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0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7"/>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2"/>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1121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3" y="2367094"/>
            <a:ext cx="10363827"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6454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828565"/>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5" y="3657459"/>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01628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6" y="618519"/>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3" y="2367094"/>
            <a:ext cx="5106027"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4"/>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39690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6" y="618519"/>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5"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5" y="3051014"/>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1" y="3051014"/>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19164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07857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8111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3" y="609602"/>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6"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83806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6" y="609600"/>
            <a:ext cx="5506157"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72361" y="609601"/>
            <a:ext cx="400780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4"/>
            <a:ext cx="550613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36709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5"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5"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5"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986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1"/>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82126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872589"/>
            <a:ext cx="9302752"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5"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5" y="4372798"/>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
        <p:nvSpPr>
          <p:cNvPr id="11" name="TextBox 10"/>
          <p:cNvSpPr txBox="1"/>
          <p:nvPr/>
        </p:nvSpPr>
        <p:spPr>
          <a:xfrm>
            <a:off x="983501" y="887859"/>
            <a:ext cx="729184"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black"/>
                </a:solidFill>
                <a:effectLst/>
              </a:rPr>
              <a:t>“</a:t>
            </a:r>
          </a:p>
        </p:txBody>
      </p:sp>
      <p:sp>
        <p:nvSpPr>
          <p:cNvPr id="14" name="TextBox 13"/>
          <p:cNvSpPr txBox="1"/>
          <p:nvPr/>
        </p:nvSpPr>
        <p:spPr>
          <a:xfrm>
            <a:off x="10466841" y="3120015"/>
            <a:ext cx="7381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black"/>
                </a:solidFill>
                <a:effectLst/>
              </a:rPr>
              <a:t>”</a:t>
            </a:r>
          </a:p>
        </p:txBody>
      </p:sp>
    </p:spTree>
    <p:extLst>
      <p:ext uri="{BB962C8B-B14F-4D97-AF65-F5344CB8AC3E}">
        <p14:creationId xmlns:p14="http://schemas.microsoft.com/office/powerpoint/2010/main" val="2128628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3"/>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4213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5"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5" y="2367093"/>
            <a:ext cx="329897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5" y="2943357"/>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90" y="2367093"/>
            <a:ext cx="329152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50" y="2943357"/>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9" y="2367093"/>
            <a:ext cx="3304928"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9" y="2943357"/>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68503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5"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6" y="4204820"/>
            <a:ext cx="3296409"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6"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6"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2"/>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300" y="4204820"/>
            <a:ext cx="330068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9"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4" y="4781080"/>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64811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5"/>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08627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1" y="609603"/>
            <a:ext cx="2553327"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3"/>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23773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E3952F-9194-42A0-9ED3-3DD27F6016CC}"/>
              </a:ext>
            </a:extLst>
          </p:cNvPr>
          <p:cNvSpPr>
            <a:spLocks noGrp="1"/>
          </p:cNvSpPr>
          <p:nvPr>
            <p:ph type="title"/>
          </p:nvPr>
        </p:nvSpPr>
        <p:spPr/>
        <p:txBody>
          <a:bodyPr/>
          <a:lstStyle/>
          <a:p>
            <a:r>
              <a:rPr lang="en-US"/>
              <a:t>Click to edit Master title style</a:t>
            </a:r>
            <a:endParaRPr lang="ar-EG"/>
          </a:p>
        </p:txBody>
      </p:sp>
      <p:sp>
        <p:nvSpPr>
          <p:cNvPr id="3" name="Content Placeholder 2">
            <a:extLst>
              <a:ext uri="{FF2B5EF4-FFF2-40B4-BE49-F238E27FC236}">
                <a16:creationId xmlns:a16="http://schemas.microsoft.com/office/drawing/2014/main" xmlns="" id="{79F43FB7-9EA8-443F-A0F0-983DCC229D1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xmlns="" id="{16EED839-6964-4DC2-B579-1DC9935461C9}"/>
              </a:ext>
            </a:extLst>
          </p:cNvPr>
          <p:cNvSpPr>
            <a:spLocks noGrp="1"/>
          </p:cNvSpPr>
          <p:nvPr>
            <p:ph type="dt" sz="half" idx="10"/>
          </p:nvPr>
        </p:nvSpPr>
        <p:spPr/>
        <p:txBody>
          <a:bodyPr/>
          <a:lstStyle/>
          <a:p>
            <a:fld id="{1D8BD707-D9CF-40AE-B4C6-C98DA3205C09}" type="datetimeFigureOut">
              <a:rPr lang="en-US" smtClean="0">
                <a:solidFill>
                  <a:prstClr val="black"/>
                </a:solidFill>
              </a:rPr>
              <a:pPr/>
              <a:t>5/3/2019</a:t>
            </a:fld>
            <a:endParaRPr lang="en-US">
              <a:solidFill>
                <a:prstClr val="black"/>
              </a:solidFill>
            </a:endParaRPr>
          </a:p>
        </p:txBody>
      </p:sp>
      <p:sp>
        <p:nvSpPr>
          <p:cNvPr id="5" name="Footer Placeholder 4">
            <a:extLst>
              <a:ext uri="{FF2B5EF4-FFF2-40B4-BE49-F238E27FC236}">
                <a16:creationId xmlns:a16="http://schemas.microsoft.com/office/drawing/2014/main" xmlns="" id="{BC984992-E889-475D-BAC5-D47D605BCA4F}"/>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xmlns="" id="{55A62524-3918-4B33-B5AA-69F2963A54A3}"/>
              </a:ext>
            </a:extLst>
          </p:cNvPr>
          <p:cNvSpPr>
            <a:spLocks noGrp="1"/>
          </p:cNvSpPr>
          <p:nvPr>
            <p:ph type="sldNum" sz="quarter" idx="12"/>
          </p:nvPr>
        </p:nvSpPr>
        <p:spPr/>
        <p:txBody>
          <a:bodyPr/>
          <a:lstStyle/>
          <a:p>
            <a:fld id="{B6F15528-21DE-4FAA-801E-634DDDAF4B2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5483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6" y="618519"/>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5"/>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7"/>
            <a:ext cx="2743200" cy="365125"/>
          </a:xfrm>
          <a:prstGeom prst="rect">
            <a:avLst/>
          </a:prstGeom>
        </p:spPr>
        <p:txBody>
          <a:bodyPr vert="horz" lIns="91440" tIns="45720" rIns="91440" bIns="45720" rtlCol="0" anchor="ctr"/>
          <a:lstStyle>
            <a:lvl1pPr algn="r">
              <a:defRPr sz="1000">
                <a:solidFill>
                  <a:schemeClr val="tx1"/>
                </a:solidFill>
              </a:defRPr>
            </a:lvl1pPr>
          </a:lstStyle>
          <a:p>
            <a:pPr defTabSz="457200"/>
            <a:fld id="{1D8BD707-D9CF-40AE-B4C6-C98DA3205C09}" type="datetimeFigureOut">
              <a:rPr lang="en-US" smtClean="0">
                <a:solidFill>
                  <a:prstClr val="black"/>
                </a:solidFill>
              </a:rPr>
              <a:pPr defTabSz="457200"/>
              <a:t>5/3/2019</a:t>
            </a:fld>
            <a:endParaRPr lang="en-US">
              <a:solidFill>
                <a:prstClr val="black"/>
              </a:solidFill>
            </a:endParaRPr>
          </a:p>
        </p:txBody>
      </p:sp>
      <p:sp>
        <p:nvSpPr>
          <p:cNvPr id="5" name="Footer Placeholder 4"/>
          <p:cNvSpPr>
            <a:spLocks noGrp="1"/>
          </p:cNvSpPr>
          <p:nvPr>
            <p:ph type="ftr" sz="quarter" idx="3"/>
          </p:nvPr>
        </p:nvSpPr>
        <p:spPr>
          <a:xfrm>
            <a:off x="913775" y="5883277"/>
            <a:ext cx="6672887" cy="365125"/>
          </a:xfrm>
          <a:prstGeom prst="rect">
            <a:avLst/>
          </a:prstGeom>
        </p:spPr>
        <p:txBody>
          <a:bodyPr vert="horz" lIns="91440" tIns="45720" rIns="91440" bIns="45720" rtlCol="0" anchor="ctr"/>
          <a:lstStyle>
            <a:lvl1pPr algn="l">
              <a:defRPr sz="1000">
                <a:solidFill>
                  <a:schemeClr val="tx1"/>
                </a:solidFill>
              </a:defRPr>
            </a:lvl1pPr>
          </a:lstStyle>
          <a:p>
            <a:pPr defTabSz="457200"/>
            <a:endParaRPr lang="en-US">
              <a:solidFill>
                <a:prstClr val="black"/>
              </a:solidFill>
            </a:endParaRPr>
          </a:p>
        </p:txBody>
      </p:sp>
      <p:sp>
        <p:nvSpPr>
          <p:cNvPr id="6" name="Slide Number Placeholder 5"/>
          <p:cNvSpPr>
            <a:spLocks noGrp="1"/>
          </p:cNvSpPr>
          <p:nvPr>
            <p:ph type="sldNum" sz="quarter" idx="4"/>
          </p:nvPr>
        </p:nvSpPr>
        <p:spPr>
          <a:xfrm>
            <a:off x="10514013" y="5883277"/>
            <a:ext cx="764215" cy="365125"/>
          </a:xfrm>
          <a:prstGeom prst="rect">
            <a:avLst/>
          </a:prstGeom>
        </p:spPr>
        <p:txBody>
          <a:bodyPr vert="horz" lIns="91440" tIns="45720" rIns="91440" bIns="45720" rtlCol="0" anchor="ctr"/>
          <a:lstStyle>
            <a:lvl1pPr algn="r">
              <a:defRPr sz="1000">
                <a:solidFill>
                  <a:schemeClr val="tx1"/>
                </a:solidFill>
              </a:defRPr>
            </a:lvl1pPr>
          </a:lstStyle>
          <a:p>
            <a:pPr defTabSz="457200"/>
            <a:fld id="{B6F15528-21DE-4FAA-801E-634DDDAF4B2B}" type="slidenum">
              <a:rPr lang="en-US" smtClean="0">
                <a:solidFill>
                  <a:prstClr val="black"/>
                </a:solidFill>
              </a:rPr>
              <a:pPr defTabSz="457200"/>
              <a:t>‹#›</a:t>
            </a:fld>
            <a:endParaRPr lang="en-US">
              <a:solidFill>
                <a:prstClr val="black"/>
              </a:solidFill>
            </a:endParaRPr>
          </a:p>
        </p:txBody>
      </p:sp>
    </p:spTree>
    <p:extLst>
      <p:ext uri="{BB962C8B-B14F-4D97-AF65-F5344CB8AC3E}">
        <p14:creationId xmlns:p14="http://schemas.microsoft.com/office/powerpoint/2010/main" val="1271499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6.jpeg"/><Relationship Id="rId7" Type="http://schemas.openxmlformats.org/officeDocument/2006/relationships/image" Target="../media/image8.wmf"/><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419600" y="3630"/>
            <a:ext cx="3581400" cy="1138773"/>
          </a:xfrm>
          <a:prstGeom prst="rect">
            <a:avLst/>
          </a:prstGeom>
          <a:noFill/>
        </p:spPr>
        <p:txBody>
          <a:bodyPr wrap="square" rtlCol="1">
            <a:spAutoFit/>
          </a:bodyPr>
          <a:lstStyle/>
          <a:p>
            <a:pPr algn="r" defTabSz="457200"/>
            <a:endParaRPr lang="ar-EG" sz="3200" dirty="0">
              <a:solidFill>
                <a:prstClr val="black"/>
              </a:solidFill>
              <a:latin typeface="Sakkal Majalla" pitchFamily="2" charset="-78"/>
              <a:cs typeface="Sakkal Majalla" pitchFamily="2" charset="-78"/>
            </a:endParaRPr>
          </a:p>
          <a:p>
            <a:pPr algn="r" defTabSz="457200"/>
            <a:r>
              <a:rPr lang="ar-EG" sz="3600" b="1" dirty="0">
                <a:solidFill>
                  <a:srgbClr val="355071"/>
                </a:solidFill>
                <a:latin typeface="Sakkal Majalla" pitchFamily="2" charset="-78"/>
                <a:cs typeface="Sakkal Majalla" pitchFamily="2" charset="-78"/>
              </a:rPr>
              <a:t>نظريات الارشاد النفسى </a:t>
            </a:r>
            <a:endParaRPr lang="ar-EG" sz="3600" b="1" dirty="0">
              <a:solidFill>
                <a:srgbClr val="355071"/>
              </a:solidFill>
              <a:latin typeface="Sakkal Majalla" pitchFamily="2" charset="-78"/>
              <a:cs typeface="Sakkal Majalla"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1350" y="2172607"/>
            <a:ext cx="6057900" cy="4375150"/>
          </a:xfrm>
          <a:prstGeom prst="rect">
            <a:avLst/>
          </a:prstGeom>
        </p:spPr>
      </p:pic>
    </p:spTree>
    <p:extLst>
      <p:ext uri="{BB962C8B-B14F-4D97-AF65-F5344CB8AC3E}">
        <p14:creationId xmlns:p14="http://schemas.microsoft.com/office/powerpoint/2010/main" val="42431805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مستطيل مستدير الزوايا 16">
            <a:extLst>
              <a:ext uri="{FF2B5EF4-FFF2-40B4-BE49-F238E27FC236}">
                <a16:creationId xmlns:a16="http://schemas.microsoft.com/office/drawing/2014/main" xmlns="" id="{5BAFC42C-8224-4633-A5B9-1D036C489311}"/>
              </a:ext>
            </a:extLst>
          </p:cNvPr>
          <p:cNvSpPr/>
          <p:nvPr/>
        </p:nvSpPr>
        <p:spPr>
          <a:xfrm>
            <a:off x="1522851" y="28165"/>
            <a:ext cx="9142850" cy="129614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anchor="ctr" anchorCtr="1" compatLnSpc="1"/>
          <a:lstStyle/>
          <a:p>
            <a:pPr algn="ctr" rtl="1">
              <a:defRPr sz="1800" b="0" i="0" u="none" strike="noStrike" kern="0" cap="none" spc="0" baseline="0">
                <a:solidFill>
                  <a:srgbClr val="000000"/>
                </a:solidFill>
                <a:uFillTx/>
              </a:defRPr>
            </a:pPr>
            <a:r>
              <a:rPr lang="ar-SA" sz="6000" b="1" dirty="0">
                <a:solidFill>
                  <a:srgbClr val="FF0000"/>
                </a:solidFill>
                <a:latin typeface="Sakkal Majalla" panose="02000000000000000000" pitchFamily="2" charset="-78"/>
                <a:cs typeface="Sakkal Majalla" panose="02000000000000000000" pitchFamily="2" charset="-78"/>
              </a:rPr>
              <a:t>قواعد عامة قبل البدء بالدورة</a:t>
            </a:r>
          </a:p>
        </p:txBody>
      </p:sp>
      <p:pic>
        <p:nvPicPr>
          <p:cNvPr id="93" name="Picture 20" descr="http://thumb1.shutterstock.com/photos/thumb_large/739834/174129590.jpg">
            <a:extLst>
              <a:ext uri="{FF2B5EF4-FFF2-40B4-BE49-F238E27FC236}">
                <a16:creationId xmlns:a16="http://schemas.microsoft.com/office/drawing/2014/main" xmlns="" id="{DB47934C-7B3D-46F2-B54A-AD05BA615EAD}"/>
              </a:ext>
            </a:extLst>
          </p:cNvPr>
          <p:cNvPicPr>
            <a:picLocks noChangeAspect="1"/>
          </p:cNvPicPr>
          <p:nvPr/>
        </p:nvPicPr>
        <p:blipFill>
          <a:blip r:embed="rId3"/>
          <a:srcRect r="9386"/>
          <a:stretch>
            <a:fillRect/>
          </a:stretch>
        </p:blipFill>
        <p:spPr>
          <a:xfrm>
            <a:off x="5471495" y="1613816"/>
            <a:ext cx="1512170" cy="1224134"/>
          </a:xfrm>
          <a:prstGeom prst="rect">
            <a:avLst/>
          </a:prstGeom>
          <a:noFill/>
          <a:ln>
            <a:noFill/>
          </a:ln>
        </p:spPr>
      </p:pic>
      <p:grpSp>
        <p:nvGrpSpPr>
          <p:cNvPr id="94" name="Group 2">
            <a:extLst>
              <a:ext uri="{FF2B5EF4-FFF2-40B4-BE49-F238E27FC236}">
                <a16:creationId xmlns:a16="http://schemas.microsoft.com/office/drawing/2014/main" xmlns="" id="{F61517A9-4AF6-4AA4-991C-1AA21C07E23B}"/>
              </a:ext>
            </a:extLst>
          </p:cNvPr>
          <p:cNvGrpSpPr/>
          <p:nvPr/>
        </p:nvGrpSpPr>
        <p:grpSpPr>
          <a:xfrm>
            <a:off x="8129983" y="1499008"/>
            <a:ext cx="1741986" cy="1269104"/>
            <a:chOff x="7020269" y="1412775"/>
            <a:chExt cx="1741986" cy="1269104"/>
          </a:xfrm>
        </p:grpSpPr>
        <p:graphicFrame>
          <p:nvGraphicFramePr>
            <p:cNvPr id="95" name="Object 3">
              <a:extLst>
                <a:ext uri="{FF2B5EF4-FFF2-40B4-BE49-F238E27FC236}">
                  <a16:creationId xmlns:a16="http://schemas.microsoft.com/office/drawing/2014/main" xmlns="" id="{DBC5F9D0-BD9F-49F2-A398-53B58D9CEE96}"/>
                </a:ext>
              </a:extLst>
            </p:cNvPr>
            <p:cNvGraphicFramePr/>
            <p:nvPr/>
          </p:nvGraphicFramePr>
          <p:xfrm>
            <a:off x="7163647" y="1412775"/>
            <a:ext cx="1555595" cy="1196492"/>
          </p:xfrm>
          <a:graphic>
            <a:graphicData uri="http://schemas.openxmlformats.org/presentationml/2006/ole">
              <mc:AlternateContent xmlns:mc="http://schemas.openxmlformats.org/markup-compatibility/2006">
                <mc:Choice xmlns:v="urn:schemas-microsoft-com:vml" Requires="v">
                  <p:oleObj spid="_x0000_s1027" r:id="rId4" imgW="2461034" imgH="3289426" progId="">
                    <p:embed/>
                  </p:oleObj>
                </mc:Choice>
                <mc:Fallback>
                  <p:oleObj r:id="rId4" imgW="2461034" imgH="3289426" progId="">
                    <p:embed/>
                    <p:pic>
                      <p:nvPicPr>
                        <p:cNvPr id="0" name=""/>
                        <p:cNvPicPr/>
                        <p:nvPr/>
                      </p:nvPicPr>
                      <p:blipFill>
                        <a:blip r:embed="rId5"/>
                        <a:stretch>
                          <a:fillRect/>
                        </a:stretch>
                      </p:blipFill>
                      <p:spPr>
                        <a:xfrm>
                          <a:off x="7163647" y="1412775"/>
                          <a:ext cx="1555595" cy="1196492"/>
                        </a:xfrm>
                        <a:prstGeom prst="rect">
                          <a:avLst/>
                        </a:prstGeom>
                        <a:noFill/>
                        <a:ln>
                          <a:noFill/>
                        </a:ln>
                      </p:spPr>
                    </p:pic>
                  </p:oleObj>
                </mc:Fallback>
              </mc:AlternateContent>
            </a:graphicData>
          </a:graphic>
        </p:graphicFrame>
        <p:sp>
          <p:nvSpPr>
            <p:cNvPr id="96" name="Freeform 4">
              <a:extLst>
                <a:ext uri="{FF2B5EF4-FFF2-40B4-BE49-F238E27FC236}">
                  <a16:creationId xmlns:a16="http://schemas.microsoft.com/office/drawing/2014/main" xmlns="" id="{C7DDDCEF-826A-49CD-8206-5091502FEF17}"/>
                </a:ext>
              </a:extLst>
            </p:cNvPr>
            <p:cNvSpPr/>
            <p:nvPr/>
          </p:nvSpPr>
          <p:spPr>
            <a:xfrm>
              <a:off x="7020269" y="1678298"/>
              <a:ext cx="1741986" cy="1003581"/>
            </a:xfrm>
            <a:custGeom>
              <a:avLst/>
              <a:gdLst>
                <a:gd name="f0" fmla="val 10800000"/>
                <a:gd name="f1" fmla="val 5400000"/>
                <a:gd name="f2" fmla="val 180"/>
                <a:gd name="f3" fmla="val w"/>
                <a:gd name="f4" fmla="val h"/>
                <a:gd name="f5" fmla="val 0"/>
                <a:gd name="f6" fmla="val 1140"/>
                <a:gd name="f7" fmla="val 575"/>
                <a:gd name="f8" fmla="val 98"/>
                <a:gd name="f9" fmla="val 623"/>
                <a:gd name="f10" fmla="val 100"/>
                <a:gd name="f11" fmla="val 671"/>
                <a:gd name="f12" fmla="val 107"/>
                <a:gd name="f13" fmla="val 716"/>
                <a:gd name="f14" fmla="val 120"/>
                <a:gd name="f15" fmla="val 759"/>
                <a:gd name="f16" fmla="val 135"/>
                <a:gd name="f17" fmla="val 801"/>
                <a:gd name="f18" fmla="val 155"/>
                <a:gd name="f19" fmla="val 840"/>
                <a:gd name="f20" fmla="val 179"/>
                <a:gd name="f21" fmla="val 877"/>
                <a:gd name="f22" fmla="val 206"/>
                <a:gd name="f23" fmla="val 910"/>
                <a:gd name="f24" fmla="val 237"/>
                <a:gd name="f25" fmla="val 941"/>
                <a:gd name="f26" fmla="val 271"/>
                <a:gd name="f27" fmla="val 967"/>
                <a:gd name="f28" fmla="val 307"/>
                <a:gd name="f29" fmla="val 992"/>
                <a:gd name="f30" fmla="val 347"/>
                <a:gd name="f31" fmla="val 1012"/>
                <a:gd name="f32" fmla="val 389"/>
                <a:gd name="f33" fmla="val 1027"/>
                <a:gd name="f34" fmla="val 433"/>
                <a:gd name="f35" fmla="val 1040"/>
                <a:gd name="f36" fmla="val 477"/>
                <a:gd name="f37" fmla="val 1047"/>
                <a:gd name="f38" fmla="val 526"/>
                <a:gd name="f39" fmla="val 1049"/>
                <a:gd name="f40" fmla="val 574"/>
                <a:gd name="f41" fmla="val 622"/>
                <a:gd name="f42" fmla="val 670"/>
                <a:gd name="f43" fmla="val 714"/>
                <a:gd name="f44" fmla="val 758"/>
                <a:gd name="f45" fmla="val 799"/>
                <a:gd name="f46" fmla="val 839"/>
                <a:gd name="f47" fmla="val 875"/>
                <a:gd name="f48" fmla="val 909"/>
                <a:gd name="f49" fmla="val 940"/>
                <a:gd name="f50" fmla="val 966"/>
                <a:gd name="f51" fmla="val 990"/>
                <a:gd name="f52" fmla="val 1011"/>
                <a:gd name="f53" fmla="val 1026"/>
                <a:gd name="f54" fmla="val 1039"/>
                <a:gd name="f55" fmla="val 1046"/>
                <a:gd name="f56" fmla="val 1048"/>
                <a:gd name="f57" fmla="val 527"/>
                <a:gd name="f58" fmla="val 479"/>
                <a:gd name="f59" fmla="val 434"/>
                <a:gd name="f60" fmla="val 390"/>
                <a:gd name="f61" fmla="val 349"/>
                <a:gd name="f62" fmla="val 308"/>
                <a:gd name="f63" fmla="val 273"/>
                <a:gd name="f64" fmla="val 238"/>
                <a:gd name="f65" fmla="val 207"/>
                <a:gd name="f66" fmla="val 181"/>
                <a:gd name="f67" fmla="val 156"/>
                <a:gd name="f68" fmla="val 136"/>
                <a:gd name="f69" fmla="val 121"/>
                <a:gd name="f70" fmla="val 108"/>
                <a:gd name="f71" fmla="val 101"/>
                <a:gd name="f72" fmla="val 99"/>
                <a:gd name="f73" fmla="val 571"/>
                <a:gd name="f74" fmla="val 512"/>
                <a:gd name="f75" fmla="val 3"/>
                <a:gd name="f76" fmla="val 456"/>
                <a:gd name="f77" fmla="val 12"/>
                <a:gd name="f78" fmla="val 400"/>
                <a:gd name="f79" fmla="val 25"/>
                <a:gd name="f80" fmla="val 45"/>
                <a:gd name="f81" fmla="val 299"/>
                <a:gd name="f82" fmla="val 69"/>
                <a:gd name="f83" fmla="val 252"/>
                <a:gd name="f84" fmla="val 130"/>
                <a:gd name="f85" fmla="val 167"/>
                <a:gd name="f86" fmla="val 629"/>
                <a:gd name="f87" fmla="val 686"/>
                <a:gd name="f88" fmla="val 740"/>
                <a:gd name="f89" fmla="val 793"/>
                <a:gd name="f90" fmla="val 842"/>
                <a:gd name="f91" fmla="val 889"/>
                <a:gd name="f92" fmla="val 933"/>
                <a:gd name="f93" fmla="val 973"/>
                <a:gd name="f94" fmla="val 1010"/>
                <a:gd name="f95" fmla="val 1042"/>
                <a:gd name="f96" fmla="val 1071"/>
                <a:gd name="f97" fmla="val 1095"/>
                <a:gd name="f98" fmla="val 1115"/>
                <a:gd name="f99" fmla="val 1128"/>
                <a:gd name="f100" fmla="val 1137"/>
                <a:gd name="f101" fmla="+- 0 0 -90"/>
                <a:gd name="f102" fmla="*/ f3 1 1140"/>
                <a:gd name="f103" fmla="*/ f4 1 1140"/>
                <a:gd name="f104" fmla="+- f6 0 f5"/>
                <a:gd name="f105" fmla="*/ f101 f0 1"/>
                <a:gd name="f106" fmla="*/ f104 1 1140"/>
                <a:gd name="f107" fmla="*/ 355 f104 1"/>
                <a:gd name="f108" fmla="*/ 47 f104 1"/>
                <a:gd name="f109" fmla="*/ 423 f104 1"/>
                <a:gd name="f110" fmla="*/ 67 f104 1"/>
                <a:gd name="f111" fmla="*/ 481 f104 1"/>
                <a:gd name="f112" fmla="*/ 104 f104 1"/>
                <a:gd name="f113" fmla="*/ 524 f104 1"/>
                <a:gd name="f114" fmla="*/ 151 f104 1"/>
                <a:gd name="f115" fmla="*/ 550 f104 1"/>
                <a:gd name="f116" fmla="*/ 207 f104 1"/>
                <a:gd name="f117" fmla="*/ 553 f104 1"/>
                <a:gd name="f118" fmla="*/ 270 f104 1"/>
                <a:gd name="f119" fmla="*/ 535 f104 1"/>
                <a:gd name="f120" fmla="*/ 330 f104 1"/>
                <a:gd name="f121" fmla="*/ 497 f104 1"/>
                <a:gd name="f122" fmla="*/ 381 f104 1"/>
                <a:gd name="f123" fmla="*/ 443 f104 1"/>
                <a:gd name="f124" fmla="*/ 421 f104 1"/>
                <a:gd name="f125" fmla="*/ 378 f104 1"/>
                <a:gd name="f126" fmla="*/ 447 f104 1"/>
                <a:gd name="f127" fmla="*/ 304 f104 1"/>
                <a:gd name="f128" fmla="*/ 456 f104 1"/>
                <a:gd name="f129" fmla="*/ 229 f104 1"/>
                <a:gd name="f130" fmla="*/ 163 f104 1"/>
                <a:gd name="f131" fmla="*/ 109 f104 1"/>
                <a:gd name="f132" fmla="*/ 72 f104 1"/>
                <a:gd name="f133" fmla="*/ 53 f104 1"/>
                <a:gd name="f134" fmla="*/ 57 f104 1"/>
                <a:gd name="f135" fmla="*/ 82 f104 1"/>
                <a:gd name="f136" fmla="*/ 126 f104 1"/>
                <a:gd name="f137" fmla="*/ 185 f104 1"/>
                <a:gd name="f138" fmla="*/ 253 f104 1"/>
                <a:gd name="f139" fmla="*/ 302 f104 1"/>
                <a:gd name="f140" fmla="*/ 0 f104 1"/>
                <a:gd name="f141" fmla="*/ 211 f104 1"/>
                <a:gd name="f142" fmla="*/ 11 f104 1"/>
                <a:gd name="f143" fmla="*/ 133 f104 1"/>
                <a:gd name="f144" fmla="*/ 43 f104 1"/>
                <a:gd name="f145" fmla="*/ 69 f104 1"/>
                <a:gd name="f146" fmla="*/ 89 f104 1"/>
                <a:gd name="f147" fmla="*/ 23 f104 1"/>
                <a:gd name="f148" fmla="*/ 152 f104 1"/>
                <a:gd name="f149" fmla="*/ 3 f104 1"/>
                <a:gd name="f150" fmla="*/ 223 f104 1"/>
                <a:gd name="f151" fmla="*/ 7 f104 1"/>
                <a:gd name="f152" fmla="*/ 298 f104 1"/>
                <a:gd name="f153" fmla="*/ 37 f104 1"/>
                <a:gd name="f154" fmla="*/ 367 f104 1"/>
                <a:gd name="f155" fmla="*/ 88 f104 1"/>
                <a:gd name="f156" fmla="*/ 158 f104 1"/>
                <a:gd name="f157" fmla="*/ 466 f104 1"/>
                <a:gd name="f158" fmla="*/ 241 f104 1"/>
                <a:gd name="f159" fmla="*/ 491 f104 1"/>
                <a:gd name="f160" fmla="*/ 333 f104 1"/>
                <a:gd name="f161" fmla="*/ 495 f104 1"/>
                <a:gd name="f162" fmla="*/ 419 f104 1"/>
                <a:gd name="f163" fmla="*/ 476 f104 1"/>
                <a:gd name="f164" fmla="*/ 494 f104 1"/>
                <a:gd name="f165" fmla="*/ 439 f104 1"/>
                <a:gd name="f166" fmla="*/ 387 f104 1"/>
                <a:gd name="f167" fmla="*/ 589 f104 1"/>
                <a:gd name="f168" fmla="*/ 322 f104 1"/>
                <a:gd name="f169" fmla="*/ 603 f104 1"/>
                <a:gd name="f170" fmla="*/ 249 f104 1"/>
                <a:gd name="f171" fmla="*/ 174 f104 1"/>
                <a:gd name="f172" fmla="*/ 110 f104 1"/>
                <a:gd name="f173" fmla="*/ 19 f104 1"/>
                <a:gd name="f174" fmla="*/ 2 f104 1"/>
                <a:gd name="f175" fmla="*/ 1140 f104 1"/>
                <a:gd name="f176" fmla="*/ f105 1 f2"/>
                <a:gd name="f177" fmla="*/ f107 1 1140"/>
                <a:gd name="f178" fmla="*/ f108 1 1140"/>
                <a:gd name="f179" fmla="*/ f109 1 1140"/>
                <a:gd name="f180" fmla="*/ f110 1 1140"/>
                <a:gd name="f181" fmla="*/ f111 1 1140"/>
                <a:gd name="f182" fmla="*/ f112 1 1140"/>
                <a:gd name="f183" fmla="*/ f113 1 1140"/>
                <a:gd name="f184" fmla="*/ f114 1 1140"/>
                <a:gd name="f185" fmla="*/ f115 1 1140"/>
                <a:gd name="f186" fmla="*/ f116 1 1140"/>
                <a:gd name="f187" fmla="*/ f117 1 1140"/>
                <a:gd name="f188" fmla="*/ f118 1 1140"/>
                <a:gd name="f189" fmla="*/ f119 1 1140"/>
                <a:gd name="f190" fmla="*/ f120 1 1140"/>
                <a:gd name="f191" fmla="*/ f121 1 1140"/>
                <a:gd name="f192" fmla="*/ f122 1 1140"/>
                <a:gd name="f193" fmla="*/ f123 1 1140"/>
                <a:gd name="f194" fmla="*/ f124 1 1140"/>
                <a:gd name="f195" fmla="*/ f125 1 1140"/>
                <a:gd name="f196" fmla="*/ f126 1 1140"/>
                <a:gd name="f197" fmla="*/ f127 1 1140"/>
                <a:gd name="f198" fmla="*/ f128 1 1140"/>
                <a:gd name="f199" fmla="*/ f129 1 1140"/>
                <a:gd name="f200" fmla="*/ f130 1 1140"/>
                <a:gd name="f201" fmla="*/ f131 1 1140"/>
                <a:gd name="f202" fmla="*/ f132 1 1140"/>
                <a:gd name="f203" fmla="*/ f133 1 1140"/>
                <a:gd name="f204" fmla="*/ f134 1 1140"/>
                <a:gd name="f205" fmla="*/ f135 1 1140"/>
                <a:gd name="f206" fmla="*/ f136 1 1140"/>
                <a:gd name="f207" fmla="*/ f137 1 1140"/>
                <a:gd name="f208" fmla="*/ f138 1 1140"/>
                <a:gd name="f209" fmla="*/ f139 1 1140"/>
                <a:gd name="f210" fmla="*/ f140 1 1140"/>
                <a:gd name="f211" fmla="*/ f141 1 1140"/>
                <a:gd name="f212" fmla="*/ f142 1 1140"/>
                <a:gd name="f213" fmla="*/ f143 1 1140"/>
                <a:gd name="f214" fmla="*/ f144 1 1140"/>
                <a:gd name="f215" fmla="*/ f145 1 1140"/>
                <a:gd name="f216" fmla="*/ f146 1 1140"/>
                <a:gd name="f217" fmla="*/ f147 1 1140"/>
                <a:gd name="f218" fmla="*/ f148 1 1140"/>
                <a:gd name="f219" fmla="*/ f149 1 1140"/>
                <a:gd name="f220" fmla="*/ f150 1 1140"/>
                <a:gd name="f221" fmla="*/ f151 1 1140"/>
                <a:gd name="f222" fmla="*/ f152 1 1140"/>
                <a:gd name="f223" fmla="*/ f153 1 1140"/>
                <a:gd name="f224" fmla="*/ f154 1 1140"/>
                <a:gd name="f225" fmla="*/ f155 1 1140"/>
                <a:gd name="f226" fmla="*/ f156 1 1140"/>
                <a:gd name="f227" fmla="*/ f157 1 1140"/>
                <a:gd name="f228" fmla="*/ f158 1 1140"/>
                <a:gd name="f229" fmla="*/ f159 1 1140"/>
                <a:gd name="f230" fmla="*/ f160 1 1140"/>
                <a:gd name="f231" fmla="*/ f161 1 1140"/>
                <a:gd name="f232" fmla="*/ f162 1 1140"/>
                <a:gd name="f233" fmla="*/ f163 1 1140"/>
                <a:gd name="f234" fmla="*/ f164 1 1140"/>
                <a:gd name="f235" fmla="*/ f165 1 1140"/>
                <a:gd name="f236" fmla="*/ f166 1 1140"/>
                <a:gd name="f237" fmla="*/ f167 1 1140"/>
                <a:gd name="f238" fmla="*/ f168 1 1140"/>
                <a:gd name="f239" fmla="*/ f169 1 1140"/>
                <a:gd name="f240" fmla="*/ f170 1 1140"/>
                <a:gd name="f241" fmla="*/ f171 1 1140"/>
                <a:gd name="f242" fmla="*/ f172 1 1140"/>
                <a:gd name="f243" fmla="*/ f173 1 1140"/>
                <a:gd name="f244" fmla="*/ f174 1 1140"/>
                <a:gd name="f245" fmla="*/ f175 1 1140"/>
                <a:gd name="f246" fmla="+- f176 0 f1"/>
                <a:gd name="f247" fmla="*/ f177 1 f106"/>
                <a:gd name="f248" fmla="*/ f178 1 f106"/>
                <a:gd name="f249" fmla="*/ f179 1 f106"/>
                <a:gd name="f250" fmla="*/ f180 1 f106"/>
                <a:gd name="f251" fmla="*/ f181 1 f106"/>
                <a:gd name="f252" fmla="*/ f182 1 f106"/>
                <a:gd name="f253" fmla="*/ f183 1 f106"/>
                <a:gd name="f254" fmla="*/ f184 1 f106"/>
                <a:gd name="f255" fmla="*/ f185 1 f106"/>
                <a:gd name="f256" fmla="*/ f186 1 f106"/>
                <a:gd name="f257" fmla="*/ f187 1 f106"/>
                <a:gd name="f258" fmla="*/ f188 1 f106"/>
                <a:gd name="f259" fmla="*/ f189 1 f106"/>
                <a:gd name="f260" fmla="*/ f190 1 f106"/>
                <a:gd name="f261" fmla="*/ f191 1 f106"/>
                <a:gd name="f262" fmla="*/ f192 1 f106"/>
                <a:gd name="f263" fmla="*/ f193 1 f106"/>
                <a:gd name="f264" fmla="*/ f194 1 f106"/>
                <a:gd name="f265" fmla="*/ f195 1 f106"/>
                <a:gd name="f266" fmla="*/ f196 1 f106"/>
                <a:gd name="f267" fmla="*/ f197 1 f106"/>
                <a:gd name="f268" fmla="*/ f198 1 f106"/>
                <a:gd name="f269" fmla="*/ f199 1 f106"/>
                <a:gd name="f270" fmla="*/ f200 1 f106"/>
                <a:gd name="f271" fmla="*/ f201 1 f106"/>
                <a:gd name="f272" fmla="*/ f202 1 f106"/>
                <a:gd name="f273" fmla="*/ f203 1 f106"/>
                <a:gd name="f274" fmla="*/ f204 1 f106"/>
                <a:gd name="f275" fmla="*/ f205 1 f106"/>
                <a:gd name="f276" fmla="*/ f206 1 f106"/>
                <a:gd name="f277" fmla="*/ f207 1 f106"/>
                <a:gd name="f278" fmla="*/ f208 1 f106"/>
                <a:gd name="f279" fmla="*/ f209 1 f106"/>
                <a:gd name="f280" fmla="*/ f210 1 f106"/>
                <a:gd name="f281" fmla="*/ f211 1 f106"/>
                <a:gd name="f282" fmla="*/ f212 1 f106"/>
                <a:gd name="f283" fmla="*/ f213 1 f106"/>
                <a:gd name="f284" fmla="*/ f214 1 f106"/>
                <a:gd name="f285" fmla="*/ f215 1 f106"/>
                <a:gd name="f286" fmla="*/ f216 1 f106"/>
                <a:gd name="f287" fmla="*/ f217 1 f106"/>
                <a:gd name="f288" fmla="*/ f218 1 f106"/>
                <a:gd name="f289" fmla="*/ f219 1 f106"/>
                <a:gd name="f290" fmla="*/ f220 1 f106"/>
                <a:gd name="f291" fmla="*/ f221 1 f106"/>
                <a:gd name="f292" fmla="*/ f222 1 f106"/>
                <a:gd name="f293" fmla="*/ f223 1 f106"/>
                <a:gd name="f294" fmla="*/ f224 1 f106"/>
                <a:gd name="f295" fmla="*/ f225 1 f106"/>
                <a:gd name="f296" fmla="*/ f226 1 f106"/>
                <a:gd name="f297" fmla="*/ f227 1 f106"/>
                <a:gd name="f298" fmla="*/ f228 1 f106"/>
                <a:gd name="f299" fmla="*/ f229 1 f106"/>
                <a:gd name="f300" fmla="*/ f230 1 f106"/>
                <a:gd name="f301" fmla="*/ f231 1 f106"/>
                <a:gd name="f302" fmla="*/ f232 1 f106"/>
                <a:gd name="f303" fmla="*/ f233 1 f106"/>
                <a:gd name="f304" fmla="*/ f234 1 f106"/>
                <a:gd name="f305" fmla="*/ f235 1 f106"/>
                <a:gd name="f306" fmla="*/ f236 1 f106"/>
                <a:gd name="f307" fmla="*/ f237 1 f106"/>
                <a:gd name="f308" fmla="*/ f238 1 f106"/>
                <a:gd name="f309" fmla="*/ f239 1 f106"/>
                <a:gd name="f310" fmla="*/ f240 1 f106"/>
                <a:gd name="f311" fmla="*/ f241 1 f106"/>
                <a:gd name="f312" fmla="*/ f242 1 f106"/>
                <a:gd name="f313" fmla="*/ f243 1 f106"/>
                <a:gd name="f314" fmla="*/ f244 1 f106"/>
                <a:gd name="f315" fmla="*/ f245 1 f106"/>
                <a:gd name="f316" fmla="*/ f280 f102 1"/>
                <a:gd name="f317" fmla="*/ f315 f102 1"/>
                <a:gd name="f318" fmla="*/ f315 f103 1"/>
                <a:gd name="f319" fmla="*/ f280 f103 1"/>
                <a:gd name="f320" fmla="*/ f247 f102 1"/>
                <a:gd name="f321" fmla="*/ f248 f103 1"/>
                <a:gd name="f322" fmla="*/ f249 f102 1"/>
                <a:gd name="f323" fmla="*/ f250 f103 1"/>
                <a:gd name="f324" fmla="*/ f251 f102 1"/>
                <a:gd name="f325" fmla="*/ f252 f103 1"/>
                <a:gd name="f326" fmla="*/ f253 f102 1"/>
                <a:gd name="f327" fmla="*/ f254 f103 1"/>
                <a:gd name="f328" fmla="*/ f255 f102 1"/>
                <a:gd name="f329" fmla="*/ f256 f103 1"/>
                <a:gd name="f330" fmla="*/ f257 f102 1"/>
                <a:gd name="f331" fmla="*/ f258 f103 1"/>
                <a:gd name="f332" fmla="*/ f259 f102 1"/>
                <a:gd name="f333" fmla="*/ f260 f103 1"/>
                <a:gd name="f334" fmla="*/ f261 f102 1"/>
                <a:gd name="f335" fmla="*/ f262 f103 1"/>
                <a:gd name="f336" fmla="*/ f263 f102 1"/>
                <a:gd name="f337" fmla="*/ f264 f103 1"/>
                <a:gd name="f338" fmla="*/ f265 f102 1"/>
                <a:gd name="f339" fmla="*/ f266 f103 1"/>
                <a:gd name="f340" fmla="*/ f267 f102 1"/>
                <a:gd name="f341" fmla="*/ f268 f103 1"/>
                <a:gd name="f342" fmla="*/ f269 f102 1"/>
                <a:gd name="f343" fmla="*/ f270 f102 1"/>
                <a:gd name="f344" fmla="*/ f271 f102 1"/>
                <a:gd name="f345" fmla="*/ f272 f102 1"/>
                <a:gd name="f346" fmla="*/ f273 f102 1"/>
                <a:gd name="f347" fmla="*/ f274 f102 1"/>
                <a:gd name="f348" fmla="*/ f275 f102 1"/>
                <a:gd name="f349" fmla="*/ f276 f102 1"/>
                <a:gd name="f350" fmla="*/ f277 f102 1"/>
                <a:gd name="f351" fmla="*/ f278 f102 1"/>
                <a:gd name="f352" fmla="*/ f279 f102 1"/>
                <a:gd name="f353" fmla="*/ f281 f102 1"/>
                <a:gd name="f354" fmla="*/ f282 f103 1"/>
                <a:gd name="f355" fmla="*/ f283 f102 1"/>
                <a:gd name="f356" fmla="*/ f284 f103 1"/>
                <a:gd name="f357" fmla="*/ f285 f102 1"/>
                <a:gd name="f358" fmla="*/ f286 f103 1"/>
                <a:gd name="f359" fmla="*/ f287 f102 1"/>
                <a:gd name="f360" fmla="*/ f288 f103 1"/>
                <a:gd name="f361" fmla="*/ f289 f102 1"/>
                <a:gd name="f362" fmla="*/ f290 f103 1"/>
                <a:gd name="f363" fmla="*/ f291 f102 1"/>
                <a:gd name="f364" fmla="*/ f292 f103 1"/>
                <a:gd name="f365" fmla="*/ f293 f102 1"/>
                <a:gd name="f366" fmla="*/ f294 f103 1"/>
                <a:gd name="f367" fmla="*/ f295 f102 1"/>
                <a:gd name="f368" fmla="*/ f249 f103 1"/>
                <a:gd name="f369" fmla="*/ f296 f102 1"/>
                <a:gd name="f370" fmla="*/ f297 f103 1"/>
                <a:gd name="f371" fmla="*/ f298 f102 1"/>
                <a:gd name="f372" fmla="*/ f299 f103 1"/>
                <a:gd name="f373" fmla="*/ f300 f102 1"/>
                <a:gd name="f374" fmla="*/ f301 f103 1"/>
                <a:gd name="f375" fmla="*/ f302 f102 1"/>
                <a:gd name="f376" fmla="*/ f303 f103 1"/>
                <a:gd name="f377" fmla="*/ f304 f102 1"/>
                <a:gd name="f378" fmla="*/ f305 f103 1"/>
                <a:gd name="f379" fmla="*/ f306 f103 1"/>
                <a:gd name="f380" fmla="*/ f307 f102 1"/>
                <a:gd name="f381" fmla="*/ f308 f103 1"/>
                <a:gd name="f382" fmla="*/ f309 f102 1"/>
                <a:gd name="f383" fmla="*/ f310 f103 1"/>
                <a:gd name="f384" fmla="*/ f311 f103 1"/>
                <a:gd name="f385" fmla="*/ f312 f103 1"/>
                <a:gd name="f386" fmla="*/ f274 f103 1"/>
                <a:gd name="f387" fmla="*/ f313 f103 1"/>
                <a:gd name="f388" fmla="*/ f314 f103 1"/>
              </a:gdLst>
              <a:ahLst/>
              <a:cxnLst>
                <a:cxn ang="3cd4">
                  <a:pos x="hc" y="t"/>
                </a:cxn>
                <a:cxn ang="0">
                  <a:pos x="r" y="vc"/>
                </a:cxn>
                <a:cxn ang="cd4">
                  <a:pos x="hc" y="b"/>
                </a:cxn>
                <a:cxn ang="cd2">
                  <a:pos x="l" y="vc"/>
                </a:cxn>
                <a:cxn ang="f246">
                  <a:pos x="f320" y="f321"/>
                </a:cxn>
                <a:cxn ang="f246">
                  <a:pos x="f322" y="f323"/>
                </a:cxn>
                <a:cxn ang="f246">
                  <a:pos x="f324" y="f325"/>
                </a:cxn>
                <a:cxn ang="f246">
                  <a:pos x="f326" y="f327"/>
                </a:cxn>
                <a:cxn ang="f246">
                  <a:pos x="f328" y="f329"/>
                </a:cxn>
                <a:cxn ang="f246">
                  <a:pos x="f330" y="f331"/>
                </a:cxn>
                <a:cxn ang="f246">
                  <a:pos x="f332" y="f333"/>
                </a:cxn>
                <a:cxn ang="f246">
                  <a:pos x="f334" y="f335"/>
                </a:cxn>
                <a:cxn ang="f246">
                  <a:pos x="f336" y="f337"/>
                </a:cxn>
                <a:cxn ang="f246">
                  <a:pos x="f338" y="f339"/>
                </a:cxn>
                <a:cxn ang="f246">
                  <a:pos x="f340" y="f341"/>
                </a:cxn>
                <a:cxn ang="f246">
                  <a:pos x="f342" y="f339"/>
                </a:cxn>
                <a:cxn ang="f246">
                  <a:pos x="f343" y="f337"/>
                </a:cxn>
                <a:cxn ang="f246">
                  <a:pos x="f344" y="f335"/>
                </a:cxn>
                <a:cxn ang="f246">
                  <a:pos x="f345" y="f333"/>
                </a:cxn>
                <a:cxn ang="f246">
                  <a:pos x="f346" y="f331"/>
                </a:cxn>
                <a:cxn ang="f246">
                  <a:pos x="f347" y="f329"/>
                </a:cxn>
                <a:cxn ang="f246">
                  <a:pos x="f348" y="f327"/>
                </a:cxn>
                <a:cxn ang="f246">
                  <a:pos x="f349" y="f325"/>
                </a:cxn>
                <a:cxn ang="f246">
                  <a:pos x="f350" y="f323"/>
                </a:cxn>
                <a:cxn ang="f246">
                  <a:pos x="f351" y="f321"/>
                </a:cxn>
                <a:cxn ang="f246">
                  <a:pos x="f352" y="f319"/>
                </a:cxn>
                <a:cxn ang="f246">
                  <a:pos x="f353" y="f354"/>
                </a:cxn>
                <a:cxn ang="f246">
                  <a:pos x="f355" y="f356"/>
                </a:cxn>
                <a:cxn ang="f246">
                  <a:pos x="f357" y="f358"/>
                </a:cxn>
                <a:cxn ang="f246">
                  <a:pos x="f359" y="f360"/>
                </a:cxn>
                <a:cxn ang="f246">
                  <a:pos x="f361" y="f362"/>
                </a:cxn>
                <a:cxn ang="f246">
                  <a:pos x="f363" y="f364"/>
                </a:cxn>
                <a:cxn ang="f246">
                  <a:pos x="f365" y="f366"/>
                </a:cxn>
                <a:cxn ang="f246">
                  <a:pos x="f367" y="f368"/>
                </a:cxn>
                <a:cxn ang="f246">
                  <a:pos x="f369" y="f370"/>
                </a:cxn>
                <a:cxn ang="f246">
                  <a:pos x="f371" y="f372"/>
                </a:cxn>
                <a:cxn ang="f246">
                  <a:pos x="f373" y="f374"/>
                </a:cxn>
                <a:cxn ang="f246">
                  <a:pos x="f375" y="f376"/>
                </a:cxn>
                <a:cxn ang="f246">
                  <a:pos x="f377" y="f378"/>
                </a:cxn>
                <a:cxn ang="f246">
                  <a:pos x="f328" y="f379"/>
                </a:cxn>
                <a:cxn ang="f246">
                  <a:pos x="f380" y="f381"/>
                </a:cxn>
                <a:cxn ang="f246">
                  <a:pos x="f382" y="f383"/>
                </a:cxn>
                <a:cxn ang="f246">
                  <a:pos x="f380" y="f384"/>
                </a:cxn>
                <a:cxn ang="f246">
                  <a:pos x="f328" y="f385"/>
                </a:cxn>
                <a:cxn ang="f246">
                  <a:pos x="f377" y="f386"/>
                </a:cxn>
                <a:cxn ang="f246">
                  <a:pos x="f375" y="f387"/>
                </a:cxn>
                <a:cxn ang="f246">
                  <a:pos x="f373" y="f388"/>
                </a:cxn>
              </a:cxnLst>
              <a:rect l="f316" t="f319" r="f317" b="f318"/>
              <a:pathLst>
                <a:path w="1140" h="1140">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37" y="f41"/>
                  </a:lnTo>
                  <a:lnTo>
                    <a:pt x="f35" y="f42"/>
                  </a:lnTo>
                  <a:lnTo>
                    <a:pt x="f33" y="f43"/>
                  </a:lnTo>
                  <a:lnTo>
                    <a:pt x="f31" y="f44"/>
                  </a:lnTo>
                  <a:lnTo>
                    <a:pt x="f29" y="f45"/>
                  </a:lnTo>
                  <a:lnTo>
                    <a:pt x="f27" y="f46"/>
                  </a:lnTo>
                  <a:lnTo>
                    <a:pt x="f25" y="f47"/>
                  </a:lnTo>
                  <a:lnTo>
                    <a:pt x="f23" y="f48"/>
                  </a:lnTo>
                  <a:lnTo>
                    <a:pt x="f21" y="f49"/>
                  </a:lnTo>
                  <a:lnTo>
                    <a:pt x="f19" y="f50"/>
                  </a:lnTo>
                  <a:lnTo>
                    <a:pt x="f17" y="f51"/>
                  </a:lnTo>
                  <a:lnTo>
                    <a:pt x="f15" y="f52"/>
                  </a:lnTo>
                  <a:lnTo>
                    <a:pt x="f13" y="f53"/>
                  </a:lnTo>
                  <a:lnTo>
                    <a:pt x="f11" y="f54"/>
                  </a:lnTo>
                  <a:lnTo>
                    <a:pt x="f9" y="f55"/>
                  </a:lnTo>
                  <a:lnTo>
                    <a:pt x="f7" y="f56"/>
                  </a:lnTo>
                  <a:lnTo>
                    <a:pt x="f57" y="f55"/>
                  </a:lnTo>
                  <a:lnTo>
                    <a:pt x="f58" y="f54"/>
                  </a:lnTo>
                  <a:lnTo>
                    <a:pt x="f59" y="f53"/>
                  </a:lnTo>
                  <a:lnTo>
                    <a:pt x="f60" y="f52"/>
                  </a:lnTo>
                  <a:lnTo>
                    <a:pt x="f61" y="f51"/>
                  </a:lnTo>
                  <a:lnTo>
                    <a:pt x="f62" y="f50"/>
                  </a:lnTo>
                  <a:lnTo>
                    <a:pt x="f63" y="f49"/>
                  </a:lnTo>
                  <a:lnTo>
                    <a:pt x="f64" y="f48"/>
                  </a:lnTo>
                  <a:lnTo>
                    <a:pt x="f65" y="f47"/>
                  </a:lnTo>
                  <a:lnTo>
                    <a:pt x="f66" y="f46"/>
                  </a:lnTo>
                  <a:lnTo>
                    <a:pt x="f67" y="f45"/>
                  </a:lnTo>
                  <a:lnTo>
                    <a:pt x="f68" y="f44"/>
                  </a:lnTo>
                  <a:lnTo>
                    <a:pt x="f69" y="f43"/>
                  </a:lnTo>
                  <a:lnTo>
                    <a:pt x="f70" y="f42"/>
                  </a:lnTo>
                  <a:lnTo>
                    <a:pt x="f71" y="f41"/>
                  </a:lnTo>
                  <a:lnTo>
                    <a:pt x="f72" y="f40"/>
                  </a:lnTo>
                  <a:lnTo>
                    <a:pt x="f71" y="f38"/>
                  </a:lnTo>
                  <a:lnTo>
                    <a:pt x="f70" y="f36"/>
                  </a:lnTo>
                  <a:lnTo>
                    <a:pt x="f69" y="f34"/>
                  </a:lnTo>
                  <a:lnTo>
                    <a:pt x="f68" y="f32"/>
                  </a:lnTo>
                  <a:lnTo>
                    <a:pt x="f67" y="f30"/>
                  </a:lnTo>
                  <a:lnTo>
                    <a:pt x="f66" y="f28"/>
                  </a:lnTo>
                  <a:lnTo>
                    <a:pt x="f65" y="f26"/>
                  </a:lnTo>
                  <a:lnTo>
                    <a:pt x="f64" y="f24"/>
                  </a:lnTo>
                  <a:lnTo>
                    <a:pt x="f63" y="f22"/>
                  </a:lnTo>
                  <a:lnTo>
                    <a:pt x="f62" y="f20"/>
                  </a:lnTo>
                  <a:lnTo>
                    <a:pt x="f61" y="f18"/>
                  </a:lnTo>
                  <a:lnTo>
                    <a:pt x="f60" y="f16"/>
                  </a:lnTo>
                  <a:lnTo>
                    <a:pt x="f59" y="f14"/>
                  </a:lnTo>
                  <a:lnTo>
                    <a:pt x="f58" y="f12"/>
                  </a:lnTo>
                  <a:lnTo>
                    <a:pt x="f57" y="f10"/>
                  </a:lnTo>
                  <a:lnTo>
                    <a:pt x="f7" y="f8"/>
                  </a:lnTo>
                  <a:lnTo>
                    <a:pt x="f73" y="f5"/>
                  </a:lnTo>
                  <a:lnTo>
                    <a:pt x="f74" y="f75"/>
                  </a:lnTo>
                  <a:lnTo>
                    <a:pt x="f76" y="f77"/>
                  </a:lnTo>
                  <a:lnTo>
                    <a:pt x="f78" y="f79"/>
                  </a:lnTo>
                  <a:lnTo>
                    <a:pt x="f61" y="f80"/>
                  </a:lnTo>
                  <a:lnTo>
                    <a:pt x="f81" y="f82"/>
                  </a:lnTo>
                  <a:lnTo>
                    <a:pt x="f83" y="f8"/>
                  </a:lnTo>
                  <a:lnTo>
                    <a:pt x="f65" y="f84"/>
                  </a:lnTo>
                  <a:lnTo>
                    <a:pt x="f85" y="f85"/>
                  </a:lnTo>
                  <a:lnTo>
                    <a:pt x="f84" y="f65"/>
                  </a:lnTo>
                  <a:lnTo>
                    <a:pt x="f8" y="f83"/>
                  </a:lnTo>
                  <a:lnTo>
                    <a:pt x="f82" y="f81"/>
                  </a:lnTo>
                  <a:lnTo>
                    <a:pt x="f80" y="f61"/>
                  </a:lnTo>
                  <a:lnTo>
                    <a:pt x="f79" y="f78"/>
                  </a:lnTo>
                  <a:lnTo>
                    <a:pt x="f77" y="f76"/>
                  </a:lnTo>
                  <a:lnTo>
                    <a:pt x="f75" y="f74"/>
                  </a:lnTo>
                  <a:lnTo>
                    <a:pt x="f5" y="f73"/>
                  </a:lnTo>
                  <a:lnTo>
                    <a:pt x="f75" y="f86"/>
                  </a:lnTo>
                  <a:lnTo>
                    <a:pt x="f77" y="f87"/>
                  </a:lnTo>
                  <a:lnTo>
                    <a:pt x="f79" y="f88"/>
                  </a:lnTo>
                  <a:lnTo>
                    <a:pt x="f80" y="f89"/>
                  </a:lnTo>
                  <a:lnTo>
                    <a:pt x="f82" y="f90"/>
                  </a:lnTo>
                  <a:lnTo>
                    <a:pt x="f8" y="f91"/>
                  </a:lnTo>
                  <a:lnTo>
                    <a:pt x="f84" y="f92"/>
                  </a:lnTo>
                  <a:lnTo>
                    <a:pt x="f85" y="f93"/>
                  </a:lnTo>
                  <a:lnTo>
                    <a:pt x="f65" y="f94"/>
                  </a:lnTo>
                  <a:lnTo>
                    <a:pt x="f83" y="f95"/>
                  </a:lnTo>
                  <a:lnTo>
                    <a:pt x="f81" y="f96"/>
                  </a:lnTo>
                  <a:lnTo>
                    <a:pt x="f61" y="f97"/>
                  </a:lnTo>
                  <a:lnTo>
                    <a:pt x="f78" y="f98"/>
                  </a:lnTo>
                  <a:lnTo>
                    <a:pt x="f76" y="f99"/>
                  </a:lnTo>
                  <a:lnTo>
                    <a:pt x="f74" y="f100"/>
                  </a:lnTo>
                  <a:lnTo>
                    <a:pt x="f73" y="f6"/>
                  </a:lnTo>
                  <a:lnTo>
                    <a:pt x="f86" y="f100"/>
                  </a:lnTo>
                  <a:lnTo>
                    <a:pt x="f87" y="f99"/>
                  </a:lnTo>
                  <a:lnTo>
                    <a:pt x="f88" y="f98"/>
                  </a:lnTo>
                  <a:lnTo>
                    <a:pt x="f89" y="f97"/>
                  </a:lnTo>
                  <a:lnTo>
                    <a:pt x="f90" y="f96"/>
                  </a:lnTo>
                  <a:lnTo>
                    <a:pt x="f91" y="f95"/>
                  </a:lnTo>
                  <a:lnTo>
                    <a:pt x="f92" y="f94"/>
                  </a:lnTo>
                  <a:lnTo>
                    <a:pt x="f93" y="f93"/>
                  </a:lnTo>
                  <a:lnTo>
                    <a:pt x="f94" y="f92"/>
                  </a:lnTo>
                  <a:lnTo>
                    <a:pt x="f95" y="f91"/>
                  </a:lnTo>
                  <a:lnTo>
                    <a:pt x="f96" y="f90"/>
                  </a:lnTo>
                  <a:lnTo>
                    <a:pt x="f97" y="f89"/>
                  </a:lnTo>
                  <a:lnTo>
                    <a:pt x="f98" y="f88"/>
                  </a:lnTo>
                  <a:lnTo>
                    <a:pt x="f99" y="f87"/>
                  </a:lnTo>
                  <a:lnTo>
                    <a:pt x="f100" y="f86"/>
                  </a:lnTo>
                  <a:lnTo>
                    <a:pt x="f6" y="f73"/>
                  </a:lnTo>
                  <a:lnTo>
                    <a:pt x="f100" y="f74"/>
                  </a:lnTo>
                  <a:lnTo>
                    <a:pt x="f99" y="f76"/>
                  </a:lnTo>
                  <a:lnTo>
                    <a:pt x="f98" y="f78"/>
                  </a:lnTo>
                  <a:lnTo>
                    <a:pt x="f97" y="f61"/>
                  </a:lnTo>
                  <a:lnTo>
                    <a:pt x="f96" y="f81"/>
                  </a:lnTo>
                  <a:lnTo>
                    <a:pt x="f95" y="f83"/>
                  </a:lnTo>
                  <a:lnTo>
                    <a:pt x="f94" y="f65"/>
                  </a:lnTo>
                  <a:lnTo>
                    <a:pt x="f93" y="f85"/>
                  </a:lnTo>
                  <a:lnTo>
                    <a:pt x="f92" y="f84"/>
                  </a:lnTo>
                  <a:lnTo>
                    <a:pt x="f91" y="f8"/>
                  </a:lnTo>
                  <a:lnTo>
                    <a:pt x="f90" y="f82"/>
                  </a:lnTo>
                  <a:lnTo>
                    <a:pt x="f89" y="f80"/>
                  </a:lnTo>
                  <a:lnTo>
                    <a:pt x="f88" y="f79"/>
                  </a:lnTo>
                  <a:lnTo>
                    <a:pt x="f87" y="f77"/>
                  </a:lnTo>
                  <a:lnTo>
                    <a:pt x="f86" y="f75"/>
                  </a:lnTo>
                  <a:lnTo>
                    <a:pt x="f73" y="f5"/>
                  </a:lnTo>
                  <a:lnTo>
                    <a:pt x="f7" y="f8"/>
                  </a:lnTo>
                  <a:close/>
                </a:path>
              </a:pathLst>
            </a:custGeom>
            <a:solidFill>
              <a:srgbClr val="FF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97" name="Freeform 5">
              <a:extLst>
                <a:ext uri="{FF2B5EF4-FFF2-40B4-BE49-F238E27FC236}">
                  <a16:creationId xmlns:a16="http://schemas.microsoft.com/office/drawing/2014/main" xmlns="" id="{98DD4123-35E0-4ECB-BFFA-2A74C30CF362}"/>
                </a:ext>
              </a:extLst>
            </p:cNvPr>
            <p:cNvSpPr/>
            <p:nvPr/>
          </p:nvSpPr>
          <p:spPr>
            <a:xfrm>
              <a:off x="7496991" y="1770424"/>
              <a:ext cx="835148" cy="819338"/>
            </a:xfrm>
            <a:custGeom>
              <a:avLst/>
              <a:gdLst>
                <a:gd name="f0" fmla="val 10800000"/>
                <a:gd name="f1" fmla="val 5400000"/>
                <a:gd name="f2" fmla="val 180"/>
                <a:gd name="f3" fmla="val w"/>
                <a:gd name="f4" fmla="val h"/>
                <a:gd name="f5" fmla="val 0"/>
                <a:gd name="f6" fmla="val 546"/>
                <a:gd name="f7" fmla="val 930"/>
                <a:gd name="f8" fmla="val 888"/>
                <a:gd name="f9" fmla="val 66"/>
                <a:gd name="f10" fmla="val 36"/>
                <a:gd name="f11" fmla="val 478"/>
                <a:gd name="f12" fmla="+- 0 0 -90"/>
                <a:gd name="f13" fmla="*/ f3 1 546"/>
                <a:gd name="f14" fmla="*/ f4 1 930"/>
                <a:gd name="f15" fmla="+- f7 0 f5"/>
                <a:gd name="f16" fmla="+- f6 0 f5"/>
                <a:gd name="f17" fmla="*/ f12 f0 1"/>
                <a:gd name="f18" fmla="*/ f16 1 546"/>
                <a:gd name="f19" fmla="*/ f15 1 930"/>
                <a:gd name="f20" fmla="*/ 290 f16 1"/>
                <a:gd name="f21" fmla="*/ 388 f15 1"/>
                <a:gd name="f22" fmla="*/ 35 f16 1"/>
                <a:gd name="f23" fmla="*/ 0 f15 1"/>
                <a:gd name="f24" fmla="*/ 0 f16 1"/>
                <a:gd name="f25" fmla="*/ 16 f15 1"/>
                <a:gd name="f26" fmla="*/ 253 f16 1"/>
                <a:gd name="f27" fmla="*/ 406 f15 1"/>
                <a:gd name="f28" fmla="*/ 546 f16 1"/>
                <a:gd name="f29" fmla="*/ 930 f15 1"/>
                <a:gd name="f30" fmla="*/ f17 1 f2"/>
                <a:gd name="f31" fmla="*/ f20 1 546"/>
                <a:gd name="f32" fmla="*/ f21 1 930"/>
                <a:gd name="f33" fmla="*/ f22 1 546"/>
                <a:gd name="f34" fmla="*/ f23 1 930"/>
                <a:gd name="f35" fmla="*/ f24 1 546"/>
                <a:gd name="f36" fmla="*/ f25 1 930"/>
                <a:gd name="f37" fmla="*/ f26 1 546"/>
                <a:gd name="f38" fmla="*/ f27 1 930"/>
                <a:gd name="f39" fmla="*/ f28 1 546"/>
                <a:gd name="f40" fmla="*/ f29 1 93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6 f13 1"/>
                <a:gd name="f53" fmla="*/ f50 f13 1"/>
                <a:gd name="f54" fmla="*/ f51 f14 1"/>
                <a:gd name="f55" fmla="*/ f45 f14 1"/>
                <a:gd name="f56" fmla="*/ f42 f13 1"/>
                <a:gd name="f57" fmla="*/ f43 f14 1"/>
                <a:gd name="f58" fmla="*/ f44 f13 1"/>
                <a:gd name="f59" fmla="*/ f47 f14 1"/>
                <a:gd name="f60" fmla="*/ f48 f13 1"/>
                <a:gd name="f61" fmla="*/ f49 f14 1"/>
              </a:gdLst>
              <a:ahLst/>
              <a:cxnLst>
                <a:cxn ang="3cd4">
                  <a:pos x="hc" y="t"/>
                </a:cxn>
                <a:cxn ang="0">
                  <a:pos x="r" y="vc"/>
                </a:cxn>
                <a:cxn ang="cd4">
                  <a:pos x="hc" y="b"/>
                </a:cxn>
                <a:cxn ang="cd2">
                  <a:pos x="l" y="vc"/>
                </a:cxn>
                <a:cxn ang="f41">
                  <a:pos x="f56" y="f57"/>
                </a:cxn>
                <a:cxn ang="f41">
                  <a:pos x="f58" y="f55"/>
                </a:cxn>
                <a:cxn ang="f41">
                  <a:pos x="f52" y="f59"/>
                </a:cxn>
                <a:cxn ang="f41">
                  <a:pos x="f60" y="f61"/>
                </a:cxn>
                <a:cxn ang="f41">
                  <a:pos x="f56" y="f57"/>
                </a:cxn>
              </a:cxnLst>
              <a:rect l="f52" t="f55" r="f53" b="f54"/>
              <a:pathLst>
                <a:path w="546" h="930">
                  <a:moveTo>
                    <a:pt x="f6" y="f8"/>
                  </a:moveTo>
                  <a:lnTo>
                    <a:pt x="f9" y="f5"/>
                  </a:lnTo>
                  <a:lnTo>
                    <a:pt x="f5" y="f10"/>
                  </a:lnTo>
                  <a:lnTo>
                    <a:pt x="f11" y="f7"/>
                  </a:lnTo>
                  <a:lnTo>
                    <a:pt x="f6" y="f8"/>
                  </a:lnTo>
                  <a:close/>
                </a:path>
              </a:pathLst>
            </a:custGeom>
            <a:solidFill>
              <a:srgbClr val="FF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grpSp>
      <p:sp>
        <p:nvSpPr>
          <p:cNvPr id="98" name="مستطيل مستدير الزوايا 17">
            <a:extLst>
              <a:ext uri="{FF2B5EF4-FFF2-40B4-BE49-F238E27FC236}">
                <a16:creationId xmlns:a16="http://schemas.microsoft.com/office/drawing/2014/main" xmlns="" id="{8E90184E-5D67-4E40-B4FA-1818C22F0935}"/>
              </a:ext>
            </a:extLst>
          </p:cNvPr>
          <p:cNvSpPr/>
          <p:nvPr/>
        </p:nvSpPr>
        <p:spPr>
          <a:xfrm>
            <a:off x="8275881" y="3073015"/>
            <a:ext cx="1606545" cy="5222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algn="ctr" rtl="1">
              <a:defRPr sz="1800" b="0" i="0" u="none" strike="noStrike" kern="0" cap="none" spc="0" baseline="0">
                <a:solidFill>
                  <a:srgbClr val="000000"/>
                </a:solidFill>
                <a:uFillTx/>
              </a:defRPr>
            </a:pPr>
            <a:r>
              <a:rPr lang="ar-SA" b="1">
                <a:solidFill>
                  <a:srgbClr val="FFFFFF"/>
                </a:solidFill>
                <a:latin typeface="Calibri"/>
              </a:rPr>
              <a:t>اغلاق الهاتف المحمول</a:t>
            </a:r>
          </a:p>
        </p:txBody>
      </p:sp>
      <p:sp>
        <p:nvSpPr>
          <p:cNvPr id="99" name="مستطيل مستدير الزوايا 69">
            <a:extLst>
              <a:ext uri="{FF2B5EF4-FFF2-40B4-BE49-F238E27FC236}">
                <a16:creationId xmlns:a16="http://schemas.microsoft.com/office/drawing/2014/main" xmlns="" id="{D1449304-5DDC-4151-9E97-E2006F27F615}"/>
              </a:ext>
            </a:extLst>
          </p:cNvPr>
          <p:cNvSpPr/>
          <p:nvPr/>
        </p:nvSpPr>
        <p:spPr>
          <a:xfrm>
            <a:off x="5568259" y="3041941"/>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algn="ctr" rtl="1">
              <a:defRPr sz="1800" b="0" i="0" u="none" strike="noStrike" kern="0" cap="none" spc="0" baseline="0">
                <a:solidFill>
                  <a:srgbClr val="000000"/>
                </a:solidFill>
                <a:uFillTx/>
              </a:defRPr>
            </a:pPr>
            <a:r>
              <a:rPr lang="ar-SA" b="1">
                <a:solidFill>
                  <a:srgbClr val="FFFFFF"/>
                </a:solidFill>
                <a:latin typeface="Calibri"/>
              </a:rPr>
              <a:t>عدم التحدث الا بعد الاستئذان</a:t>
            </a:r>
          </a:p>
        </p:txBody>
      </p:sp>
      <p:grpSp>
        <p:nvGrpSpPr>
          <p:cNvPr id="100" name="Group 10">
            <a:extLst>
              <a:ext uri="{FF2B5EF4-FFF2-40B4-BE49-F238E27FC236}">
                <a16:creationId xmlns:a16="http://schemas.microsoft.com/office/drawing/2014/main" xmlns="" id="{35E60E85-BF19-42E2-A07D-2472F25C5BFA}"/>
              </a:ext>
            </a:extLst>
          </p:cNvPr>
          <p:cNvGrpSpPr/>
          <p:nvPr/>
        </p:nvGrpSpPr>
        <p:grpSpPr>
          <a:xfrm>
            <a:off x="3168983" y="1592677"/>
            <a:ext cx="1012816" cy="1225552"/>
            <a:chOff x="7524332" y="3645026"/>
            <a:chExt cx="1012816" cy="1225552"/>
          </a:xfrm>
        </p:grpSpPr>
        <p:grpSp>
          <p:nvGrpSpPr>
            <p:cNvPr id="101" name="Group 11">
              <a:extLst>
                <a:ext uri="{FF2B5EF4-FFF2-40B4-BE49-F238E27FC236}">
                  <a16:creationId xmlns:a16="http://schemas.microsoft.com/office/drawing/2014/main" xmlns="" id="{9BDE0F6C-C45E-4952-8485-00A938FD2109}"/>
                </a:ext>
              </a:extLst>
            </p:cNvPr>
            <p:cNvGrpSpPr/>
            <p:nvPr/>
          </p:nvGrpSpPr>
          <p:grpSpPr>
            <a:xfrm>
              <a:off x="8132024" y="4019894"/>
              <a:ext cx="405124" cy="847794"/>
              <a:chOff x="8132024" y="4019894"/>
              <a:chExt cx="405124" cy="847794"/>
            </a:xfrm>
          </p:grpSpPr>
          <p:sp>
            <p:nvSpPr>
              <p:cNvPr id="126" name="Freeform 12">
                <a:extLst>
                  <a:ext uri="{FF2B5EF4-FFF2-40B4-BE49-F238E27FC236}">
                    <a16:creationId xmlns:a16="http://schemas.microsoft.com/office/drawing/2014/main" xmlns="" id="{736CE6DD-F02A-4937-9793-6E293443D39A}"/>
                  </a:ext>
                </a:extLst>
              </p:cNvPr>
              <p:cNvSpPr/>
              <p:nvPr/>
            </p:nvSpPr>
            <p:spPr>
              <a:xfrm flipH="1">
                <a:off x="8165683" y="4198778"/>
                <a:ext cx="364498" cy="605058"/>
              </a:xfrm>
              <a:custGeom>
                <a:avLst/>
                <a:gdLst>
                  <a:gd name="f0" fmla="val 10800000"/>
                  <a:gd name="f1" fmla="val 5400000"/>
                  <a:gd name="f2" fmla="val 180"/>
                  <a:gd name="f3" fmla="val w"/>
                  <a:gd name="f4" fmla="val h"/>
                  <a:gd name="f5" fmla="val 0"/>
                  <a:gd name="f6" fmla="val 1775"/>
                  <a:gd name="f7" fmla="val 2389"/>
                  <a:gd name="f8" fmla="val 730"/>
                  <a:gd name="f9" fmla="val 532"/>
                  <a:gd name="f10" fmla="val 164"/>
                  <a:gd name="f11" fmla="val 317"/>
                  <a:gd name="f12" fmla="val 380"/>
                  <a:gd name="f13" fmla="val 167"/>
                  <a:gd name="f14" fmla="val 643"/>
                  <a:gd name="f15" fmla="val 74"/>
                  <a:gd name="f16" fmla="val 922"/>
                  <a:gd name="f17" fmla="val 1089"/>
                  <a:gd name="f18" fmla="val 384"/>
                  <a:gd name="f19" fmla="val 1298"/>
                  <a:gd name="f20" fmla="val 506"/>
                  <a:gd name="f21" fmla="val 1511"/>
                  <a:gd name="f22" fmla="val 587"/>
                  <a:gd name="f23" fmla="val 1599"/>
                  <a:gd name="f24" fmla="val 372"/>
                  <a:gd name="f25" fmla="val 1703"/>
                  <a:gd name="f26" fmla="val 123"/>
                  <a:gd name="f27" fmla="val 1941"/>
                  <a:gd name="f28" fmla="val 2222"/>
                  <a:gd name="f29" fmla="val 95"/>
                  <a:gd name="f30" fmla="val 327"/>
                  <a:gd name="f31" fmla="val 2178"/>
                  <a:gd name="f32" fmla="val 648"/>
                  <a:gd name="f33" fmla="val 1996"/>
                  <a:gd name="f34" fmla="val 1051"/>
                  <a:gd name="f35" fmla="val 1891"/>
                  <a:gd name="f36" fmla="val 1715"/>
                  <a:gd name="f37" fmla="val 1100"/>
                  <a:gd name="f38" fmla="val 1532"/>
                  <a:gd name="f39" fmla="val 1095"/>
                  <a:gd name="f40" fmla="val 1361"/>
                  <a:gd name="f41" fmla="val 1234"/>
                  <a:gd name="f42" fmla="val 1277"/>
                  <a:gd name="f43" fmla="val 1350"/>
                  <a:gd name="f44" fmla="val 1177"/>
                  <a:gd name="f45" fmla="val 1479"/>
                  <a:gd name="f46" fmla="val 1354"/>
                  <a:gd name="f47" fmla="val 1625"/>
                  <a:gd name="f48" fmla="val 1477"/>
                  <a:gd name="f49" fmla="val 1692"/>
                  <a:gd name="f50" fmla="val 1344"/>
                  <a:gd name="f51" fmla="val 1642"/>
                  <a:gd name="f52" fmla="val 1072"/>
                  <a:gd name="f53" fmla="val 1509"/>
                  <a:gd name="f54" fmla="val 696"/>
                  <a:gd name="f55" fmla="val 1410"/>
                  <a:gd name="f56" fmla="val 707"/>
                  <a:gd name="f57" fmla="val 1559"/>
                  <a:gd name="f58" fmla="val 513"/>
                  <a:gd name="f59" fmla="val 1680"/>
                  <a:gd name="f60" fmla="val 302"/>
                  <a:gd name="f61" fmla="val 1671"/>
                  <a:gd name="f62" fmla="val 179"/>
                  <a:gd name="f63" fmla="val 1538"/>
                  <a:gd name="f64" fmla="val 281"/>
                  <a:gd name="f65" fmla="val 1367"/>
                  <a:gd name="f66" fmla="val 359"/>
                  <a:gd name="f67" fmla="val 1262"/>
                  <a:gd name="f68" fmla="val 171"/>
                  <a:gd name="f69" fmla="+- 0 0 -90"/>
                  <a:gd name="f70" fmla="*/ f3 1 1775"/>
                  <a:gd name="f71" fmla="*/ f4 1 2389"/>
                  <a:gd name="f72" fmla="+- f7 0 f5"/>
                  <a:gd name="f73" fmla="+- f6 0 f5"/>
                  <a:gd name="f74" fmla="*/ f69 f0 1"/>
                  <a:gd name="f75" fmla="*/ f73 1 1775"/>
                  <a:gd name="f76" fmla="*/ f72 1 2389"/>
                  <a:gd name="f77" fmla="*/ 46 f73 1"/>
                  <a:gd name="f78" fmla="*/ 0 f72 1"/>
                  <a:gd name="f79" fmla="*/ 34 f73 1"/>
                  <a:gd name="f80" fmla="*/ 10 f72 1"/>
                  <a:gd name="f81" fmla="*/ 20 f73 1"/>
                  <a:gd name="f82" fmla="*/ 23 f72 1"/>
                  <a:gd name="f83" fmla="*/ 11 f73 1"/>
                  <a:gd name="f84" fmla="*/ 40 f72 1"/>
                  <a:gd name="f85" fmla="*/ 5 f73 1"/>
                  <a:gd name="f86" fmla="*/ 57 f72 1"/>
                  <a:gd name="f87" fmla="*/ 68 f72 1"/>
                  <a:gd name="f88" fmla="*/ 24 f73 1"/>
                  <a:gd name="f89" fmla="*/ 81 f72 1"/>
                  <a:gd name="f90" fmla="*/ 32 f73 1"/>
                  <a:gd name="f91" fmla="*/ 94 f72 1"/>
                  <a:gd name="f92" fmla="*/ 37 f73 1"/>
                  <a:gd name="f93" fmla="*/ 99 f72 1"/>
                  <a:gd name="f94" fmla="*/ 106 f72 1"/>
                  <a:gd name="f95" fmla="*/ 8 f73 1"/>
                  <a:gd name="f96" fmla="*/ 121 f72 1"/>
                  <a:gd name="f97" fmla="*/ 0 f73 1"/>
                  <a:gd name="f98" fmla="*/ 138 f72 1"/>
                  <a:gd name="f99" fmla="*/ 6 f73 1"/>
                  <a:gd name="f100" fmla="*/ 149 f72 1"/>
                  <a:gd name="f101" fmla="*/ 21 f73 1"/>
                  <a:gd name="f102" fmla="*/ 136 f72 1"/>
                  <a:gd name="f103" fmla="*/ 41 f73 1"/>
                  <a:gd name="f104" fmla="*/ 124 f72 1"/>
                  <a:gd name="f105" fmla="*/ 66 f73 1"/>
                  <a:gd name="f106" fmla="*/ 118 f72 1"/>
                  <a:gd name="f107" fmla="*/ 69 f73 1"/>
                  <a:gd name="f108" fmla="*/ 107 f72 1"/>
                  <a:gd name="f109" fmla="*/ 95 f72 1"/>
                  <a:gd name="f110" fmla="*/ 85 f72 1"/>
                  <a:gd name="f111" fmla="*/ 78 f73 1"/>
                  <a:gd name="f112" fmla="*/ 79 f72 1"/>
                  <a:gd name="f113" fmla="*/ 85 f73 1"/>
                  <a:gd name="f114" fmla="*/ 73 f72 1"/>
                  <a:gd name="f115" fmla="*/ 93 f73 1"/>
                  <a:gd name="f116" fmla="*/ 84 f72 1"/>
                  <a:gd name="f117" fmla="*/ 102 f73 1"/>
                  <a:gd name="f118" fmla="*/ 92 f72 1"/>
                  <a:gd name="f119" fmla="*/ 106 f73 1"/>
                  <a:gd name="f120" fmla="*/ 111 f73 1"/>
                  <a:gd name="f121" fmla="*/ 103 f73 1"/>
                  <a:gd name="f122" fmla="*/ 67 f72 1"/>
                  <a:gd name="f123" fmla="*/ 95 f73 1"/>
                  <a:gd name="f124" fmla="*/ 43 f72 1"/>
                  <a:gd name="f125" fmla="*/ 89 f73 1"/>
                  <a:gd name="f126" fmla="*/ 44 f72 1"/>
                  <a:gd name="f127" fmla="*/ 98 f73 1"/>
                  <a:gd name="f128" fmla="*/ 32 f72 1"/>
                  <a:gd name="f129" fmla="*/ 105 f73 1"/>
                  <a:gd name="f130" fmla="*/ 18 f72 1"/>
                  <a:gd name="f131" fmla="*/ 11 f72 1"/>
                  <a:gd name="f132" fmla="*/ 97 f73 1"/>
                  <a:gd name="f133" fmla="*/ 17 f72 1"/>
                  <a:gd name="f134" fmla="*/ 86 f73 1"/>
                  <a:gd name="f135" fmla="*/ 22 f72 1"/>
                  <a:gd name="f136" fmla="*/ 79 f73 1"/>
                  <a:gd name="f137" fmla="*/ 1775 f73 1"/>
                  <a:gd name="f138" fmla="*/ 2389 f72 1"/>
                  <a:gd name="f139" fmla="*/ f74 1 f2"/>
                  <a:gd name="f140" fmla="*/ f77 1 1775"/>
                  <a:gd name="f141" fmla="*/ f78 1 2389"/>
                  <a:gd name="f142" fmla="*/ f79 1 1775"/>
                  <a:gd name="f143" fmla="*/ f80 1 2389"/>
                  <a:gd name="f144" fmla="*/ f81 1 1775"/>
                  <a:gd name="f145" fmla="*/ f82 1 2389"/>
                  <a:gd name="f146" fmla="*/ f83 1 1775"/>
                  <a:gd name="f147" fmla="*/ f84 1 2389"/>
                  <a:gd name="f148" fmla="*/ f85 1 1775"/>
                  <a:gd name="f149" fmla="*/ f86 1 2389"/>
                  <a:gd name="f150" fmla="*/ f87 1 2389"/>
                  <a:gd name="f151" fmla="*/ f88 1 1775"/>
                  <a:gd name="f152" fmla="*/ f89 1 2389"/>
                  <a:gd name="f153" fmla="*/ f90 1 1775"/>
                  <a:gd name="f154" fmla="*/ f91 1 2389"/>
                  <a:gd name="f155" fmla="*/ f92 1 1775"/>
                  <a:gd name="f156" fmla="*/ f93 1 2389"/>
                  <a:gd name="f157" fmla="*/ f94 1 2389"/>
                  <a:gd name="f158" fmla="*/ f95 1 1775"/>
                  <a:gd name="f159" fmla="*/ f96 1 2389"/>
                  <a:gd name="f160" fmla="*/ f97 1 1775"/>
                  <a:gd name="f161" fmla="*/ f98 1 2389"/>
                  <a:gd name="f162" fmla="*/ f99 1 1775"/>
                  <a:gd name="f163" fmla="*/ f100 1 2389"/>
                  <a:gd name="f164" fmla="*/ f101 1 1775"/>
                  <a:gd name="f165" fmla="*/ f102 1 2389"/>
                  <a:gd name="f166" fmla="*/ f103 1 1775"/>
                  <a:gd name="f167" fmla="*/ f104 1 2389"/>
                  <a:gd name="f168" fmla="*/ f105 1 1775"/>
                  <a:gd name="f169" fmla="*/ f106 1 2389"/>
                  <a:gd name="f170" fmla="*/ f107 1 1775"/>
                  <a:gd name="f171" fmla="*/ f108 1 2389"/>
                  <a:gd name="f172" fmla="*/ f109 1 2389"/>
                  <a:gd name="f173" fmla="*/ f110 1 2389"/>
                  <a:gd name="f174" fmla="*/ f111 1 1775"/>
                  <a:gd name="f175" fmla="*/ f112 1 2389"/>
                  <a:gd name="f176" fmla="*/ f113 1 1775"/>
                  <a:gd name="f177" fmla="*/ f114 1 2389"/>
                  <a:gd name="f178" fmla="*/ f115 1 1775"/>
                  <a:gd name="f179" fmla="*/ f116 1 2389"/>
                  <a:gd name="f180" fmla="*/ f117 1 1775"/>
                  <a:gd name="f181" fmla="*/ f118 1 2389"/>
                  <a:gd name="f182" fmla="*/ f119 1 1775"/>
                  <a:gd name="f183" fmla="*/ f120 1 1775"/>
                  <a:gd name="f184" fmla="*/ f121 1 1775"/>
                  <a:gd name="f185" fmla="*/ f122 1 2389"/>
                  <a:gd name="f186" fmla="*/ f123 1 1775"/>
                  <a:gd name="f187" fmla="*/ f124 1 2389"/>
                  <a:gd name="f188" fmla="*/ f125 1 1775"/>
                  <a:gd name="f189" fmla="*/ f126 1 2389"/>
                  <a:gd name="f190" fmla="*/ f127 1 1775"/>
                  <a:gd name="f191" fmla="*/ f128 1 2389"/>
                  <a:gd name="f192" fmla="*/ f129 1 1775"/>
                  <a:gd name="f193" fmla="*/ f130 1 2389"/>
                  <a:gd name="f194" fmla="*/ f131 1 2389"/>
                  <a:gd name="f195" fmla="*/ f132 1 1775"/>
                  <a:gd name="f196" fmla="*/ f133 1 2389"/>
                  <a:gd name="f197" fmla="*/ f134 1 1775"/>
                  <a:gd name="f198" fmla="*/ f135 1 2389"/>
                  <a:gd name="f199" fmla="*/ f136 1 1775"/>
                  <a:gd name="f200" fmla="*/ f137 1 1775"/>
                  <a:gd name="f201" fmla="*/ f138 1 2389"/>
                  <a:gd name="f202" fmla="+- f139 0 f1"/>
                  <a:gd name="f203" fmla="*/ f140 1 f75"/>
                  <a:gd name="f204" fmla="*/ f141 1 f76"/>
                  <a:gd name="f205" fmla="*/ f142 1 f75"/>
                  <a:gd name="f206" fmla="*/ f143 1 f76"/>
                  <a:gd name="f207" fmla="*/ f144 1 f75"/>
                  <a:gd name="f208" fmla="*/ f145 1 f76"/>
                  <a:gd name="f209" fmla="*/ f146 1 f75"/>
                  <a:gd name="f210" fmla="*/ f147 1 f76"/>
                  <a:gd name="f211" fmla="*/ f148 1 f75"/>
                  <a:gd name="f212" fmla="*/ f149 1 f76"/>
                  <a:gd name="f213" fmla="*/ f150 1 f76"/>
                  <a:gd name="f214" fmla="*/ f151 1 f75"/>
                  <a:gd name="f215" fmla="*/ f152 1 f76"/>
                  <a:gd name="f216" fmla="*/ f153 1 f75"/>
                  <a:gd name="f217" fmla="*/ f154 1 f76"/>
                  <a:gd name="f218" fmla="*/ f155 1 f75"/>
                  <a:gd name="f219" fmla="*/ f156 1 f76"/>
                  <a:gd name="f220" fmla="*/ f157 1 f76"/>
                  <a:gd name="f221" fmla="*/ f158 1 f75"/>
                  <a:gd name="f222" fmla="*/ f159 1 f76"/>
                  <a:gd name="f223" fmla="*/ f160 1 f75"/>
                  <a:gd name="f224" fmla="*/ f161 1 f76"/>
                  <a:gd name="f225" fmla="*/ f162 1 f75"/>
                  <a:gd name="f226" fmla="*/ f163 1 f76"/>
                  <a:gd name="f227" fmla="*/ f164 1 f75"/>
                  <a:gd name="f228" fmla="*/ f165 1 f76"/>
                  <a:gd name="f229" fmla="*/ f166 1 f75"/>
                  <a:gd name="f230" fmla="*/ f167 1 f76"/>
                  <a:gd name="f231" fmla="*/ f168 1 f75"/>
                  <a:gd name="f232" fmla="*/ f169 1 f76"/>
                  <a:gd name="f233" fmla="*/ f170 1 f75"/>
                  <a:gd name="f234" fmla="*/ f171 1 f76"/>
                  <a:gd name="f235" fmla="*/ f172 1 f76"/>
                  <a:gd name="f236" fmla="*/ f173 1 f76"/>
                  <a:gd name="f237" fmla="*/ f174 1 f75"/>
                  <a:gd name="f238" fmla="*/ f175 1 f76"/>
                  <a:gd name="f239" fmla="*/ f176 1 f75"/>
                  <a:gd name="f240" fmla="*/ f177 1 f76"/>
                  <a:gd name="f241" fmla="*/ f178 1 f75"/>
                  <a:gd name="f242" fmla="*/ f179 1 f76"/>
                  <a:gd name="f243" fmla="*/ f180 1 f75"/>
                  <a:gd name="f244" fmla="*/ f181 1 f76"/>
                  <a:gd name="f245" fmla="*/ f182 1 f75"/>
                  <a:gd name="f246" fmla="*/ f183 1 f75"/>
                  <a:gd name="f247" fmla="*/ f184 1 f75"/>
                  <a:gd name="f248" fmla="*/ f185 1 f76"/>
                  <a:gd name="f249" fmla="*/ f186 1 f75"/>
                  <a:gd name="f250" fmla="*/ f187 1 f76"/>
                  <a:gd name="f251" fmla="*/ f188 1 f75"/>
                  <a:gd name="f252" fmla="*/ f189 1 f76"/>
                  <a:gd name="f253" fmla="*/ f190 1 f75"/>
                  <a:gd name="f254" fmla="*/ f191 1 f76"/>
                  <a:gd name="f255" fmla="*/ f192 1 f75"/>
                  <a:gd name="f256" fmla="*/ f193 1 f76"/>
                  <a:gd name="f257" fmla="*/ f194 1 f76"/>
                  <a:gd name="f258" fmla="*/ f195 1 f75"/>
                  <a:gd name="f259" fmla="*/ f196 1 f76"/>
                  <a:gd name="f260" fmla="*/ f197 1 f75"/>
                  <a:gd name="f261" fmla="*/ f198 1 f76"/>
                  <a:gd name="f262" fmla="*/ f199 1 f75"/>
                  <a:gd name="f263" fmla="*/ f200 1 f75"/>
                  <a:gd name="f264" fmla="*/ f201 1 f76"/>
                  <a:gd name="f265" fmla="*/ f223 f70 1"/>
                  <a:gd name="f266" fmla="*/ f263 f70 1"/>
                  <a:gd name="f267" fmla="*/ f264 f71 1"/>
                  <a:gd name="f268" fmla="*/ f204 f71 1"/>
                  <a:gd name="f269" fmla="*/ f203 f70 1"/>
                  <a:gd name="f270" fmla="*/ f205 f70 1"/>
                  <a:gd name="f271" fmla="*/ f206 f71 1"/>
                  <a:gd name="f272" fmla="*/ f207 f70 1"/>
                  <a:gd name="f273" fmla="*/ f208 f71 1"/>
                  <a:gd name="f274" fmla="*/ f209 f70 1"/>
                  <a:gd name="f275" fmla="*/ f210 f71 1"/>
                  <a:gd name="f276" fmla="*/ f211 f70 1"/>
                  <a:gd name="f277" fmla="*/ f212 f71 1"/>
                  <a:gd name="f278" fmla="*/ f213 f71 1"/>
                  <a:gd name="f279" fmla="*/ f214 f70 1"/>
                  <a:gd name="f280" fmla="*/ f215 f71 1"/>
                  <a:gd name="f281" fmla="*/ f216 f70 1"/>
                  <a:gd name="f282" fmla="*/ f217 f71 1"/>
                  <a:gd name="f283" fmla="*/ f218 f70 1"/>
                  <a:gd name="f284" fmla="*/ f219 f71 1"/>
                  <a:gd name="f285" fmla="*/ f220 f71 1"/>
                  <a:gd name="f286" fmla="*/ f221 f70 1"/>
                  <a:gd name="f287" fmla="*/ f222 f71 1"/>
                  <a:gd name="f288" fmla="*/ f224 f71 1"/>
                  <a:gd name="f289" fmla="*/ f225 f70 1"/>
                  <a:gd name="f290" fmla="*/ f226 f71 1"/>
                  <a:gd name="f291" fmla="*/ f227 f70 1"/>
                  <a:gd name="f292" fmla="*/ f228 f71 1"/>
                  <a:gd name="f293" fmla="*/ f229 f70 1"/>
                  <a:gd name="f294" fmla="*/ f230 f71 1"/>
                  <a:gd name="f295" fmla="*/ f231 f70 1"/>
                  <a:gd name="f296" fmla="*/ f232 f71 1"/>
                  <a:gd name="f297" fmla="*/ f233 f70 1"/>
                  <a:gd name="f298" fmla="*/ f234 f71 1"/>
                  <a:gd name="f299" fmla="*/ f235 f71 1"/>
                  <a:gd name="f300" fmla="*/ f236 f71 1"/>
                  <a:gd name="f301" fmla="*/ f237 f70 1"/>
                  <a:gd name="f302" fmla="*/ f238 f71 1"/>
                  <a:gd name="f303" fmla="*/ f239 f70 1"/>
                  <a:gd name="f304" fmla="*/ f240 f71 1"/>
                  <a:gd name="f305" fmla="*/ f241 f70 1"/>
                  <a:gd name="f306" fmla="*/ f242 f71 1"/>
                  <a:gd name="f307" fmla="*/ f243 f70 1"/>
                  <a:gd name="f308" fmla="*/ f244 f71 1"/>
                  <a:gd name="f309" fmla="*/ f245 f70 1"/>
                  <a:gd name="f310" fmla="*/ f246 f70 1"/>
                  <a:gd name="f311" fmla="*/ f247 f70 1"/>
                  <a:gd name="f312" fmla="*/ f248 f71 1"/>
                  <a:gd name="f313" fmla="*/ f249 f70 1"/>
                  <a:gd name="f314" fmla="*/ f250 f71 1"/>
                  <a:gd name="f315" fmla="*/ f251 f70 1"/>
                  <a:gd name="f316" fmla="*/ f252 f71 1"/>
                  <a:gd name="f317" fmla="*/ f253 f70 1"/>
                  <a:gd name="f318" fmla="*/ f254 f71 1"/>
                  <a:gd name="f319" fmla="*/ f255 f70 1"/>
                  <a:gd name="f320" fmla="*/ f256 f71 1"/>
                  <a:gd name="f321" fmla="*/ f257 f71 1"/>
                  <a:gd name="f322" fmla="*/ f258 f70 1"/>
                  <a:gd name="f323" fmla="*/ f259 f71 1"/>
                  <a:gd name="f324" fmla="*/ f260 f70 1"/>
                  <a:gd name="f325" fmla="*/ f261 f71 1"/>
                  <a:gd name="f326" fmla="*/ f262 f70 1"/>
                </a:gdLst>
                <a:ahLst/>
                <a:cxnLst>
                  <a:cxn ang="3cd4">
                    <a:pos x="hc" y="t"/>
                  </a:cxn>
                  <a:cxn ang="0">
                    <a:pos x="r" y="vc"/>
                  </a:cxn>
                  <a:cxn ang="cd4">
                    <a:pos x="hc" y="b"/>
                  </a:cxn>
                  <a:cxn ang="cd2">
                    <a:pos x="l" y="vc"/>
                  </a:cxn>
                  <a:cxn ang="f202">
                    <a:pos x="f269" y="f268"/>
                  </a:cxn>
                  <a:cxn ang="f202">
                    <a:pos x="f270" y="f271"/>
                  </a:cxn>
                  <a:cxn ang="f202">
                    <a:pos x="f272" y="f273"/>
                  </a:cxn>
                  <a:cxn ang="f202">
                    <a:pos x="f274" y="f275"/>
                  </a:cxn>
                  <a:cxn ang="f202">
                    <a:pos x="f276" y="f277"/>
                  </a:cxn>
                  <a:cxn ang="f202">
                    <a:pos x="f272" y="f278"/>
                  </a:cxn>
                  <a:cxn ang="f202">
                    <a:pos x="f279" y="f280"/>
                  </a:cxn>
                  <a:cxn ang="f202">
                    <a:pos x="f281" y="f282"/>
                  </a:cxn>
                  <a:cxn ang="f202">
                    <a:pos x="f283" y="f284"/>
                  </a:cxn>
                  <a:cxn ang="f202">
                    <a:pos x="f279" y="f285"/>
                  </a:cxn>
                  <a:cxn ang="f202">
                    <a:pos x="f286" y="f287"/>
                  </a:cxn>
                  <a:cxn ang="f202">
                    <a:pos x="f265" y="f288"/>
                  </a:cxn>
                  <a:cxn ang="f202">
                    <a:pos x="f289" y="f290"/>
                  </a:cxn>
                  <a:cxn ang="f202">
                    <a:pos x="f291" y="f292"/>
                  </a:cxn>
                  <a:cxn ang="f202">
                    <a:pos x="f293" y="f294"/>
                  </a:cxn>
                  <a:cxn ang="f202">
                    <a:pos x="f295" y="f296"/>
                  </a:cxn>
                  <a:cxn ang="f202">
                    <a:pos x="f297" y="f298"/>
                  </a:cxn>
                  <a:cxn ang="f202">
                    <a:pos x="f297" y="f299"/>
                  </a:cxn>
                  <a:cxn ang="f202">
                    <a:pos x="f297" y="f300"/>
                  </a:cxn>
                  <a:cxn ang="f202">
                    <a:pos x="f301" y="f302"/>
                  </a:cxn>
                  <a:cxn ang="f202">
                    <a:pos x="f303" y="f304"/>
                  </a:cxn>
                  <a:cxn ang="f202">
                    <a:pos x="f305" y="f306"/>
                  </a:cxn>
                  <a:cxn ang="f202">
                    <a:pos x="f307" y="f308"/>
                  </a:cxn>
                  <a:cxn ang="f202">
                    <a:pos x="f309" y="f282"/>
                  </a:cxn>
                  <a:cxn ang="f202">
                    <a:pos x="f310" y="f306"/>
                  </a:cxn>
                  <a:cxn ang="f202">
                    <a:pos x="f311" y="f312"/>
                  </a:cxn>
                  <a:cxn ang="f202">
                    <a:pos x="f313" y="f314"/>
                  </a:cxn>
                  <a:cxn ang="f202">
                    <a:pos x="f315" y="f316"/>
                  </a:cxn>
                  <a:cxn ang="f202">
                    <a:pos x="f317" y="f318"/>
                  </a:cxn>
                  <a:cxn ang="f202">
                    <a:pos x="f319" y="f320"/>
                  </a:cxn>
                  <a:cxn ang="f202">
                    <a:pos x="f319" y="f321"/>
                  </a:cxn>
                  <a:cxn ang="f202">
                    <a:pos x="f322" y="f323"/>
                  </a:cxn>
                  <a:cxn ang="f202">
                    <a:pos x="f324" y="f325"/>
                  </a:cxn>
                  <a:cxn ang="f202">
                    <a:pos x="f326" y="f271"/>
                  </a:cxn>
                  <a:cxn ang="f202">
                    <a:pos x="f269" y="f268"/>
                  </a:cxn>
                  <a:cxn ang="f202">
                    <a:pos x="f269" y="f268"/>
                  </a:cxn>
                </a:cxnLst>
                <a:rect l="f265" t="f268" r="f266" b="f267"/>
                <a:pathLst>
                  <a:path w="1775" h="2389">
                    <a:moveTo>
                      <a:pt x="f8" y="f5"/>
                    </a:moveTo>
                    <a:lnTo>
                      <a:pt x="f9" y="f10"/>
                    </a:lnTo>
                    <a:lnTo>
                      <a:pt x="f11" y="f12"/>
                    </a:lnTo>
                    <a:lnTo>
                      <a:pt x="f13" y="f14"/>
                    </a:lnTo>
                    <a:lnTo>
                      <a:pt x="f15" y="f16"/>
                    </a:lnTo>
                    <a:lnTo>
                      <a:pt x="f11" y="f17"/>
                    </a:lnTo>
                    <a:lnTo>
                      <a:pt x="f18" y="f19"/>
                    </a:lnTo>
                    <a:lnTo>
                      <a:pt x="f20" y="f21"/>
                    </a:lnTo>
                    <a:lnTo>
                      <a:pt x="f22" y="f23"/>
                    </a:lnTo>
                    <a:lnTo>
                      <a:pt x="f24" y="f25"/>
                    </a:lnTo>
                    <a:lnTo>
                      <a:pt x="f26" y="f27"/>
                    </a:lnTo>
                    <a:lnTo>
                      <a:pt x="f5" y="f28"/>
                    </a:lnTo>
                    <a:lnTo>
                      <a:pt x="f29" y="f7"/>
                    </a:lnTo>
                    <a:lnTo>
                      <a:pt x="f30" y="f31"/>
                    </a:lnTo>
                    <a:lnTo>
                      <a:pt x="f32" y="f33"/>
                    </a:lnTo>
                    <a:lnTo>
                      <a:pt x="f34" y="f35"/>
                    </a:lnTo>
                    <a:lnTo>
                      <a:pt x="f17" y="f36"/>
                    </a:lnTo>
                    <a:lnTo>
                      <a:pt x="f37" y="f38"/>
                    </a:lnTo>
                    <a:lnTo>
                      <a:pt x="f39" y="f40"/>
                    </a:lnTo>
                    <a:lnTo>
                      <a:pt x="f41" y="f42"/>
                    </a:lnTo>
                    <a:lnTo>
                      <a:pt x="f43" y="f44"/>
                    </a:lnTo>
                    <a:lnTo>
                      <a:pt x="f45" y="f46"/>
                    </a:lnTo>
                    <a:lnTo>
                      <a:pt x="f47" y="f48"/>
                    </a:lnTo>
                    <a:lnTo>
                      <a:pt x="f49" y="f21"/>
                    </a:lnTo>
                    <a:lnTo>
                      <a:pt x="f6" y="f50"/>
                    </a:lnTo>
                    <a:lnTo>
                      <a:pt x="f51" y="f52"/>
                    </a:lnTo>
                    <a:lnTo>
                      <a:pt x="f53" y="f54"/>
                    </a:lnTo>
                    <a:lnTo>
                      <a:pt x="f55" y="f56"/>
                    </a:lnTo>
                    <a:lnTo>
                      <a:pt x="f57" y="f58"/>
                    </a:lnTo>
                    <a:lnTo>
                      <a:pt x="f59" y="f60"/>
                    </a:lnTo>
                    <a:lnTo>
                      <a:pt x="f61" y="f62"/>
                    </a:lnTo>
                    <a:lnTo>
                      <a:pt x="f63" y="f64"/>
                    </a:lnTo>
                    <a:lnTo>
                      <a:pt x="f65" y="f66"/>
                    </a:lnTo>
                    <a:lnTo>
                      <a:pt x="f67" y="f68"/>
                    </a:lnTo>
                    <a:lnTo>
                      <a:pt x="f8" y="f5"/>
                    </a:lnTo>
                    <a:close/>
                  </a:path>
                </a:pathLst>
              </a:custGeom>
              <a:solidFill>
                <a:srgbClr val="6666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7" name="Freeform 13">
                <a:extLst>
                  <a:ext uri="{FF2B5EF4-FFF2-40B4-BE49-F238E27FC236}">
                    <a16:creationId xmlns:a16="http://schemas.microsoft.com/office/drawing/2014/main" xmlns="" id="{17DFFBB4-2560-4A9C-839D-66332F4ABD58}"/>
                  </a:ext>
                </a:extLst>
              </p:cNvPr>
              <p:cNvSpPr/>
              <p:nvPr/>
            </p:nvSpPr>
            <p:spPr>
              <a:xfrm flipH="1">
                <a:off x="8280202" y="4169892"/>
                <a:ext cx="98096" cy="198644"/>
              </a:xfrm>
              <a:custGeom>
                <a:avLst/>
                <a:gdLst>
                  <a:gd name="f0" fmla="val 10800000"/>
                  <a:gd name="f1" fmla="val 5400000"/>
                  <a:gd name="f2" fmla="val 180"/>
                  <a:gd name="f3" fmla="val w"/>
                  <a:gd name="f4" fmla="val h"/>
                  <a:gd name="f5" fmla="val 0"/>
                  <a:gd name="f6" fmla="val 477"/>
                  <a:gd name="f7" fmla="val 785"/>
                  <a:gd name="f8" fmla="val 65"/>
                  <a:gd name="f9" fmla="val 114"/>
                  <a:gd name="f10" fmla="val 430"/>
                  <a:gd name="f11" fmla="val 126"/>
                  <a:gd name="f12" fmla="val 476"/>
                  <a:gd name="f13" fmla="val 205"/>
                  <a:gd name="f14" fmla="val 439"/>
                  <a:gd name="f15" fmla="val 337"/>
                  <a:gd name="f16" fmla="val 473"/>
                  <a:gd name="f17" fmla="val 453"/>
                  <a:gd name="f18" fmla="val 639"/>
                  <a:gd name="f19" fmla="val 407"/>
                  <a:gd name="f20" fmla="val 149"/>
                  <a:gd name="f21" fmla="val 510"/>
                  <a:gd name="f22" fmla="val 151"/>
                  <a:gd name="f23" fmla="val 314"/>
                  <a:gd name="f24" fmla="val 36"/>
                  <a:gd name="f25" fmla="val 304"/>
                  <a:gd name="f26" fmla="+- 0 0 -90"/>
                  <a:gd name="f27" fmla="*/ f3 1 477"/>
                  <a:gd name="f28" fmla="*/ f4 1 785"/>
                  <a:gd name="f29" fmla="+- f7 0 f5"/>
                  <a:gd name="f30" fmla="+- f6 0 f5"/>
                  <a:gd name="f31" fmla="*/ f26 f0 1"/>
                  <a:gd name="f32" fmla="*/ f30 1 477"/>
                  <a:gd name="f33" fmla="*/ f29 1 785"/>
                  <a:gd name="f34" fmla="*/ 0 f30 1"/>
                  <a:gd name="f35" fmla="*/ 4 f29 1"/>
                  <a:gd name="f36" fmla="*/ 8 f30 1"/>
                  <a:gd name="f37" fmla="*/ 0 f29 1"/>
                  <a:gd name="f38" fmla="*/ 27 f30 1"/>
                  <a:gd name="f39" fmla="*/ 7 f29 1"/>
                  <a:gd name="f40" fmla="*/ 30 f30 1"/>
                  <a:gd name="f41" fmla="*/ 12 f29 1"/>
                  <a:gd name="f42" fmla="*/ 28 f30 1"/>
                  <a:gd name="f43" fmla="*/ 21 f29 1"/>
                  <a:gd name="f44" fmla="*/ 29 f29 1"/>
                  <a:gd name="f45" fmla="*/ 29 f30 1"/>
                  <a:gd name="f46" fmla="*/ 39 f29 1"/>
                  <a:gd name="f47" fmla="*/ 26 f30 1"/>
                  <a:gd name="f48" fmla="*/ 49 f29 1"/>
                  <a:gd name="f49" fmla="*/ 10 f30 1"/>
                  <a:gd name="f50" fmla="*/ 31 f29 1"/>
                  <a:gd name="f51" fmla="*/ 19 f29 1"/>
                  <a:gd name="f52" fmla="*/ 3 f30 1"/>
                  <a:gd name="f53" fmla="*/ 477 f30 1"/>
                  <a:gd name="f54" fmla="*/ 785 f29 1"/>
                  <a:gd name="f55" fmla="*/ f31 1 f2"/>
                  <a:gd name="f56" fmla="*/ f34 1 477"/>
                  <a:gd name="f57" fmla="*/ f35 1 785"/>
                  <a:gd name="f58" fmla="*/ f36 1 477"/>
                  <a:gd name="f59" fmla="*/ f37 1 785"/>
                  <a:gd name="f60" fmla="*/ f38 1 477"/>
                  <a:gd name="f61" fmla="*/ f39 1 785"/>
                  <a:gd name="f62" fmla="*/ f40 1 477"/>
                  <a:gd name="f63" fmla="*/ f41 1 785"/>
                  <a:gd name="f64" fmla="*/ f42 1 477"/>
                  <a:gd name="f65" fmla="*/ f43 1 785"/>
                  <a:gd name="f66" fmla="*/ f44 1 785"/>
                  <a:gd name="f67" fmla="*/ f45 1 477"/>
                  <a:gd name="f68" fmla="*/ f46 1 785"/>
                  <a:gd name="f69" fmla="*/ f47 1 477"/>
                  <a:gd name="f70" fmla="*/ f48 1 785"/>
                  <a:gd name="f71" fmla="*/ f49 1 477"/>
                  <a:gd name="f72" fmla="*/ f50 1 785"/>
                  <a:gd name="f73" fmla="*/ f51 1 785"/>
                  <a:gd name="f74" fmla="*/ f52 1 477"/>
                  <a:gd name="f75" fmla="*/ f53 1 477"/>
                  <a:gd name="f76" fmla="*/ f54 1 785"/>
                  <a:gd name="f77" fmla="+- f55 0 f1"/>
                  <a:gd name="f78" fmla="*/ f56 1 f32"/>
                  <a:gd name="f79" fmla="*/ f57 1 f33"/>
                  <a:gd name="f80" fmla="*/ f58 1 f32"/>
                  <a:gd name="f81" fmla="*/ f59 1 f33"/>
                  <a:gd name="f82" fmla="*/ f60 1 f32"/>
                  <a:gd name="f83" fmla="*/ f61 1 f33"/>
                  <a:gd name="f84" fmla="*/ f62 1 f32"/>
                  <a:gd name="f85" fmla="*/ f63 1 f33"/>
                  <a:gd name="f86" fmla="*/ f64 1 f32"/>
                  <a:gd name="f87" fmla="*/ f65 1 f33"/>
                  <a:gd name="f88" fmla="*/ f66 1 f33"/>
                  <a:gd name="f89" fmla="*/ f67 1 f32"/>
                  <a:gd name="f90" fmla="*/ f68 1 f33"/>
                  <a:gd name="f91" fmla="*/ f69 1 f32"/>
                  <a:gd name="f92" fmla="*/ f70 1 f33"/>
                  <a:gd name="f93" fmla="*/ f71 1 f32"/>
                  <a:gd name="f94" fmla="*/ f72 1 f33"/>
                  <a:gd name="f95" fmla="*/ f73 1 f33"/>
                  <a:gd name="f96" fmla="*/ f74 1 f32"/>
                  <a:gd name="f97" fmla="*/ f75 1 f32"/>
                  <a:gd name="f98" fmla="*/ f76 1 f33"/>
                  <a:gd name="f99" fmla="*/ f78 f27 1"/>
                  <a:gd name="f100" fmla="*/ f97 f27 1"/>
                  <a:gd name="f101" fmla="*/ f98 f28 1"/>
                  <a:gd name="f102" fmla="*/ f81 f28 1"/>
                  <a:gd name="f103" fmla="*/ f79 f28 1"/>
                  <a:gd name="f104" fmla="*/ f80 f27 1"/>
                  <a:gd name="f105" fmla="*/ f82 f27 1"/>
                  <a:gd name="f106" fmla="*/ f83 f28 1"/>
                  <a:gd name="f107" fmla="*/ f84 f27 1"/>
                  <a:gd name="f108" fmla="*/ f85 f28 1"/>
                  <a:gd name="f109" fmla="*/ f86 f27 1"/>
                  <a:gd name="f110" fmla="*/ f87 f28 1"/>
                  <a:gd name="f111" fmla="*/ f88 f28 1"/>
                  <a:gd name="f112" fmla="*/ f89 f27 1"/>
                  <a:gd name="f113" fmla="*/ f90 f28 1"/>
                  <a:gd name="f114" fmla="*/ f91 f27 1"/>
                  <a:gd name="f115" fmla="*/ f92 f28 1"/>
                  <a:gd name="f116" fmla="*/ f93 f27 1"/>
                  <a:gd name="f117" fmla="*/ f94 f28 1"/>
                  <a:gd name="f118" fmla="*/ f95 f28 1"/>
                  <a:gd name="f119" fmla="*/ f96 f27 1"/>
                </a:gdLst>
                <a:ahLst/>
                <a:cxnLst>
                  <a:cxn ang="3cd4">
                    <a:pos x="hc" y="t"/>
                  </a:cxn>
                  <a:cxn ang="0">
                    <a:pos x="r" y="vc"/>
                  </a:cxn>
                  <a:cxn ang="cd4">
                    <a:pos x="hc" y="b"/>
                  </a:cxn>
                  <a:cxn ang="cd2">
                    <a:pos x="l" y="vc"/>
                  </a:cxn>
                  <a:cxn ang="f77">
                    <a:pos x="f99" y="f103"/>
                  </a:cxn>
                  <a:cxn ang="f77">
                    <a:pos x="f104" y="f102"/>
                  </a:cxn>
                  <a:cxn ang="f77">
                    <a:pos x="f105" y="f106"/>
                  </a:cxn>
                  <a:cxn ang="f77">
                    <a:pos x="f107" y="f108"/>
                  </a:cxn>
                  <a:cxn ang="f77">
                    <a:pos x="f109" y="f110"/>
                  </a:cxn>
                  <a:cxn ang="f77">
                    <a:pos x="f107" y="f111"/>
                  </a:cxn>
                  <a:cxn ang="f77">
                    <a:pos x="f112" y="f113"/>
                  </a:cxn>
                  <a:cxn ang="f77">
                    <a:pos x="f114" y="f115"/>
                  </a:cxn>
                  <a:cxn ang="f77">
                    <a:pos x="f116" y="f117"/>
                  </a:cxn>
                  <a:cxn ang="f77">
                    <a:pos x="f116" y="f118"/>
                  </a:cxn>
                  <a:cxn ang="f77">
                    <a:pos x="f119" y="f118"/>
                  </a:cxn>
                  <a:cxn ang="f77">
                    <a:pos x="f99" y="f103"/>
                  </a:cxn>
                  <a:cxn ang="f77">
                    <a:pos x="f99" y="f103"/>
                  </a:cxn>
                </a:cxnLst>
                <a:rect l="f99" t="f102" r="f100" b="f101"/>
                <a:pathLst>
                  <a:path w="477" h="785">
                    <a:moveTo>
                      <a:pt x="f5" y="f8"/>
                    </a:moveTo>
                    <a:lnTo>
                      <a:pt x="f9" y="f5"/>
                    </a:lnTo>
                    <a:lnTo>
                      <a:pt x="f10" y="f11"/>
                    </a:lnTo>
                    <a:lnTo>
                      <a:pt x="f12" y="f13"/>
                    </a:lnTo>
                    <a:lnTo>
                      <a:pt x="f14" y="f15"/>
                    </a:lnTo>
                    <a:lnTo>
                      <a:pt x="f6" y="f16"/>
                    </a:lnTo>
                    <a:lnTo>
                      <a:pt x="f17" y="f18"/>
                    </a:lnTo>
                    <a:lnTo>
                      <a:pt x="f19" y="f7"/>
                    </a:lnTo>
                    <a:lnTo>
                      <a:pt x="f20" y="f21"/>
                    </a:lnTo>
                    <a:lnTo>
                      <a:pt x="f22" y="f23"/>
                    </a:lnTo>
                    <a:lnTo>
                      <a:pt x="f24" y="f25"/>
                    </a:lnTo>
                    <a:lnTo>
                      <a:pt x="f5" y="f8"/>
                    </a:lnTo>
                    <a:close/>
                  </a:path>
                </a:pathLst>
              </a:custGeom>
              <a:solidFill>
                <a:srgbClr val="FFFFCC"/>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8" name="Freeform 14">
                <a:extLst>
                  <a:ext uri="{FF2B5EF4-FFF2-40B4-BE49-F238E27FC236}">
                    <a16:creationId xmlns:a16="http://schemas.microsoft.com/office/drawing/2014/main" xmlns="" id="{8B026B5A-8330-456E-9589-67951CB46BA1}"/>
                  </a:ext>
                </a:extLst>
              </p:cNvPr>
              <p:cNvSpPr/>
              <p:nvPr/>
            </p:nvSpPr>
            <p:spPr>
              <a:xfrm flipH="1">
                <a:off x="8263368" y="4034597"/>
                <a:ext cx="100565" cy="173306"/>
              </a:xfrm>
              <a:custGeom>
                <a:avLst/>
                <a:gdLst>
                  <a:gd name="f0" fmla="val 10800000"/>
                  <a:gd name="f1" fmla="val 5400000"/>
                  <a:gd name="f2" fmla="val 180"/>
                  <a:gd name="f3" fmla="val w"/>
                  <a:gd name="f4" fmla="val h"/>
                  <a:gd name="f5" fmla="val 0"/>
                  <a:gd name="f6" fmla="val 488"/>
                  <a:gd name="f7" fmla="val 684"/>
                  <a:gd name="f8" fmla="val 232"/>
                  <a:gd name="f9" fmla="val 254"/>
                  <a:gd name="f10" fmla="val 680"/>
                  <a:gd name="f11" fmla="val 279"/>
                  <a:gd name="f12" fmla="val 677"/>
                  <a:gd name="f13" fmla="val 302"/>
                  <a:gd name="f14" fmla="val 667"/>
                  <a:gd name="f15" fmla="val 325"/>
                  <a:gd name="f16" fmla="val 660"/>
                  <a:gd name="f17" fmla="val 346"/>
                  <a:gd name="f18" fmla="val 646"/>
                  <a:gd name="f19" fmla="val 367"/>
                  <a:gd name="f20" fmla="val 629"/>
                  <a:gd name="f21" fmla="val 387"/>
                  <a:gd name="f22" fmla="val 610"/>
                  <a:gd name="f23" fmla="val 406"/>
                  <a:gd name="f24" fmla="val 589"/>
                  <a:gd name="f25" fmla="val 422"/>
                  <a:gd name="f26" fmla="val 566"/>
                  <a:gd name="f27" fmla="val 437"/>
                  <a:gd name="f28" fmla="val 542"/>
                  <a:gd name="f29" fmla="val 450"/>
                  <a:gd name="f30" fmla="val 513"/>
                  <a:gd name="f31" fmla="val 462"/>
                  <a:gd name="f32" fmla="val 485"/>
                  <a:gd name="f33" fmla="val 471"/>
                  <a:gd name="f34" fmla="val 451"/>
                  <a:gd name="f35" fmla="val 479"/>
                  <a:gd name="f36" fmla="val 420"/>
                  <a:gd name="f37" fmla="val 482"/>
                  <a:gd name="f38" fmla="val 386"/>
                  <a:gd name="f39" fmla="val 354"/>
                  <a:gd name="f40" fmla="val 486"/>
                  <a:gd name="f41" fmla="val 317"/>
                  <a:gd name="f42" fmla="val 484"/>
                  <a:gd name="f43" fmla="val 283"/>
                  <a:gd name="f44" fmla="val 481"/>
                  <a:gd name="f45" fmla="val 249"/>
                  <a:gd name="f46" fmla="val 475"/>
                  <a:gd name="f47" fmla="val 219"/>
                  <a:gd name="f48" fmla="val 463"/>
                  <a:gd name="f49" fmla="val 186"/>
                  <a:gd name="f50" fmla="val 454"/>
                  <a:gd name="f51" fmla="val 158"/>
                  <a:gd name="f52" fmla="val 441"/>
                  <a:gd name="f53" fmla="val 131"/>
                  <a:gd name="f54" fmla="val 427"/>
                  <a:gd name="f55" fmla="val 108"/>
                  <a:gd name="f56" fmla="val 408"/>
                  <a:gd name="f57" fmla="val 84"/>
                  <a:gd name="f58" fmla="val 391"/>
                  <a:gd name="f59" fmla="val 63"/>
                  <a:gd name="f60" fmla="val 372"/>
                  <a:gd name="f61" fmla="val 46"/>
                  <a:gd name="f62" fmla="val 351"/>
                  <a:gd name="f63" fmla="val 30"/>
                  <a:gd name="f64" fmla="val 330"/>
                  <a:gd name="f65" fmla="val 17"/>
                  <a:gd name="f66" fmla="val 308"/>
                  <a:gd name="f67" fmla="val 10"/>
                  <a:gd name="f68" fmla="val 4"/>
                  <a:gd name="f69" fmla="val 260"/>
                  <a:gd name="f70" fmla="val 2"/>
                  <a:gd name="f71" fmla="val 233"/>
                  <a:gd name="f72" fmla="val 209"/>
                  <a:gd name="f73" fmla="val 6"/>
                  <a:gd name="f74" fmla="val 11"/>
                  <a:gd name="f75" fmla="val 163"/>
                  <a:gd name="f76" fmla="val 23"/>
                  <a:gd name="f77" fmla="val 140"/>
                  <a:gd name="f78" fmla="val 34"/>
                  <a:gd name="f79" fmla="val 119"/>
                  <a:gd name="f80" fmla="val 53"/>
                  <a:gd name="f81" fmla="val 100"/>
                  <a:gd name="f82" fmla="val 70"/>
                  <a:gd name="f83" fmla="val 81"/>
                  <a:gd name="f84" fmla="val 93"/>
                  <a:gd name="f85" fmla="val 64"/>
                  <a:gd name="f86" fmla="val 116"/>
                  <a:gd name="f87" fmla="val 49"/>
                  <a:gd name="f88" fmla="val 141"/>
                  <a:gd name="f89" fmla="val 36"/>
                  <a:gd name="f90" fmla="val 167"/>
                  <a:gd name="f91" fmla="val 26"/>
                  <a:gd name="f92" fmla="val 200"/>
                  <a:gd name="f93" fmla="val 15"/>
                  <a:gd name="f94" fmla="val 228"/>
                  <a:gd name="f95" fmla="val 7"/>
                  <a:gd name="f96" fmla="val 262"/>
                  <a:gd name="f97" fmla="val 297"/>
                  <a:gd name="f98" fmla="val 333"/>
                  <a:gd name="f99" fmla="val 365"/>
                  <a:gd name="f100" fmla="val 399"/>
                  <a:gd name="f101" fmla="val 5"/>
                  <a:gd name="f102" fmla="val 432"/>
                  <a:gd name="f103" fmla="val 13"/>
                  <a:gd name="f104" fmla="val 464"/>
                  <a:gd name="f105" fmla="val 22"/>
                  <a:gd name="f106" fmla="val 494"/>
                  <a:gd name="f107" fmla="val 523"/>
                  <a:gd name="f108" fmla="val 47"/>
                  <a:gd name="f109" fmla="val 549"/>
                  <a:gd name="f110" fmla="val 62"/>
                  <a:gd name="f111" fmla="val 576"/>
                  <a:gd name="f112" fmla="val 78"/>
                  <a:gd name="f113" fmla="val 597"/>
                  <a:gd name="f114" fmla="val 97"/>
                  <a:gd name="f115" fmla="val 618"/>
                  <a:gd name="f116" fmla="val 635"/>
                  <a:gd name="f117" fmla="val 137"/>
                  <a:gd name="f118" fmla="val 652"/>
                  <a:gd name="f119" fmla="val 159"/>
                  <a:gd name="f120" fmla="val 663"/>
                  <a:gd name="f121" fmla="val 182"/>
                  <a:gd name="f122" fmla="val 673"/>
                  <a:gd name="f123" fmla="val 205"/>
                  <a:gd name="f124" fmla="+- 0 0 -90"/>
                  <a:gd name="f125" fmla="*/ f3 1 488"/>
                  <a:gd name="f126" fmla="*/ f4 1 684"/>
                  <a:gd name="f127" fmla="+- f7 0 f5"/>
                  <a:gd name="f128" fmla="+- f6 0 f5"/>
                  <a:gd name="f129" fmla="*/ f124 f0 1"/>
                  <a:gd name="f130" fmla="*/ f128 1 488"/>
                  <a:gd name="f131" fmla="*/ f127 1 684"/>
                  <a:gd name="f132" fmla="*/ 16 f128 1"/>
                  <a:gd name="f133" fmla="*/ 43 f127 1"/>
                  <a:gd name="f134" fmla="*/ 19 f128 1"/>
                  <a:gd name="f135" fmla="*/ 42 f127 1"/>
                  <a:gd name="f136" fmla="*/ 22 f128 1"/>
                  <a:gd name="f137" fmla="*/ 41 f127 1"/>
                  <a:gd name="f138" fmla="*/ 25 f128 1"/>
                  <a:gd name="f139" fmla="*/ 39 f127 1"/>
                  <a:gd name="f140" fmla="*/ 27 f128 1"/>
                  <a:gd name="f141" fmla="*/ 36 f127 1"/>
                  <a:gd name="f142" fmla="*/ 29 f128 1"/>
                  <a:gd name="f143" fmla="*/ 33 f127 1"/>
                  <a:gd name="f144" fmla="*/ 30 f128 1"/>
                  <a:gd name="f145" fmla="*/ 28 f127 1"/>
                  <a:gd name="f146" fmla="*/ 31 f128 1"/>
                  <a:gd name="f147" fmla="*/ 24 f127 1"/>
                  <a:gd name="f148" fmla="*/ 20 f127 1"/>
                  <a:gd name="f149" fmla="*/ 15 f127 1"/>
                  <a:gd name="f150" fmla="*/ 11 f127 1"/>
                  <a:gd name="f151" fmla="*/ 28 f128 1"/>
                  <a:gd name="f152" fmla="*/ 9 f127 1"/>
                  <a:gd name="f153" fmla="*/ 26 f128 1"/>
                  <a:gd name="f154" fmla="*/ 5 f127 1"/>
                  <a:gd name="f155" fmla="*/ 24 f128 1"/>
                  <a:gd name="f156" fmla="*/ 3 f127 1"/>
                  <a:gd name="f157" fmla="*/ 21 f128 1"/>
                  <a:gd name="f158" fmla="*/ 1 f127 1"/>
                  <a:gd name="f159" fmla="*/ 18 f128 1"/>
                  <a:gd name="f160" fmla="*/ 15 f128 1"/>
                  <a:gd name="f161" fmla="*/ 0 f127 1"/>
                  <a:gd name="f162" fmla="*/ 12 f128 1"/>
                  <a:gd name="f163" fmla="*/ 9 f128 1"/>
                  <a:gd name="f164" fmla="*/ 7 f128 1"/>
                  <a:gd name="f165" fmla="*/ 4 f128 1"/>
                  <a:gd name="f166" fmla="*/ 7 f127 1"/>
                  <a:gd name="f167" fmla="*/ 3 f128 1"/>
                  <a:gd name="f168" fmla="*/ 1 f128 1"/>
                  <a:gd name="f169" fmla="*/ 14 f127 1"/>
                  <a:gd name="f170" fmla="*/ 19 f127 1"/>
                  <a:gd name="f171" fmla="*/ 0 f128 1"/>
                  <a:gd name="f172" fmla="*/ 22 f127 1"/>
                  <a:gd name="f173" fmla="*/ 27 f127 1"/>
                  <a:gd name="f174" fmla="*/ 2 f128 1"/>
                  <a:gd name="f175" fmla="*/ 30 f127 1"/>
                  <a:gd name="f176" fmla="*/ 35 f127 1"/>
                  <a:gd name="f177" fmla="*/ 5 f128 1"/>
                  <a:gd name="f178" fmla="*/ 38 f127 1"/>
                  <a:gd name="f179" fmla="*/ 8 f128 1"/>
                  <a:gd name="f180" fmla="*/ 40 f127 1"/>
                  <a:gd name="f181" fmla="*/ 10 f128 1"/>
                  <a:gd name="f182" fmla="*/ 13 f128 1"/>
                  <a:gd name="f183" fmla="*/ 488 f128 1"/>
                  <a:gd name="f184" fmla="*/ 684 f127 1"/>
                  <a:gd name="f185" fmla="*/ f129 1 f2"/>
                  <a:gd name="f186" fmla="*/ f132 1 488"/>
                  <a:gd name="f187" fmla="*/ f133 1 684"/>
                  <a:gd name="f188" fmla="*/ f134 1 488"/>
                  <a:gd name="f189" fmla="*/ f135 1 684"/>
                  <a:gd name="f190" fmla="*/ f136 1 488"/>
                  <a:gd name="f191" fmla="*/ f137 1 684"/>
                  <a:gd name="f192" fmla="*/ f138 1 488"/>
                  <a:gd name="f193" fmla="*/ f139 1 684"/>
                  <a:gd name="f194" fmla="*/ f140 1 488"/>
                  <a:gd name="f195" fmla="*/ f141 1 684"/>
                  <a:gd name="f196" fmla="*/ f142 1 488"/>
                  <a:gd name="f197" fmla="*/ f143 1 684"/>
                  <a:gd name="f198" fmla="*/ f144 1 488"/>
                  <a:gd name="f199" fmla="*/ f145 1 684"/>
                  <a:gd name="f200" fmla="*/ f146 1 488"/>
                  <a:gd name="f201" fmla="*/ f147 1 684"/>
                  <a:gd name="f202" fmla="*/ f148 1 684"/>
                  <a:gd name="f203" fmla="*/ f149 1 684"/>
                  <a:gd name="f204" fmla="*/ f150 1 684"/>
                  <a:gd name="f205" fmla="*/ f151 1 488"/>
                  <a:gd name="f206" fmla="*/ f152 1 684"/>
                  <a:gd name="f207" fmla="*/ f153 1 488"/>
                  <a:gd name="f208" fmla="*/ f154 1 684"/>
                  <a:gd name="f209" fmla="*/ f155 1 488"/>
                  <a:gd name="f210" fmla="*/ f156 1 684"/>
                  <a:gd name="f211" fmla="*/ f157 1 488"/>
                  <a:gd name="f212" fmla="*/ f158 1 684"/>
                  <a:gd name="f213" fmla="*/ f159 1 488"/>
                  <a:gd name="f214" fmla="*/ f160 1 488"/>
                  <a:gd name="f215" fmla="*/ f161 1 684"/>
                  <a:gd name="f216" fmla="*/ f162 1 488"/>
                  <a:gd name="f217" fmla="*/ f163 1 488"/>
                  <a:gd name="f218" fmla="*/ f164 1 488"/>
                  <a:gd name="f219" fmla="*/ f165 1 488"/>
                  <a:gd name="f220" fmla="*/ f166 1 684"/>
                  <a:gd name="f221" fmla="*/ f167 1 488"/>
                  <a:gd name="f222" fmla="*/ f168 1 488"/>
                  <a:gd name="f223" fmla="*/ f169 1 684"/>
                  <a:gd name="f224" fmla="*/ f170 1 684"/>
                  <a:gd name="f225" fmla="*/ f171 1 488"/>
                  <a:gd name="f226" fmla="*/ f172 1 684"/>
                  <a:gd name="f227" fmla="*/ f173 1 684"/>
                  <a:gd name="f228" fmla="*/ f174 1 488"/>
                  <a:gd name="f229" fmla="*/ f175 1 684"/>
                  <a:gd name="f230" fmla="*/ f176 1 684"/>
                  <a:gd name="f231" fmla="*/ f177 1 488"/>
                  <a:gd name="f232" fmla="*/ f178 1 684"/>
                  <a:gd name="f233" fmla="*/ f179 1 488"/>
                  <a:gd name="f234" fmla="*/ f180 1 684"/>
                  <a:gd name="f235" fmla="*/ f181 1 488"/>
                  <a:gd name="f236" fmla="*/ f182 1 488"/>
                  <a:gd name="f237" fmla="*/ f183 1 488"/>
                  <a:gd name="f238" fmla="*/ f184 1 684"/>
                  <a:gd name="f239" fmla="+- f185 0 f1"/>
                  <a:gd name="f240" fmla="*/ f186 1 f130"/>
                  <a:gd name="f241" fmla="*/ f187 1 f131"/>
                  <a:gd name="f242" fmla="*/ f188 1 f130"/>
                  <a:gd name="f243" fmla="*/ f189 1 f131"/>
                  <a:gd name="f244" fmla="*/ f190 1 f130"/>
                  <a:gd name="f245" fmla="*/ f191 1 f131"/>
                  <a:gd name="f246" fmla="*/ f192 1 f130"/>
                  <a:gd name="f247" fmla="*/ f193 1 f131"/>
                  <a:gd name="f248" fmla="*/ f194 1 f130"/>
                  <a:gd name="f249" fmla="*/ f195 1 f131"/>
                  <a:gd name="f250" fmla="*/ f196 1 f130"/>
                  <a:gd name="f251" fmla="*/ f197 1 f131"/>
                  <a:gd name="f252" fmla="*/ f198 1 f130"/>
                  <a:gd name="f253" fmla="*/ f199 1 f131"/>
                  <a:gd name="f254" fmla="*/ f200 1 f130"/>
                  <a:gd name="f255" fmla="*/ f201 1 f131"/>
                  <a:gd name="f256" fmla="*/ f202 1 f131"/>
                  <a:gd name="f257" fmla="*/ f203 1 f131"/>
                  <a:gd name="f258" fmla="*/ f204 1 f131"/>
                  <a:gd name="f259" fmla="*/ f205 1 f130"/>
                  <a:gd name="f260" fmla="*/ f206 1 f131"/>
                  <a:gd name="f261" fmla="*/ f207 1 f130"/>
                  <a:gd name="f262" fmla="*/ f208 1 f131"/>
                  <a:gd name="f263" fmla="*/ f209 1 f130"/>
                  <a:gd name="f264" fmla="*/ f210 1 f131"/>
                  <a:gd name="f265" fmla="*/ f211 1 f130"/>
                  <a:gd name="f266" fmla="*/ f212 1 f131"/>
                  <a:gd name="f267" fmla="*/ f213 1 f130"/>
                  <a:gd name="f268" fmla="*/ f214 1 f130"/>
                  <a:gd name="f269" fmla="*/ f215 1 f131"/>
                  <a:gd name="f270" fmla="*/ f216 1 f130"/>
                  <a:gd name="f271" fmla="*/ f217 1 f130"/>
                  <a:gd name="f272" fmla="*/ f218 1 f130"/>
                  <a:gd name="f273" fmla="*/ f219 1 f130"/>
                  <a:gd name="f274" fmla="*/ f220 1 f131"/>
                  <a:gd name="f275" fmla="*/ f221 1 f130"/>
                  <a:gd name="f276" fmla="*/ f222 1 f130"/>
                  <a:gd name="f277" fmla="*/ f223 1 f131"/>
                  <a:gd name="f278" fmla="*/ f224 1 f131"/>
                  <a:gd name="f279" fmla="*/ f225 1 f130"/>
                  <a:gd name="f280" fmla="*/ f226 1 f131"/>
                  <a:gd name="f281" fmla="*/ f227 1 f131"/>
                  <a:gd name="f282" fmla="*/ f228 1 f130"/>
                  <a:gd name="f283" fmla="*/ f229 1 f131"/>
                  <a:gd name="f284" fmla="*/ f230 1 f131"/>
                  <a:gd name="f285" fmla="*/ f231 1 f130"/>
                  <a:gd name="f286" fmla="*/ f232 1 f131"/>
                  <a:gd name="f287" fmla="*/ f233 1 f130"/>
                  <a:gd name="f288" fmla="*/ f234 1 f131"/>
                  <a:gd name="f289" fmla="*/ f235 1 f130"/>
                  <a:gd name="f290" fmla="*/ f236 1 f130"/>
                  <a:gd name="f291" fmla="*/ f237 1 f130"/>
                  <a:gd name="f292" fmla="*/ f238 1 f131"/>
                  <a:gd name="f293" fmla="*/ f279 f125 1"/>
                  <a:gd name="f294" fmla="*/ f291 f125 1"/>
                  <a:gd name="f295" fmla="*/ f292 f126 1"/>
                  <a:gd name="f296" fmla="*/ f269 f126 1"/>
                  <a:gd name="f297" fmla="*/ f240 f125 1"/>
                  <a:gd name="f298" fmla="*/ f241 f126 1"/>
                  <a:gd name="f299" fmla="*/ f242 f125 1"/>
                  <a:gd name="f300" fmla="*/ f243 f126 1"/>
                  <a:gd name="f301" fmla="*/ f244 f125 1"/>
                  <a:gd name="f302" fmla="*/ f245 f126 1"/>
                  <a:gd name="f303" fmla="*/ f246 f125 1"/>
                  <a:gd name="f304" fmla="*/ f247 f126 1"/>
                  <a:gd name="f305" fmla="*/ f248 f125 1"/>
                  <a:gd name="f306" fmla="*/ f249 f126 1"/>
                  <a:gd name="f307" fmla="*/ f250 f125 1"/>
                  <a:gd name="f308" fmla="*/ f251 f126 1"/>
                  <a:gd name="f309" fmla="*/ f252 f125 1"/>
                  <a:gd name="f310" fmla="*/ f253 f126 1"/>
                  <a:gd name="f311" fmla="*/ f254 f125 1"/>
                  <a:gd name="f312" fmla="*/ f255 f126 1"/>
                  <a:gd name="f313" fmla="*/ f256 f126 1"/>
                  <a:gd name="f314" fmla="*/ f257 f126 1"/>
                  <a:gd name="f315" fmla="*/ f258 f126 1"/>
                  <a:gd name="f316" fmla="*/ f259 f125 1"/>
                  <a:gd name="f317" fmla="*/ f260 f126 1"/>
                  <a:gd name="f318" fmla="*/ f261 f125 1"/>
                  <a:gd name="f319" fmla="*/ f262 f126 1"/>
                  <a:gd name="f320" fmla="*/ f263 f125 1"/>
                  <a:gd name="f321" fmla="*/ f264 f126 1"/>
                  <a:gd name="f322" fmla="*/ f265 f125 1"/>
                  <a:gd name="f323" fmla="*/ f266 f126 1"/>
                  <a:gd name="f324" fmla="*/ f267 f125 1"/>
                  <a:gd name="f325" fmla="*/ f268 f125 1"/>
                  <a:gd name="f326" fmla="*/ f270 f125 1"/>
                  <a:gd name="f327" fmla="*/ f271 f125 1"/>
                  <a:gd name="f328" fmla="*/ f272 f125 1"/>
                  <a:gd name="f329" fmla="*/ f273 f125 1"/>
                  <a:gd name="f330" fmla="*/ f274 f126 1"/>
                  <a:gd name="f331" fmla="*/ f275 f125 1"/>
                  <a:gd name="f332" fmla="*/ f276 f125 1"/>
                  <a:gd name="f333" fmla="*/ f277 f126 1"/>
                  <a:gd name="f334" fmla="*/ f278 f126 1"/>
                  <a:gd name="f335" fmla="*/ f280 f126 1"/>
                  <a:gd name="f336" fmla="*/ f281 f126 1"/>
                  <a:gd name="f337" fmla="*/ f282 f125 1"/>
                  <a:gd name="f338" fmla="*/ f283 f126 1"/>
                  <a:gd name="f339" fmla="*/ f284 f126 1"/>
                  <a:gd name="f340" fmla="*/ f285 f125 1"/>
                  <a:gd name="f341" fmla="*/ f286 f126 1"/>
                  <a:gd name="f342" fmla="*/ f287 f125 1"/>
                  <a:gd name="f343" fmla="*/ f288 f126 1"/>
                  <a:gd name="f344" fmla="*/ f289 f125 1"/>
                  <a:gd name="f345" fmla="*/ f290 f125 1"/>
                </a:gdLst>
                <a:ahLst/>
                <a:cxnLst>
                  <a:cxn ang="3cd4">
                    <a:pos x="hc" y="t"/>
                  </a:cxn>
                  <a:cxn ang="0">
                    <a:pos x="r" y="vc"/>
                  </a:cxn>
                  <a:cxn ang="cd4">
                    <a:pos x="hc" y="b"/>
                  </a:cxn>
                  <a:cxn ang="cd2">
                    <a:pos x="l" y="vc"/>
                  </a:cxn>
                  <a:cxn ang="f239">
                    <a:pos x="f297" y="f298"/>
                  </a:cxn>
                  <a:cxn ang="f239">
                    <a:pos x="f299" y="f300"/>
                  </a:cxn>
                  <a:cxn ang="f239">
                    <a:pos x="f301" y="f302"/>
                  </a:cxn>
                  <a:cxn ang="f239">
                    <a:pos x="f303" y="f304"/>
                  </a:cxn>
                  <a:cxn ang="f239">
                    <a:pos x="f305" y="f306"/>
                  </a:cxn>
                  <a:cxn ang="f239">
                    <a:pos x="f307" y="f308"/>
                  </a:cxn>
                  <a:cxn ang="f239">
                    <a:pos x="f309" y="f310"/>
                  </a:cxn>
                  <a:cxn ang="f239">
                    <a:pos x="f311" y="f312"/>
                  </a:cxn>
                  <a:cxn ang="f239">
                    <a:pos x="f311" y="f313"/>
                  </a:cxn>
                  <a:cxn ang="f239">
                    <a:pos x="f311" y="f314"/>
                  </a:cxn>
                  <a:cxn ang="f239">
                    <a:pos x="f307" y="f315"/>
                  </a:cxn>
                  <a:cxn ang="f239">
                    <a:pos x="f316" y="f317"/>
                  </a:cxn>
                  <a:cxn ang="f239">
                    <a:pos x="f318" y="f319"/>
                  </a:cxn>
                  <a:cxn ang="f239">
                    <a:pos x="f320" y="f321"/>
                  </a:cxn>
                  <a:cxn ang="f239">
                    <a:pos x="f322" y="f323"/>
                  </a:cxn>
                  <a:cxn ang="f239">
                    <a:pos x="f324" y="f323"/>
                  </a:cxn>
                  <a:cxn ang="f239">
                    <a:pos x="f325" y="f296"/>
                  </a:cxn>
                  <a:cxn ang="f239">
                    <a:pos x="f326" y="f323"/>
                  </a:cxn>
                  <a:cxn ang="f239">
                    <a:pos x="f327" y="f321"/>
                  </a:cxn>
                  <a:cxn ang="f239">
                    <a:pos x="f328" y="f319"/>
                  </a:cxn>
                  <a:cxn ang="f239">
                    <a:pos x="f329" y="f330"/>
                  </a:cxn>
                  <a:cxn ang="f239">
                    <a:pos x="f331" y="f315"/>
                  </a:cxn>
                  <a:cxn ang="f239">
                    <a:pos x="f332" y="f333"/>
                  </a:cxn>
                  <a:cxn ang="f239">
                    <a:pos x="f332" y="f334"/>
                  </a:cxn>
                  <a:cxn ang="f239">
                    <a:pos x="f293" y="f335"/>
                  </a:cxn>
                  <a:cxn ang="f239">
                    <a:pos x="f332" y="f336"/>
                  </a:cxn>
                  <a:cxn ang="f239">
                    <a:pos x="f337" y="f338"/>
                  </a:cxn>
                  <a:cxn ang="f239">
                    <a:pos x="f331" y="f339"/>
                  </a:cxn>
                  <a:cxn ang="f239">
                    <a:pos x="f340" y="f341"/>
                  </a:cxn>
                  <a:cxn ang="f239">
                    <a:pos x="f342" y="f343"/>
                  </a:cxn>
                  <a:cxn ang="f239">
                    <a:pos x="f344" y="f300"/>
                  </a:cxn>
                  <a:cxn ang="f239">
                    <a:pos x="f345" y="f298"/>
                  </a:cxn>
                  <a:cxn ang="f239">
                    <a:pos x="f325" y="f298"/>
                  </a:cxn>
                </a:cxnLst>
                <a:rect l="f293" t="f296" r="f294" b="f295"/>
                <a:pathLst>
                  <a:path w="488" h="684">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43" y="f68"/>
                    </a:lnTo>
                    <a:lnTo>
                      <a:pt x="f69" y="f70"/>
                    </a:lnTo>
                    <a:lnTo>
                      <a:pt x="f71" y="f5"/>
                    </a:lnTo>
                    <a:lnTo>
                      <a:pt x="f72" y="f73"/>
                    </a:lnTo>
                    <a:lnTo>
                      <a:pt x="f49"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70" y="f97"/>
                    </a:lnTo>
                    <a:lnTo>
                      <a:pt x="f5" y="f98"/>
                    </a:lnTo>
                    <a:lnTo>
                      <a:pt x="f5" y="f99"/>
                    </a:lnTo>
                    <a:lnTo>
                      <a:pt x="f70" y="f100"/>
                    </a:lnTo>
                    <a:lnTo>
                      <a:pt x="f101" y="f102"/>
                    </a:lnTo>
                    <a:lnTo>
                      <a:pt x="f103" y="f104"/>
                    </a:lnTo>
                    <a:lnTo>
                      <a:pt x="f105" y="f106"/>
                    </a:lnTo>
                    <a:lnTo>
                      <a:pt x="f78" y="f107"/>
                    </a:lnTo>
                    <a:lnTo>
                      <a:pt x="f108" y="f109"/>
                    </a:lnTo>
                    <a:lnTo>
                      <a:pt x="f110" y="f111"/>
                    </a:lnTo>
                    <a:lnTo>
                      <a:pt x="f112" y="f113"/>
                    </a:lnTo>
                    <a:lnTo>
                      <a:pt x="f114" y="f115"/>
                    </a:lnTo>
                    <a:lnTo>
                      <a:pt x="f86" y="f116"/>
                    </a:lnTo>
                    <a:lnTo>
                      <a:pt x="f117" y="f118"/>
                    </a:lnTo>
                    <a:lnTo>
                      <a:pt x="f119" y="f120"/>
                    </a:lnTo>
                    <a:lnTo>
                      <a:pt x="f121" y="f122"/>
                    </a:lnTo>
                    <a:lnTo>
                      <a:pt x="f123" y="f10"/>
                    </a:lnTo>
                    <a:lnTo>
                      <a:pt x="f8" y="f7"/>
                    </a:lnTo>
                    <a:close/>
                  </a:path>
                </a:pathLst>
              </a:custGeom>
              <a:solidFill>
                <a:srgbClr val="D68484"/>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9" name="Freeform 15">
                <a:extLst>
                  <a:ext uri="{FF2B5EF4-FFF2-40B4-BE49-F238E27FC236}">
                    <a16:creationId xmlns:a16="http://schemas.microsoft.com/office/drawing/2014/main" xmlns="" id="{395225FD-EF81-45E9-8E32-63BCF5DE46B4}"/>
                  </a:ext>
                </a:extLst>
              </p:cNvPr>
              <p:cNvSpPr/>
              <p:nvPr/>
            </p:nvSpPr>
            <p:spPr>
              <a:xfrm flipH="1">
                <a:off x="8265426" y="4057906"/>
                <a:ext cx="83731" cy="148983"/>
              </a:xfrm>
              <a:custGeom>
                <a:avLst/>
                <a:gdLst>
                  <a:gd name="f0" fmla="val 10800000"/>
                  <a:gd name="f1" fmla="val 5400000"/>
                  <a:gd name="f2" fmla="val 180"/>
                  <a:gd name="f3" fmla="val w"/>
                  <a:gd name="f4" fmla="val h"/>
                  <a:gd name="f5" fmla="val 0"/>
                  <a:gd name="f6" fmla="val 409"/>
                  <a:gd name="f7" fmla="val 587"/>
                  <a:gd name="f8" fmla="val 373"/>
                  <a:gd name="f9" fmla="val 76"/>
                  <a:gd name="f10" fmla="val 369"/>
                  <a:gd name="f11" fmla="val 72"/>
                  <a:gd name="f12" fmla="val 365"/>
                  <a:gd name="f13" fmla="val 70"/>
                  <a:gd name="f14" fmla="val 359"/>
                  <a:gd name="f15" fmla="val 65"/>
                  <a:gd name="f16" fmla="val 352"/>
                  <a:gd name="f17" fmla="val 59"/>
                  <a:gd name="f18" fmla="val 342"/>
                  <a:gd name="f19" fmla="val 51"/>
                  <a:gd name="f20" fmla="val 331"/>
                  <a:gd name="f21" fmla="val 44"/>
                  <a:gd name="f22" fmla="val 317"/>
                  <a:gd name="f23" fmla="val 34"/>
                  <a:gd name="f24" fmla="val 304"/>
                  <a:gd name="f25" fmla="val 27"/>
                  <a:gd name="f26" fmla="val 289"/>
                  <a:gd name="f27" fmla="val 17"/>
                  <a:gd name="f28" fmla="val 272"/>
                  <a:gd name="f29" fmla="val 12"/>
                  <a:gd name="f30" fmla="val 255"/>
                  <a:gd name="f31" fmla="val 6"/>
                  <a:gd name="f32" fmla="val 236"/>
                  <a:gd name="f33" fmla="val 2"/>
                  <a:gd name="f34" fmla="val 217"/>
                  <a:gd name="f35" fmla="val 198"/>
                  <a:gd name="f36" fmla="val 179"/>
                  <a:gd name="f37" fmla="val 162"/>
                  <a:gd name="f38" fmla="val 141"/>
                  <a:gd name="f39" fmla="val 19"/>
                  <a:gd name="f40" fmla="val 124"/>
                  <a:gd name="f41" fmla="val 31"/>
                  <a:gd name="f42" fmla="val 108"/>
                  <a:gd name="f43" fmla="val 38"/>
                  <a:gd name="f44" fmla="val 95"/>
                  <a:gd name="f45" fmla="val 82"/>
                  <a:gd name="f46" fmla="val 63"/>
                  <a:gd name="f47" fmla="val 68"/>
                  <a:gd name="f48" fmla="val 90"/>
                  <a:gd name="f49" fmla="val 49"/>
                  <a:gd name="f50" fmla="val 105"/>
                  <a:gd name="f51" fmla="val 40"/>
                  <a:gd name="f52" fmla="val 118"/>
                  <a:gd name="f53" fmla="val 32"/>
                  <a:gd name="f54" fmla="val 135"/>
                  <a:gd name="f55" fmla="val 25"/>
                  <a:gd name="f56" fmla="val 148"/>
                  <a:gd name="f57" fmla="val 166"/>
                  <a:gd name="f58" fmla="val 15"/>
                  <a:gd name="f59" fmla="val 183"/>
                  <a:gd name="f60" fmla="val 11"/>
                  <a:gd name="f61" fmla="val 8"/>
                  <a:gd name="f62" fmla="val 234"/>
                  <a:gd name="f63" fmla="val 251"/>
                  <a:gd name="f64" fmla="val 268"/>
                  <a:gd name="f65" fmla="val 287"/>
                  <a:gd name="f66" fmla="val 308"/>
                  <a:gd name="f67" fmla="val 327"/>
                  <a:gd name="f68" fmla="val 4"/>
                  <a:gd name="f69" fmla="val 348"/>
                  <a:gd name="f70" fmla="val 367"/>
                  <a:gd name="f71" fmla="val 10"/>
                  <a:gd name="f72" fmla="val 388"/>
                  <a:gd name="f73" fmla="val 407"/>
                  <a:gd name="f74" fmla="val 426"/>
                  <a:gd name="f75" fmla="val 21"/>
                  <a:gd name="f76" fmla="val 443"/>
                  <a:gd name="f77" fmla="val 29"/>
                  <a:gd name="f78" fmla="val 462"/>
                  <a:gd name="f79" fmla="val 477"/>
                  <a:gd name="f80" fmla="val 42"/>
                  <a:gd name="f81" fmla="val 494"/>
                  <a:gd name="f82" fmla="val 508"/>
                  <a:gd name="f83" fmla="val 61"/>
                  <a:gd name="f84" fmla="val 523"/>
                  <a:gd name="f85" fmla="val 532"/>
                  <a:gd name="f86" fmla="val 80"/>
                  <a:gd name="f87" fmla="val 544"/>
                  <a:gd name="f88" fmla="val 89"/>
                  <a:gd name="f89" fmla="val 553"/>
                  <a:gd name="f90" fmla="val 103"/>
                  <a:gd name="f91" fmla="val 563"/>
                  <a:gd name="f92" fmla="val 110"/>
                  <a:gd name="f93" fmla="val 568"/>
                  <a:gd name="f94" fmla="val 576"/>
                  <a:gd name="f95" fmla="val 580"/>
                  <a:gd name="f96" fmla="val 586"/>
                  <a:gd name="f97" fmla="val 160"/>
                  <a:gd name="f98" fmla="val 173"/>
                  <a:gd name="f99" fmla="val 186"/>
                  <a:gd name="f100" fmla="val 201"/>
                  <a:gd name="f101" fmla="val 584"/>
                  <a:gd name="f102" fmla="val 578"/>
                  <a:gd name="f103" fmla="val 572"/>
                  <a:gd name="f104" fmla="val 247"/>
                  <a:gd name="f105" fmla="val 565"/>
                  <a:gd name="f106" fmla="val 266"/>
                  <a:gd name="f107" fmla="val 555"/>
                  <a:gd name="f108" fmla="val 333"/>
                  <a:gd name="f109" fmla="val 498"/>
                  <a:gd name="f110" fmla="val 344"/>
                  <a:gd name="f111" fmla="+- 0 0 -90"/>
                  <a:gd name="f112" fmla="*/ f3 1 409"/>
                  <a:gd name="f113" fmla="*/ f4 1 587"/>
                  <a:gd name="f114" fmla="+- f7 0 f5"/>
                  <a:gd name="f115" fmla="+- f6 0 f5"/>
                  <a:gd name="f116" fmla="*/ f111 f0 1"/>
                  <a:gd name="f117" fmla="*/ f115 1 409"/>
                  <a:gd name="f118" fmla="*/ f114 1 587"/>
                  <a:gd name="f119" fmla="*/ 23 f115 1"/>
                  <a:gd name="f120" fmla="*/ 5 f114 1"/>
                  <a:gd name="f121" fmla="*/ 22 f115 1"/>
                  <a:gd name="f122" fmla="*/ 21 f115 1"/>
                  <a:gd name="f123" fmla="*/ 4 f114 1"/>
                  <a:gd name="f124" fmla="*/ 19 f115 1"/>
                  <a:gd name="f125" fmla="*/ 3 f114 1"/>
                  <a:gd name="f126" fmla="*/ 18 f115 1"/>
                  <a:gd name="f127" fmla="*/ 2 f114 1"/>
                  <a:gd name="f128" fmla="*/ 15 f115 1"/>
                  <a:gd name="f129" fmla="*/ 1 f114 1"/>
                  <a:gd name="f130" fmla="*/ 13 f115 1"/>
                  <a:gd name="f131" fmla="*/ 0 f114 1"/>
                  <a:gd name="f132" fmla="*/ 11 f115 1"/>
                  <a:gd name="f133" fmla="*/ 8 f115 1"/>
                  <a:gd name="f134" fmla="*/ 6 f115 1"/>
                  <a:gd name="f135" fmla="*/ 5 f115 1"/>
                  <a:gd name="f136" fmla="*/ 3 f115 1"/>
                  <a:gd name="f137" fmla="*/ 6 f114 1"/>
                  <a:gd name="f138" fmla="*/ 2 f115 1"/>
                  <a:gd name="f139" fmla="*/ 8 f114 1"/>
                  <a:gd name="f140" fmla="*/ 1 f115 1"/>
                  <a:gd name="f141" fmla="*/ 10 f114 1"/>
                  <a:gd name="f142" fmla="*/ 0 f115 1"/>
                  <a:gd name="f143" fmla="*/ 12 f114 1"/>
                  <a:gd name="f144" fmla="*/ 14 f114 1"/>
                  <a:gd name="f145" fmla="*/ 16 f114 1"/>
                  <a:gd name="f146" fmla="*/ 18 f114 1"/>
                  <a:gd name="f147" fmla="*/ 21 f114 1"/>
                  <a:gd name="f148" fmla="*/ 23 f114 1"/>
                  <a:gd name="f149" fmla="*/ 26 f114 1"/>
                  <a:gd name="f150" fmla="*/ 28 f114 1"/>
                  <a:gd name="f151" fmla="*/ 30 f114 1"/>
                  <a:gd name="f152" fmla="*/ 32 f114 1"/>
                  <a:gd name="f153" fmla="*/ 4 f115 1"/>
                  <a:gd name="f154" fmla="*/ 34 f114 1"/>
                  <a:gd name="f155" fmla="*/ 35 f114 1"/>
                  <a:gd name="f156" fmla="*/ 36 f114 1"/>
                  <a:gd name="f157" fmla="*/ 37 f114 1"/>
                  <a:gd name="f158" fmla="*/ 10 f115 1"/>
                  <a:gd name="f159" fmla="*/ 20 f115 1"/>
                  <a:gd name="f160" fmla="*/ 25 f115 1"/>
                  <a:gd name="f161" fmla="*/ 13 f114 1"/>
                  <a:gd name="f162" fmla="*/ 409 f115 1"/>
                  <a:gd name="f163" fmla="*/ 587 f114 1"/>
                  <a:gd name="f164" fmla="*/ f116 1 f2"/>
                  <a:gd name="f165" fmla="*/ f119 1 409"/>
                  <a:gd name="f166" fmla="*/ f120 1 587"/>
                  <a:gd name="f167" fmla="*/ f121 1 409"/>
                  <a:gd name="f168" fmla="*/ f122 1 409"/>
                  <a:gd name="f169" fmla="*/ f123 1 587"/>
                  <a:gd name="f170" fmla="*/ f124 1 409"/>
                  <a:gd name="f171" fmla="*/ f125 1 587"/>
                  <a:gd name="f172" fmla="*/ f126 1 409"/>
                  <a:gd name="f173" fmla="*/ f127 1 587"/>
                  <a:gd name="f174" fmla="*/ f128 1 409"/>
                  <a:gd name="f175" fmla="*/ f129 1 587"/>
                  <a:gd name="f176" fmla="*/ f130 1 409"/>
                  <a:gd name="f177" fmla="*/ f131 1 587"/>
                  <a:gd name="f178" fmla="*/ f132 1 409"/>
                  <a:gd name="f179" fmla="*/ f133 1 409"/>
                  <a:gd name="f180" fmla="*/ f134 1 409"/>
                  <a:gd name="f181" fmla="*/ f135 1 409"/>
                  <a:gd name="f182" fmla="*/ f136 1 409"/>
                  <a:gd name="f183" fmla="*/ f137 1 587"/>
                  <a:gd name="f184" fmla="*/ f138 1 409"/>
                  <a:gd name="f185" fmla="*/ f139 1 587"/>
                  <a:gd name="f186" fmla="*/ f140 1 409"/>
                  <a:gd name="f187" fmla="*/ f141 1 587"/>
                  <a:gd name="f188" fmla="*/ f142 1 409"/>
                  <a:gd name="f189" fmla="*/ f143 1 587"/>
                  <a:gd name="f190" fmla="*/ f144 1 587"/>
                  <a:gd name="f191" fmla="*/ f145 1 587"/>
                  <a:gd name="f192" fmla="*/ f146 1 587"/>
                  <a:gd name="f193" fmla="*/ f147 1 587"/>
                  <a:gd name="f194" fmla="*/ f148 1 587"/>
                  <a:gd name="f195" fmla="*/ f149 1 587"/>
                  <a:gd name="f196" fmla="*/ f150 1 587"/>
                  <a:gd name="f197" fmla="*/ f151 1 587"/>
                  <a:gd name="f198" fmla="*/ f152 1 587"/>
                  <a:gd name="f199" fmla="*/ f153 1 409"/>
                  <a:gd name="f200" fmla="*/ f154 1 587"/>
                  <a:gd name="f201" fmla="*/ f155 1 587"/>
                  <a:gd name="f202" fmla="*/ f156 1 587"/>
                  <a:gd name="f203" fmla="*/ f157 1 587"/>
                  <a:gd name="f204" fmla="*/ f158 1 409"/>
                  <a:gd name="f205" fmla="*/ f159 1 409"/>
                  <a:gd name="f206" fmla="*/ f160 1 409"/>
                  <a:gd name="f207" fmla="*/ f161 1 587"/>
                  <a:gd name="f208" fmla="*/ f162 1 409"/>
                  <a:gd name="f209" fmla="*/ f163 1 587"/>
                  <a:gd name="f210" fmla="+- f164 0 f1"/>
                  <a:gd name="f211" fmla="*/ f165 1 f117"/>
                  <a:gd name="f212" fmla="*/ f166 1 f118"/>
                  <a:gd name="f213" fmla="*/ f167 1 f117"/>
                  <a:gd name="f214" fmla="*/ f168 1 f117"/>
                  <a:gd name="f215" fmla="*/ f169 1 f118"/>
                  <a:gd name="f216" fmla="*/ f170 1 f117"/>
                  <a:gd name="f217" fmla="*/ f171 1 f118"/>
                  <a:gd name="f218" fmla="*/ f172 1 f117"/>
                  <a:gd name="f219" fmla="*/ f173 1 f118"/>
                  <a:gd name="f220" fmla="*/ f174 1 f117"/>
                  <a:gd name="f221" fmla="*/ f175 1 f118"/>
                  <a:gd name="f222" fmla="*/ f176 1 f117"/>
                  <a:gd name="f223" fmla="*/ f177 1 f118"/>
                  <a:gd name="f224" fmla="*/ f178 1 f117"/>
                  <a:gd name="f225" fmla="*/ f179 1 f117"/>
                  <a:gd name="f226" fmla="*/ f180 1 f117"/>
                  <a:gd name="f227" fmla="*/ f181 1 f117"/>
                  <a:gd name="f228" fmla="*/ f182 1 f117"/>
                  <a:gd name="f229" fmla="*/ f183 1 f118"/>
                  <a:gd name="f230" fmla="*/ f184 1 f117"/>
                  <a:gd name="f231" fmla="*/ f185 1 f118"/>
                  <a:gd name="f232" fmla="*/ f186 1 f117"/>
                  <a:gd name="f233" fmla="*/ f187 1 f118"/>
                  <a:gd name="f234" fmla="*/ f188 1 f117"/>
                  <a:gd name="f235" fmla="*/ f189 1 f118"/>
                  <a:gd name="f236" fmla="*/ f190 1 f118"/>
                  <a:gd name="f237" fmla="*/ f191 1 f118"/>
                  <a:gd name="f238" fmla="*/ f192 1 f118"/>
                  <a:gd name="f239" fmla="*/ f193 1 f118"/>
                  <a:gd name="f240" fmla="*/ f194 1 f118"/>
                  <a:gd name="f241" fmla="*/ f195 1 f118"/>
                  <a:gd name="f242" fmla="*/ f196 1 f118"/>
                  <a:gd name="f243" fmla="*/ f197 1 f118"/>
                  <a:gd name="f244" fmla="*/ f198 1 f118"/>
                  <a:gd name="f245" fmla="*/ f199 1 f117"/>
                  <a:gd name="f246" fmla="*/ f200 1 f118"/>
                  <a:gd name="f247" fmla="*/ f201 1 f118"/>
                  <a:gd name="f248" fmla="*/ f202 1 f118"/>
                  <a:gd name="f249" fmla="*/ f203 1 f118"/>
                  <a:gd name="f250" fmla="*/ f204 1 f117"/>
                  <a:gd name="f251" fmla="*/ f205 1 f117"/>
                  <a:gd name="f252" fmla="*/ f206 1 f117"/>
                  <a:gd name="f253" fmla="*/ f207 1 f118"/>
                  <a:gd name="f254" fmla="*/ f208 1 f117"/>
                  <a:gd name="f255" fmla="*/ f209 1 f118"/>
                  <a:gd name="f256" fmla="*/ f234 f112 1"/>
                  <a:gd name="f257" fmla="*/ f254 f112 1"/>
                  <a:gd name="f258" fmla="*/ f255 f113 1"/>
                  <a:gd name="f259" fmla="*/ f223 f113 1"/>
                  <a:gd name="f260" fmla="*/ f211 f112 1"/>
                  <a:gd name="f261" fmla="*/ f212 f113 1"/>
                  <a:gd name="f262" fmla="*/ f213 f112 1"/>
                  <a:gd name="f263" fmla="*/ f214 f112 1"/>
                  <a:gd name="f264" fmla="*/ f215 f113 1"/>
                  <a:gd name="f265" fmla="*/ f216 f112 1"/>
                  <a:gd name="f266" fmla="*/ f217 f113 1"/>
                  <a:gd name="f267" fmla="*/ f218 f112 1"/>
                  <a:gd name="f268" fmla="*/ f219 f113 1"/>
                  <a:gd name="f269" fmla="*/ f220 f112 1"/>
                  <a:gd name="f270" fmla="*/ f221 f113 1"/>
                  <a:gd name="f271" fmla="*/ f222 f112 1"/>
                  <a:gd name="f272" fmla="*/ f224 f112 1"/>
                  <a:gd name="f273" fmla="*/ f225 f112 1"/>
                  <a:gd name="f274" fmla="*/ f226 f112 1"/>
                  <a:gd name="f275" fmla="*/ f227 f112 1"/>
                  <a:gd name="f276" fmla="*/ f228 f112 1"/>
                  <a:gd name="f277" fmla="*/ f229 f113 1"/>
                  <a:gd name="f278" fmla="*/ f230 f112 1"/>
                  <a:gd name="f279" fmla="*/ f231 f113 1"/>
                  <a:gd name="f280" fmla="*/ f232 f112 1"/>
                  <a:gd name="f281" fmla="*/ f233 f113 1"/>
                  <a:gd name="f282" fmla="*/ f235 f113 1"/>
                  <a:gd name="f283" fmla="*/ f236 f113 1"/>
                  <a:gd name="f284" fmla="*/ f237 f113 1"/>
                  <a:gd name="f285" fmla="*/ f238 f113 1"/>
                  <a:gd name="f286" fmla="*/ f239 f113 1"/>
                  <a:gd name="f287" fmla="*/ f240 f113 1"/>
                  <a:gd name="f288" fmla="*/ f241 f113 1"/>
                  <a:gd name="f289" fmla="*/ f242 f113 1"/>
                  <a:gd name="f290" fmla="*/ f243 f113 1"/>
                  <a:gd name="f291" fmla="*/ f244 f113 1"/>
                  <a:gd name="f292" fmla="*/ f245 f112 1"/>
                  <a:gd name="f293" fmla="*/ f246 f113 1"/>
                  <a:gd name="f294" fmla="*/ f247 f113 1"/>
                  <a:gd name="f295" fmla="*/ f248 f113 1"/>
                  <a:gd name="f296" fmla="*/ f249 f113 1"/>
                  <a:gd name="f297" fmla="*/ f250 f112 1"/>
                  <a:gd name="f298" fmla="*/ f251 f112 1"/>
                  <a:gd name="f299" fmla="*/ f252 f112 1"/>
                  <a:gd name="f300" fmla="*/ f253 f113 1"/>
                </a:gdLst>
                <a:ahLst/>
                <a:cxnLst>
                  <a:cxn ang="3cd4">
                    <a:pos x="hc" y="t"/>
                  </a:cxn>
                  <a:cxn ang="0">
                    <a:pos x="r" y="vc"/>
                  </a:cxn>
                  <a:cxn ang="cd4">
                    <a:pos x="hc" y="b"/>
                  </a:cxn>
                  <a:cxn ang="cd2">
                    <a:pos x="l" y="vc"/>
                  </a:cxn>
                  <a:cxn ang="f210">
                    <a:pos x="f260" y="f261"/>
                  </a:cxn>
                  <a:cxn ang="f210">
                    <a:pos x="f262" y="f261"/>
                  </a:cxn>
                  <a:cxn ang="f210">
                    <a:pos x="f263" y="f264"/>
                  </a:cxn>
                  <a:cxn ang="f210">
                    <a:pos x="f265" y="f266"/>
                  </a:cxn>
                  <a:cxn ang="f210">
                    <a:pos x="f267" y="f268"/>
                  </a:cxn>
                  <a:cxn ang="f210">
                    <a:pos x="f269" y="f270"/>
                  </a:cxn>
                  <a:cxn ang="f210">
                    <a:pos x="f271" y="f259"/>
                  </a:cxn>
                  <a:cxn ang="f210">
                    <a:pos x="f272" y="f270"/>
                  </a:cxn>
                  <a:cxn ang="f210">
                    <a:pos x="f273" y="f268"/>
                  </a:cxn>
                  <a:cxn ang="f210">
                    <a:pos x="f274" y="f266"/>
                  </a:cxn>
                  <a:cxn ang="f210">
                    <a:pos x="f275" y="f264"/>
                  </a:cxn>
                  <a:cxn ang="f210">
                    <a:pos x="f276" y="f277"/>
                  </a:cxn>
                  <a:cxn ang="f210">
                    <a:pos x="f278" y="f279"/>
                  </a:cxn>
                  <a:cxn ang="f210">
                    <a:pos x="f280" y="f281"/>
                  </a:cxn>
                  <a:cxn ang="f210">
                    <a:pos x="f256" y="f282"/>
                  </a:cxn>
                  <a:cxn ang="f210">
                    <a:pos x="f256" y="f283"/>
                  </a:cxn>
                  <a:cxn ang="f210">
                    <a:pos x="f256" y="f284"/>
                  </a:cxn>
                  <a:cxn ang="f210">
                    <a:pos x="f256" y="f285"/>
                  </a:cxn>
                  <a:cxn ang="f210">
                    <a:pos x="f256" y="f286"/>
                  </a:cxn>
                  <a:cxn ang="f210">
                    <a:pos x="f256" y="f287"/>
                  </a:cxn>
                  <a:cxn ang="f210">
                    <a:pos x="f256" y="f288"/>
                  </a:cxn>
                  <a:cxn ang="f210">
                    <a:pos x="f280" y="f289"/>
                  </a:cxn>
                  <a:cxn ang="f210">
                    <a:pos x="f278" y="f290"/>
                  </a:cxn>
                  <a:cxn ang="f210">
                    <a:pos x="f276" y="f291"/>
                  </a:cxn>
                  <a:cxn ang="f210">
                    <a:pos x="f292" y="f293"/>
                  </a:cxn>
                  <a:cxn ang="f210">
                    <a:pos x="f275" y="f294"/>
                  </a:cxn>
                  <a:cxn ang="f210">
                    <a:pos x="f274" y="f295"/>
                  </a:cxn>
                  <a:cxn ang="f210">
                    <a:pos x="f273" y="f296"/>
                  </a:cxn>
                  <a:cxn ang="f210">
                    <a:pos x="f297" y="f296"/>
                  </a:cxn>
                  <a:cxn ang="f210">
                    <a:pos x="f272" y="f296"/>
                  </a:cxn>
                  <a:cxn ang="f210">
                    <a:pos x="f271" y="f296"/>
                  </a:cxn>
                  <a:cxn ang="f210">
                    <a:pos x="f269" y="f295"/>
                  </a:cxn>
                  <a:cxn ang="f210">
                    <a:pos x="f298" y="f291"/>
                  </a:cxn>
                  <a:cxn ang="f210">
                    <a:pos x="f299" y="f300"/>
                  </a:cxn>
                  <a:cxn ang="f210">
                    <a:pos x="f260" y="f261"/>
                  </a:cxn>
                </a:cxnLst>
                <a:rect l="f256" t="f259" r="f257" b="f258"/>
                <a:pathLst>
                  <a:path w="409" h="58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5"/>
                    </a:lnTo>
                    <a:lnTo>
                      <a:pt x="f35" y="f5"/>
                    </a:lnTo>
                    <a:lnTo>
                      <a:pt x="f36" y="f33"/>
                    </a:lnTo>
                    <a:lnTo>
                      <a:pt x="f37" y="f29"/>
                    </a:lnTo>
                    <a:lnTo>
                      <a:pt x="f38" y="f39"/>
                    </a:lnTo>
                    <a:lnTo>
                      <a:pt x="f40" y="f41"/>
                    </a:lnTo>
                    <a:lnTo>
                      <a:pt x="f42" y="f43"/>
                    </a:lnTo>
                    <a:lnTo>
                      <a:pt x="f44" y="f19"/>
                    </a:lnTo>
                    <a:lnTo>
                      <a:pt x="f45" y="f46"/>
                    </a:lnTo>
                    <a:lnTo>
                      <a:pt x="f47" y="f9"/>
                    </a:lnTo>
                    <a:lnTo>
                      <a:pt x="f17" y="f48"/>
                    </a:lnTo>
                    <a:lnTo>
                      <a:pt x="f49" y="f50"/>
                    </a:lnTo>
                    <a:lnTo>
                      <a:pt x="f51" y="f52"/>
                    </a:lnTo>
                    <a:lnTo>
                      <a:pt x="f53" y="f54"/>
                    </a:lnTo>
                    <a:lnTo>
                      <a:pt x="f55" y="f56"/>
                    </a:lnTo>
                    <a:lnTo>
                      <a:pt x="f39" y="f57"/>
                    </a:lnTo>
                    <a:lnTo>
                      <a:pt x="f58" y="f59"/>
                    </a:lnTo>
                    <a:lnTo>
                      <a:pt x="f60" y="f35"/>
                    </a:lnTo>
                    <a:lnTo>
                      <a:pt x="f61" y="f34"/>
                    </a:lnTo>
                    <a:lnTo>
                      <a:pt x="f31" y="f62"/>
                    </a:lnTo>
                    <a:lnTo>
                      <a:pt x="f33" y="f63"/>
                    </a:lnTo>
                    <a:lnTo>
                      <a:pt x="f5" y="f64"/>
                    </a:lnTo>
                    <a:lnTo>
                      <a:pt x="f5" y="f65"/>
                    </a:lnTo>
                    <a:lnTo>
                      <a:pt x="f5" y="f66"/>
                    </a:lnTo>
                    <a:lnTo>
                      <a:pt x="f5" y="f67"/>
                    </a:lnTo>
                    <a:lnTo>
                      <a:pt x="f68" y="f69"/>
                    </a:lnTo>
                    <a:lnTo>
                      <a:pt x="f31" y="f70"/>
                    </a:lnTo>
                    <a:lnTo>
                      <a:pt x="f71" y="f72"/>
                    </a:lnTo>
                    <a:lnTo>
                      <a:pt x="f60" y="f73"/>
                    </a:lnTo>
                    <a:lnTo>
                      <a:pt x="f27" y="f74"/>
                    </a:lnTo>
                    <a:lnTo>
                      <a:pt x="f75" y="f76"/>
                    </a:lnTo>
                    <a:lnTo>
                      <a:pt x="f77" y="f78"/>
                    </a:lnTo>
                    <a:lnTo>
                      <a:pt x="f53" y="f79"/>
                    </a:lnTo>
                    <a:lnTo>
                      <a:pt x="f80" y="f81"/>
                    </a:lnTo>
                    <a:lnTo>
                      <a:pt x="f19" y="f82"/>
                    </a:lnTo>
                    <a:lnTo>
                      <a:pt x="f83" y="f84"/>
                    </a:lnTo>
                    <a:lnTo>
                      <a:pt x="f13" y="f85"/>
                    </a:lnTo>
                    <a:lnTo>
                      <a:pt x="f86" y="f87"/>
                    </a:lnTo>
                    <a:lnTo>
                      <a:pt x="f88" y="f89"/>
                    </a:lnTo>
                    <a:lnTo>
                      <a:pt x="f90" y="f91"/>
                    </a:lnTo>
                    <a:lnTo>
                      <a:pt x="f92" y="f93"/>
                    </a:lnTo>
                    <a:lnTo>
                      <a:pt x="f40" y="f94"/>
                    </a:lnTo>
                    <a:lnTo>
                      <a:pt x="f54" y="f95"/>
                    </a:lnTo>
                    <a:lnTo>
                      <a:pt x="f56" y="f96"/>
                    </a:lnTo>
                    <a:lnTo>
                      <a:pt x="f97" y="f96"/>
                    </a:lnTo>
                    <a:lnTo>
                      <a:pt x="f98" y="f7"/>
                    </a:lnTo>
                    <a:lnTo>
                      <a:pt x="f99" y="f96"/>
                    </a:lnTo>
                    <a:lnTo>
                      <a:pt x="f100" y="f101"/>
                    </a:lnTo>
                    <a:lnTo>
                      <a:pt x="f34" y="f102"/>
                    </a:lnTo>
                    <a:lnTo>
                      <a:pt x="f62" y="f103"/>
                    </a:lnTo>
                    <a:lnTo>
                      <a:pt x="f104" y="f105"/>
                    </a:lnTo>
                    <a:lnTo>
                      <a:pt x="f106" y="f107"/>
                    </a:lnTo>
                    <a:lnTo>
                      <a:pt x="f108" y="f109"/>
                    </a:lnTo>
                    <a:lnTo>
                      <a:pt x="f72" y="f110"/>
                    </a:lnTo>
                    <a:lnTo>
                      <a:pt x="f6" y="f35"/>
                    </a:lnTo>
                    <a:lnTo>
                      <a:pt x="f8" y="f9"/>
                    </a:lnTo>
                    <a:close/>
                  </a:path>
                </a:pathLst>
              </a:custGeom>
              <a:solidFill>
                <a:srgbClr val="E6B3B3"/>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0" name="Freeform 16">
                <a:extLst>
                  <a:ext uri="{FF2B5EF4-FFF2-40B4-BE49-F238E27FC236}">
                    <a16:creationId xmlns:a16="http://schemas.microsoft.com/office/drawing/2014/main" xmlns="" id="{63940A9B-3168-4458-824A-306A491A41AC}"/>
                  </a:ext>
                </a:extLst>
              </p:cNvPr>
              <p:cNvSpPr/>
              <p:nvPr/>
            </p:nvSpPr>
            <p:spPr>
              <a:xfrm flipH="1">
                <a:off x="8376662" y="4199793"/>
                <a:ext cx="136273" cy="245269"/>
              </a:xfrm>
              <a:custGeom>
                <a:avLst/>
                <a:gdLst>
                  <a:gd name="f0" fmla="val 10800000"/>
                  <a:gd name="f1" fmla="val 5400000"/>
                  <a:gd name="f2" fmla="val 180"/>
                  <a:gd name="f3" fmla="val w"/>
                  <a:gd name="f4" fmla="val h"/>
                  <a:gd name="f5" fmla="val 0"/>
                  <a:gd name="f6" fmla="val 663"/>
                  <a:gd name="f7" fmla="val 967"/>
                  <a:gd name="f8" fmla="val 177"/>
                  <a:gd name="f9" fmla="val 657"/>
                  <a:gd name="f10" fmla="val 179"/>
                  <a:gd name="f11" fmla="val 644"/>
                  <a:gd name="f12" fmla="val 186"/>
                  <a:gd name="f13" fmla="val 623"/>
                  <a:gd name="f14" fmla="val 199"/>
                  <a:gd name="f15" fmla="val 598"/>
                  <a:gd name="f16" fmla="val 220"/>
                  <a:gd name="f17" fmla="val 566"/>
                  <a:gd name="f18" fmla="val 243"/>
                  <a:gd name="f19" fmla="val 530"/>
                  <a:gd name="f20" fmla="val 275"/>
                  <a:gd name="f21" fmla="val 490"/>
                  <a:gd name="f22" fmla="val 312"/>
                  <a:gd name="f23" fmla="val 446"/>
                  <a:gd name="f24" fmla="val 359"/>
                  <a:gd name="f25" fmla="val 399"/>
                  <a:gd name="f26" fmla="val 409"/>
                  <a:gd name="f27" fmla="val 351"/>
                  <a:gd name="f28" fmla="val 466"/>
                  <a:gd name="f29" fmla="val 304"/>
                  <a:gd name="f30" fmla="val 256"/>
                  <a:gd name="f31" fmla="val 602"/>
                  <a:gd name="f32" fmla="val 207"/>
                  <a:gd name="f33" fmla="val 680"/>
                  <a:gd name="f34" fmla="val 165"/>
                  <a:gd name="f35" fmla="val 770"/>
                  <a:gd name="f36" fmla="val 121"/>
                  <a:gd name="f37" fmla="val 863"/>
                  <a:gd name="f38" fmla="val 83"/>
                  <a:gd name="f39" fmla="val 933"/>
                  <a:gd name="f40" fmla="val 62"/>
                  <a:gd name="f41" fmla="val 686"/>
                  <a:gd name="f42" fmla="val 254"/>
                  <a:gd name="f43" fmla="val 365"/>
                  <a:gd name="f44" fmla="val 482"/>
                  <a:gd name="f45" fmla="val 116"/>
                  <a:gd name="f46" fmla="val 652"/>
                  <a:gd name="f47" fmla="+- 0 0 -90"/>
                  <a:gd name="f48" fmla="*/ f3 1 663"/>
                  <a:gd name="f49" fmla="*/ f4 1 967"/>
                  <a:gd name="f50" fmla="+- f7 0 f5"/>
                  <a:gd name="f51" fmla="+- f6 0 f5"/>
                  <a:gd name="f52" fmla="*/ f47 f0 1"/>
                  <a:gd name="f53" fmla="*/ f51 1 663"/>
                  <a:gd name="f54" fmla="*/ f50 1 967"/>
                  <a:gd name="f55" fmla="*/ 42 f51 1"/>
                  <a:gd name="f56" fmla="*/ 12 f50 1"/>
                  <a:gd name="f57" fmla="*/ 41 f51 1"/>
                  <a:gd name="f58" fmla="*/ 39 f51 1"/>
                  <a:gd name="f59" fmla="*/ 13 f50 1"/>
                  <a:gd name="f60" fmla="*/ 38 f51 1"/>
                  <a:gd name="f61" fmla="*/ 14 f50 1"/>
                  <a:gd name="f62" fmla="*/ 36 f51 1"/>
                  <a:gd name="f63" fmla="*/ 16 f50 1"/>
                  <a:gd name="f64" fmla="*/ 34 f51 1"/>
                  <a:gd name="f65" fmla="*/ 18 f50 1"/>
                  <a:gd name="f66" fmla="*/ 31 f51 1"/>
                  <a:gd name="f67" fmla="*/ 20 f50 1"/>
                  <a:gd name="f68" fmla="*/ 28 f51 1"/>
                  <a:gd name="f69" fmla="*/ 23 f50 1"/>
                  <a:gd name="f70" fmla="*/ 25 f51 1"/>
                  <a:gd name="f71" fmla="*/ 26 f50 1"/>
                  <a:gd name="f72" fmla="*/ 22 f51 1"/>
                  <a:gd name="f73" fmla="*/ 30 f50 1"/>
                  <a:gd name="f74" fmla="*/ 19 f51 1"/>
                  <a:gd name="f75" fmla="*/ 34 f50 1"/>
                  <a:gd name="f76" fmla="*/ 16 f51 1"/>
                  <a:gd name="f77" fmla="*/ 38 f50 1"/>
                  <a:gd name="f78" fmla="*/ 13 f51 1"/>
                  <a:gd name="f79" fmla="*/ 43 f50 1"/>
                  <a:gd name="f80" fmla="*/ 11 f51 1"/>
                  <a:gd name="f81" fmla="*/ 49 f50 1"/>
                  <a:gd name="f82" fmla="*/ 8 f51 1"/>
                  <a:gd name="f83" fmla="*/ 54 f50 1"/>
                  <a:gd name="f84" fmla="*/ 6 f51 1"/>
                  <a:gd name="f85" fmla="*/ 61 f50 1"/>
                  <a:gd name="f86" fmla="*/ 0 f51 1"/>
                  <a:gd name="f87" fmla="*/ 59 f50 1"/>
                  <a:gd name="f88" fmla="*/ 4 f51 1"/>
                  <a:gd name="f89" fmla="*/ 8 f50 1"/>
                  <a:gd name="f90" fmla="*/ 0 f50 1"/>
                  <a:gd name="f91" fmla="*/ 663 f51 1"/>
                  <a:gd name="f92" fmla="*/ 967 f50 1"/>
                  <a:gd name="f93" fmla="*/ f52 1 f2"/>
                  <a:gd name="f94" fmla="*/ f55 1 663"/>
                  <a:gd name="f95" fmla="*/ f56 1 967"/>
                  <a:gd name="f96" fmla="*/ f57 1 663"/>
                  <a:gd name="f97" fmla="*/ f58 1 663"/>
                  <a:gd name="f98" fmla="*/ f59 1 967"/>
                  <a:gd name="f99" fmla="*/ f60 1 663"/>
                  <a:gd name="f100" fmla="*/ f61 1 967"/>
                  <a:gd name="f101" fmla="*/ f62 1 663"/>
                  <a:gd name="f102" fmla="*/ f63 1 967"/>
                  <a:gd name="f103" fmla="*/ f64 1 663"/>
                  <a:gd name="f104" fmla="*/ f65 1 967"/>
                  <a:gd name="f105" fmla="*/ f66 1 663"/>
                  <a:gd name="f106" fmla="*/ f67 1 967"/>
                  <a:gd name="f107" fmla="*/ f68 1 663"/>
                  <a:gd name="f108" fmla="*/ f69 1 967"/>
                  <a:gd name="f109" fmla="*/ f70 1 663"/>
                  <a:gd name="f110" fmla="*/ f71 1 967"/>
                  <a:gd name="f111" fmla="*/ f72 1 663"/>
                  <a:gd name="f112" fmla="*/ f73 1 967"/>
                  <a:gd name="f113" fmla="*/ f74 1 663"/>
                  <a:gd name="f114" fmla="*/ f75 1 967"/>
                  <a:gd name="f115" fmla="*/ f76 1 663"/>
                  <a:gd name="f116" fmla="*/ f77 1 967"/>
                  <a:gd name="f117" fmla="*/ f78 1 663"/>
                  <a:gd name="f118" fmla="*/ f79 1 967"/>
                  <a:gd name="f119" fmla="*/ f80 1 663"/>
                  <a:gd name="f120" fmla="*/ f81 1 967"/>
                  <a:gd name="f121" fmla="*/ f82 1 663"/>
                  <a:gd name="f122" fmla="*/ f83 1 967"/>
                  <a:gd name="f123" fmla="*/ f84 1 663"/>
                  <a:gd name="f124" fmla="*/ f85 1 967"/>
                  <a:gd name="f125" fmla="*/ f86 1 663"/>
                  <a:gd name="f126" fmla="*/ f87 1 967"/>
                  <a:gd name="f127" fmla="*/ f88 1 663"/>
                  <a:gd name="f128" fmla="*/ f89 1 967"/>
                  <a:gd name="f129" fmla="*/ f90 1 967"/>
                  <a:gd name="f130" fmla="*/ f91 1 663"/>
                  <a:gd name="f131" fmla="*/ f92 1 967"/>
                  <a:gd name="f132" fmla="+- f93 0 f1"/>
                  <a:gd name="f133" fmla="*/ f94 1 f53"/>
                  <a:gd name="f134" fmla="*/ f95 1 f54"/>
                  <a:gd name="f135" fmla="*/ f96 1 f53"/>
                  <a:gd name="f136" fmla="*/ f97 1 f53"/>
                  <a:gd name="f137" fmla="*/ f98 1 f54"/>
                  <a:gd name="f138" fmla="*/ f99 1 f53"/>
                  <a:gd name="f139" fmla="*/ f100 1 f54"/>
                  <a:gd name="f140" fmla="*/ f101 1 f53"/>
                  <a:gd name="f141" fmla="*/ f102 1 f54"/>
                  <a:gd name="f142" fmla="*/ f103 1 f53"/>
                  <a:gd name="f143" fmla="*/ f104 1 f54"/>
                  <a:gd name="f144" fmla="*/ f105 1 f53"/>
                  <a:gd name="f145" fmla="*/ f106 1 f54"/>
                  <a:gd name="f146" fmla="*/ f107 1 f53"/>
                  <a:gd name="f147" fmla="*/ f108 1 f54"/>
                  <a:gd name="f148" fmla="*/ f109 1 f53"/>
                  <a:gd name="f149" fmla="*/ f110 1 f54"/>
                  <a:gd name="f150" fmla="*/ f111 1 f53"/>
                  <a:gd name="f151" fmla="*/ f112 1 f54"/>
                  <a:gd name="f152" fmla="*/ f113 1 f53"/>
                  <a:gd name="f153" fmla="*/ f114 1 f54"/>
                  <a:gd name="f154" fmla="*/ f115 1 f53"/>
                  <a:gd name="f155" fmla="*/ f116 1 f54"/>
                  <a:gd name="f156" fmla="*/ f117 1 f53"/>
                  <a:gd name="f157" fmla="*/ f118 1 f54"/>
                  <a:gd name="f158" fmla="*/ f119 1 f53"/>
                  <a:gd name="f159" fmla="*/ f120 1 f54"/>
                  <a:gd name="f160" fmla="*/ f121 1 f53"/>
                  <a:gd name="f161" fmla="*/ f122 1 f54"/>
                  <a:gd name="f162" fmla="*/ f123 1 f53"/>
                  <a:gd name="f163" fmla="*/ f124 1 f54"/>
                  <a:gd name="f164" fmla="*/ f125 1 f53"/>
                  <a:gd name="f165" fmla="*/ f126 1 f54"/>
                  <a:gd name="f166" fmla="*/ f127 1 f53"/>
                  <a:gd name="f167" fmla="*/ f128 1 f54"/>
                  <a:gd name="f168" fmla="*/ f129 1 f54"/>
                  <a:gd name="f169" fmla="*/ f130 1 f53"/>
                  <a:gd name="f170" fmla="*/ f131 1 f54"/>
                  <a:gd name="f171" fmla="*/ f164 f48 1"/>
                  <a:gd name="f172" fmla="*/ f169 f48 1"/>
                  <a:gd name="f173" fmla="*/ f170 f49 1"/>
                  <a:gd name="f174" fmla="*/ f168 f49 1"/>
                  <a:gd name="f175" fmla="*/ f133 f48 1"/>
                  <a:gd name="f176" fmla="*/ f134 f49 1"/>
                  <a:gd name="f177" fmla="*/ f135 f48 1"/>
                  <a:gd name="f178" fmla="*/ f136 f48 1"/>
                  <a:gd name="f179" fmla="*/ f137 f49 1"/>
                  <a:gd name="f180" fmla="*/ f138 f48 1"/>
                  <a:gd name="f181" fmla="*/ f139 f49 1"/>
                  <a:gd name="f182" fmla="*/ f140 f48 1"/>
                  <a:gd name="f183" fmla="*/ f141 f49 1"/>
                  <a:gd name="f184" fmla="*/ f142 f48 1"/>
                  <a:gd name="f185" fmla="*/ f143 f49 1"/>
                  <a:gd name="f186" fmla="*/ f144 f48 1"/>
                  <a:gd name="f187" fmla="*/ f145 f49 1"/>
                  <a:gd name="f188" fmla="*/ f146 f48 1"/>
                  <a:gd name="f189" fmla="*/ f147 f49 1"/>
                  <a:gd name="f190" fmla="*/ f148 f48 1"/>
                  <a:gd name="f191" fmla="*/ f149 f49 1"/>
                  <a:gd name="f192" fmla="*/ f150 f48 1"/>
                  <a:gd name="f193" fmla="*/ f151 f49 1"/>
                  <a:gd name="f194" fmla="*/ f152 f48 1"/>
                  <a:gd name="f195" fmla="*/ f153 f49 1"/>
                  <a:gd name="f196" fmla="*/ f154 f48 1"/>
                  <a:gd name="f197" fmla="*/ f155 f49 1"/>
                  <a:gd name="f198" fmla="*/ f156 f48 1"/>
                  <a:gd name="f199" fmla="*/ f157 f49 1"/>
                  <a:gd name="f200" fmla="*/ f158 f48 1"/>
                  <a:gd name="f201" fmla="*/ f159 f49 1"/>
                  <a:gd name="f202" fmla="*/ f160 f48 1"/>
                  <a:gd name="f203" fmla="*/ f161 f49 1"/>
                  <a:gd name="f204" fmla="*/ f162 f48 1"/>
                  <a:gd name="f205" fmla="*/ f163 f49 1"/>
                  <a:gd name="f206" fmla="*/ f165 f49 1"/>
                  <a:gd name="f207" fmla="*/ f166 f48 1"/>
                  <a:gd name="f208" fmla="*/ f167 f49 1"/>
                </a:gdLst>
                <a:ahLst/>
                <a:cxnLst>
                  <a:cxn ang="3cd4">
                    <a:pos x="hc" y="t"/>
                  </a:cxn>
                  <a:cxn ang="0">
                    <a:pos x="r" y="vc"/>
                  </a:cxn>
                  <a:cxn ang="cd4">
                    <a:pos x="hc" y="b"/>
                  </a:cxn>
                  <a:cxn ang="cd2">
                    <a:pos x="l" y="vc"/>
                  </a:cxn>
                  <a:cxn ang="f132">
                    <a:pos x="f175" y="f176"/>
                  </a:cxn>
                  <a:cxn ang="f132">
                    <a:pos x="f175" y="f176"/>
                  </a:cxn>
                  <a:cxn ang="f132">
                    <a:pos x="f177" y="f176"/>
                  </a:cxn>
                  <a:cxn ang="f132">
                    <a:pos x="f178" y="f179"/>
                  </a:cxn>
                  <a:cxn ang="f132">
                    <a:pos x="f180" y="f181"/>
                  </a:cxn>
                  <a:cxn ang="f132">
                    <a:pos x="f182" y="f183"/>
                  </a:cxn>
                  <a:cxn ang="f132">
                    <a:pos x="f184" y="f185"/>
                  </a:cxn>
                  <a:cxn ang="f132">
                    <a:pos x="f186" y="f187"/>
                  </a:cxn>
                  <a:cxn ang="f132">
                    <a:pos x="f188" y="f189"/>
                  </a:cxn>
                  <a:cxn ang="f132">
                    <a:pos x="f190" y="f191"/>
                  </a:cxn>
                  <a:cxn ang="f132">
                    <a:pos x="f192" y="f193"/>
                  </a:cxn>
                  <a:cxn ang="f132">
                    <a:pos x="f194" y="f195"/>
                  </a:cxn>
                  <a:cxn ang="f132">
                    <a:pos x="f196" y="f197"/>
                  </a:cxn>
                  <a:cxn ang="f132">
                    <a:pos x="f198" y="f199"/>
                  </a:cxn>
                  <a:cxn ang="f132">
                    <a:pos x="f200" y="f201"/>
                  </a:cxn>
                  <a:cxn ang="f132">
                    <a:pos x="f202" y="f203"/>
                  </a:cxn>
                  <a:cxn ang="f132">
                    <a:pos x="f204" y="f205"/>
                  </a:cxn>
                  <a:cxn ang="f132">
                    <a:pos x="f171" y="f206"/>
                  </a:cxn>
                  <a:cxn ang="f132">
                    <a:pos x="f207" y="f199"/>
                  </a:cxn>
                  <a:cxn ang="f132">
                    <a:pos x="f196" y="f189"/>
                  </a:cxn>
                  <a:cxn ang="f132">
                    <a:pos x="f186" y="f208"/>
                  </a:cxn>
                  <a:cxn ang="f132">
                    <a:pos x="f177" y="f174"/>
                  </a:cxn>
                  <a:cxn ang="f132">
                    <a:pos x="f175" y="f176"/>
                  </a:cxn>
                  <a:cxn ang="f132">
                    <a:pos x="f175" y="f176"/>
                  </a:cxn>
                </a:cxnLst>
                <a:rect l="f171" t="f174" r="f172" b="f173"/>
                <a:pathLst>
                  <a:path w="663" h="967">
                    <a:moveTo>
                      <a:pt x="f6"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19"/>
                    </a:lnTo>
                    <a:lnTo>
                      <a:pt x="f30" y="f31"/>
                    </a:lnTo>
                    <a:lnTo>
                      <a:pt x="f32" y="f33"/>
                    </a:lnTo>
                    <a:lnTo>
                      <a:pt x="f34" y="f35"/>
                    </a:lnTo>
                    <a:lnTo>
                      <a:pt x="f36" y="f37"/>
                    </a:lnTo>
                    <a:lnTo>
                      <a:pt x="f38" y="f7"/>
                    </a:lnTo>
                    <a:lnTo>
                      <a:pt x="f5" y="f39"/>
                    </a:lnTo>
                    <a:lnTo>
                      <a:pt x="f40" y="f41"/>
                    </a:lnTo>
                    <a:lnTo>
                      <a:pt x="f42" y="f43"/>
                    </a:lnTo>
                    <a:lnTo>
                      <a:pt x="f44" y="f45"/>
                    </a:lnTo>
                    <a:lnTo>
                      <a:pt x="f46" y="f5"/>
                    </a:lnTo>
                    <a:lnTo>
                      <a:pt x="f6" y="f8"/>
                    </a:lnTo>
                    <a:close/>
                  </a:path>
                </a:pathLst>
              </a:custGeom>
              <a:solidFill>
                <a:srgbClr val="B3B301"/>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1" name="Freeform 17">
                <a:extLst>
                  <a:ext uri="{FF2B5EF4-FFF2-40B4-BE49-F238E27FC236}">
                    <a16:creationId xmlns:a16="http://schemas.microsoft.com/office/drawing/2014/main" xmlns="" id="{9D5AE3E1-A905-46BF-B527-CDD16513ED52}"/>
                  </a:ext>
                </a:extLst>
              </p:cNvPr>
              <p:cNvSpPr/>
              <p:nvPr/>
            </p:nvSpPr>
            <p:spPr>
              <a:xfrm flipH="1">
                <a:off x="8185791" y="4237795"/>
                <a:ext cx="103436" cy="85130"/>
              </a:xfrm>
              <a:custGeom>
                <a:avLst/>
                <a:gdLst>
                  <a:gd name="f0" fmla="val 10800000"/>
                  <a:gd name="f1" fmla="val 5400000"/>
                  <a:gd name="f2" fmla="val 180"/>
                  <a:gd name="f3" fmla="val w"/>
                  <a:gd name="f4" fmla="val h"/>
                  <a:gd name="f5" fmla="val 0"/>
                  <a:gd name="f6" fmla="val 503"/>
                  <a:gd name="f7" fmla="val 337"/>
                  <a:gd name="f8" fmla="val 66"/>
                  <a:gd name="f9" fmla="val 167"/>
                  <a:gd name="f10" fmla="val 68"/>
                  <a:gd name="f11" fmla="val 171"/>
                  <a:gd name="f12" fmla="val 76"/>
                  <a:gd name="f13" fmla="val 183"/>
                  <a:gd name="f14" fmla="val 80"/>
                  <a:gd name="f15" fmla="val 190"/>
                  <a:gd name="f16" fmla="val 87"/>
                  <a:gd name="f17" fmla="val 198"/>
                  <a:gd name="f18" fmla="val 93"/>
                  <a:gd name="f19" fmla="val 209"/>
                  <a:gd name="f20" fmla="val 100"/>
                  <a:gd name="f21" fmla="val 223"/>
                  <a:gd name="f22" fmla="val 106"/>
                  <a:gd name="f23" fmla="val 234"/>
                  <a:gd name="f24" fmla="val 114"/>
                  <a:gd name="f25" fmla="val 247"/>
                  <a:gd name="f26" fmla="val 119"/>
                  <a:gd name="f27" fmla="val 262"/>
                  <a:gd name="f28" fmla="val 127"/>
                  <a:gd name="f29" fmla="val 278"/>
                  <a:gd name="f30" fmla="val 133"/>
                  <a:gd name="f31" fmla="val 291"/>
                  <a:gd name="f32" fmla="val 137"/>
                  <a:gd name="f33" fmla="val 308"/>
                  <a:gd name="f34" fmla="val 140"/>
                  <a:gd name="f35" fmla="val 321"/>
                  <a:gd name="f36" fmla="val 142"/>
                  <a:gd name="f37" fmla="val 144"/>
                  <a:gd name="f38" fmla="val 335"/>
                  <a:gd name="f39" fmla="val 154"/>
                  <a:gd name="f40" fmla="val 331"/>
                  <a:gd name="f41" fmla="val 323"/>
                  <a:gd name="f42" fmla="val 186"/>
                  <a:gd name="f43" fmla="val 316"/>
                  <a:gd name="f44" fmla="val 207"/>
                  <a:gd name="f45" fmla="val 302"/>
                  <a:gd name="f46" fmla="val 232"/>
                  <a:gd name="f47" fmla="val 289"/>
                  <a:gd name="f48" fmla="val 258"/>
                  <a:gd name="f49" fmla="val 274"/>
                  <a:gd name="f50" fmla="val 257"/>
                  <a:gd name="f51" fmla="val 317"/>
                  <a:gd name="f52" fmla="val 238"/>
                  <a:gd name="f53" fmla="val 349"/>
                  <a:gd name="f54" fmla="val 219"/>
                  <a:gd name="f55" fmla="val 378"/>
                  <a:gd name="f56" fmla="val 408"/>
                  <a:gd name="f57" fmla="val 177"/>
                  <a:gd name="f58" fmla="val 435"/>
                  <a:gd name="f59" fmla="val 462"/>
                  <a:gd name="f60" fmla="val 484"/>
                  <a:gd name="f61" fmla="val 110"/>
                  <a:gd name="f62" fmla="val 89"/>
                  <a:gd name="f63" fmla="val 498"/>
                  <a:gd name="f64" fmla="val 6"/>
                  <a:gd name="f65" fmla="val 414"/>
                  <a:gd name="f66" fmla="val 188"/>
                  <a:gd name="f67" fmla="val 217"/>
                  <a:gd name="f68" fmla="val 17"/>
                  <a:gd name="f69" fmla="val 34"/>
                  <a:gd name="f70" fmla="val 55"/>
                  <a:gd name="f71" fmla="+- 0 0 -90"/>
                  <a:gd name="f72" fmla="*/ f3 1 503"/>
                  <a:gd name="f73" fmla="*/ f4 1 337"/>
                  <a:gd name="f74" fmla="+- f7 0 f5"/>
                  <a:gd name="f75" fmla="+- f6 0 f5"/>
                  <a:gd name="f76" fmla="*/ f71 f0 1"/>
                  <a:gd name="f77" fmla="*/ f75 1 503"/>
                  <a:gd name="f78" fmla="*/ f74 1 337"/>
                  <a:gd name="f79" fmla="*/ 5 f75 1"/>
                  <a:gd name="f80" fmla="*/ 10 f74 1"/>
                  <a:gd name="f81" fmla="*/ 11 f74 1"/>
                  <a:gd name="f82" fmla="*/ 6 f75 1"/>
                  <a:gd name="f83" fmla="*/ 12 f74 1"/>
                  <a:gd name="f84" fmla="*/ 13 f74 1"/>
                  <a:gd name="f85" fmla="*/ 7 f75 1"/>
                  <a:gd name="f86" fmla="*/ 14 f74 1"/>
                  <a:gd name="f87" fmla="*/ 8 f75 1"/>
                  <a:gd name="f88" fmla="*/ 15 f74 1"/>
                  <a:gd name="f89" fmla="*/ 16 f74 1"/>
                  <a:gd name="f90" fmla="*/ 17 f74 1"/>
                  <a:gd name="f91" fmla="*/ 9 f75 1"/>
                  <a:gd name="f92" fmla="*/ 18 f74 1"/>
                  <a:gd name="f93" fmla="*/ 19 f74 1"/>
                  <a:gd name="f94" fmla="*/ 20 f74 1"/>
                  <a:gd name="f95" fmla="*/ 21 f74 1"/>
                  <a:gd name="f96" fmla="*/ 10 f75 1"/>
                  <a:gd name="f97" fmla="*/ 11 f75 1"/>
                  <a:gd name="f98" fmla="*/ 12 f75 1"/>
                  <a:gd name="f99" fmla="*/ 13 f75 1"/>
                  <a:gd name="f100" fmla="*/ 15 f75 1"/>
                  <a:gd name="f101" fmla="*/ 17 f75 1"/>
                  <a:gd name="f102" fmla="*/ 19 f75 1"/>
                  <a:gd name="f103" fmla="*/ 20 f75 1"/>
                  <a:gd name="f104" fmla="*/ 22 f75 1"/>
                  <a:gd name="f105" fmla="*/ 24 f75 1"/>
                  <a:gd name="f106" fmla="*/ 26 f75 1"/>
                  <a:gd name="f107" fmla="*/ 28 f75 1"/>
                  <a:gd name="f108" fmla="*/ 9 f74 1"/>
                  <a:gd name="f109" fmla="*/ 29 f75 1"/>
                  <a:gd name="f110" fmla="*/ 8 f74 1"/>
                  <a:gd name="f111" fmla="*/ 31 f75 1"/>
                  <a:gd name="f112" fmla="*/ 6 f74 1"/>
                  <a:gd name="f113" fmla="*/ 32 f75 1"/>
                  <a:gd name="f114" fmla="*/ 5 f74 1"/>
                  <a:gd name="f115" fmla="*/ 0 f74 1"/>
                  <a:gd name="f116" fmla="*/ 1 f74 1"/>
                  <a:gd name="f117" fmla="*/ 3 f75 1"/>
                  <a:gd name="f118" fmla="*/ 0 f75 1"/>
                  <a:gd name="f119" fmla="*/ 3 f74 1"/>
                  <a:gd name="f120" fmla="*/ 503 f75 1"/>
                  <a:gd name="f121" fmla="*/ 337 f74 1"/>
                  <a:gd name="f122" fmla="*/ f76 1 f2"/>
                  <a:gd name="f123" fmla="*/ f79 1 503"/>
                  <a:gd name="f124" fmla="*/ f80 1 337"/>
                  <a:gd name="f125" fmla="*/ f81 1 337"/>
                  <a:gd name="f126" fmla="*/ f82 1 503"/>
                  <a:gd name="f127" fmla="*/ f83 1 337"/>
                  <a:gd name="f128" fmla="*/ f84 1 337"/>
                  <a:gd name="f129" fmla="*/ f85 1 503"/>
                  <a:gd name="f130" fmla="*/ f86 1 337"/>
                  <a:gd name="f131" fmla="*/ f87 1 503"/>
                  <a:gd name="f132" fmla="*/ f88 1 337"/>
                  <a:gd name="f133" fmla="*/ f89 1 337"/>
                  <a:gd name="f134" fmla="*/ f90 1 337"/>
                  <a:gd name="f135" fmla="*/ f91 1 503"/>
                  <a:gd name="f136" fmla="*/ f92 1 337"/>
                  <a:gd name="f137" fmla="*/ f93 1 337"/>
                  <a:gd name="f138" fmla="*/ f94 1 337"/>
                  <a:gd name="f139" fmla="*/ f95 1 337"/>
                  <a:gd name="f140" fmla="*/ f96 1 503"/>
                  <a:gd name="f141" fmla="*/ f97 1 503"/>
                  <a:gd name="f142" fmla="*/ f98 1 503"/>
                  <a:gd name="f143" fmla="*/ f99 1 503"/>
                  <a:gd name="f144" fmla="*/ f100 1 503"/>
                  <a:gd name="f145" fmla="*/ f101 1 503"/>
                  <a:gd name="f146" fmla="*/ f102 1 503"/>
                  <a:gd name="f147" fmla="*/ f103 1 503"/>
                  <a:gd name="f148" fmla="*/ f104 1 503"/>
                  <a:gd name="f149" fmla="*/ f105 1 503"/>
                  <a:gd name="f150" fmla="*/ f106 1 503"/>
                  <a:gd name="f151" fmla="*/ f107 1 503"/>
                  <a:gd name="f152" fmla="*/ f108 1 337"/>
                  <a:gd name="f153" fmla="*/ f109 1 503"/>
                  <a:gd name="f154" fmla="*/ f110 1 337"/>
                  <a:gd name="f155" fmla="*/ f111 1 503"/>
                  <a:gd name="f156" fmla="*/ f112 1 337"/>
                  <a:gd name="f157" fmla="*/ f113 1 503"/>
                  <a:gd name="f158" fmla="*/ f114 1 337"/>
                  <a:gd name="f159" fmla="*/ f115 1 337"/>
                  <a:gd name="f160" fmla="*/ f116 1 337"/>
                  <a:gd name="f161" fmla="*/ f117 1 503"/>
                  <a:gd name="f162" fmla="*/ f118 1 503"/>
                  <a:gd name="f163" fmla="*/ f119 1 337"/>
                  <a:gd name="f164" fmla="*/ f120 1 503"/>
                  <a:gd name="f165" fmla="*/ f121 1 337"/>
                  <a:gd name="f166" fmla="+- f122 0 f1"/>
                  <a:gd name="f167" fmla="*/ f123 1 f77"/>
                  <a:gd name="f168" fmla="*/ f124 1 f78"/>
                  <a:gd name="f169" fmla="*/ f125 1 f78"/>
                  <a:gd name="f170" fmla="*/ f126 1 f77"/>
                  <a:gd name="f171" fmla="*/ f127 1 f78"/>
                  <a:gd name="f172" fmla="*/ f128 1 f78"/>
                  <a:gd name="f173" fmla="*/ f129 1 f77"/>
                  <a:gd name="f174" fmla="*/ f130 1 f78"/>
                  <a:gd name="f175" fmla="*/ f131 1 f77"/>
                  <a:gd name="f176" fmla="*/ f132 1 f78"/>
                  <a:gd name="f177" fmla="*/ f133 1 f78"/>
                  <a:gd name="f178" fmla="*/ f134 1 f78"/>
                  <a:gd name="f179" fmla="*/ f135 1 f77"/>
                  <a:gd name="f180" fmla="*/ f136 1 f78"/>
                  <a:gd name="f181" fmla="*/ f137 1 f78"/>
                  <a:gd name="f182" fmla="*/ f138 1 f78"/>
                  <a:gd name="f183" fmla="*/ f139 1 f78"/>
                  <a:gd name="f184" fmla="*/ f140 1 f77"/>
                  <a:gd name="f185" fmla="*/ f141 1 f77"/>
                  <a:gd name="f186" fmla="*/ f142 1 f77"/>
                  <a:gd name="f187" fmla="*/ f143 1 f77"/>
                  <a:gd name="f188" fmla="*/ f144 1 f77"/>
                  <a:gd name="f189" fmla="*/ f145 1 f77"/>
                  <a:gd name="f190" fmla="*/ f146 1 f77"/>
                  <a:gd name="f191" fmla="*/ f147 1 f77"/>
                  <a:gd name="f192" fmla="*/ f148 1 f77"/>
                  <a:gd name="f193" fmla="*/ f149 1 f77"/>
                  <a:gd name="f194" fmla="*/ f150 1 f77"/>
                  <a:gd name="f195" fmla="*/ f151 1 f77"/>
                  <a:gd name="f196" fmla="*/ f152 1 f78"/>
                  <a:gd name="f197" fmla="*/ f153 1 f77"/>
                  <a:gd name="f198" fmla="*/ f154 1 f78"/>
                  <a:gd name="f199" fmla="*/ f155 1 f77"/>
                  <a:gd name="f200" fmla="*/ f156 1 f78"/>
                  <a:gd name="f201" fmla="*/ f157 1 f77"/>
                  <a:gd name="f202" fmla="*/ f158 1 f78"/>
                  <a:gd name="f203" fmla="*/ f159 1 f78"/>
                  <a:gd name="f204" fmla="*/ f160 1 f78"/>
                  <a:gd name="f205" fmla="*/ f161 1 f77"/>
                  <a:gd name="f206" fmla="*/ f162 1 f77"/>
                  <a:gd name="f207" fmla="*/ f163 1 f78"/>
                  <a:gd name="f208" fmla="*/ f164 1 f77"/>
                  <a:gd name="f209" fmla="*/ f165 1 f78"/>
                  <a:gd name="f210" fmla="*/ f206 f72 1"/>
                  <a:gd name="f211" fmla="*/ f208 f72 1"/>
                  <a:gd name="f212" fmla="*/ f209 f73 1"/>
                  <a:gd name="f213" fmla="*/ f203 f73 1"/>
                  <a:gd name="f214" fmla="*/ f167 f72 1"/>
                  <a:gd name="f215" fmla="*/ f168 f73 1"/>
                  <a:gd name="f216" fmla="*/ f169 f73 1"/>
                  <a:gd name="f217" fmla="*/ f170 f72 1"/>
                  <a:gd name="f218" fmla="*/ f171 f73 1"/>
                  <a:gd name="f219" fmla="*/ f172 f73 1"/>
                  <a:gd name="f220" fmla="*/ f173 f72 1"/>
                  <a:gd name="f221" fmla="*/ f174 f73 1"/>
                  <a:gd name="f222" fmla="*/ f175 f72 1"/>
                  <a:gd name="f223" fmla="*/ f176 f73 1"/>
                  <a:gd name="f224" fmla="*/ f177 f73 1"/>
                  <a:gd name="f225" fmla="*/ f178 f73 1"/>
                  <a:gd name="f226" fmla="*/ f179 f72 1"/>
                  <a:gd name="f227" fmla="*/ f180 f73 1"/>
                  <a:gd name="f228" fmla="*/ f181 f73 1"/>
                  <a:gd name="f229" fmla="*/ f182 f73 1"/>
                  <a:gd name="f230" fmla="*/ f183 f73 1"/>
                  <a:gd name="f231" fmla="*/ f184 f72 1"/>
                  <a:gd name="f232" fmla="*/ f185 f72 1"/>
                  <a:gd name="f233" fmla="*/ f186 f72 1"/>
                  <a:gd name="f234" fmla="*/ f187 f72 1"/>
                  <a:gd name="f235" fmla="*/ f188 f72 1"/>
                  <a:gd name="f236" fmla="*/ f189 f72 1"/>
                  <a:gd name="f237" fmla="*/ f190 f72 1"/>
                  <a:gd name="f238" fmla="*/ f191 f72 1"/>
                  <a:gd name="f239" fmla="*/ f192 f72 1"/>
                  <a:gd name="f240" fmla="*/ f193 f72 1"/>
                  <a:gd name="f241" fmla="*/ f194 f72 1"/>
                  <a:gd name="f242" fmla="*/ f195 f72 1"/>
                  <a:gd name="f243" fmla="*/ f196 f73 1"/>
                  <a:gd name="f244" fmla="*/ f197 f72 1"/>
                  <a:gd name="f245" fmla="*/ f198 f73 1"/>
                  <a:gd name="f246" fmla="*/ f199 f72 1"/>
                  <a:gd name="f247" fmla="*/ f200 f73 1"/>
                  <a:gd name="f248" fmla="*/ f201 f72 1"/>
                  <a:gd name="f249" fmla="*/ f202 f73 1"/>
                  <a:gd name="f250" fmla="*/ f204 f73 1"/>
                  <a:gd name="f251" fmla="*/ f205 f72 1"/>
                  <a:gd name="f252" fmla="*/ f207 f73 1"/>
                </a:gdLst>
                <a:ahLst/>
                <a:cxnLst>
                  <a:cxn ang="3cd4">
                    <a:pos x="hc" y="t"/>
                  </a:cxn>
                  <a:cxn ang="0">
                    <a:pos x="r" y="vc"/>
                  </a:cxn>
                  <a:cxn ang="cd4">
                    <a:pos x="hc" y="b"/>
                  </a:cxn>
                  <a:cxn ang="cd2">
                    <a:pos x="l" y="vc"/>
                  </a:cxn>
                  <a:cxn ang="f166">
                    <a:pos x="f214" y="f215"/>
                  </a:cxn>
                  <a:cxn ang="f166">
                    <a:pos x="f214" y="f215"/>
                  </a:cxn>
                  <a:cxn ang="f166">
                    <a:pos x="f214" y="f216"/>
                  </a:cxn>
                  <a:cxn ang="f166">
                    <a:pos x="f214" y="f216"/>
                  </a:cxn>
                  <a:cxn ang="f166">
                    <a:pos x="f217" y="f218"/>
                  </a:cxn>
                  <a:cxn ang="f166">
                    <a:pos x="f217" y="f219"/>
                  </a:cxn>
                  <a:cxn ang="f166">
                    <a:pos x="f220" y="f219"/>
                  </a:cxn>
                  <a:cxn ang="f166">
                    <a:pos x="f220" y="f221"/>
                  </a:cxn>
                  <a:cxn ang="f166">
                    <a:pos x="f222" y="f223"/>
                  </a:cxn>
                  <a:cxn ang="f166">
                    <a:pos x="f222" y="f224"/>
                  </a:cxn>
                  <a:cxn ang="f166">
                    <a:pos x="f222" y="f225"/>
                  </a:cxn>
                  <a:cxn ang="f166">
                    <a:pos x="f226" y="f227"/>
                  </a:cxn>
                  <a:cxn ang="f166">
                    <a:pos x="f226" y="f228"/>
                  </a:cxn>
                  <a:cxn ang="f166">
                    <a:pos x="f226" y="f229"/>
                  </a:cxn>
                  <a:cxn ang="f166">
                    <a:pos x="f226" y="f230"/>
                  </a:cxn>
                  <a:cxn ang="f166">
                    <a:pos x="f226" y="f229"/>
                  </a:cxn>
                  <a:cxn ang="f166">
                    <a:pos x="f231" y="f229"/>
                  </a:cxn>
                  <a:cxn ang="f166">
                    <a:pos x="f232" y="f229"/>
                  </a:cxn>
                  <a:cxn ang="f166">
                    <a:pos x="f233" y="f228"/>
                  </a:cxn>
                  <a:cxn ang="f166">
                    <a:pos x="f234" y="f227"/>
                  </a:cxn>
                  <a:cxn ang="f166">
                    <a:pos x="f235" y="f227"/>
                  </a:cxn>
                  <a:cxn ang="f166">
                    <a:pos x="f236" y="f225"/>
                  </a:cxn>
                  <a:cxn ang="f166">
                    <a:pos x="f237" y="f224"/>
                  </a:cxn>
                  <a:cxn ang="f166">
                    <a:pos x="f238" y="f221"/>
                  </a:cxn>
                  <a:cxn ang="f166">
                    <a:pos x="f239" y="f219"/>
                  </a:cxn>
                  <a:cxn ang="f166">
                    <a:pos x="f240" y="f218"/>
                  </a:cxn>
                  <a:cxn ang="f166">
                    <a:pos x="f241" y="f216"/>
                  </a:cxn>
                  <a:cxn ang="f166">
                    <a:pos x="f242" y="f243"/>
                  </a:cxn>
                  <a:cxn ang="f166">
                    <a:pos x="f244" y="f245"/>
                  </a:cxn>
                  <a:cxn ang="f166">
                    <a:pos x="f246" y="f247"/>
                  </a:cxn>
                  <a:cxn ang="f166">
                    <a:pos x="f248" y="f249"/>
                  </a:cxn>
                  <a:cxn ang="f166">
                    <a:pos x="f248" y="f213"/>
                  </a:cxn>
                  <a:cxn ang="f166">
                    <a:pos x="f241" y="f249"/>
                  </a:cxn>
                  <a:cxn ang="f166">
                    <a:pos x="f233" y="f219"/>
                  </a:cxn>
                  <a:cxn ang="f166">
                    <a:pos x="f217" y="f250"/>
                  </a:cxn>
                  <a:cxn ang="f166">
                    <a:pos x="f251" y="f213"/>
                  </a:cxn>
                  <a:cxn ang="f166">
                    <a:pos x="f210" y="f252"/>
                  </a:cxn>
                  <a:cxn ang="f166">
                    <a:pos x="f214" y="f215"/>
                  </a:cxn>
                  <a:cxn ang="f166">
                    <a:pos x="f214" y="f215"/>
                  </a:cxn>
                </a:cxnLst>
                <a:rect l="f210" t="f213" r="f211" b="f212"/>
                <a:pathLst>
                  <a:path w="503" h="33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7"/>
                    </a:lnTo>
                    <a:lnTo>
                      <a:pt x="f37" y="f38"/>
                    </a:lnTo>
                    <a:lnTo>
                      <a:pt x="f39" y="f40"/>
                    </a:lnTo>
                    <a:lnTo>
                      <a:pt x="f9" y="f41"/>
                    </a:lnTo>
                    <a:lnTo>
                      <a:pt x="f42" y="f43"/>
                    </a:lnTo>
                    <a:lnTo>
                      <a:pt x="f44" y="f45"/>
                    </a:lnTo>
                    <a:lnTo>
                      <a:pt x="f46" y="f47"/>
                    </a:lnTo>
                    <a:lnTo>
                      <a:pt x="f48" y="f49"/>
                    </a:lnTo>
                    <a:lnTo>
                      <a:pt x="f47" y="f50"/>
                    </a:lnTo>
                    <a:lnTo>
                      <a:pt x="f51" y="f52"/>
                    </a:lnTo>
                    <a:lnTo>
                      <a:pt x="f53" y="f54"/>
                    </a:lnTo>
                    <a:lnTo>
                      <a:pt x="f55" y="f17"/>
                    </a:lnTo>
                    <a:lnTo>
                      <a:pt x="f56" y="f57"/>
                    </a:lnTo>
                    <a:lnTo>
                      <a:pt x="f58" y="f39"/>
                    </a:lnTo>
                    <a:lnTo>
                      <a:pt x="f59" y="f30"/>
                    </a:lnTo>
                    <a:lnTo>
                      <a:pt x="f60" y="f61"/>
                    </a:lnTo>
                    <a:lnTo>
                      <a:pt x="f6" y="f62"/>
                    </a:lnTo>
                    <a:lnTo>
                      <a:pt x="f63" y="f64"/>
                    </a:lnTo>
                    <a:lnTo>
                      <a:pt x="f65" y="f62"/>
                    </a:lnTo>
                    <a:lnTo>
                      <a:pt x="f66" y="f67"/>
                    </a:lnTo>
                    <a:lnTo>
                      <a:pt x="f62" y="f68"/>
                    </a:lnTo>
                    <a:lnTo>
                      <a:pt x="f69" y="f5"/>
                    </a:lnTo>
                    <a:lnTo>
                      <a:pt x="f5" y="f70"/>
                    </a:lnTo>
                    <a:lnTo>
                      <a:pt x="f8" y="f9"/>
                    </a:lnTo>
                    <a:close/>
                  </a:path>
                </a:pathLst>
              </a:custGeom>
              <a:solidFill>
                <a:srgbClr val="B3B301"/>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2" name="Freeform 18">
                <a:extLst>
                  <a:ext uri="{FF2B5EF4-FFF2-40B4-BE49-F238E27FC236}">
                    <a16:creationId xmlns:a16="http://schemas.microsoft.com/office/drawing/2014/main" xmlns="" id="{63683142-CF40-4108-9D4A-EA666D80092F}"/>
                  </a:ext>
                </a:extLst>
              </p:cNvPr>
              <p:cNvSpPr/>
              <p:nvPr/>
            </p:nvSpPr>
            <p:spPr>
              <a:xfrm flipH="1">
                <a:off x="8217813" y="4374626"/>
                <a:ext cx="112471" cy="104387"/>
              </a:xfrm>
              <a:custGeom>
                <a:avLst/>
                <a:gdLst>
                  <a:gd name="f0" fmla="val 10800000"/>
                  <a:gd name="f1" fmla="val 5400000"/>
                  <a:gd name="f2" fmla="val 180"/>
                  <a:gd name="f3" fmla="val w"/>
                  <a:gd name="f4" fmla="val h"/>
                  <a:gd name="f5" fmla="val 0"/>
                  <a:gd name="f6" fmla="val 548"/>
                  <a:gd name="f7" fmla="val 410"/>
                  <a:gd name="f8" fmla="val 2"/>
                  <a:gd name="f9" fmla="val 407"/>
                  <a:gd name="f10" fmla="val 12"/>
                  <a:gd name="f11" fmla="val 399"/>
                  <a:gd name="f12" fmla="val 29"/>
                  <a:gd name="f13" fmla="val 386"/>
                  <a:gd name="f14" fmla="val 51"/>
                  <a:gd name="f15" fmla="val 370"/>
                  <a:gd name="f16" fmla="val 76"/>
                  <a:gd name="f17" fmla="val 348"/>
                  <a:gd name="f18" fmla="val 107"/>
                  <a:gd name="f19" fmla="val 327"/>
                  <a:gd name="f20" fmla="val 141"/>
                  <a:gd name="f21" fmla="val 302"/>
                  <a:gd name="f22" fmla="val 183"/>
                  <a:gd name="f23" fmla="val 277"/>
                  <a:gd name="f24" fmla="val 221"/>
                  <a:gd name="f25" fmla="val 249"/>
                  <a:gd name="f26" fmla="val 266"/>
                  <a:gd name="f27" fmla="val 222"/>
                  <a:gd name="f28" fmla="val 310"/>
                  <a:gd name="f29" fmla="val 196"/>
                  <a:gd name="f30" fmla="val 357"/>
                  <a:gd name="f31" fmla="val 171"/>
                  <a:gd name="f32" fmla="val 403"/>
                  <a:gd name="f33" fmla="val 148"/>
                  <a:gd name="f34" fmla="val 451"/>
                  <a:gd name="f35" fmla="val 127"/>
                  <a:gd name="f36" fmla="val 500"/>
                  <a:gd name="f37" fmla="val 108"/>
                  <a:gd name="f38" fmla="val 95"/>
                  <a:gd name="f39" fmla="val 536"/>
                  <a:gd name="f40" fmla="val 532"/>
                  <a:gd name="f41" fmla="val 525"/>
                  <a:gd name="f42" fmla="val 511"/>
                  <a:gd name="f43" fmla="val 494"/>
                  <a:gd name="f44" fmla="val 6"/>
                  <a:gd name="f45" fmla="val 473"/>
                  <a:gd name="f46" fmla="val 9"/>
                  <a:gd name="f47" fmla="val 447"/>
                  <a:gd name="f48" fmla="val 15"/>
                  <a:gd name="f49" fmla="val 420"/>
                  <a:gd name="f50" fmla="val 21"/>
                  <a:gd name="f51" fmla="val 392"/>
                  <a:gd name="f52" fmla="val 30"/>
                  <a:gd name="f53" fmla="val 359"/>
                  <a:gd name="f54" fmla="val 38"/>
                  <a:gd name="f55" fmla="val 325"/>
                  <a:gd name="f56" fmla="val 47"/>
                  <a:gd name="f57" fmla="val 291"/>
                  <a:gd name="f58" fmla="val 59"/>
                  <a:gd name="f59" fmla="val 257"/>
                  <a:gd name="f60" fmla="val 72"/>
                  <a:gd name="f61" fmla="val 85"/>
                  <a:gd name="f62" fmla="val 186"/>
                  <a:gd name="f63" fmla="val 101"/>
                  <a:gd name="f64" fmla="val 154"/>
                  <a:gd name="f65" fmla="val 118"/>
                  <a:gd name="f66" fmla="val 122"/>
                  <a:gd name="f67" fmla="val 139"/>
                  <a:gd name="f68" fmla="+- 0 0 -90"/>
                  <a:gd name="f69" fmla="*/ f3 1 548"/>
                  <a:gd name="f70" fmla="*/ f4 1 410"/>
                  <a:gd name="f71" fmla="+- f7 0 f5"/>
                  <a:gd name="f72" fmla="+- f6 0 f5"/>
                  <a:gd name="f73" fmla="*/ f68 f0 1"/>
                  <a:gd name="f74" fmla="*/ f72 1 548"/>
                  <a:gd name="f75" fmla="*/ f71 1 410"/>
                  <a:gd name="f76" fmla="*/ 0 f72 1"/>
                  <a:gd name="f77" fmla="*/ 26 f71 1"/>
                  <a:gd name="f78" fmla="*/ 1 f72 1"/>
                  <a:gd name="f79" fmla="*/ 25 f71 1"/>
                  <a:gd name="f80" fmla="*/ 3 f72 1"/>
                  <a:gd name="f81" fmla="*/ 24 f71 1"/>
                  <a:gd name="f82" fmla="*/ 4 f72 1"/>
                  <a:gd name="f83" fmla="*/ 22 f71 1"/>
                  <a:gd name="f84" fmla="*/ 6 f72 1"/>
                  <a:gd name="f85" fmla="*/ 21 f71 1"/>
                  <a:gd name="f86" fmla="*/ 9 f72 1"/>
                  <a:gd name="f87" fmla="*/ 19 f71 1"/>
                  <a:gd name="f88" fmla="*/ 11 f72 1"/>
                  <a:gd name="f89" fmla="*/ 18 f71 1"/>
                  <a:gd name="f90" fmla="*/ 13 f72 1"/>
                  <a:gd name="f91" fmla="*/ 16 f71 1"/>
                  <a:gd name="f92" fmla="*/ 17 f72 1"/>
                  <a:gd name="f93" fmla="*/ 14 f71 1"/>
                  <a:gd name="f94" fmla="*/ 19 f72 1"/>
                  <a:gd name="f95" fmla="*/ 13 f71 1"/>
                  <a:gd name="f96" fmla="*/ 22 f72 1"/>
                  <a:gd name="f97" fmla="*/ 11 f71 1"/>
                  <a:gd name="f98" fmla="*/ 25 f72 1"/>
                  <a:gd name="f99" fmla="*/ 10 f71 1"/>
                  <a:gd name="f100" fmla="*/ 28 f72 1"/>
                  <a:gd name="f101" fmla="*/ 8 f71 1"/>
                  <a:gd name="f102" fmla="*/ 31 f72 1"/>
                  <a:gd name="f103" fmla="*/ 7 f71 1"/>
                  <a:gd name="f104" fmla="*/ 34 f72 1"/>
                  <a:gd name="f105" fmla="*/ 6 f71 1"/>
                  <a:gd name="f106" fmla="*/ 0 f71 1"/>
                  <a:gd name="f107" fmla="*/ 33 f72 1"/>
                  <a:gd name="f108" fmla="*/ 32 f72 1"/>
                  <a:gd name="f109" fmla="*/ 1 f71 1"/>
                  <a:gd name="f110" fmla="*/ 30 f72 1"/>
                  <a:gd name="f111" fmla="*/ 29 f72 1"/>
                  <a:gd name="f112" fmla="*/ 26 f72 1"/>
                  <a:gd name="f113" fmla="*/ 2 f71 1"/>
                  <a:gd name="f114" fmla="*/ 24 f72 1"/>
                  <a:gd name="f115" fmla="*/ 3 f71 1"/>
                  <a:gd name="f116" fmla="*/ 20 f72 1"/>
                  <a:gd name="f117" fmla="*/ 18 f72 1"/>
                  <a:gd name="f118" fmla="*/ 4 f71 1"/>
                  <a:gd name="f119" fmla="*/ 5 f71 1"/>
                  <a:gd name="f120" fmla="*/ 7 f72 1"/>
                  <a:gd name="f121" fmla="*/ 9 f71 1"/>
                  <a:gd name="f122" fmla="*/ 548 f72 1"/>
                  <a:gd name="f123" fmla="*/ 410 f71 1"/>
                  <a:gd name="f124" fmla="*/ f73 1 f2"/>
                  <a:gd name="f125" fmla="*/ f76 1 548"/>
                  <a:gd name="f126" fmla="*/ f77 1 410"/>
                  <a:gd name="f127" fmla="*/ f78 1 548"/>
                  <a:gd name="f128" fmla="*/ f79 1 410"/>
                  <a:gd name="f129" fmla="*/ f80 1 548"/>
                  <a:gd name="f130" fmla="*/ f81 1 410"/>
                  <a:gd name="f131" fmla="*/ f82 1 548"/>
                  <a:gd name="f132" fmla="*/ f83 1 410"/>
                  <a:gd name="f133" fmla="*/ f84 1 548"/>
                  <a:gd name="f134" fmla="*/ f85 1 410"/>
                  <a:gd name="f135" fmla="*/ f86 1 548"/>
                  <a:gd name="f136" fmla="*/ f87 1 410"/>
                  <a:gd name="f137" fmla="*/ f88 1 548"/>
                  <a:gd name="f138" fmla="*/ f89 1 410"/>
                  <a:gd name="f139" fmla="*/ f90 1 548"/>
                  <a:gd name="f140" fmla="*/ f91 1 410"/>
                  <a:gd name="f141" fmla="*/ f92 1 548"/>
                  <a:gd name="f142" fmla="*/ f93 1 410"/>
                  <a:gd name="f143" fmla="*/ f94 1 548"/>
                  <a:gd name="f144" fmla="*/ f95 1 410"/>
                  <a:gd name="f145" fmla="*/ f96 1 548"/>
                  <a:gd name="f146" fmla="*/ f97 1 410"/>
                  <a:gd name="f147" fmla="*/ f98 1 548"/>
                  <a:gd name="f148" fmla="*/ f99 1 410"/>
                  <a:gd name="f149" fmla="*/ f100 1 548"/>
                  <a:gd name="f150" fmla="*/ f101 1 410"/>
                  <a:gd name="f151" fmla="*/ f102 1 548"/>
                  <a:gd name="f152" fmla="*/ f103 1 410"/>
                  <a:gd name="f153" fmla="*/ f104 1 548"/>
                  <a:gd name="f154" fmla="*/ f105 1 410"/>
                  <a:gd name="f155" fmla="*/ f106 1 410"/>
                  <a:gd name="f156" fmla="*/ f107 1 548"/>
                  <a:gd name="f157" fmla="*/ f108 1 548"/>
                  <a:gd name="f158" fmla="*/ f109 1 410"/>
                  <a:gd name="f159" fmla="*/ f110 1 548"/>
                  <a:gd name="f160" fmla="*/ f111 1 548"/>
                  <a:gd name="f161" fmla="*/ f112 1 548"/>
                  <a:gd name="f162" fmla="*/ f113 1 410"/>
                  <a:gd name="f163" fmla="*/ f114 1 548"/>
                  <a:gd name="f164" fmla="*/ f115 1 410"/>
                  <a:gd name="f165" fmla="*/ f116 1 548"/>
                  <a:gd name="f166" fmla="*/ f117 1 548"/>
                  <a:gd name="f167" fmla="*/ f118 1 410"/>
                  <a:gd name="f168" fmla="*/ f119 1 410"/>
                  <a:gd name="f169" fmla="*/ f120 1 548"/>
                  <a:gd name="f170" fmla="*/ f121 1 410"/>
                  <a:gd name="f171" fmla="*/ f122 1 548"/>
                  <a:gd name="f172" fmla="*/ f123 1 410"/>
                  <a:gd name="f173" fmla="+- f124 0 f1"/>
                  <a:gd name="f174" fmla="*/ f125 1 f74"/>
                  <a:gd name="f175" fmla="*/ f126 1 f75"/>
                  <a:gd name="f176" fmla="*/ f127 1 f74"/>
                  <a:gd name="f177" fmla="*/ f128 1 f75"/>
                  <a:gd name="f178" fmla="*/ f129 1 f74"/>
                  <a:gd name="f179" fmla="*/ f130 1 f75"/>
                  <a:gd name="f180" fmla="*/ f131 1 f74"/>
                  <a:gd name="f181" fmla="*/ f132 1 f75"/>
                  <a:gd name="f182" fmla="*/ f133 1 f74"/>
                  <a:gd name="f183" fmla="*/ f134 1 f75"/>
                  <a:gd name="f184" fmla="*/ f135 1 f74"/>
                  <a:gd name="f185" fmla="*/ f136 1 f75"/>
                  <a:gd name="f186" fmla="*/ f137 1 f74"/>
                  <a:gd name="f187" fmla="*/ f138 1 f75"/>
                  <a:gd name="f188" fmla="*/ f139 1 f74"/>
                  <a:gd name="f189" fmla="*/ f140 1 f75"/>
                  <a:gd name="f190" fmla="*/ f141 1 f74"/>
                  <a:gd name="f191" fmla="*/ f142 1 f75"/>
                  <a:gd name="f192" fmla="*/ f143 1 f74"/>
                  <a:gd name="f193" fmla="*/ f144 1 f75"/>
                  <a:gd name="f194" fmla="*/ f145 1 f74"/>
                  <a:gd name="f195" fmla="*/ f146 1 f75"/>
                  <a:gd name="f196" fmla="*/ f147 1 f74"/>
                  <a:gd name="f197" fmla="*/ f148 1 f75"/>
                  <a:gd name="f198" fmla="*/ f149 1 f74"/>
                  <a:gd name="f199" fmla="*/ f150 1 f75"/>
                  <a:gd name="f200" fmla="*/ f151 1 f74"/>
                  <a:gd name="f201" fmla="*/ f152 1 f75"/>
                  <a:gd name="f202" fmla="*/ f153 1 f74"/>
                  <a:gd name="f203" fmla="*/ f154 1 f75"/>
                  <a:gd name="f204" fmla="*/ f155 1 f75"/>
                  <a:gd name="f205" fmla="*/ f156 1 f74"/>
                  <a:gd name="f206" fmla="*/ f157 1 f74"/>
                  <a:gd name="f207" fmla="*/ f158 1 f75"/>
                  <a:gd name="f208" fmla="*/ f159 1 f74"/>
                  <a:gd name="f209" fmla="*/ f160 1 f74"/>
                  <a:gd name="f210" fmla="*/ f161 1 f74"/>
                  <a:gd name="f211" fmla="*/ f162 1 f75"/>
                  <a:gd name="f212" fmla="*/ f163 1 f74"/>
                  <a:gd name="f213" fmla="*/ f164 1 f75"/>
                  <a:gd name="f214" fmla="*/ f165 1 f74"/>
                  <a:gd name="f215" fmla="*/ f166 1 f74"/>
                  <a:gd name="f216" fmla="*/ f167 1 f75"/>
                  <a:gd name="f217" fmla="*/ f168 1 f75"/>
                  <a:gd name="f218" fmla="*/ f169 1 f74"/>
                  <a:gd name="f219" fmla="*/ f170 1 f75"/>
                  <a:gd name="f220" fmla="*/ f171 1 f74"/>
                  <a:gd name="f221" fmla="*/ f172 1 f75"/>
                  <a:gd name="f222" fmla="*/ f174 f69 1"/>
                  <a:gd name="f223" fmla="*/ f220 f69 1"/>
                  <a:gd name="f224" fmla="*/ f221 f70 1"/>
                  <a:gd name="f225" fmla="*/ f204 f70 1"/>
                  <a:gd name="f226" fmla="*/ f175 f70 1"/>
                  <a:gd name="f227" fmla="*/ f176 f69 1"/>
                  <a:gd name="f228" fmla="*/ f177 f70 1"/>
                  <a:gd name="f229" fmla="*/ f178 f69 1"/>
                  <a:gd name="f230" fmla="*/ f179 f70 1"/>
                  <a:gd name="f231" fmla="*/ f180 f69 1"/>
                  <a:gd name="f232" fmla="*/ f181 f70 1"/>
                  <a:gd name="f233" fmla="*/ f182 f69 1"/>
                  <a:gd name="f234" fmla="*/ f183 f70 1"/>
                  <a:gd name="f235" fmla="*/ f184 f69 1"/>
                  <a:gd name="f236" fmla="*/ f185 f70 1"/>
                  <a:gd name="f237" fmla="*/ f186 f69 1"/>
                  <a:gd name="f238" fmla="*/ f187 f70 1"/>
                  <a:gd name="f239" fmla="*/ f188 f69 1"/>
                  <a:gd name="f240" fmla="*/ f189 f70 1"/>
                  <a:gd name="f241" fmla="*/ f190 f69 1"/>
                  <a:gd name="f242" fmla="*/ f191 f70 1"/>
                  <a:gd name="f243" fmla="*/ f192 f69 1"/>
                  <a:gd name="f244" fmla="*/ f193 f70 1"/>
                  <a:gd name="f245" fmla="*/ f194 f69 1"/>
                  <a:gd name="f246" fmla="*/ f195 f70 1"/>
                  <a:gd name="f247" fmla="*/ f196 f69 1"/>
                  <a:gd name="f248" fmla="*/ f197 f70 1"/>
                  <a:gd name="f249" fmla="*/ f198 f69 1"/>
                  <a:gd name="f250" fmla="*/ f199 f70 1"/>
                  <a:gd name="f251" fmla="*/ f200 f69 1"/>
                  <a:gd name="f252" fmla="*/ f201 f70 1"/>
                  <a:gd name="f253" fmla="*/ f202 f69 1"/>
                  <a:gd name="f254" fmla="*/ f203 f70 1"/>
                  <a:gd name="f255" fmla="*/ f205 f69 1"/>
                  <a:gd name="f256" fmla="*/ f206 f69 1"/>
                  <a:gd name="f257" fmla="*/ f207 f70 1"/>
                  <a:gd name="f258" fmla="*/ f208 f69 1"/>
                  <a:gd name="f259" fmla="*/ f209 f69 1"/>
                  <a:gd name="f260" fmla="*/ f210 f69 1"/>
                  <a:gd name="f261" fmla="*/ f211 f70 1"/>
                  <a:gd name="f262" fmla="*/ f212 f69 1"/>
                  <a:gd name="f263" fmla="*/ f213 f70 1"/>
                  <a:gd name="f264" fmla="*/ f214 f69 1"/>
                  <a:gd name="f265" fmla="*/ f215 f69 1"/>
                  <a:gd name="f266" fmla="*/ f216 f70 1"/>
                  <a:gd name="f267" fmla="*/ f217 f70 1"/>
                  <a:gd name="f268" fmla="*/ f218 f69 1"/>
                  <a:gd name="f269" fmla="*/ f219 f70 1"/>
                </a:gdLst>
                <a:ahLst/>
                <a:cxnLst>
                  <a:cxn ang="3cd4">
                    <a:pos x="hc" y="t"/>
                  </a:cxn>
                  <a:cxn ang="0">
                    <a:pos x="r" y="vc"/>
                  </a:cxn>
                  <a:cxn ang="cd4">
                    <a:pos x="hc" y="b"/>
                  </a:cxn>
                  <a:cxn ang="cd2">
                    <a:pos x="l" y="vc"/>
                  </a:cxn>
                  <a:cxn ang="f173">
                    <a:pos x="f222" y="f226"/>
                  </a:cxn>
                  <a:cxn ang="f173">
                    <a:pos x="f227" y="f226"/>
                  </a:cxn>
                  <a:cxn ang="f173">
                    <a:pos x="f227" y="f228"/>
                  </a:cxn>
                  <a:cxn ang="f173">
                    <a:pos x="f227" y="f228"/>
                  </a:cxn>
                  <a:cxn ang="f173">
                    <a:pos x="f229" y="f230"/>
                  </a:cxn>
                  <a:cxn ang="f173">
                    <a:pos x="f231" y="f232"/>
                  </a:cxn>
                  <a:cxn ang="f173">
                    <a:pos x="f233" y="f234"/>
                  </a:cxn>
                  <a:cxn ang="f173">
                    <a:pos x="f235" y="f236"/>
                  </a:cxn>
                  <a:cxn ang="f173">
                    <a:pos x="f237" y="f238"/>
                  </a:cxn>
                  <a:cxn ang="f173">
                    <a:pos x="f239" y="f240"/>
                  </a:cxn>
                  <a:cxn ang="f173">
                    <a:pos x="f241" y="f242"/>
                  </a:cxn>
                  <a:cxn ang="f173">
                    <a:pos x="f243" y="f244"/>
                  </a:cxn>
                  <a:cxn ang="f173">
                    <a:pos x="f245" y="f246"/>
                  </a:cxn>
                  <a:cxn ang="f173">
                    <a:pos x="f247" y="f248"/>
                  </a:cxn>
                  <a:cxn ang="f173">
                    <a:pos x="f249" y="f250"/>
                  </a:cxn>
                  <a:cxn ang="f173">
                    <a:pos x="f251" y="f252"/>
                  </a:cxn>
                  <a:cxn ang="f173">
                    <a:pos x="f253" y="f254"/>
                  </a:cxn>
                  <a:cxn ang="f173">
                    <a:pos x="f253" y="f225"/>
                  </a:cxn>
                  <a:cxn ang="f173">
                    <a:pos x="f253" y="f225"/>
                  </a:cxn>
                  <a:cxn ang="f173">
                    <a:pos x="f255" y="f225"/>
                  </a:cxn>
                  <a:cxn ang="f173">
                    <a:pos x="f256" y="f257"/>
                  </a:cxn>
                  <a:cxn ang="f173">
                    <a:pos x="f258" y="f257"/>
                  </a:cxn>
                  <a:cxn ang="f173">
                    <a:pos x="f259" y="f257"/>
                  </a:cxn>
                  <a:cxn ang="f173">
                    <a:pos x="f249" y="f257"/>
                  </a:cxn>
                  <a:cxn ang="f173">
                    <a:pos x="f260" y="f261"/>
                  </a:cxn>
                  <a:cxn ang="f173">
                    <a:pos x="f262" y="f261"/>
                  </a:cxn>
                  <a:cxn ang="f173">
                    <a:pos x="f245" y="f263"/>
                  </a:cxn>
                  <a:cxn ang="f173">
                    <a:pos x="f264" y="f263"/>
                  </a:cxn>
                  <a:cxn ang="f173">
                    <a:pos x="f265" y="f266"/>
                  </a:cxn>
                  <a:cxn ang="f173">
                    <a:pos x="f241" y="f267"/>
                  </a:cxn>
                  <a:cxn ang="f173">
                    <a:pos x="f239" y="f254"/>
                  </a:cxn>
                  <a:cxn ang="f173">
                    <a:pos x="f237" y="f252"/>
                  </a:cxn>
                  <a:cxn ang="f173">
                    <a:pos x="f235" y="f250"/>
                  </a:cxn>
                  <a:cxn ang="f173">
                    <a:pos x="f268" y="f269"/>
                  </a:cxn>
                  <a:cxn ang="f173">
                    <a:pos x="f222" y="f226"/>
                  </a:cxn>
                  <a:cxn ang="f173">
                    <a:pos x="f222" y="f226"/>
                  </a:cxn>
                </a:cxnLst>
                <a:rect l="f222" t="f225" r="f223" b="f224"/>
                <a:pathLst>
                  <a:path w="548" h="410">
                    <a:moveTo>
                      <a:pt x="f5" y="f7"/>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6" y="f38"/>
                    </a:lnTo>
                    <a:lnTo>
                      <a:pt x="f39" y="f5"/>
                    </a:lnTo>
                    <a:lnTo>
                      <a:pt x="f40" y="f5"/>
                    </a:lnTo>
                    <a:lnTo>
                      <a:pt x="f41" y="f5"/>
                    </a:lnTo>
                    <a:lnTo>
                      <a:pt x="f42" y="f8"/>
                    </a:lnTo>
                    <a:lnTo>
                      <a:pt x="f43" y="f44"/>
                    </a:lnTo>
                    <a:lnTo>
                      <a:pt x="f45" y="f46"/>
                    </a:lnTo>
                    <a:lnTo>
                      <a:pt x="f47" y="f48"/>
                    </a:lnTo>
                    <a:lnTo>
                      <a:pt x="f49" y="f50"/>
                    </a:lnTo>
                    <a:lnTo>
                      <a:pt x="f51" y="f52"/>
                    </a:lnTo>
                    <a:lnTo>
                      <a:pt x="f53" y="f54"/>
                    </a:lnTo>
                    <a:lnTo>
                      <a:pt x="f55" y="f56"/>
                    </a:lnTo>
                    <a:lnTo>
                      <a:pt x="f57" y="f58"/>
                    </a:lnTo>
                    <a:lnTo>
                      <a:pt x="f59" y="f60"/>
                    </a:lnTo>
                    <a:lnTo>
                      <a:pt x="f24" y="f61"/>
                    </a:lnTo>
                    <a:lnTo>
                      <a:pt x="f62" y="f63"/>
                    </a:lnTo>
                    <a:lnTo>
                      <a:pt x="f64" y="f65"/>
                    </a:lnTo>
                    <a:lnTo>
                      <a:pt x="f66" y="f67"/>
                    </a:lnTo>
                    <a:lnTo>
                      <a:pt x="f5" y="f7"/>
                    </a:lnTo>
                    <a:close/>
                  </a:path>
                </a:pathLst>
              </a:custGeom>
              <a:solidFill>
                <a:srgbClr val="B3B301"/>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3" name="Freeform 19">
                <a:extLst>
                  <a:ext uri="{FF2B5EF4-FFF2-40B4-BE49-F238E27FC236}">
                    <a16:creationId xmlns:a16="http://schemas.microsoft.com/office/drawing/2014/main" xmlns="" id="{F5C38228-2E69-46AD-9322-FA540C1FDE0F}"/>
                  </a:ext>
                </a:extLst>
              </p:cNvPr>
              <p:cNvSpPr/>
              <p:nvPr/>
            </p:nvSpPr>
            <p:spPr>
              <a:xfrm flipH="1">
                <a:off x="8372145" y="4603674"/>
                <a:ext cx="158438" cy="173818"/>
              </a:xfrm>
              <a:custGeom>
                <a:avLst/>
                <a:gdLst>
                  <a:gd name="f0" fmla="val 10800000"/>
                  <a:gd name="f1" fmla="val 5400000"/>
                  <a:gd name="f2" fmla="val 180"/>
                  <a:gd name="f3" fmla="val w"/>
                  <a:gd name="f4" fmla="val h"/>
                  <a:gd name="f5" fmla="val 0"/>
                  <a:gd name="f6" fmla="val 774"/>
                  <a:gd name="f7" fmla="val 686"/>
                  <a:gd name="f8" fmla="val 59"/>
                  <a:gd name="f9" fmla="val 61"/>
                  <a:gd name="f10" fmla="val 680"/>
                  <a:gd name="f11" fmla="val 67"/>
                  <a:gd name="f12" fmla="val 665"/>
                  <a:gd name="f13" fmla="val 80"/>
                  <a:gd name="f14" fmla="val 640"/>
                  <a:gd name="f15" fmla="val 97"/>
                  <a:gd name="f16" fmla="val 610"/>
                  <a:gd name="f17" fmla="val 118"/>
                  <a:gd name="f18" fmla="val 572"/>
                  <a:gd name="f19" fmla="val 146"/>
                  <a:gd name="f20" fmla="val 528"/>
                  <a:gd name="f21" fmla="val 179"/>
                  <a:gd name="f22" fmla="val 481"/>
                  <a:gd name="f23" fmla="val 219"/>
                  <a:gd name="f24" fmla="val 431"/>
                  <a:gd name="f25" fmla="val 262"/>
                  <a:gd name="f26" fmla="val 378"/>
                  <a:gd name="f27" fmla="val 316"/>
                  <a:gd name="f28" fmla="val 325"/>
                  <a:gd name="f29" fmla="val 373"/>
                  <a:gd name="f30" fmla="val 272"/>
                  <a:gd name="f31" fmla="val 439"/>
                  <a:gd name="f32" fmla="val 222"/>
                  <a:gd name="f33" fmla="val 510"/>
                  <a:gd name="f34" fmla="val 173"/>
                  <a:gd name="f35" fmla="val 591"/>
                  <a:gd name="f36" fmla="val 129"/>
                  <a:gd name="f37" fmla="val 677"/>
                  <a:gd name="f38" fmla="val 87"/>
                  <a:gd name="f39" fmla="val 55"/>
                  <a:gd name="f40" fmla="val 338"/>
                  <a:gd name="f41" fmla="val 144"/>
                  <a:gd name="f42" fmla="val 137"/>
                  <a:gd name="f43" fmla="val 342"/>
                  <a:gd name="f44" fmla="val 32"/>
                  <a:gd name="f45" fmla="val 524"/>
                  <a:gd name="f46" fmla="val 619"/>
                  <a:gd name="f47" fmla="+- 0 0 -90"/>
                  <a:gd name="f48" fmla="*/ f3 1 774"/>
                  <a:gd name="f49" fmla="*/ f4 1 686"/>
                  <a:gd name="f50" fmla="+- f7 0 f5"/>
                  <a:gd name="f51" fmla="+- f6 0 f5"/>
                  <a:gd name="f52" fmla="*/ f47 f0 1"/>
                  <a:gd name="f53" fmla="*/ f51 1 774"/>
                  <a:gd name="f54" fmla="*/ f50 1 686"/>
                  <a:gd name="f55" fmla="*/ 3 f51 1"/>
                  <a:gd name="f56" fmla="*/ 43 f50 1"/>
                  <a:gd name="f57" fmla="*/ 4 f51 1"/>
                  <a:gd name="f58" fmla="*/ 42 f50 1"/>
                  <a:gd name="f59" fmla="*/ 5 f51 1"/>
                  <a:gd name="f60" fmla="*/ 40 f50 1"/>
                  <a:gd name="f61" fmla="*/ 6 f51 1"/>
                  <a:gd name="f62" fmla="*/ 39 f50 1"/>
                  <a:gd name="f63" fmla="*/ 7 f51 1"/>
                  <a:gd name="f64" fmla="*/ 36 f50 1"/>
                  <a:gd name="f65" fmla="*/ 9 f51 1"/>
                  <a:gd name="f66" fmla="*/ 33 f50 1"/>
                  <a:gd name="f67" fmla="*/ 11 f51 1"/>
                  <a:gd name="f68" fmla="*/ 30 f50 1"/>
                  <a:gd name="f69" fmla="*/ 13 f51 1"/>
                  <a:gd name="f70" fmla="*/ 27 f50 1"/>
                  <a:gd name="f71" fmla="*/ 16 f51 1"/>
                  <a:gd name="f72" fmla="*/ 23 f50 1"/>
                  <a:gd name="f73" fmla="*/ 19 f51 1"/>
                  <a:gd name="f74" fmla="*/ 21 f50 1"/>
                  <a:gd name="f75" fmla="*/ 23 f51 1"/>
                  <a:gd name="f76" fmla="*/ 17 f50 1"/>
                  <a:gd name="f77" fmla="*/ 27 f51 1"/>
                  <a:gd name="f78" fmla="*/ 13 f50 1"/>
                  <a:gd name="f79" fmla="*/ 31 f51 1"/>
                  <a:gd name="f80" fmla="*/ 11 f50 1"/>
                  <a:gd name="f81" fmla="*/ 36 f51 1"/>
                  <a:gd name="f82" fmla="*/ 9 f50 1"/>
                  <a:gd name="f83" fmla="*/ 42 f51 1"/>
                  <a:gd name="f84" fmla="*/ 5 f50 1"/>
                  <a:gd name="f85" fmla="*/ 48 f51 1"/>
                  <a:gd name="f86" fmla="*/ 3 f50 1"/>
                  <a:gd name="f87" fmla="*/ 0 f50 1"/>
                  <a:gd name="f88" fmla="*/ 21 f51 1"/>
                  <a:gd name="f89" fmla="*/ 8 f51 1"/>
                  <a:gd name="f90" fmla="*/ 2 f51 1"/>
                  <a:gd name="f91" fmla="*/ 0 f51 1"/>
                  <a:gd name="f92" fmla="*/ 774 f51 1"/>
                  <a:gd name="f93" fmla="*/ 686 f50 1"/>
                  <a:gd name="f94" fmla="*/ f52 1 f2"/>
                  <a:gd name="f95" fmla="*/ f55 1 774"/>
                  <a:gd name="f96" fmla="*/ f56 1 686"/>
                  <a:gd name="f97" fmla="*/ f57 1 774"/>
                  <a:gd name="f98" fmla="*/ f58 1 686"/>
                  <a:gd name="f99" fmla="*/ f59 1 774"/>
                  <a:gd name="f100" fmla="*/ f60 1 686"/>
                  <a:gd name="f101" fmla="*/ f61 1 774"/>
                  <a:gd name="f102" fmla="*/ f62 1 686"/>
                  <a:gd name="f103" fmla="*/ f63 1 774"/>
                  <a:gd name="f104" fmla="*/ f64 1 686"/>
                  <a:gd name="f105" fmla="*/ f65 1 774"/>
                  <a:gd name="f106" fmla="*/ f66 1 686"/>
                  <a:gd name="f107" fmla="*/ f67 1 774"/>
                  <a:gd name="f108" fmla="*/ f68 1 686"/>
                  <a:gd name="f109" fmla="*/ f69 1 774"/>
                  <a:gd name="f110" fmla="*/ f70 1 686"/>
                  <a:gd name="f111" fmla="*/ f71 1 774"/>
                  <a:gd name="f112" fmla="*/ f72 1 686"/>
                  <a:gd name="f113" fmla="*/ f73 1 774"/>
                  <a:gd name="f114" fmla="*/ f74 1 686"/>
                  <a:gd name="f115" fmla="*/ f75 1 774"/>
                  <a:gd name="f116" fmla="*/ f76 1 686"/>
                  <a:gd name="f117" fmla="*/ f77 1 774"/>
                  <a:gd name="f118" fmla="*/ f78 1 686"/>
                  <a:gd name="f119" fmla="*/ f79 1 774"/>
                  <a:gd name="f120" fmla="*/ f80 1 686"/>
                  <a:gd name="f121" fmla="*/ f81 1 774"/>
                  <a:gd name="f122" fmla="*/ f82 1 686"/>
                  <a:gd name="f123" fmla="*/ f83 1 774"/>
                  <a:gd name="f124" fmla="*/ f84 1 686"/>
                  <a:gd name="f125" fmla="*/ f85 1 774"/>
                  <a:gd name="f126" fmla="*/ f86 1 686"/>
                  <a:gd name="f127" fmla="*/ f87 1 686"/>
                  <a:gd name="f128" fmla="*/ f88 1 774"/>
                  <a:gd name="f129" fmla="*/ f89 1 774"/>
                  <a:gd name="f130" fmla="*/ f90 1 774"/>
                  <a:gd name="f131" fmla="*/ f91 1 774"/>
                  <a:gd name="f132" fmla="*/ f92 1 774"/>
                  <a:gd name="f133" fmla="*/ f93 1 686"/>
                  <a:gd name="f134" fmla="+- f94 0 f1"/>
                  <a:gd name="f135" fmla="*/ f95 1 f53"/>
                  <a:gd name="f136" fmla="*/ f96 1 f54"/>
                  <a:gd name="f137" fmla="*/ f97 1 f53"/>
                  <a:gd name="f138" fmla="*/ f98 1 f54"/>
                  <a:gd name="f139" fmla="*/ f99 1 f53"/>
                  <a:gd name="f140" fmla="*/ f100 1 f54"/>
                  <a:gd name="f141" fmla="*/ f101 1 f53"/>
                  <a:gd name="f142" fmla="*/ f102 1 f54"/>
                  <a:gd name="f143" fmla="*/ f103 1 f53"/>
                  <a:gd name="f144" fmla="*/ f104 1 f54"/>
                  <a:gd name="f145" fmla="*/ f105 1 f53"/>
                  <a:gd name="f146" fmla="*/ f106 1 f54"/>
                  <a:gd name="f147" fmla="*/ f107 1 f53"/>
                  <a:gd name="f148" fmla="*/ f108 1 f54"/>
                  <a:gd name="f149" fmla="*/ f109 1 f53"/>
                  <a:gd name="f150" fmla="*/ f110 1 f54"/>
                  <a:gd name="f151" fmla="*/ f111 1 f53"/>
                  <a:gd name="f152" fmla="*/ f112 1 f54"/>
                  <a:gd name="f153" fmla="*/ f113 1 f53"/>
                  <a:gd name="f154" fmla="*/ f114 1 f54"/>
                  <a:gd name="f155" fmla="*/ f115 1 f53"/>
                  <a:gd name="f156" fmla="*/ f116 1 f54"/>
                  <a:gd name="f157" fmla="*/ f117 1 f53"/>
                  <a:gd name="f158" fmla="*/ f118 1 f54"/>
                  <a:gd name="f159" fmla="*/ f119 1 f53"/>
                  <a:gd name="f160" fmla="*/ f120 1 f54"/>
                  <a:gd name="f161" fmla="*/ f121 1 f53"/>
                  <a:gd name="f162" fmla="*/ f122 1 f54"/>
                  <a:gd name="f163" fmla="*/ f123 1 f53"/>
                  <a:gd name="f164" fmla="*/ f124 1 f54"/>
                  <a:gd name="f165" fmla="*/ f125 1 f53"/>
                  <a:gd name="f166" fmla="*/ f126 1 f54"/>
                  <a:gd name="f167" fmla="*/ f127 1 f54"/>
                  <a:gd name="f168" fmla="*/ f128 1 f53"/>
                  <a:gd name="f169" fmla="*/ f129 1 f53"/>
                  <a:gd name="f170" fmla="*/ f130 1 f53"/>
                  <a:gd name="f171" fmla="*/ f131 1 f53"/>
                  <a:gd name="f172" fmla="*/ f132 1 f53"/>
                  <a:gd name="f173" fmla="*/ f133 1 f54"/>
                  <a:gd name="f174" fmla="*/ f171 f48 1"/>
                  <a:gd name="f175" fmla="*/ f172 f48 1"/>
                  <a:gd name="f176" fmla="*/ f173 f49 1"/>
                  <a:gd name="f177" fmla="*/ f167 f49 1"/>
                  <a:gd name="f178" fmla="*/ f135 f48 1"/>
                  <a:gd name="f179" fmla="*/ f136 f49 1"/>
                  <a:gd name="f180" fmla="*/ f137 f48 1"/>
                  <a:gd name="f181" fmla="*/ f138 f49 1"/>
                  <a:gd name="f182" fmla="*/ f139 f48 1"/>
                  <a:gd name="f183" fmla="*/ f140 f49 1"/>
                  <a:gd name="f184" fmla="*/ f141 f48 1"/>
                  <a:gd name="f185" fmla="*/ f142 f49 1"/>
                  <a:gd name="f186" fmla="*/ f143 f48 1"/>
                  <a:gd name="f187" fmla="*/ f144 f49 1"/>
                  <a:gd name="f188" fmla="*/ f145 f48 1"/>
                  <a:gd name="f189" fmla="*/ f146 f49 1"/>
                  <a:gd name="f190" fmla="*/ f147 f48 1"/>
                  <a:gd name="f191" fmla="*/ f148 f49 1"/>
                  <a:gd name="f192" fmla="*/ f149 f48 1"/>
                  <a:gd name="f193" fmla="*/ f150 f49 1"/>
                  <a:gd name="f194" fmla="*/ f151 f48 1"/>
                  <a:gd name="f195" fmla="*/ f152 f49 1"/>
                  <a:gd name="f196" fmla="*/ f153 f48 1"/>
                  <a:gd name="f197" fmla="*/ f154 f49 1"/>
                  <a:gd name="f198" fmla="*/ f155 f48 1"/>
                  <a:gd name="f199" fmla="*/ f156 f49 1"/>
                  <a:gd name="f200" fmla="*/ f157 f48 1"/>
                  <a:gd name="f201" fmla="*/ f158 f49 1"/>
                  <a:gd name="f202" fmla="*/ f159 f48 1"/>
                  <a:gd name="f203" fmla="*/ f160 f49 1"/>
                  <a:gd name="f204" fmla="*/ f161 f48 1"/>
                  <a:gd name="f205" fmla="*/ f162 f49 1"/>
                  <a:gd name="f206" fmla="*/ f163 f48 1"/>
                  <a:gd name="f207" fmla="*/ f164 f49 1"/>
                  <a:gd name="f208" fmla="*/ f165 f48 1"/>
                  <a:gd name="f209" fmla="*/ f166 f49 1"/>
                  <a:gd name="f210" fmla="*/ f168 f48 1"/>
                  <a:gd name="f211" fmla="*/ f169 f48 1"/>
                  <a:gd name="f212" fmla="*/ f170 f48 1"/>
                </a:gdLst>
                <a:ahLst/>
                <a:cxnLst>
                  <a:cxn ang="3cd4">
                    <a:pos x="hc" y="t"/>
                  </a:cxn>
                  <a:cxn ang="0">
                    <a:pos x="r" y="vc"/>
                  </a:cxn>
                  <a:cxn ang="cd4">
                    <a:pos x="hc" y="b"/>
                  </a:cxn>
                  <a:cxn ang="cd2">
                    <a:pos x="l" y="vc"/>
                  </a:cxn>
                  <a:cxn ang="f134">
                    <a:pos x="f178" y="f179"/>
                  </a:cxn>
                  <a:cxn ang="f134">
                    <a:pos x="f178" y="f179"/>
                  </a:cxn>
                  <a:cxn ang="f134">
                    <a:pos x="f180" y="f181"/>
                  </a:cxn>
                  <a:cxn ang="f134">
                    <a:pos x="f182" y="f183"/>
                  </a:cxn>
                  <a:cxn ang="f134">
                    <a:pos x="f184" y="f185"/>
                  </a:cxn>
                  <a:cxn ang="f134">
                    <a:pos x="f186" y="f187"/>
                  </a:cxn>
                  <a:cxn ang="f134">
                    <a:pos x="f188" y="f189"/>
                  </a:cxn>
                  <a:cxn ang="f134">
                    <a:pos x="f190" y="f191"/>
                  </a:cxn>
                  <a:cxn ang="f134">
                    <a:pos x="f192" y="f193"/>
                  </a:cxn>
                  <a:cxn ang="f134">
                    <a:pos x="f194" y="f195"/>
                  </a:cxn>
                  <a:cxn ang="f134">
                    <a:pos x="f196" y="f197"/>
                  </a:cxn>
                  <a:cxn ang="f134">
                    <a:pos x="f198" y="f199"/>
                  </a:cxn>
                  <a:cxn ang="f134">
                    <a:pos x="f200" y="f201"/>
                  </a:cxn>
                  <a:cxn ang="f134">
                    <a:pos x="f202" y="f203"/>
                  </a:cxn>
                  <a:cxn ang="f134">
                    <a:pos x="f204" y="f205"/>
                  </a:cxn>
                  <a:cxn ang="f134">
                    <a:pos x="f206" y="f207"/>
                  </a:cxn>
                  <a:cxn ang="f134">
                    <a:pos x="f208" y="f209"/>
                  </a:cxn>
                  <a:cxn ang="f134">
                    <a:pos x="f204" y="f177"/>
                  </a:cxn>
                  <a:cxn ang="f134">
                    <a:pos x="f210" y="f205"/>
                  </a:cxn>
                  <a:cxn ang="f134">
                    <a:pos x="f211" y="f197"/>
                  </a:cxn>
                  <a:cxn ang="f134">
                    <a:pos x="f212" y="f189"/>
                  </a:cxn>
                  <a:cxn ang="f134">
                    <a:pos x="f174" y="f185"/>
                  </a:cxn>
                  <a:cxn ang="f134">
                    <a:pos x="f178" y="f179"/>
                  </a:cxn>
                  <a:cxn ang="f134">
                    <a:pos x="f178" y="f179"/>
                  </a:cxn>
                </a:cxnLst>
                <a:rect l="f174" t="f177" r="f175" b="f176"/>
                <a:pathLst>
                  <a:path w="774" h="686">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35" y="f5"/>
                    </a:lnTo>
                    <a:lnTo>
                      <a:pt x="f40" y="f41"/>
                    </a:lnTo>
                    <a:lnTo>
                      <a:pt x="f42" y="f43"/>
                    </a:lnTo>
                    <a:lnTo>
                      <a:pt x="f44" y="f45"/>
                    </a:lnTo>
                    <a:lnTo>
                      <a:pt x="f5" y="f46"/>
                    </a:lnTo>
                    <a:lnTo>
                      <a:pt x="f8" y="f7"/>
                    </a:lnTo>
                    <a:close/>
                  </a:path>
                </a:pathLst>
              </a:custGeom>
              <a:solidFill>
                <a:srgbClr val="B3B301"/>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4" name="Freeform 20">
                <a:extLst>
                  <a:ext uri="{FF2B5EF4-FFF2-40B4-BE49-F238E27FC236}">
                    <a16:creationId xmlns:a16="http://schemas.microsoft.com/office/drawing/2014/main" xmlns="" id="{6F35694D-9853-4C53-8B37-655A9C43114B}"/>
                  </a:ext>
                </a:extLst>
              </p:cNvPr>
              <p:cNvSpPr/>
              <p:nvPr/>
            </p:nvSpPr>
            <p:spPr>
              <a:xfrm flipH="1">
                <a:off x="8287591" y="4206889"/>
                <a:ext cx="36530" cy="159114"/>
              </a:xfrm>
              <a:custGeom>
                <a:avLst/>
                <a:gdLst>
                  <a:gd name="f0" fmla="val 10800000"/>
                  <a:gd name="f1" fmla="val 5400000"/>
                  <a:gd name="f2" fmla="val 180"/>
                  <a:gd name="f3" fmla="val w"/>
                  <a:gd name="f4" fmla="val h"/>
                  <a:gd name="f5" fmla="val 0"/>
                  <a:gd name="f6" fmla="val 176"/>
                  <a:gd name="f7" fmla="val 630"/>
                  <a:gd name="f8" fmla="val 1"/>
                  <a:gd name="f9" fmla="val 14"/>
                  <a:gd name="f10" fmla="val 43"/>
                  <a:gd name="f11" fmla="val 162"/>
                  <a:gd name="f12" fmla="val 487"/>
                  <a:gd name="f13" fmla="val 131"/>
                  <a:gd name="f14" fmla="val 495"/>
                  <a:gd name="f15" fmla="val 70"/>
                  <a:gd name="f16" fmla="val 168"/>
                  <a:gd name="f17" fmla="val 127"/>
                  <a:gd name="f18" fmla="+- 0 0 -90"/>
                  <a:gd name="f19" fmla="*/ f3 1 176"/>
                  <a:gd name="f20" fmla="*/ f4 1 630"/>
                  <a:gd name="f21" fmla="+- f7 0 f5"/>
                  <a:gd name="f22" fmla="+- f6 0 f5"/>
                  <a:gd name="f23" fmla="*/ f18 f0 1"/>
                  <a:gd name="f24" fmla="*/ f22 1 176"/>
                  <a:gd name="f25" fmla="*/ f21 1 630"/>
                  <a:gd name="f26" fmla="*/ 1 f22 1"/>
                  <a:gd name="f27" fmla="*/ 0 f21 1"/>
                  <a:gd name="f28" fmla="*/ 3 f22 1"/>
                  <a:gd name="f29" fmla="*/ 10 f21 1"/>
                  <a:gd name="f30" fmla="*/ 0 f22 1"/>
                  <a:gd name="f31" fmla="*/ 30 f21 1"/>
                  <a:gd name="f32" fmla="*/ 9 f22 1"/>
                  <a:gd name="f33" fmla="*/ 39 f21 1"/>
                  <a:gd name="f34" fmla="*/ 12 f22 1"/>
                  <a:gd name="f35" fmla="*/ 5 f22 1"/>
                  <a:gd name="f36" fmla="*/ 8 f22 1"/>
                  <a:gd name="f37" fmla="*/ 176 f22 1"/>
                  <a:gd name="f38" fmla="*/ 630 f21 1"/>
                  <a:gd name="f39" fmla="*/ f23 1 f2"/>
                  <a:gd name="f40" fmla="*/ f26 1 176"/>
                  <a:gd name="f41" fmla="*/ f27 1 630"/>
                  <a:gd name="f42" fmla="*/ f28 1 176"/>
                  <a:gd name="f43" fmla="*/ f29 1 630"/>
                  <a:gd name="f44" fmla="*/ f30 1 176"/>
                  <a:gd name="f45" fmla="*/ f31 1 630"/>
                  <a:gd name="f46" fmla="*/ f32 1 176"/>
                  <a:gd name="f47" fmla="*/ f33 1 630"/>
                  <a:gd name="f48" fmla="*/ f34 1 176"/>
                  <a:gd name="f49" fmla="*/ f35 1 176"/>
                  <a:gd name="f50" fmla="*/ f36 1 176"/>
                  <a:gd name="f51" fmla="*/ f37 1 176"/>
                  <a:gd name="f52" fmla="*/ f38 1 630"/>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4"/>
                  <a:gd name="f64" fmla="*/ f50 1 f24"/>
                  <a:gd name="f65" fmla="*/ f51 1 f24"/>
                  <a:gd name="f66" fmla="*/ f52 1 f25"/>
                  <a:gd name="f67" fmla="*/ f58 f19 1"/>
                  <a:gd name="f68" fmla="*/ f65 f19 1"/>
                  <a:gd name="f69" fmla="*/ f66 f20 1"/>
                  <a:gd name="f70" fmla="*/ f55 f20 1"/>
                  <a:gd name="f71" fmla="*/ f54 f19 1"/>
                  <a:gd name="f72" fmla="*/ f56 f19 1"/>
                  <a:gd name="f73" fmla="*/ f57 f20 1"/>
                  <a:gd name="f74" fmla="*/ f59 f20 1"/>
                  <a:gd name="f75" fmla="*/ f60 f19 1"/>
                  <a:gd name="f76" fmla="*/ f61 f20 1"/>
                  <a:gd name="f77" fmla="*/ f62 f19 1"/>
                  <a:gd name="f78" fmla="*/ f63 f19 1"/>
                  <a:gd name="f79" fmla="*/ f64 f19 1"/>
                </a:gdLst>
                <a:ahLst/>
                <a:cxnLst>
                  <a:cxn ang="3cd4">
                    <a:pos x="hc" y="t"/>
                  </a:cxn>
                  <a:cxn ang="0">
                    <a:pos x="r" y="vc"/>
                  </a:cxn>
                  <a:cxn ang="cd4">
                    <a:pos x="hc" y="b"/>
                  </a:cxn>
                  <a:cxn ang="cd2">
                    <a:pos x="l" y="vc"/>
                  </a:cxn>
                  <a:cxn ang="f53">
                    <a:pos x="f71" y="f70"/>
                  </a:cxn>
                  <a:cxn ang="f53">
                    <a:pos x="f72" y="f73"/>
                  </a:cxn>
                  <a:cxn ang="f53">
                    <a:pos x="f67" y="f74"/>
                  </a:cxn>
                  <a:cxn ang="f53">
                    <a:pos x="f75" y="f76"/>
                  </a:cxn>
                  <a:cxn ang="f53">
                    <a:pos x="f77" y="f74"/>
                  </a:cxn>
                  <a:cxn ang="f53">
                    <a:pos x="f78" y="f73"/>
                  </a:cxn>
                  <a:cxn ang="f53">
                    <a:pos x="f79" y="f70"/>
                  </a:cxn>
                  <a:cxn ang="f53">
                    <a:pos x="f71" y="f70"/>
                  </a:cxn>
                  <a:cxn ang="f53">
                    <a:pos x="f71" y="f70"/>
                  </a:cxn>
                </a:cxnLst>
                <a:rect l="f67" t="f70" r="f68" b="f69"/>
                <a:pathLst>
                  <a:path w="176" h="630">
                    <a:moveTo>
                      <a:pt x="f8" y="f9"/>
                    </a:moveTo>
                    <a:lnTo>
                      <a:pt x="f10" y="f11"/>
                    </a:lnTo>
                    <a:lnTo>
                      <a:pt x="f5" y="f12"/>
                    </a:lnTo>
                    <a:lnTo>
                      <a:pt x="f13" y="f7"/>
                    </a:lnTo>
                    <a:lnTo>
                      <a:pt x="f6" y="f14"/>
                    </a:lnTo>
                    <a:lnTo>
                      <a:pt x="f15" y="f16"/>
                    </a:lnTo>
                    <a:lnTo>
                      <a:pt x="f17" y="f5"/>
                    </a:lnTo>
                    <a:lnTo>
                      <a:pt x="f8" y="f9"/>
                    </a:lnTo>
                    <a:close/>
                  </a:path>
                </a:pathLst>
              </a:custGeom>
              <a:solidFill>
                <a:srgbClr val="FF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5" name="Freeform 21">
                <a:extLst>
                  <a:ext uri="{FF2B5EF4-FFF2-40B4-BE49-F238E27FC236}">
                    <a16:creationId xmlns:a16="http://schemas.microsoft.com/office/drawing/2014/main" xmlns="" id="{68824B21-4998-4733-9559-4C631B54D4CE}"/>
                  </a:ext>
                </a:extLst>
              </p:cNvPr>
              <p:cNvSpPr/>
              <p:nvPr/>
            </p:nvSpPr>
            <p:spPr>
              <a:xfrm flipH="1">
                <a:off x="8345052" y="4469386"/>
                <a:ext cx="50072" cy="40544"/>
              </a:xfrm>
              <a:custGeom>
                <a:avLst/>
                <a:gdLst>
                  <a:gd name="f0" fmla="val 10800000"/>
                  <a:gd name="f1" fmla="val 5400000"/>
                  <a:gd name="f2" fmla="val 180"/>
                  <a:gd name="f3" fmla="val w"/>
                  <a:gd name="f4" fmla="val h"/>
                  <a:gd name="f5" fmla="val 0"/>
                  <a:gd name="f6" fmla="val 243"/>
                  <a:gd name="f7" fmla="val 160"/>
                  <a:gd name="f8" fmla="val 109"/>
                  <a:gd name="f9" fmla="val 117"/>
                  <a:gd name="f10" fmla="val 48"/>
                  <a:gd name="f11" fmla="val 232"/>
                  <a:gd name="f12" fmla="val 126"/>
                  <a:gd name="f13" fmla="+- 0 0 -90"/>
                  <a:gd name="f14" fmla="*/ f3 1 243"/>
                  <a:gd name="f15" fmla="*/ f4 1 160"/>
                  <a:gd name="f16" fmla="+- f7 0 f5"/>
                  <a:gd name="f17" fmla="+- f6 0 f5"/>
                  <a:gd name="f18" fmla="*/ f13 f0 1"/>
                  <a:gd name="f19" fmla="*/ f17 1 243"/>
                  <a:gd name="f20" fmla="*/ f16 1 160"/>
                  <a:gd name="f21" fmla="*/ 0 f17 1"/>
                  <a:gd name="f22" fmla="*/ 6 f16 1"/>
                  <a:gd name="f23" fmla="*/ 8 f17 1"/>
                  <a:gd name="f24" fmla="*/ 0 f16 1"/>
                  <a:gd name="f25" fmla="*/ 16 f17 1"/>
                  <a:gd name="f26" fmla="*/ 3 f16 1"/>
                  <a:gd name="f27" fmla="*/ 15 f17 1"/>
                  <a:gd name="f28" fmla="*/ 7 f16 1"/>
                  <a:gd name="f29" fmla="*/ 10 f16 1"/>
                  <a:gd name="f30" fmla="*/ 243 f17 1"/>
                  <a:gd name="f31" fmla="*/ 160 f16 1"/>
                  <a:gd name="f32" fmla="*/ f18 1 f2"/>
                  <a:gd name="f33" fmla="*/ f21 1 243"/>
                  <a:gd name="f34" fmla="*/ f22 1 160"/>
                  <a:gd name="f35" fmla="*/ f23 1 243"/>
                  <a:gd name="f36" fmla="*/ f24 1 160"/>
                  <a:gd name="f37" fmla="*/ f25 1 243"/>
                  <a:gd name="f38" fmla="*/ f26 1 160"/>
                  <a:gd name="f39" fmla="*/ f27 1 243"/>
                  <a:gd name="f40" fmla="*/ f28 1 160"/>
                  <a:gd name="f41" fmla="*/ f29 1 160"/>
                  <a:gd name="f42" fmla="*/ f30 1 243"/>
                  <a:gd name="f43" fmla="*/ f31 1 160"/>
                  <a:gd name="f44" fmla="+- f32 0 f1"/>
                  <a:gd name="f45" fmla="*/ f33 1 f19"/>
                  <a:gd name="f46" fmla="*/ f34 1 f20"/>
                  <a:gd name="f47" fmla="*/ f35 1 f19"/>
                  <a:gd name="f48" fmla="*/ f36 1 f20"/>
                  <a:gd name="f49" fmla="*/ f37 1 f19"/>
                  <a:gd name="f50" fmla="*/ f38 1 f20"/>
                  <a:gd name="f51" fmla="*/ f39 1 f19"/>
                  <a:gd name="f52" fmla="*/ f40 1 f20"/>
                  <a:gd name="f53" fmla="*/ f41 1 f20"/>
                  <a:gd name="f54" fmla="*/ f42 1 f19"/>
                  <a:gd name="f55" fmla="*/ f43 1 f20"/>
                  <a:gd name="f56" fmla="*/ f45 f14 1"/>
                  <a:gd name="f57" fmla="*/ f54 f14 1"/>
                  <a:gd name="f58" fmla="*/ f55 f15 1"/>
                  <a:gd name="f59" fmla="*/ f48 f15 1"/>
                  <a:gd name="f60" fmla="*/ f46 f15 1"/>
                  <a:gd name="f61" fmla="*/ f47 f14 1"/>
                  <a:gd name="f62" fmla="*/ f49 f14 1"/>
                  <a:gd name="f63" fmla="*/ f50 f15 1"/>
                  <a:gd name="f64" fmla="*/ f51 f14 1"/>
                  <a:gd name="f65" fmla="*/ f52 f15 1"/>
                  <a:gd name="f66" fmla="*/ f53 f15 1"/>
                </a:gdLst>
                <a:ahLst/>
                <a:cxnLst>
                  <a:cxn ang="3cd4">
                    <a:pos x="hc" y="t"/>
                  </a:cxn>
                  <a:cxn ang="0">
                    <a:pos x="r" y="vc"/>
                  </a:cxn>
                  <a:cxn ang="cd4">
                    <a:pos x="hc" y="b"/>
                  </a:cxn>
                  <a:cxn ang="cd2">
                    <a:pos x="l" y="vc"/>
                  </a:cxn>
                  <a:cxn ang="f44">
                    <a:pos x="f56" y="f60"/>
                  </a:cxn>
                  <a:cxn ang="f44">
                    <a:pos x="f61" y="f59"/>
                  </a:cxn>
                  <a:cxn ang="f44">
                    <a:pos x="f62" y="f63"/>
                  </a:cxn>
                  <a:cxn ang="f44">
                    <a:pos x="f64" y="f65"/>
                  </a:cxn>
                  <a:cxn ang="f44">
                    <a:pos x="f61" y="f66"/>
                  </a:cxn>
                  <a:cxn ang="f44">
                    <a:pos x="f56" y="f60"/>
                  </a:cxn>
                  <a:cxn ang="f44">
                    <a:pos x="f56" y="f60"/>
                  </a:cxn>
                </a:cxnLst>
                <a:rect l="f56" t="f59" r="f57" b="f58"/>
                <a:pathLst>
                  <a:path w="243" h="160">
                    <a:moveTo>
                      <a:pt x="f5" y="f8"/>
                    </a:moveTo>
                    <a:lnTo>
                      <a:pt x="f9" y="f5"/>
                    </a:lnTo>
                    <a:lnTo>
                      <a:pt x="f6" y="f10"/>
                    </a:lnTo>
                    <a:lnTo>
                      <a:pt x="f11" y="f12"/>
                    </a:lnTo>
                    <a:lnTo>
                      <a:pt x="f9" y="f7"/>
                    </a:lnTo>
                    <a:lnTo>
                      <a:pt x="f5" y="f8"/>
                    </a:lnTo>
                    <a:close/>
                  </a:path>
                </a:pathLst>
              </a:custGeom>
              <a:solidFill>
                <a:srgbClr val="E6B3B3"/>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6" name="Freeform 22">
                <a:extLst>
                  <a:ext uri="{FF2B5EF4-FFF2-40B4-BE49-F238E27FC236}">
                    <a16:creationId xmlns:a16="http://schemas.microsoft.com/office/drawing/2014/main" xmlns="" id="{06B74CC1-B41D-4250-A7F8-2C8D97DDB3C7}"/>
                  </a:ext>
                </a:extLst>
              </p:cNvPr>
              <p:cNvSpPr/>
              <p:nvPr/>
            </p:nvSpPr>
            <p:spPr>
              <a:xfrm flipH="1">
                <a:off x="8169789" y="4235263"/>
                <a:ext cx="16422" cy="40032"/>
              </a:xfrm>
              <a:custGeom>
                <a:avLst/>
                <a:gdLst>
                  <a:gd name="f0" fmla="val 10800000"/>
                  <a:gd name="f1" fmla="val 5400000"/>
                  <a:gd name="f2" fmla="val 180"/>
                  <a:gd name="f3" fmla="val w"/>
                  <a:gd name="f4" fmla="val h"/>
                  <a:gd name="f5" fmla="val 0"/>
                  <a:gd name="f6" fmla="val 79"/>
                  <a:gd name="f7" fmla="val 157"/>
                  <a:gd name="f8" fmla="val 30"/>
                  <a:gd name="f9" fmla="val 7"/>
                  <a:gd name="f10" fmla="val 47"/>
                  <a:gd name="f11" fmla="val 123"/>
                  <a:gd name="f12" fmla="val 74"/>
                  <a:gd name="f13" fmla="val 68"/>
                  <a:gd name="f14" fmla="val 24"/>
                  <a:gd name="f15" fmla="val 64"/>
                  <a:gd name="f16" fmla="val 3"/>
                  <a:gd name="f17" fmla="val 38"/>
                  <a:gd name="f18" fmla="+- 0 0 -90"/>
                  <a:gd name="f19" fmla="*/ f3 1 79"/>
                  <a:gd name="f20" fmla="*/ f4 1 157"/>
                  <a:gd name="f21" fmla="+- f7 0 f5"/>
                  <a:gd name="f22" fmla="+- f6 0 f5"/>
                  <a:gd name="f23" fmla="*/ f18 f0 1"/>
                  <a:gd name="f24" fmla="*/ f22 1 79"/>
                  <a:gd name="f25" fmla="*/ f21 1 157"/>
                  <a:gd name="f26" fmla="*/ 0 f22 1"/>
                  <a:gd name="f27" fmla="*/ 2 f21 1"/>
                  <a:gd name="f28" fmla="*/ 1 f22 1"/>
                  <a:gd name="f29" fmla="*/ 10 f21 1"/>
                  <a:gd name="f30" fmla="*/ 3 f22 1"/>
                  <a:gd name="f31" fmla="*/ 8 f21 1"/>
                  <a:gd name="f32" fmla="*/ 5 f22 1"/>
                  <a:gd name="f33" fmla="*/ 5 f21 1"/>
                  <a:gd name="f34" fmla="*/ 4 f22 1"/>
                  <a:gd name="f35" fmla="*/ 1 f21 1"/>
                  <a:gd name="f36" fmla="*/ 0 f21 1"/>
                  <a:gd name="f37" fmla="*/ 79 f22 1"/>
                  <a:gd name="f38" fmla="*/ 157 f21 1"/>
                  <a:gd name="f39" fmla="*/ f23 1 f2"/>
                  <a:gd name="f40" fmla="*/ f26 1 79"/>
                  <a:gd name="f41" fmla="*/ f27 1 157"/>
                  <a:gd name="f42" fmla="*/ f28 1 79"/>
                  <a:gd name="f43" fmla="*/ f29 1 157"/>
                  <a:gd name="f44" fmla="*/ f30 1 79"/>
                  <a:gd name="f45" fmla="*/ f31 1 157"/>
                  <a:gd name="f46" fmla="*/ f32 1 79"/>
                  <a:gd name="f47" fmla="*/ f33 1 157"/>
                  <a:gd name="f48" fmla="*/ f34 1 79"/>
                  <a:gd name="f49" fmla="*/ f35 1 157"/>
                  <a:gd name="f50" fmla="*/ f36 1 157"/>
                  <a:gd name="f51" fmla="*/ f37 1 79"/>
                  <a:gd name="f52" fmla="*/ f38 1 157"/>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5"/>
                  <a:gd name="f64" fmla="*/ f50 1 f25"/>
                  <a:gd name="f65" fmla="*/ f51 1 f24"/>
                  <a:gd name="f66" fmla="*/ f52 1 f25"/>
                  <a:gd name="f67" fmla="*/ f54 f19 1"/>
                  <a:gd name="f68" fmla="*/ f65 f19 1"/>
                  <a:gd name="f69" fmla="*/ f66 f20 1"/>
                  <a:gd name="f70" fmla="*/ f64 f20 1"/>
                  <a:gd name="f71" fmla="*/ f55 f20 1"/>
                  <a:gd name="f72" fmla="*/ f56 f19 1"/>
                  <a:gd name="f73" fmla="*/ f57 f20 1"/>
                  <a:gd name="f74" fmla="*/ f58 f19 1"/>
                  <a:gd name="f75" fmla="*/ f59 f20 1"/>
                  <a:gd name="f76" fmla="*/ f60 f19 1"/>
                  <a:gd name="f77" fmla="*/ f61 f20 1"/>
                  <a:gd name="f78" fmla="*/ f62 f19 1"/>
                  <a:gd name="f79" fmla="*/ f63 f20 1"/>
                </a:gdLst>
                <a:ahLst/>
                <a:cxnLst>
                  <a:cxn ang="3cd4">
                    <a:pos x="hc" y="t"/>
                  </a:cxn>
                  <a:cxn ang="0">
                    <a:pos x="r" y="vc"/>
                  </a:cxn>
                  <a:cxn ang="cd4">
                    <a:pos x="hc" y="b"/>
                  </a:cxn>
                  <a:cxn ang="cd2">
                    <a:pos x="l" y="vc"/>
                  </a:cxn>
                  <a:cxn ang="f53">
                    <a:pos x="f67" y="f71"/>
                  </a:cxn>
                  <a:cxn ang="f53">
                    <a:pos x="f72" y="f73"/>
                  </a:cxn>
                  <a:cxn ang="f53">
                    <a:pos x="f74" y="f75"/>
                  </a:cxn>
                  <a:cxn ang="f53">
                    <a:pos x="f76" y="f77"/>
                  </a:cxn>
                  <a:cxn ang="f53">
                    <a:pos x="f76" y="f71"/>
                  </a:cxn>
                  <a:cxn ang="f53">
                    <a:pos x="f78" y="f79"/>
                  </a:cxn>
                  <a:cxn ang="f53">
                    <a:pos x="f74" y="f70"/>
                  </a:cxn>
                  <a:cxn ang="f53">
                    <a:pos x="f67" y="f71"/>
                  </a:cxn>
                  <a:cxn ang="f53">
                    <a:pos x="f67" y="f71"/>
                  </a:cxn>
                </a:cxnLst>
                <a:rect l="f67" t="f70" r="f68" b="f69"/>
                <a:pathLst>
                  <a:path w="79" h="157">
                    <a:moveTo>
                      <a:pt x="f5" y="f8"/>
                    </a:moveTo>
                    <a:lnTo>
                      <a:pt x="f9" y="f7"/>
                    </a:lnTo>
                    <a:lnTo>
                      <a:pt x="f10" y="f11"/>
                    </a:lnTo>
                    <a:lnTo>
                      <a:pt x="f12" y="f13"/>
                    </a:lnTo>
                    <a:lnTo>
                      <a:pt x="f6" y="f14"/>
                    </a:lnTo>
                    <a:lnTo>
                      <a:pt x="f15" y="f16"/>
                    </a:lnTo>
                    <a:lnTo>
                      <a:pt x="f17" y="f5"/>
                    </a:lnTo>
                    <a:lnTo>
                      <a:pt x="f5" y="f8"/>
                    </a:lnTo>
                    <a:close/>
                  </a:path>
                </a:pathLst>
              </a:custGeom>
              <a:solidFill>
                <a:srgbClr val="E6B3B3"/>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7" name="Freeform 23">
                <a:extLst>
                  <a:ext uri="{FF2B5EF4-FFF2-40B4-BE49-F238E27FC236}">
                    <a16:creationId xmlns:a16="http://schemas.microsoft.com/office/drawing/2014/main" xmlns="" id="{2BEA871B-0A41-4886-810E-EB34D33FB3C6}"/>
                  </a:ext>
                </a:extLst>
              </p:cNvPr>
              <p:cNvSpPr/>
              <p:nvPr/>
            </p:nvSpPr>
            <p:spPr>
              <a:xfrm flipH="1">
                <a:off x="8295391" y="4183581"/>
                <a:ext cx="225756" cy="321274"/>
              </a:xfrm>
              <a:custGeom>
                <a:avLst/>
                <a:gdLst>
                  <a:gd name="f0" fmla="val 10800000"/>
                  <a:gd name="f1" fmla="val 5400000"/>
                  <a:gd name="f2" fmla="val 180"/>
                  <a:gd name="f3" fmla="val w"/>
                  <a:gd name="f4" fmla="val h"/>
                  <a:gd name="f5" fmla="val 0"/>
                  <a:gd name="f6" fmla="val 1098"/>
                  <a:gd name="f7" fmla="val 1268"/>
                  <a:gd name="f8" fmla="val 697"/>
                  <a:gd name="f9" fmla="val 690"/>
                  <a:gd name="f10" fmla="val 6"/>
                  <a:gd name="f11" fmla="val 669"/>
                  <a:gd name="f12" fmla="val 19"/>
                  <a:gd name="f13" fmla="val 638"/>
                  <a:gd name="f14" fmla="val 42"/>
                  <a:gd name="f15" fmla="val 598"/>
                  <a:gd name="f16" fmla="val 72"/>
                  <a:gd name="f17" fmla="val 547"/>
                  <a:gd name="f18" fmla="val 111"/>
                  <a:gd name="f19" fmla="val 494"/>
                  <a:gd name="f20" fmla="val 158"/>
                  <a:gd name="f21" fmla="val 433"/>
                  <a:gd name="f22" fmla="val 211"/>
                  <a:gd name="f23" fmla="val 374"/>
                  <a:gd name="f24" fmla="val 276"/>
                  <a:gd name="f25" fmla="val 309"/>
                  <a:gd name="f26" fmla="val 342"/>
                  <a:gd name="f27" fmla="val 249"/>
                  <a:gd name="f28" fmla="val 418"/>
                  <a:gd name="f29" fmla="val 192"/>
                  <a:gd name="f30" fmla="val 502"/>
                  <a:gd name="f31" fmla="val 137"/>
                  <a:gd name="f32" fmla="val 591"/>
                  <a:gd name="f33" fmla="val 87"/>
                  <a:gd name="f34" fmla="val 685"/>
                  <a:gd name="f35" fmla="val 47"/>
                  <a:gd name="f36" fmla="val 785"/>
                  <a:gd name="f37" fmla="val 892"/>
                  <a:gd name="f38" fmla="val 1002"/>
                  <a:gd name="f39" fmla="val 2"/>
                  <a:gd name="f40" fmla="val 1004"/>
                  <a:gd name="f41" fmla="val 9"/>
                  <a:gd name="f42" fmla="val 1010"/>
                  <a:gd name="f43" fmla="val 21"/>
                  <a:gd name="f44" fmla="val 1021"/>
                  <a:gd name="f45" fmla="val 40"/>
                  <a:gd name="f46" fmla="val 1036"/>
                  <a:gd name="f47" fmla="val 60"/>
                  <a:gd name="f48" fmla="val 1051"/>
                  <a:gd name="f49" fmla="val 1070"/>
                  <a:gd name="f50" fmla="val 118"/>
                  <a:gd name="f51" fmla="val 1091"/>
                  <a:gd name="f52" fmla="val 154"/>
                  <a:gd name="f53" fmla="val 1114"/>
                  <a:gd name="f54" fmla="val 194"/>
                  <a:gd name="f55" fmla="val 1135"/>
                  <a:gd name="f56" fmla="val 239"/>
                  <a:gd name="f57" fmla="val 1158"/>
                  <a:gd name="f58" fmla="val 289"/>
                  <a:gd name="f59" fmla="val 1179"/>
                  <a:gd name="f60" fmla="val 1202"/>
                  <a:gd name="f61" fmla="val 399"/>
                  <a:gd name="f62" fmla="val 1221"/>
                  <a:gd name="f63" fmla="val 462"/>
                  <a:gd name="f64" fmla="val 1238"/>
                  <a:gd name="f65" fmla="val 530"/>
                  <a:gd name="f66" fmla="val 1255"/>
                  <a:gd name="f67" fmla="val 602"/>
                  <a:gd name="f68" fmla="val 606"/>
                  <a:gd name="f69" fmla="val 1266"/>
                  <a:gd name="f70" fmla="val 614"/>
                  <a:gd name="f71" fmla="val 1260"/>
                  <a:gd name="f72" fmla="val 619"/>
                  <a:gd name="f73" fmla="val 629"/>
                  <a:gd name="f74" fmla="val 1251"/>
                  <a:gd name="f75" fmla="val 1243"/>
                  <a:gd name="f76" fmla="val 650"/>
                  <a:gd name="f77" fmla="val 1236"/>
                  <a:gd name="f78" fmla="val 661"/>
                  <a:gd name="f79" fmla="val 1224"/>
                  <a:gd name="f80" fmla="val 673"/>
                  <a:gd name="f81" fmla="val 1211"/>
                  <a:gd name="f82" fmla="val 686"/>
                  <a:gd name="f83" fmla="val 1198"/>
                  <a:gd name="f84" fmla="val 701"/>
                  <a:gd name="f85" fmla="val 1183"/>
                  <a:gd name="f86" fmla="val 714"/>
                  <a:gd name="f87" fmla="val 1162"/>
                  <a:gd name="f88" fmla="val 731"/>
                  <a:gd name="f89" fmla="val 1143"/>
                  <a:gd name="f90" fmla="val 745"/>
                  <a:gd name="f91" fmla="val 1120"/>
                  <a:gd name="f92" fmla="val 764"/>
                  <a:gd name="f93" fmla="val 1095"/>
                  <a:gd name="f94" fmla="val 758"/>
                  <a:gd name="f95" fmla="val 1093"/>
                  <a:gd name="f96" fmla="val 1089"/>
                  <a:gd name="f97" fmla="val 724"/>
                  <a:gd name="f98" fmla="val 1082"/>
                  <a:gd name="f99" fmla="val 699"/>
                  <a:gd name="f100" fmla="val 1074"/>
                  <a:gd name="f101" fmla="val 1065"/>
                  <a:gd name="f102" fmla="val 635"/>
                  <a:gd name="f103" fmla="val 600"/>
                  <a:gd name="f104" fmla="val 564"/>
                  <a:gd name="f105" fmla="val 1023"/>
                  <a:gd name="f106" fmla="val 496"/>
                  <a:gd name="f107" fmla="val 985"/>
                  <a:gd name="f108" fmla="val 465"/>
                  <a:gd name="f109" fmla="val 964"/>
                  <a:gd name="f110" fmla="val 441"/>
                  <a:gd name="f111" fmla="val 943"/>
                  <a:gd name="f112" fmla="val 422"/>
                  <a:gd name="f113" fmla="val 920"/>
                  <a:gd name="f114" fmla="val 412"/>
                  <a:gd name="f115" fmla="val 897"/>
                  <a:gd name="f116" fmla="val 408"/>
                  <a:gd name="f117" fmla="val 875"/>
                  <a:gd name="f118" fmla="val 416"/>
                  <a:gd name="f119" fmla="val 850"/>
                  <a:gd name="f120" fmla="val 844"/>
                  <a:gd name="f121" fmla="val 837"/>
                  <a:gd name="f122" fmla="val 425"/>
                  <a:gd name="f123" fmla="val 827"/>
                  <a:gd name="f124" fmla="val 435"/>
                  <a:gd name="f125" fmla="val 814"/>
                  <a:gd name="f126" fmla="val 444"/>
                  <a:gd name="f127" fmla="val 800"/>
                  <a:gd name="f128" fmla="val 454"/>
                  <a:gd name="f129" fmla="val 787"/>
                  <a:gd name="f130" fmla="val 467"/>
                  <a:gd name="f131" fmla="val 770"/>
                  <a:gd name="f132" fmla="val 482"/>
                  <a:gd name="f133" fmla="val 753"/>
                  <a:gd name="f134" fmla="val 732"/>
                  <a:gd name="f135" fmla="val 513"/>
                  <a:gd name="f136" fmla="val 715"/>
                  <a:gd name="f137" fmla="val 694"/>
                  <a:gd name="f138" fmla="val 549"/>
                  <a:gd name="f139" fmla="val 675"/>
                  <a:gd name="f140" fmla="val 568"/>
                  <a:gd name="f141" fmla="val 654"/>
                  <a:gd name="f142" fmla="val 612"/>
                  <a:gd name="f143" fmla="val 616"/>
                  <a:gd name="f144" fmla="val 636"/>
                  <a:gd name="f145" fmla="val 599"/>
                  <a:gd name="f146" fmla="val 631"/>
                  <a:gd name="f147" fmla="val 627"/>
                  <a:gd name="f148" fmla="val 515"/>
                  <a:gd name="f149" fmla="val 593"/>
                  <a:gd name="f150" fmla="val 531"/>
                  <a:gd name="f151" fmla="val 572"/>
                  <a:gd name="f152" fmla="val 550"/>
                  <a:gd name="f153" fmla="val 551"/>
                  <a:gd name="f154" fmla="val 570"/>
                  <a:gd name="f155" fmla="val 528"/>
                  <a:gd name="f156" fmla="val 595"/>
                  <a:gd name="f157" fmla="val 505"/>
                  <a:gd name="f158" fmla="val 624"/>
                  <a:gd name="f159" fmla="val 481"/>
                  <a:gd name="f160" fmla="val 679"/>
                  <a:gd name="f161" fmla="val 427"/>
                  <a:gd name="f162" fmla="val 705"/>
                  <a:gd name="f163" fmla="val 406"/>
                  <a:gd name="f164" fmla="val 736"/>
                  <a:gd name="f165" fmla="val 382"/>
                  <a:gd name="f166" fmla="val 762"/>
                  <a:gd name="f167" fmla="val 363"/>
                  <a:gd name="f168" fmla="val 791"/>
                  <a:gd name="f169" fmla="val 344"/>
                  <a:gd name="f170" fmla="val 816"/>
                  <a:gd name="f171" fmla="val 330"/>
                  <a:gd name="f172" fmla="val 840"/>
                  <a:gd name="f173" fmla="val 328"/>
                  <a:gd name="f174" fmla="val 325"/>
                  <a:gd name="f175" fmla="val 852"/>
                  <a:gd name="f176" fmla="val 863"/>
                  <a:gd name="f177" fmla="val 890"/>
                  <a:gd name="f178" fmla="val 334"/>
                  <a:gd name="f179" fmla="val 905"/>
                  <a:gd name="f180" fmla="val 926"/>
                  <a:gd name="f181" fmla="val 357"/>
                  <a:gd name="f182" fmla="val 947"/>
                  <a:gd name="f183" fmla="val 378"/>
                  <a:gd name="f184" fmla="val 970"/>
                  <a:gd name="f185" fmla="val 403"/>
                  <a:gd name="f186" fmla="val 992"/>
                  <a:gd name="f187" fmla="val 1019"/>
                  <a:gd name="f188" fmla="val 475"/>
                  <a:gd name="f189" fmla="val 1046"/>
                  <a:gd name="f190" fmla="val 524"/>
                  <a:gd name="f191" fmla="val 583"/>
                  <a:gd name="f192" fmla="val 1105"/>
                  <a:gd name="f193" fmla="val 1137"/>
                  <a:gd name="f194" fmla="val 646"/>
                  <a:gd name="f195" fmla="val 1150"/>
                  <a:gd name="f196" fmla="val 1169"/>
                  <a:gd name="f197" fmla="val 1181"/>
                  <a:gd name="f198" fmla="val 1188"/>
                  <a:gd name="f199" fmla="val 579"/>
                  <a:gd name="f200" fmla="val 1192"/>
                  <a:gd name="f201" fmla="val 574"/>
                  <a:gd name="f202" fmla="val 1190"/>
                  <a:gd name="f203" fmla="val 560"/>
                  <a:gd name="f204" fmla="val 541"/>
                  <a:gd name="f205" fmla="val 517"/>
                  <a:gd name="f206" fmla="val 1175"/>
                  <a:gd name="f207" fmla="val 488"/>
                  <a:gd name="f208" fmla="val 1164"/>
                  <a:gd name="f209" fmla="val 1156"/>
                  <a:gd name="f210" fmla="val 414"/>
                  <a:gd name="f211" fmla="val 1141"/>
                  <a:gd name="f212" fmla="val 376"/>
                  <a:gd name="f213" fmla="val 1129"/>
                  <a:gd name="f214" fmla="val 332"/>
                  <a:gd name="f215" fmla="val 290"/>
                  <a:gd name="f216" fmla="val 1097"/>
                  <a:gd name="f217" fmla="val 1078"/>
                  <a:gd name="f218" fmla="val 209"/>
                  <a:gd name="f219" fmla="val 1059"/>
                  <a:gd name="f220" fmla="val 169"/>
                  <a:gd name="f221" fmla="val 1038"/>
                  <a:gd name="f222" fmla="val 133"/>
                  <a:gd name="f223" fmla="val 1017"/>
                  <a:gd name="f224" fmla="val 100"/>
                  <a:gd name="f225" fmla="val 996"/>
                  <a:gd name="f226" fmla="val 74"/>
                  <a:gd name="f227" fmla="val 973"/>
                  <a:gd name="f228" fmla="val 966"/>
                  <a:gd name="f229" fmla="val 79"/>
                  <a:gd name="f230" fmla="val 951"/>
                  <a:gd name="f231" fmla="val 85"/>
                  <a:gd name="f232" fmla="val 924"/>
                  <a:gd name="f233" fmla="val 97"/>
                  <a:gd name="f234" fmla="val 112"/>
                  <a:gd name="f235" fmla="val 848"/>
                  <a:gd name="f236" fmla="val 131"/>
                  <a:gd name="f237" fmla="val 156"/>
                  <a:gd name="f238" fmla="val 188"/>
                  <a:gd name="f239" fmla="val 224"/>
                  <a:gd name="f240" fmla="val 620"/>
                  <a:gd name="f241" fmla="val 268"/>
                  <a:gd name="f242" fmla="val 315"/>
                  <a:gd name="f243" fmla="val 477"/>
                  <a:gd name="f244" fmla="val 405"/>
                  <a:gd name="f245" fmla="val 439"/>
                  <a:gd name="f246" fmla="val 331"/>
                  <a:gd name="f247" fmla="val 257"/>
                  <a:gd name="f248" fmla="val 181"/>
                  <a:gd name="f249" fmla="val 688"/>
                  <a:gd name="f250" fmla="val 285"/>
                  <a:gd name="f251" fmla="val 815"/>
                  <a:gd name="f252" fmla="val 302"/>
                  <a:gd name="f253" fmla="val 466"/>
                  <a:gd name="f254" fmla="val 1079"/>
                  <a:gd name="f255" fmla="val 874"/>
                  <a:gd name="f256" fmla="val 436"/>
                  <a:gd name="f257" fmla="val 228"/>
                  <a:gd name="f258" fmla="val 223"/>
                  <a:gd name="f259" fmla="+- 0 0 -90"/>
                  <a:gd name="f260" fmla="*/ f3 1 1098"/>
                  <a:gd name="f261" fmla="*/ f4 1 1268"/>
                  <a:gd name="f262" fmla="+- f7 0 f5"/>
                  <a:gd name="f263" fmla="+- f6 0 f5"/>
                  <a:gd name="f264" fmla="*/ f259 f0 1"/>
                  <a:gd name="f265" fmla="*/ f263 1 1098"/>
                  <a:gd name="f266" fmla="*/ f262 1 1268"/>
                  <a:gd name="f267" fmla="*/ 42 f263 1"/>
                  <a:gd name="f268" fmla="*/ 1 f262 1"/>
                  <a:gd name="f269" fmla="*/ 35 f263 1"/>
                  <a:gd name="f270" fmla="*/ 7 f262 1"/>
                  <a:gd name="f271" fmla="*/ 24 f263 1"/>
                  <a:gd name="f272" fmla="*/ 18 f262 1"/>
                  <a:gd name="f273" fmla="*/ 12 f263 1"/>
                  <a:gd name="f274" fmla="*/ 31 f262 1"/>
                  <a:gd name="f275" fmla="*/ 3 f263 1"/>
                  <a:gd name="f276" fmla="*/ 49 f262 1"/>
                  <a:gd name="f277" fmla="*/ 1 f263 1"/>
                  <a:gd name="f278" fmla="*/ 62 f262 1"/>
                  <a:gd name="f279" fmla="*/ 65 f262 1"/>
                  <a:gd name="f280" fmla="*/ 8 f263 1"/>
                  <a:gd name="f281" fmla="*/ 69 f262 1"/>
                  <a:gd name="f282" fmla="*/ 15 f263 1"/>
                  <a:gd name="f283" fmla="*/ 73 f262 1"/>
                  <a:gd name="f284" fmla="*/ 25 f263 1"/>
                  <a:gd name="f285" fmla="*/ 77 f262 1"/>
                  <a:gd name="f286" fmla="*/ 38 f263 1"/>
                  <a:gd name="f287" fmla="*/ 79 f262 1"/>
                  <a:gd name="f288" fmla="*/ 39 f263 1"/>
                  <a:gd name="f289" fmla="*/ 41 f263 1"/>
                  <a:gd name="f290" fmla="*/ 78 f262 1"/>
                  <a:gd name="f291" fmla="*/ 43 f263 1"/>
                  <a:gd name="f292" fmla="*/ 75 f262 1"/>
                  <a:gd name="f293" fmla="*/ 46 f263 1"/>
                  <a:gd name="f294" fmla="*/ 72 f262 1"/>
                  <a:gd name="f295" fmla="*/ 48 f263 1"/>
                  <a:gd name="f296" fmla="*/ 44 f263 1"/>
                  <a:gd name="f297" fmla="*/ 68 f262 1"/>
                  <a:gd name="f298" fmla="*/ 31 f263 1"/>
                  <a:gd name="f299" fmla="*/ 61 f262 1"/>
                  <a:gd name="f300" fmla="*/ 27 f263 1"/>
                  <a:gd name="f301" fmla="*/ 57 f262 1"/>
                  <a:gd name="f302" fmla="*/ 26 f263 1"/>
                  <a:gd name="f303" fmla="*/ 53 f262 1"/>
                  <a:gd name="f304" fmla="*/ 51 f262 1"/>
                  <a:gd name="f305" fmla="*/ 29 f263 1"/>
                  <a:gd name="f306" fmla="*/ 45 f262 1"/>
                  <a:gd name="f307" fmla="*/ 42 f262 1"/>
                  <a:gd name="f308" fmla="*/ 39 f262 1"/>
                  <a:gd name="f309" fmla="*/ 40 f263 1"/>
                  <a:gd name="f310" fmla="*/ 30 f262 1"/>
                  <a:gd name="f311" fmla="*/ 34 f262 1"/>
                  <a:gd name="f312" fmla="*/ 33 f263 1"/>
                  <a:gd name="f313" fmla="*/ 38 f262 1"/>
                  <a:gd name="f314" fmla="*/ 47 f262 1"/>
                  <a:gd name="f315" fmla="*/ 21 f263 1"/>
                  <a:gd name="f316" fmla="*/ 52 f262 1"/>
                  <a:gd name="f317" fmla="*/ 55 f262 1"/>
                  <a:gd name="f318" fmla="*/ 23 f263 1"/>
                  <a:gd name="f319" fmla="*/ 59 f262 1"/>
                  <a:gd name="f320" fmla="*/ 28 f263 1"/>
                  <a:gd name="f321" fmla="*/ 63 f262 1"/>
                  <a:gd name="f322" fmla="*/ 37 f263 1"/>
                  <a:gd name="f323" fmla="*/ 70 f262 1"/>
                  <a:gd name="f324" fmla="*/ 74 f262 1"/>
                  <a:gd name="f325" fmla="*/ 34 f263 1"/>
                  <a:gd name="f326" fmla="*/ 14 f263 1"/>
                  <a:gd name="f327" fmla="*/ 67 f262 1"/>
                  <a:gd name="f328" fmla="*/ 7 f263 1"/>
                  <a:gd name="f329" fmla="*/ 5 f263 1"/>
                  <a:gd name="f330" fmla="*/ 20 f263 1"/>
                  <a:gd name="f331" fmla="*/ 29 f262 1"/>
                  <a:gd name="f332" fmla="*/ 17 f262 1"/>
                  <a:gd name="f333" fmla="*/ 68 f263 1"/>
                  <a:gd name="f334" fmla="*/ 46 f262 1"/>
                  <a:gd name="f335" fmla="*/ 55 f263 1"/>
                  <a:gd name="f336" fmla="*/ 14 f262 1"/>
                  <a:gd name="f337" fmla="*/ 0 f262 1"/>
                  <a:gd name="f338" fmla="*/ 0 f263 1"/>
                  <a:gd name="f339" fmla="*/ 1098 f263 1"/>
                  <a:gd name="f340" fmla="*/ 1268 f262 1"/>
                  <a:gd name="f341" fmla="*/ f264 1 f2"/>
                  <a:gd name="f342" fmla="*/ f267 1 1098"/>
                  <a:gd name="f343" fmla="*/ f268 1 1268"/>
                  <a:gd name="f344" fmla="*/ f269 1 1098"/>
                  <a:gd name="f345" fmla="*/ f270 1 1268"/>
                  <a:gd name="f346" fmla="*/ f271 1 1098"/>
                  <a:gd name="f347" fmla="*/ f272 1 1268"/>
                  <a:gd name="f348" fmla="*/ f273 1 1098"/>
                  <a:gd name="f349" fmla="*/ f274 1 1268"/>
                  <a:gd name="f350" fmla="*/ f275 1 1098"/>
                  <a:gd name="f351" fmla="*/ f276 1 1268"/>
                  <a:gd name="f352" fmla="*/ f277 1 1098"/>
                  <a:gd name="f353" fmla="*/ f278 1 1268"/>
                  <a:gd name="f354" fmla="*/ f279 1 1268"/>
                  <a:gd name="f355" fmla="*/ f280 1 1098"/>
                  <a:gd name="f356" fmla="*/ f281 1 1268"/>
                  <a:gd name="f357" fmla="*/ f282 1 1098"/>
                  <a:gd name="f358" fmla="*/ f283 1 1268"/>
                  <a:gd name="f359" fmla="*/ f284 1 1098"/>
                  <a:gd name="f360" fmla="*/ f285 1 1268"/>
                  <a:gd name="f361" fmla="*/ f286 1 1098"/>
                  <a:gd name="f362" fmla="*/ f287 1 1268"/>
                  <a:gd name="f363" fmla="*/ f288 1 1098"/>
                  <a:gd name="f364" fmla="*/ f289 1 1098"/>
                  <a:gd name="f365" fmla="*/ f290 1 1268"/>
                  <a:gd name="f366" fmla="*/ f291 1 1098"/>
                  <a:gd name="f367" fmla="*/ f292 1 1268"/>
                  <a:gd name="f368" fmla="*/ f293 1 1098"/>
                  <a:gd name="f369" fmla="*/ f294 1 1268"/>
                  <a:gd name="f370" fmla="*/ f295 1 1098"/>
                  <a:gd name="f371" fmla="*/ f296 1 1098"/>
                  <a:gd name="f372" fmla="*/ f297 1 1268"/>
                  <a:gd name="f373" fmla="*/ f298 1 1098"/>
                  <a:gd name="f374" fmla="*/ f299 1 1268"/>
                  <a:gd name="f375" fmla="*/ f300 1 1098"/>
                  <a:gd name="f376" fmla="*/ f301 1 1268"/>
                  <a:gd name="f377" fmla="*/ f302 1 1098"/>
                  <a:gd name="f378" fmla="*/ f303 1 1268"/>
                  <a:gd name="f379" fmla="*/ f304 1 1268"/>
                  <a:gd name="f380" fmla="*/ f305 1 1098"/>
                  <a:gd name="f381" fmla="*/ f306 1 1268"/>
                  <a:gd name="f382" fmla="*/ f307 1 1268"/>
                  <a:gd name="f383" fmla="*/ f308 1 1268"/>
                  <a:gd name="f384" fmla="*/ f309 1 1098"/>
                  <a:gd name="f385" fmla="*/ f310 1 1268"/>
                  <a:gd name="f386" fmla="*/ f311 1 1268"/>
                  <a:gd name="f387" fmla="*/ f312 1 1098"/>
                  <a:gd name="f388" fmla="*/ f313 1 1268"/>
                  <a:gd name="f389" fmla="*/ f314 1 1268"/>
                  <a:gd name="f390" fmla="*/ f315 1 1098"/>
                  <a:gd name="f391" fmla="*/ f316 1 1268"/>
                  <a:gd name="f392" fmla="*/ f317 1 1268"/>
                  <a:gd name="f393" fmla="*/ f318 1 1098"/>
                  <a:gd name="f394" fmla="*/ f319 1 1268"/>
                  <a:gd name="f395" fmla="*/ f320 1 1098"/>
                  <a:gd name="f396" fmla="*/ f321 1 1268"/>
                  <a:gd name="f397" fmla="*/ f322 1 1098"/>
                  <a:gd name="f398" fmla="*/ f323 1 1268"/>
                  <a:gd name="f399" fmla="*/ f324 1 1268"/>
                  <a:gd name="f400" fmla="*/ f325 1 1098"/>
                  <a:gd name="f401" fmla="*/ f326 1 1098"/>
                  <a:gd name="f402" fmla="*/ f327 1 1268"/>
                  <a:gd name="f403" fmla="*/ f328 1 1098"/>
                  <a:gd name="f404" fmla="*/ f329 1 1098"/>
                  <a:gd name="f405" fmla="*/ f330 1 1098"/>
                  <a:gd name="f406" fmla="*/ f331 1 1268"/>
                  <a:gd name="f407" fmla="*/ f332 1 1268"/>
                  <a:gd name="f408" fmla="*/ f333 1 1098"/>
                  <a:gd name="f409" fmla="*/ f334 1 1268"/>
                  <a:gd name="f410" fmla="*/ f335 1 1098"/>
                  <a:gd name="f411" fmla="*/ f336 1 1268"/>
                  <a:gd name="f412" fmla="*/ f337 1 1268"/>
                  <a:gd name="f413" fmla="*/ f338 1 1098"/>
                  <a:gd name="f414" fmla="*/ f339 1 1098"/>
                  <a:gd name="f415" fmla="*/ f340 1 1268"/>
                  <a:gd name="f416" fmla="+- f341 0 f1"/>
                  <a:gd name="f417" fmla="*/ f342 1 f265"/>
                  <a:gd name="f418" fmla="*/ f343 1 f266"/>
                  <a:gd name="f419" fmla="*/ f344 1 f265"/>
                  <a:gd name="f420" fmla="*/ f345 1 f266"/>
                  <a:gd name="f421" fmla="*/ f346 1 f265"/>
                  <a:gd name="f422" fmla="*/ f347 1 f266"/>
                  <a:gd name="f423" fmla="*/ f348 1 f265"/>
                  <a:gd name="f424" fmla="*/ f349 1 f266"/>
                  <a:gd name="f425" fmla="*/ f350 1 f265"/>
                  <a:gd name="f426" fmla="*/ f351 1 f266"/>
                  <a:gd name="f427" fmla="*/ f352 1 f265"/>
                  <a:gd name="f428" fmla="*/ f353 1 f266"/>
                  <a:gd name="f429" fmla="*/ f354 1 f266"/>
                  <a:gd name="f430" fmla="*/ f355 1 f265"/>
                  <a:gd name="f431" fmla="*/ f356 1 f266"/>
                  <a:gd name="f432" fmla="*/ f357 1 f265"/>
                  <a:gd name="f433" fmla="*/ f358 1 f266"/>
                  <a:gd name="f434" fmla="*/ f359 1 f265"/>
                  <a:gd name="f435" fmla="*/ f360 1 f266"/>
                  <a:gd name="f436" fmla="*/ f361 1 f265"/>
                  <a:gd name="f437" fmla="*/ f362 1 f266"/>
                  <a:gd name="f438" fmla="*/ f363 1 f265"/>
                  <a:gd name="f439" fmla="*/ f364 1 f265"/>
                  <a:gd name="f440" fmla="*/ f365 1 f266"/>
                  <a:gd name="f441" fmla="*/ f366 1 f265"/>
                  <a:gd name="f442" fmla="*/ f367 1 f266"/>
                  <a:gd name="f443" fmla="*/ f368 1 f265"/>
                  <a:gd name="f444" fmla="*/ f369 1 f266"/>
                  <a:gd name="f445" fmla="*/ f370 1 f265"/>
                  <a:gd name="f446" fmla="*/ f371 1 f265"/>
                  <a:gd name="f447" fmla="*/ f372 1 f266"/>
                  <a:gd name="f448" fmla="*/ f373 1 f265"/>
                  <a:gd name="f449" fmla="*/ f374 1 f266"/>
                  <a:gd name="f450" fmla="*/ f375 1 f265"/>
                  <a:gd name="f451" fmla="*/ f376 1 f266"/>
                  <a:gd name="f452" fmla="*/ f377 1 f265"/>
                  <a:gd name="f453" fmla="*/ f378 1 f266"/>
                  <a:gd name="f454" fmla="*/ f379 1 f266"/>
                  <a:gd name="f455" fmla="*/ f380 1 f265"/>
                  <a:gd name="f456" fmla="*/ f381 1 f266"/>
                  <a:gd name="f457" fmla="*/ f382 1 f266"/>
                  <a:gd name="f458" fmla="*/ f383 1 f266"/>
                  <a:gd name="f459" fmla="*/ f384 1 f265"/>
                  <a:gd name="f460" fmla="*/ f385 1 f266"/>
                  <a:gd name="f461" fmla="*/ f386 1 f266"/>
                  <a:gd name="f462" fmla="*/ f387 1 f265"/>
                  <a:gd name="f463" fmla="*/ f388 1 f266"/>
                  <a:gd name="f464" fmla="*/ f389 1 f266"/>
                  <a:gd name="f465" fmla="*/ f390 1 f265"/>
                  <a:gd name="f466" fmla="*/ f391 1 f266"/>
                  <a:gd name="f467" fmla="*/ f392 1 f266"/>
                  <a:gd name="f468" fmla="*/ f393 1 f265"/>
                  <a:gd name="f469" fmla="*/ f394 1 f266"/>
                  <a:gd name="f470" fmla="*/ f395 1 f265"/>
                  <a:gd name="f471" fmla="*/ f396 1 f266"/>
                  <a:gd name="f472" fmla="*/ f397 1 f265"/>
                  <a:gd name="f473" fmla="*/ f398 1 f266"/>
                  <a:gd name="f474" fmla="*/ f399 1 f266"/>
                  <a:gd name="f475" fmla="*/ f400 1 f265"/>
                  <a:gd name="f476" fmla="*/ f401 1 f265"/>
                  <a:gd name="f477" fmla="*/ f402 1 f266"/>
                  <a:gd name="f478" fmla="*/ f403 1 f265"/>
                  <a:gd name="f479" fmla="*/ f404 1 f265"/>
                  <a:gd name="f480" fmla="*/ f405 1 f265"/>
                  <a:gd name="f481" fmla="*/ f406 1 f266"/>
                  <a:gd name="f482" fmla="*/ f407 1 f266"/>
                  <a:gd name="f483" fmla="*/ f408 1 f265"/>
                  <a:gd name="f484" fmla="*/ f409 1 f266"/>
                  <a:gd name="f485" fmla="*/ f410 1 f265"/>
                  <a:gd name="f486" fmla="*/ f411 1 f266"/>
                  <a:gd name="f487" fmla="*/ f412 1 f266"/>
                  <a:gd name="f488" fmla="*/ f413 1 f265"/>
                  <a:gd name="f489" fmla="*/ f414 1 f265"/>
                  <a:gd name="f490" fmla="*/ f415 1 f266"/>
                  <a:gd name="f491" fmla="*/ f488 f260 1"/>
                  <a:gd name="f492" fmla="*/ f489 f260 1"/>
                  <a:gd name="f493" fmla="*/ f490 f261 1"/>
                  <a:gd name="f494" fmla="*/ f487 f261 1"/>
                  <a:gd name="f495" fmla="*/ f417 f260 1"/>
                  <a:gd name="f496" fmla="*/ f418 f261 1"/>
                  <a:gd name="f497" fmla="*/ f419 f260 1"/>
                  <a:gd name="f498" fmla="*/ f420 f261 1"/>
                  <a:gd name="f499" fmla="*/ f421 f260 1"/>
                  <a:gd name="f500" fmla="*/ f422 f261 1"/>
                  <a:gd name="f501" fmla="*/ f423 f260 1"/>
                  <a:gd name="f502" fmla="*/ f424 f261 1"/>
                  <a:gd name="f503" fmla="*/ f425 f260 1"/>
                  <a:gd name="f504" fmla="*/ f426 f261 1"/>
                  <a:gd name="f505" fmla="*/ f427 f260 1"/>
                  <a:gd name="f506" fmla="*/ f428 f261 1"/>
                  <a:gd name="f507" fmla="*/ f429 f261 1"/>
                  <a:gd name="f508" fmla="*/ f430 f260 1"/>
                  <a:gd name="f509" fmla="*/ f431 f261 1"/>
                  <a:gd name="f510" fmla="*/ f432 f260 1"/>
                  <a:gd name="f511" fmla="*/ f433 f261 1"/>
                  <a:gd name="f512" fmla="*/ f434 f260 1"/>
                  <a:gd name="f513" fmla="*/ f435 f261 1"/>
                  <a:gd name="f514" fmla="*/ f436 f260 1"/>
                  <a:gd name="f515" fmla="*/ f437 f261 1"/>
                  <a:gd name="f516" fmla="*/ f438 f260 1"/>
                  <a:gd name="f517" fmla="*/ f439 f260 1"/>
                  <a:gd name="f518" fmla="*/ f440 f261 1"/>
                  <a:gd name="f519" fmla="*/ f441 f260 1"/>
                  <a:gd name="f520" fmla="*/ f442 f261 1"/>
                  <a:gd name="f521" fmla="*/ f443 f260 1"/>
                  <a:gd name="f522" fmla="*/ f444 f261 1"/>
                  <a:gd name="f523" fmla="*/ f445 f260 1"/>
                  <a:gd name="f524" fmla="*/ f446 f260 1"/>
                  <a:gd name="f525" fmla="*/ f447 f261 1"/>
                  <a:gd name="f526" fmla="*/ f448 f260 1"/>
                  <a:gd name="f527" fmla="*/ f449 f261 1"/>
                  <a:gd name="f528" fmla="*/ f450 f260 1"/>
                  <a:gd name="f529" fmla="*/ f451 f261 1"/>
                  <a:gd name="f530" fmla="*/ f452 f260 1"/>
                  <a:gd name="f531" fmla="*/ f453 f261 1"/>
                  <a:gd name="f532" fmla="*/ f454 f261 1"/>
                  <a:gd name="f533" fmla="*/ f455 f260 1"/>
                  <a:gd name="f534" fmla="*/ f456 f261 1"/>
                  <a:gd name="f535" fmla="*/ f457 f261 1"/>
                  <a:gd name="f536" fmla="*/ f458 f261 1"/>
                  <a:gd name="f537" fmla="*/ f459 f260 1"/>
                  <a:gd name="f538" fmla="*/ f460 f261 1"/>
                  <a:gd name="f539" fmla="*/ f461 f261 1"/>
                  <a:gd name="f540" fmla="*/ f462 f260 1"/>
                  <a:gd name="f541" fmla="*/ f463 f261 1"/>
                  <a:gd name="f542" fmla="*/ f464 f261 1"/>
                  <a:gd name="f543" fmla="*/ f465 f260 1"/>
                  <a:gd name="f544" fmla="*/ f466 f261 1"/>
                  <a:gd name="f545" fmla="*/ f467 f261 1"/>
                  <a:gd name="f546" fmla="*/ f468 f260 1"/>
                  <a:gd name="f547" fmla="*/ f469 f261 1"/>
                  <a:gd name="f548" fmla="*/ f470 f260 1"/>
                  <a:gd name="f549" fmla="*/ f471 f261 1"/>
                  <a:gd name="f550" fmla="*/ f472 f260 1"/>
                  <a:gd name="f551" fmla="*/ f473 f261 1"/>
                  <a:gd name="f552" fmla="*/ f474 f261 1"/>
                  <a:gd name="f553" fmla="*/ f475 f260 1"/>
                  <a:gd name="f554" fmla="*/ f476 f260 1"/>
                  <a:gd name="f555" fmla="*/ f477 f261 1"/>
                  <a:gd name="f556" fmla="*/ f478 f260 1"/>
                  <a:gd name="f557" fmla="*/ f479 f260 1"/>
                  <a:gd name="f558" fmla="*/ f480 f260 1"/>
                  <a:gd name="f559" fmla="*/ f481 f261 1"/>
                  <a:gd name="f560" fmla="*/ f482 f261 1"/>
                  <a:gd name="f561" fmla="*/ f483 f260 1"/>
                  <a:gd name="f562" fmla="*/ f484 f261 1"/>
                  <a:gd name="f563" fmla="*/ f485 f260 1"/>
                  <a:gd name="f564" fmla="*/ f486 f261 1"/>
                </a:gdLst>
                <a:ahLst/>
                <a:cxnLst>
                  <a:cxn ang="3cd4">
                    <a:pos x="hc" y="t"/>
                  </a:cxn>
                  <a:cxn ang="0">
                    <a:pos x="r" y="vc"/>
                  </a:cxn>
                  <a:cxn ang="cd4">
                    <a:pos x="hc" y="b"/>
                  </a:cxn>
                  <a:cxn ang="cd2">
                    <a:pos x="l" y="vc"/>
                  </a:cxn>
                  <a:cxn ang="f416">
                    <a:pos x="f495" y="f496"/>
                  </a:cxn>
                  <a:cxn ang="f416">
                    <a:pos x="f497" y="f498"/>
                  </a:cxn>
                  <a:cxn ang="f416">
                    <a:pos x="f499" y="f500"/>
                  </a:cxn>
                  <a:cxn ang="f416">
                    <a:pos x="f501" y="f502"/>
                  </a:cxn>
                  <a:cxn ang="f416">
                    <a:pos x="f503" y="f504"/>
                  </a:cxn>
                  <a:cxn ang="f416">
                    <a:pos x="f505" y="f506"/>
                  </a:cxn>
                  <a:cxn ang="f416">
                    <a:pos x="f503" y="f507"/>
                  </a:cxn>
                  <a:cxn ang="f416">
                    <a:pos x="f508" y="f509"/>
                  </a:cxn>
                  <a:cxn ang="f416">
                    <a:pos x="f510" y="f511"/>
                  </a:cxn>
                  <a:cxn ang="f416">
                    <a:pos x="f512" y="f513"/>
                  </a:cxn>
                  <a:cxn ang="f416">
                    <a:pos x="f514" y="f515"/>
                  </a:cxn>
                  <a:cxn ang="f416">
                    <a:pos x="f516" y="f515"/>
                  </a:cxn>
                  <a:cxn ang="f416">
                    <a:pos x="f517" y="f518"/>
                  </a:cxn>
                  <a:cxn ang="f416">
                    <a:pos x="f519" y="f520"/>
                  </a:cxn>
                  <a:cxn ang="f416">
                    <a:pos x="f521" y="f522"/>
                  </a:cxn>
                  <a:cxn ang="f416">
                    <a:pos x="f523" y="f509"/>
                  </a:cxn>
                  <a:cxn ang="f416">
                    <a:pos x="f524" y="f525"/>
                  </a:cxn>
                  <a:cxn ang="f416">
                    <a:pos x="f514" y="f507"/>
                  </a:cxn>
                  <a:cxn ang="f416">
                    <a:pos x="f526" y="f527"/>
                  </a:cxn>
                  <a:cxn ang="f416">
                    <a:pos x="f528" y="f529"/>
                  </a:cxn>
                  <a:cxn ang="f416">
                    <a:pos x="f530" y="f531"/>
                  </a:cxn>
                  <a:cxn ang="f416">
                    <a:pos x="f528" y="f532"/>
                  </a:cxn>
                  <a:cxn ang="f416">
                    <a:pos x="f533" y="f504"/>
                  </a:cxn>
                  <a:cxn ang="f416">
                    <a:pos x="f526" y="f534"/>
                  </a:cxn>
                  <a:cxn ang="f416">
                    <a:pos x="f497" y="f535"/>
                  </a:cxn>
                  <a:cxn ang="f416">
                    <a:pos x="f516" y="f536"/>
                  </a:cxn>
                  <a:cxn ang="f416">
                    <a:pos x="f537" y="f538"/>
                  </a:cxn>
                  <a:cxn ang="f416">
                    <a:pos x="f514" y="f539"/>
                  </a:cxn>
                  <a:cxn ang="f416">
                    <a:pos x="f540" y="f541"/>
                  </a:cxn>
                  <a:cxn ang="f416">
                    <a:pos x="f533" y="f535"/>
                  </a:cxn>
                  <a:cxn ang="f416">
                    <a:pos x="f499" y="f542"/>
                  </a:cxn>
                  <a:cxn ang="f416">
                    <a:pos x="f543" y="f544"/>
                  </a:cxn>
                  <a:cxn ang="f416">
                    <a:pos x="f543" y="f531"/>
                  </a:cxn>
                  <a:cxn ang="f416">
                    <a:pos x="f543" y="f545"/>
                  </a:cxn>
                  <a:cxn ang="f416">
                    <a:pos x="f546" y="f547"/>
                  </a:cxn>
                  <a:cxn ang="f416">
                    <a:pos x="f548" y="f549"/>
                  </a:cxn>
                  <a:cxn ang="f416">
                    <a:pos x="f550" y="f551"/>
                  </a:cxn>
                  <a:cxn ang="f416">
                    <a:pos x="f517" y="f522"/>
                  </a:cxn>
                  <a:cxn ang="f416">
                    <a:pos x="f516" y="f552"/>
                  </a:cxn>
                  <a:cxn ang="f416">
                    <a:pos x="f550" y="f520"/>
                  </a:cxn>
                  <a:cxn ang="f416">
                    <a:pos x="f553" y="f552"/>
                  </a:cxn>
                  <a:cxn ang="f416">
                    <a:pos x="f533" y="f511"/>
                  </a:cxn>
                  <a:cxn ang="f416">
                    <a:pos x="f543" y="f551"/>
                  </a:cxn>
                  <a:cxn ang="f416">
                    <a:pos x="f554" y="f555"/>
                  </a:cxn>
                  <a:cxn ang="f416">
                    <a:pos x="f556" y="f506"/>
                  </a:cxn>
                  <a:cxn ang="f416">
                    <a:pos x="f557" y="f547"/>
                  </a:cxn>
                  <a:cxn ang="f416">
                    <a:pos x="f556" y="f531"/>
                  </a:cxn>
                  <a:cxn ang="f416">
                    <a:pos x="f501" y="f535"/>
                  </a:cxn>
                  <a:cxn ang="f416">
                    <a:pos x="f558" y="f559"/>
                  </a:cxn>
                  <a:cxn ang="f416">
                    <a:pos x="f540" y="f560"/>
                  </a:cxn>
                  <a:cxn ang="f416">
                    <a:pos x="f524" y="f500"/>
                  </a:cxn>
                  <a:cxn ang="f416">
                    <a:pos x="f561" y="f562"/>
                  </a:cxn>
                  <a:cxn ang="f416">
                    <a:pos x="f563" y="f564"/>
                  </a:cxn>
                  <a:cxn ang="f416">
                    <a:pos x="f524" y="f494"/>
                  </a:cxn>
                </a:cxnLst>
                <a:rect l="f491" t="f494" r="f492" b="f493"/>
                <a:pathLst>
                  <a:path w="1098" h="1268">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12" y="f37"/>
                    </a:lnTo>
                    <a:lnTo>
                      <a:pt x="f5" y="f38"/>
                    </a:lnTo>
                    <a:lnTo>
                      <a:pt x="f39" y="f40"/>
                    </a:lnTo>
                    <a:lnTo>
                      <a:pt x="f41" y="f42"/>
                    </a:lnTo>
                    <a:lnTo>
                      <a:pt x="f43" y="f44"/>
                    </a:lnTo>
                    <a:lnTo>
                      <a:pt x="f45" y="f46"/>
                    </a:lnTo>
                    <a:lnTo>
                      <a:pt x="f47" y="f48"/>
                    </a:lnTo>
                    <a:lnTo>
                      <a:pt x="f33" y="f49"/>
                    </a:lnTo>
                    <a:lnTo>
                      <a:pt x="f50" y="f51"/>
                    </a:lnTo>
                    <a:lnTo>
                      <a:pt x="f52" y="f53"/>
                    </a:lnTo>
                    <a:lnTo>
                      <a:pt x="f54" y="f55"/>
                    </a:lnTo>
                    <a:lnTo>
                      <a:pt x="f56" y="f57"/>
                    </a:lnTo>
                    <a:lnTo>
                      <a:pt x="f58" y="f59"/>
                    </a:lnTo>
                    <a:lnTo>
                      <a:pt x="f26" y="f60"/>
                    </a:lnTo>
                    <a:lnTo>
                      <a:pt x="f61" y="f62"/>
                    </a:lnTo>
                    <a:lnTo>
                      <a:pt x="f63" y="f64"/>
                    </a:lnTo>
                    <a:lnTo>
                      <a:pt x="f65" y="f66"/>
                    </a:lnTo>
                    <a:lnTo>
                      <a:pt x="f67" y="f7"/>
                    </a:lnTo>
                    <a:lnTo>
                      <a:pt x="f68" y="f69"/>
                    </a:lnTo>
                    <a:lnTo>
                      <a:pt x="f70" y="f71"/>
                    </a:lnTo>
                    <a:lnTo>
                      <a:pt x="f72" y="f66"/>
                    </a:lnTo>
                    <a:lnTo>
                      <a:pt x="f73" y="f74"/>
                    </a:lnTo>
                    <a:lnTo>
                      <a:pt x="f13"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0" y="f96"/>
                    </a:lnTo>
                    <a:lnTo>
                      <a:pt x="f97" y="f98"/>
                    </a:lnTo>
                    <a:lnTo>
                      <a:pt x="f99" y="f100"/>
                    </a:lnTo>
                    <a:lnTo>
                      <a:pt x="f11" y="f101"/>
                    </a:lnTo>
                    <a:lnTo>
                      <a:pt x="f102" y="f48"/>
                    </a:lnTo>
                    <a:lnTo>
                      <a:pt x="f103" y="f46"/>
                    </a:lnTo>
                    <a:lnTo>
                      <a:pt x="f104" y="f105"/>
                    </a:lnTo>
                    <a:lnTo>
                      <a:pt x="f65" y="f38"/>
                    </a:lnTo>
                    <a:lnTo>
                      <a:pt x="f106" y="f107"/>
                    </a:lnTo>
                    <a:lnTo>
                      <a:pt x="f108" y="f109"/>
                    </a:lnTo>
                    <a:lnTo>
                      <a:pt x="f110" y="f111"/>
                    </a:lnTo>
                    <a:lnTo>
                      <a:pt x="f112" y="f113"/>
                    </a:lnTo>
                    <a:lnTo>
                      <a:pt x="f114" y="f115"/>
                    </a:lnTo>
                    <a:lnTo>
                      <a:pt x="f116" y="f117"/>
                    </a:lnTo>
                    <a:lnTo>
                      <a:pt x="f118" y="f119"/>
                    </a:lnTo>
                    <a:lnTo>
                      <a:pt x="f28" y="f120"/>
                    </a:lnTo>
                    <a:lnTo>
                      <a:pt x="f112" y="f121"/>
                    </a:lnTo>
                    <a:lnTo>
                      <a:pt x="f122" y="f123"/>
                    </a:lnTo>
                    <a:lnTo>
                      <a:pt x="f124" y="f125"/>
                    </a:lnTo>
                    <a:lnTo>
                      <a:pt x="f126" y="f127"/>
                    </a:lnTo>
                    <a:lnTo>
                      <a:pt x="f128" y="f129"/>
                    </a:lnTo>
                    <a:lnTo>
                      <a:pt x="f130" y="f131"/>
                    </a:lnTo>
                    <a:lnTo>
                      <a:pt x="f132" y="f133"/>
                    </a:lnTo>
                    <a:lnTo>
                      <a:pt x="f106" y="f134"/>
                    </a:lnTo>
                    <a:lnTo>
                      <a:pt x="f135" y="f136"/>
                    </a:lnTo>
                    <a:lnTo>
                      <a:pt x="f65" y="f137"/>
                    </a:lnTo>
                    <a:lnTo>
                      <a:pt x="f138" y="f139"/>
                    </a:lnTo>
                    <a:lnTo>
                      <a:pt x="f140" y="f141"/>
                    </a:lnTo>
                    <a:lnTo>
                      <a:pt x="f32" y="f102"/>
                    </a:lnTo>
                    <a:lnTo>
                      <a:pt x="f142" y="f143"/>
                    </a:lnTo>
                    <a:lnTo>
                      <a:pt x="f144" y="f145"/>
                    </a:lnTo>
                    <a:lnTo>
                      <a:pt x="f146" y="f19"/>
                    </a:lnTo>
                    <a:lnTo>
                      <a:pt x="f147" y="f19"/>
                    </a:lnTo>
                    <a:lnTo>
                      <a:pt x="f72" y="f30"/>
                    </a:lnTo>
                    <a:lnTo>
                      <a:pt x="f68" y="f148"/>
                    </a:lnTo>
                    <a:lnTo>
                      <a:pt x="f149" y="f150"/>
                    </a:lnTo>
                    <a:lnTo>
                      <a:pt x="f151" y="f152"/>
                    </a:lnTo>
                    <a:lnTo>
                      <a:pt x="f153" y="f154"/>
                    </a:lnTo>
                    <a:lnTo>
                      <a:pt x="f155" y="f156"/>
                    </a:lnTo>
                    <a:lnTo>
                      <a:pt x="f157" y="f158"/>
                    </a:lnTo>
                    <a:lnTo>
                      <a:pt x="f159" y="f76"/>
                    </a:lnTo>
                    <a:lnTo>
                      <a:pt x="f128" y="f160"/>
                    </a:lnTo>
                    <a:lnTo>
                      <a:pt x="f161" y="f162"/>
                    </a:lnTo>
                    <a:lnTo>
                      <a:pt x="f163" y="f164"/>
                    </a:lnTo>
                    <a:lnTo>
                      <a:pt x="f165" y="f166"/>
                    </a:lnTo>
                    <a:lnTo>
                      <a:pt x="f167" y="f168"/>
                    </a:lnTo>
                    <a:lnTo>
                      <a:pt x="f169" y="f170"/>
                    </a:lnTo>
                    <a:lnTo>
                      <a:pt x="f171" y="f172"/>
                    </a:lnTo>
                    <a:lnTo>
                      <a:pt x="f173" y="f120"/>
                    </a:lnTo>
                    <a:lnTo>
                      <a:pt x="f174" y="f175"/>
                    </a:lnTo>
                    <a:lnTo>
                      <a:pt x="f174" y="f176"/>
                    </a:lnTo>
                    <a:lnTo>
                      <a:pt x="f174" y="f117"/>
                    </a:lnTo>
                    <a:lnTo>
                      <a:pt x="f173" y="f177"/>
                    </a:lnTo>
                    <a:lnTo>
                      <a:pt x="f178" y="f179"/>
                    </a:lnTo>
                    <a:lnTo>
                      <a:pt x="f169" y="f180"/>
                    </a:lnTo>
                    <a:lnTo>
                      <a:pt x="f181" y="f182"/>
                    </a:lnTo>
                    <a:lnTo>
                      <a:pt x="f183" y="f184"/>
                    </a:lnTo>
                    <a:lnTo>
                      <a:pt x="f185" y="f186"/>
                    </a:lnTo>
                    <a:lnTo>
                      <a:pt x="f124" y="f187"/>
                    </a:lnTo>
                    <a:lnTo>
                      <a:pt x="f188" y="f189"/>
                    </a:lnTo>
                    <a:lnTo>
                      <a:pt x="f190" y="f100"/>
                    </a:lnTo>
                    <a:lnTo>
                      <a:pt x="f191" y="f192"/>
                    </a:lnTo>
                    <a:lnTo>
                      <a:pt x="f141" y="f55"/>
                    </a:lnTo>
                    <a:lnTo>
                      <a:pt x="f76" y="f193"/>
                    </a:lnTo>
                    <a:lnTo>
                      <a:pt x="f194" y="f89"/>
                    </a:lnTo>
                    <a:lnTo>
                      <a:pt x="f13" y="f195"/>
                    </a:lnTo>
                    <a:lnTo>
                      <a:pt x="f146" y="f87"/>
                    </a:lnTo>
                    <a:lnTo>
                      <a:pt x="f72" y="f196"/>
                    </a:lnTo>
                    <a:lnTo>
                      <a:pt x="f68" y="f197"/>
                    </a:lnTo>
                    <a:lnTo>
                      <a:pt x="f149" y="f198"/>
                    </a:lnTo>
                    <a:lnTo>
                      <a:pt x="f199" y="f200"/>
                    </a:lnTo>
                    <a:lnTo>
                      <a:pt x="f201" y="f202"/>
                    </a:lnTo>
                    <a:lnTo>
                      <a:pt x="f203" y="f198"/>
                    </a:lnTo>
                    <a:lnTo>
                      <a:pt x="f204" y="f85"/>
                    </a:lnTo>
                    <a:lnTo>
                      <a:pt x="f205" y="f206"/>
                    </a:lnTo>
                    <a:lnTo>
                      <a:pt x="f207" y="f208"/>
                    </a:lnTo>
                    <a:lnTo>
                      <a:pt x="f128" y="f209"/>
                    </a:lnTo>
                    <a:lnTo>
                      <a:pt x="f210" y="f211"/>
                    </a:lnTo>
                    <a:lnTo>
                      <a:pt x="f212" y="f213"/>
                    </a:lnTo>
                    <a:lnTo>
                      <a:pt x="f214" y="f53"/>
                    </a:lnTo>
                    <a:lnTo>
                      <a:pt x="f215" y="f216"/>
                    </a:lnTo>
                    <a:lnTo>
                      <a:pt x="f27" y="f217"/>
                    </a:lnTo>
                    <a:lnTo>
                      <a:pt x="f218" y="f219"/>
                    </a:lnTo>
                    <a:lnTo>
                      <a:pt x="f220" y="f221"/>
                    </a:lnTo>
                    <a:lnTo>
                      <a:pt x="f222" y="f223"/>
                    </a:lnTo>
                    <a:lnTo>
                      <a:pt x="f224" y="f225"/>
                    </a:lnTo>
                    <a:lnTo>
                      <a:pt x="f226" y="f227"/>
                    </a:lnTo>
                    <a:lnTo>
                      <a:pt x="f226" y="f228"/>
                    </a:lnTo>
                    <a:lnTo>
                      <a:pt x="f229" y="f230"/>
                    </a:lnTo>
                    <a:lnTo>
                      <a:pt x="f231" y="f232"/>
                    </a:lnTo>
                    <a:lnTo>
                      <a:pt x="f233" y="f37"/>
                    </a:lnTo>
                    <a:lnTo>
                      <a:pt x="f234" y="f235"/>
                    </a:lnTo>
                    <a:lnTo>
                      <a:pt x="f236" y="f127"/>
                    </a:lnTo>
                    <a:lnTo>
                      <a:pt x="f237" y="f90"/>
                    </a:lnTo>
                    <a:lnTo>
                      <a:pt x="f238" y="f34"/>
                    </a:lnTo>
                    <a:lnTo>
                      <a:pt x="f239" y="f240"/>
                    </a:lnTo>
                    <a:lnTo>
                      <a:pt x="f241" y="f152"/>
                    </a:lnTo>
                    <a:lnTo>
                      <a:pt x="f242" y="f243"/>
                    </a:lnTo>
                    <a:lnTo>
                      <a:pt x="f23" y="f244"/>
                    </a:lnTo>
                    <a:lnTo>
                      <a:pt x="f245" y="f246"/>
                    </a:lnTo>
                    <a:lnTo>
                      <a:pt x="f135" y="f247"/>
                    </a:lnTo>
                    <a:lnTo>
                      <a:pt x="f156" y="f248"/>
                    </a:lnTo>
                    <a:lnTo>
                      <a:pt x="f249" y="f18"/>
                    </a:lnTo>
                    <a:lnTo>
                      <a:pt x="f249" y="f250"/>
                    </a:lnTo>
                    <a:lnTo>
                      <a:pt x="f251" y="f252"/>
                    </a:lnTo>
                    <a:lnTo>
                      <a:pt x="f251" y="f253"/>
                    </a:lnTo>
                    <a:lnTo>
                      <a:pt x="f254" y="f90"/>
                    </a:lnTo>
                    <a:lnTo>
                      <a:pt x="f6" y="f9"/>
                    </a:lnTo>
                    <a:lnTo>
                      <a:pt x="f255" y="f256"/>
                    </a:lnTo>
                    <a:lnTo>
                      <a:pt x="f255" y="f257"/>
                    </a:lnTo>
                    <a:lnTo>
                      <a:pt x="f92" y="f258"/>
                    </a:lnTo>
                    <a:lnTo>
                      <a:pt x="f8" y="f5"/>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8" name="Freeform 24">
                <a:extLst>
                  <a:ext uri="{FF2B5EF4-FFF2-40B4-BE49-F238E27FC236}">
                    <a16:creationId xmlns:a16="http://schemas.microsoft.com/office/drawing/2014/main" xmlns="" id="{64DEC313-8AAE-4318-A2F0-6F3146F4FEF1}"/>
                  </a:ext>
                </a:extLst>
              </p:cNvPr>
              <p:cNvSpPr/>
              <p:nvPr/>
            </p:nvSpPr>
            <p:spPr>
              <a:xfrm flipH="1">
                <a:off x="8297850" y="4468873"/>
                <a:ext cx="239298" cy="398815"/>
              </a:xfrm>
              <a:custGeom>
                <a:avLst/>
                <a:gdLst>
                  <a:gd name="f0" fmla="val 10800000"/>
                  <a:gd name="f1" fmla="val 5400000"/>
                  <a:gd name="f2" fmla="val 180"/>
                  <a:gd name="f3" fmla="val w"/>
                  <a:gd name="f4" fmla="val h"/>
                  <a:gd name="f5" fmla="val 0"/>
                  <a:gd name="f6" fmla="val 1165"/>
                  <a:gd name="f7" fmla="val 1574"/>
                  <a:gd name="f8" fmla="val 315"/>
                  <a:gd name="f9" fmla="val 2"/>
                  <a:gd name="f10" fmla="val 317"/>
                  <a:gd name="f11" fmla="val 12"/>
                  <a:gd name="f12" fmla="val 25"/>
                  <a:gd name="f13" fmla="val 325"/>
                  <a:gd name="f14" fmla="val 48"/>
                  <a:gd name="f15" fmla="val 330"/>
                  <a:gd name="f16" fmla="val 73"/>
                  <a:gd name="f17" fmla="val 338"/>
                  <a:gd name="f18" fmla="val 101"/>
                  <a:gd name="f19" fmla="val 349"/>
                  <a:gd name="f20" fmla="val 135"/>
                  <a:gd name="f21" fmla="val 365"/>
                  <a:gd name="f22" fmla="val 172"/>
                  <a:gd name="f23" fmla="val 380"/>
                  <a:gd name="f24" fmla="val 211"/>
                  <a:gd name="f25" fmla="val 397"/>
                  <a:gd name="f26" fmla="val 253"/>
                  <a:gd name="f27" fmla="val 418"/>
                  <a:gd name="f28" fmla="val 295"/>
                  <a:gd name="f29" fmla="val 443"/>
                  <a:gd name="f30" fmla="val 343"/>
                  <a:gd name="f31" fmla="val 469"/>
                  <a:gd name="f32" fmla="val 388"/>
                  <a:gd name="f33" fmla="val 503"/>
                  <a:gd name="f34" fmla="val 438"/>
                  <a:gd name="f35" fmla="val 538"/>
                  <a:gd name="f36" fmla="val 485"/>
                  <a:gd name="f37" fmla="val 576"/>
                  <a:gd name="f38" fmla="val 533"/>
                  <a:gd name="f39" fmla="val 570"/>
                  <a:gd name="f40" fmla="val 555"/>
                  <a:gd name="f41" fmla="val 532"/>
                  <a:gd name="f42" fmla="val 546"/>
                  <a:gd name="f43" fmla="val 557"/>
                  <a:gd name="f44" fmla="val 573"/>
                  <a:gd name="f45" fmla="val 429"/>
                  <a:gd name="f46" fmla="val 592"/>
                  <a:gd name="f47" fmla="val 386"/>
                  <a:gd name="f48" fmla="val 616"/>
                  <a:gd name="f49" fmla="val 340"/>
                  <a:gd name="f50" fmla="val 649"/>
                  <a:gd name="f51" fmla="val 291"/>
                  <a:gd name="f52" fmla="val 685"/>
                  <a:gd name="f53" fmla="val 241"/>
                  <a:gd name="f54" fmla="val 732"/>
                  <a:gd name="f55" fmla="val 194"/>
                  <a:gd name="f56" fmla="val 782"/>
                  <a:gd name="f57" fmla="val 148"/>
                  <a:gd name="f58" fmla="val 843"/>
                  <a:gd name="f59" fmla="val 102"/>
                  <a:gd name="f60" fmla="val 909"/>
                  <a:gd name="f61" fmla="val 64"/>
                  <a:gd name="f62" fmla="val 985"/>
                  <a:gd name="f63" fmla="val 28"/>
                  <a:gd name="f64" fmla="val 1071"/>
                  <a:gd name="f65" fmla="val 1168"/>
                  <a:gd name="f66" fmla="val 176"/>
                  <a:gd name="f67" fmla="val 188"/>
                  <a:gd name="f68" fmla="val 1323"/>
                  <a:gd name="f69" fmla="val 192"/>
                  <a:gd name="f70" fmla="val 1320"/>
                  <a:gd name="f71" fmla="val 201"/>
                  <a:gd name="f72" fmla="val 1306"/>
                  <a:gd name="f73" fmla="val 218"/>
                  <a:gd name="f74" fmla="val 1287"/>
                  <a:gd name="f75" fmla="val 243"/>
                  <a:gd name="f76" fmla="val 1263"/>
                  <a:gd name="f77" fmla="val 273"/>
                  <a:gd name="f78" fmla="val 1232"/>
                  <a:gd name="f79" fmla="val 313"/>
                  <a:gd name="f80" fmla="val 1198"/>
                  <a:gd name="f81" fmla="val 359"/>
                  <a:gd name="f82" fmla="val 1162"/>
                  <a:gd name="f83" fmla="val 414"/>
                  <a:gd name="f84" fmla="val 1124"/>
                  <a:gd name="f85" fmla="val 475"/>
                  <a:gd name="f86" fmla="val 1082"/>
                  <a:gd name="f87" fmla="val 543"/>
                  <a:gd name="f88" fmla="val 1044"/>
                  <a:gd name="f89" fmla="val 619"/>
                  <a:gd name="f90" fmla="val 1004"/>
                  <a:gd name="f91" fmla="val 705"/>
                  <a:gd name="f92" fmla="val 970"/>
                  <a:gd name="f93" fmla="val 794"/>
                  <a:gd name="f94" fmla="val 934"/>
                  <a:gd name="f95" fmla="val 895"/>
                  <a:gd name="f96" fmla="val 907"/>
                  <a:gd name="f97" fmla="val 1003"/>
                  <a:gd name="f98" fmla="val 882"/>
                  <a:gd name="f99" fmla="val 1119"/>
                  <a:gd name="f100" fmla="val 865"/>
                  <a:gd name="f101" fmla="val 862"/>
                  <a:gd name="f102" fmla="val 1123"/>
                  <a:gd name="f103" fmla="val 850"/>
                  <a:gd name="f104" fmla="val 1127"/>
                  <a:gd name="f105" fmla="val 833"/>
                  <a:gd name="f106" fmla="val 1134"/>
                  <a:gd name="f107" fmla="val 812"/>
                  <a:gd name="f108" fmla="val 1140"/>
                  <a:gd name="f109" fmla="val 1148"/>
                  <a:gd name="f110" fmla="val 747"/>
                  <a:gd name="f111" fmla="val 1155"/>
                  <a:gd name="f112" fmla="val 706"/>
                  <a:gd name="f113" fmla="val 1161"/>
                  <a:gd name="f114" fmla="val 658"/>
                  <a:gd name="f115" fmla="val 1163"/>
                  <a:gd name="f116" fmla="val 603"/>
                  <a:gd name="f117" fmla="val 481"/>
                  <a:gd name="f118" fmla="val 1159"/>
                  <a:gd name="f119" fmla="val 413"/>
                  <a:gd name="f120" fmla="val 1150"/>
                  <a:gd name="f121" fmla="val 337"/>
                  <a:gd name="f122" fmla="val 1136"/>
                  <a:gd name="f123" fmla="val 257"/>
                  <a:gd name="f124" fmla="val 1117"/>
                  <a:gd name="f125" fmla="val 173"/>
                  <a:gd name="f126" fmla="val 1095"/>
                  <a:gd name="f127" fmla="val 86"/>
                  <a:gd name="f128" fmla="val 1043"/>
                  <a:gd name="f129" fmla="val 109"/>
                  <a:gd name="f130" fmla="val 113"/>
                  <a:gd name="f131" fmla="val 1049"/>
                  <a:gd name="f132" fmla="val 128"/>
                  <a:gd name="f133" fmla="val 1053"/>
                  <a:gd name="f134" fmla="val 153"/>
                  <a:gd name="f135" fmla="val 1062"/>
                  <a:gd name="f136" fmla="val 185"/>
                  <a:gd name="f137" fmla="val 1070"/>
                  <a:gd name="f138" fmla="val 223"/>
                  <a:gd name="f139" fmla="val 1079"/>
                  <a:gd name="f140" fmla="val 267"/>
                  <a:gd name="f141" fmla="val 1085"/>
                  <a:gd name="f142" fmla="val 316"/>
                  <a:gd name="f143" fmla="val 371"/>
                  <a:gd name="f144" fmla="val 1098"/>
                  <a:gd name="f145" fmla="val 424"/>
                  <a:gd name="f146" fmla="val 1106"/>
                  <a:gd name="f147" fmla="val 1108"/>
                  <a:gd name="f148" fmla="val 595"/>
                  <a:gd name="f149" fmla="val 1104"/>
                  <a:gd name="f150" fmla="val 704"/>
                  <a:gd name="f151" fmla="val 753"/>
                  <a:gd name="f152" fmla="val 1072"/>
                  <a:gd name="f153" fmla="val 797"/>
                  <a:gd name="f154" fmla="val 1064"/>
                  <a:gd name="f155" fmla="val 799"/>
                  <a:gd name="f156" fmla="val 1013"/>
                  <a:gd name="f157" fmla="val 803"/>
                  <a:gd name="f158" fmla="val 973"/>
                  <a:gd name="f159" fmla="val 810"/>
                  <a:gd name="f160" fmla="val 922"/>
                  <a:gd name="f161" fmla="val 820"/>
                  <a:gd name="f162" fmla="val 802"/>
                  <a:gd name="f163" fmla="val 733"/>
                  <a:gd name="f164" fmla="val 871"/>
                  <a:gd name="f165" fmla="val 661"/>
                  <a:gd name="f166" fmla="val 898"/>
                  <a:gd name="f167" fmla="val 587"/>
                  <a:gd name="f168" fmla="val 928"/>
                  <a:gd name="f169" fmla="val 511"/>
                  <a:gd name="f170" fmla="val 966"/>
                  <a:gd name="f171" fmla="val 435"/>
                  <a:gd name="f172" fmla="val 1012"/>
                  <a:gd name="f173" fmla="val 1061"/>
                  <a:gd name="f174" fmla="val 289"/>
                  <a:gd name="f175" fmla="val 1120"/>
                  <a:gd name="f176" fmla="val 220"/>
                  <a:gd name="f177" fmla="val 1185"/>
                  <a:gd name="f178" fmla="val 157"/>
                  <a:gd name="f179" fmla="val 1261"/>
                  <a:gd name="f180" fmla="val 78"/>
                  <a:gd name="f181" fmla="val 1145"/>
                  <a:gd name="f182" fmla="val 1141"/>
                  <a:gd name="f183" fmla="val 81"/>
                  <a:gd name="f184" fmla="val 1128"/>
                  <a:gd name="f185" fmla="val 87"/>
                  <a:gd name="f186" fmla="val 1107"/>
                  <a:gd name="f187" fmla="val 97"/>
                  <a:gd name="f188" fmla="val 1080"/>
                  <a:gd name="f189" fmla="val 110"/>
                  <a:gd name="f190" fmla="val 1048"/>
                  <a:gd name="f191" fmla="val 129"/>
                  <a:gd name="f192" fmla="val 152"/>
                  <a:gd name="f193" fmla="val 972"/>
                  <a:gd name="f194" fmla="val 182"/>
                  <a:gd name="f195" fmla="val 216"/>
                  <a:gd name="f196" fmla="val 879"/>
                  <a:gd name="f197" fmla="val 258"/>
                  <a:gd name="f198" fmla="val 831"/>
                  <a:gd name="f199" fmla="val 308"/>
                  <a:gd name="f200" fmla="val 367"/>
                  <a:gd name="f201" fmla="val 683"/>
                  <a:gd name="f202" fmla="val 635"/>
                  <a:gd name="f203" fmla="val 590"/>
                  <a:gd name="f204" fmla="val 680"/>
                  <a:gd name="f205" fmla="val 550"/>
                  <a:gd name="f206" fmla="val 678"/>
                  <a:gd name="f207" fmla="val 671"/>
                  <a:gd name="f208" fmla="val 536"/>
                  <a:gd name="f209" fmla="val 657"/>
                  <a:gd name="f210" fmla="val 519"/>
                  <a:gd name="f211" fmla="val 642"/>
                  <a:gd name="f212" fmla="val 500"/>
                  <a:gd name="f213" fmla="val 621"/>
                  <a:gd name="f214" fmla="val 476"/>
                  <a:gd name="f215" fmla="val 602"/>
                  <a:gd name="f216" fmla="val 447"/>
                  <a:gd name="f217" fmla="val 579"/>
                  <a:gd name="f218" fmla="val 415"/>
                  <a:gd name="f219" fmla="val 381"/>
                  <a:gd name="f220" fmla="val 507"/>
                  <a:gd name="f221" fmla="val 303"/>
                  <a:gd name="f222" fmla="val 484"/>
                  <a:gd name="f223" fmla="val 261"/>
                  <a:gd name="f224" fmla="val 464"/>
                  <a:gd name="f225" fmla="val 221"/>
                  <a:gd name="f226" fmla="val 177"/>
                  <a:gd name="f227" fmla="val 425"/>
                  <a:gd name="f228" fmla="val 412"/>
                  <a:gd name="f229" fmla="val 96"/>
                  <a:gd name="f230" fmla="val 403"/>
                  <a:gd name="f231" fmla="val 58"/>
                  <a:gd name="f232" fmla="+- 0 0 -90"/>
                  <a:gd name="f233" fmla="*/ f3 1 1165"/>
                  <a:gd name="f234" fmla="*/ f4 1 1574"/>
                  <a:gd name="f235" fmla="+- f7 0 f5"/>
                  <a:gd name="f236" fmla="+- f6 0 f5"/>
                  <a:gd name="f237" fmla="*/ f232 f0 1"/>
                  <a:gd name="f238" fmla="*/ f236 1 1165"/>
                  <a:gd name="f239" fmla="*/ f235 1 1574"/>
                  <a:gd name="f240" fmla="*/ 20 f236 1"/>
                  <a:gd name="f241" fmla="*/ 1 f235 1"/>
                  <a:gd name="f242" fmla="*/ 21 f236 1"/>
                  <a:gd name="f243" fmla="*/ 5 f235 1"/>
                  <a:gd name="f244" fmla="*/ 23 f236 1"/>
                  <a:gd name="f245" fmla="*/ 11 f235 1"/>
                  <a:gd name="f246" fmla="*/ 27 f236 1"/>
                  <a:gd name="f247" fmla="*/ 19 f235 1"/>
                  <a:gd name="f248" fmla="*/ 32 f236 1"/>
                  <a:gd name="f249" fmla="*/ 27 f235 1"/>
                  <a:gd name="f250" fmla="*/ 36 f236 1"/>
                  <a:gd name="f251" fmla="*/ 34 f235 1"/>
                  <a:gd name="f252" fmla="*/ 35 f235 1"/>
                  <a:gd name="f253" fmla="*/ 25 f236 1"/>
                  <a:gd name="f254" fmla="*/ 39 f235 1"/>
                  <a:gd name="f255" fmla="*/ 16 f236 1"/>
                  <a:gd name="f256" fmla="*/ 46 f235 1"/>
                  <a:gd name="f257" fmla="*/ 7 f236 1"/>
                  <a:gd name="f258" fmla="*/ 56 f235 1"/>
                  <a:gd name="f259" fmla="*/ 0 f236 1"/>
                  <a:gd name="f260" fmla="*/ 73 f235 1"/>
                  <a:gd name="f261" fmla="*/ 12 f236 1"/>
                  <a:gd name="f262" fmla="*/ 83 f235 1"/>
                  <a:gd name="f263" fmla="*/ 79 f235 1"/>
                  <a:gd name="f264" fmla="*/ 34 f236 1"/>
                  <a:gd name="f265" fmla="*/ 66 f235 1"/>
                  <a:gd name="f266" fmla="*/ 50 f236 1"/>
                  <a:gd name="f267" fmla="*/ 58 f235 1"/>
                  <a:gd name="f268" fmla="*/ 70 f236 1"/>
                  <a:gd name="f269" fmla="*/ 54 f235 1"/>
                  <a:gd name="f270" fmla="*/ 71 f236 1"/>
                  <a:gd name="f271" fmla="*/ 52 f235 1"/>
                  <a:gd name="f272" fmla="*/ 72 f236 1"/>
                  <a:gd name="f273" fmla="*/ 47 f235 1"/>
                  <a:gd name="f274" fmla="*/ 73 f236 1"/>
                  <a:gd name="f275" fmla="*/ 38 f235 1"/>
                  <a:gd name="f276" fmla="*/ 25 f235 1"/>
                  <a:gd name="f277" fmla="*/ 66 f236 1"/>
                  <a:gd name="f278" fmla="*/ 7 f235 1"/>
                  <a:gd name="f279" fmla="*/ 67 f236 1"/>
                  <a:gd name="f280" fmla="*/ 12 f235 1"/>
                  <a:gd name="f281" fmla="*/ 68 f236 1"/>
                  <a:gd name="f282" fmla="*/ 20 f235 1"/>
                  <a:gd name="f283" fmla="*/ 30 f235 1"/>
                  <a:gd name="f284" fmla="*/ 69 f236 1"/>
                  <a:gd name="f285" fmla="*/ 41 f235 1"/>
                  <a:gd name="f286" fmla="*/ 49 f235 1"/>
                  <a:gd name="f287" fmla="*/ 64 f236 1"/>
                  <a:gd name="f288" fmla="*/ 50 f235 1"/>
                  <a:gd name="f289" fmla="*/ 55 f236 1"/>
                  <a:gd name="f290" fmla="*/ 42 f236 1"/>
                  <a:gd name="f291" fmla="*/ 28 f236 1"/>
                  <a:gd name="f292" fmla="*/ 63 f235 1"/>
                  <a:gd name="f293" fmla="*/ 14 f236 1"/>
                  <a:gd name="f294" fmla="*/ 75 f235 1"/>
                  <a:gd name="f295" fmla="*/ 5 f236 1"/>
                  <a:gd name="f296" fmla="*/ 72 f235 1"/>
                  <a:gd name="f297" fmla="*/ 68 f235 1"/>
                  <a:gd name="f298" fmla="*/ 10 f236 1"/>
                  <a:gd name="f299" fmla="*/ 60 f235 1"/>
                  <a:gd name="f300" fmla="*/ 17 f236 1"/>
                  <a:gd name="f301" fmla="*/ 43 f235 1"/>
                  <a:gd name="f302" fmla="*/ 43 f236 1"/>
                  <a:gd name="f303" fmla="*/ 33 f235 1"/>
                  <a:gd name="f304" fmla="*/ 38 f236 1"/>
                  <a:gd name="f305" fmla="*/ 28 f235 1"/>
                  <a:gd name="f306" fmla="*/ 22 f235 1"/>
                  <a:gd name="f307" fmla="*/ 29 f236 1"/>
                  <a:gd name="f308" fmla="*/ 13 f235 1"/>
                  <a:gd name="f309" fmla="*/ 26 f236 1"/>
                  <a:gd name="f310" fmla="*/ 6 f235 1"/>
                  <a:gd name="f311" fmla="*/ 0 f235 1"/>
                  <a:gd name="f312" fmla="*/ 1165 f236 1"/>
                  <a:gd name="f313" fmla="*/ 1574 f235 1"/>
                  <a:gd name="f314" fmla="*/ f237 1 f2"/>
                  <a:gd name="f315" fmla="*/ f240 1 1165"/>
                  <a:gd name="f316" fmla="*/ f241 1 1574"/>
                  <a:gd name="f317" fmla="*/ f242 1 1165"/>
                  <a:gd name="f318" fmla="*/ f243 1 1574"/>
                  <a:gd name="f319" fmla="*/ f244 1 1165"/>
                  <a:gd name="f320" fmla="*/ f245 1 1574"/>
                  <a:gd name="f321" fmla="*/ f246 1 1165"/>
                  <a:gd name="f322" fmla="*/ f247 1 1574"/>
                  <a:gd name="f323" fmla="*/ f248 1 1165"/>
                  <a:gd name="f324" fmla="*/ f249 1 1574"/>
                  <a:gd name="f325" fmla="*/ f250 1 1165"/>
                  <a:gd name="f326" fmla="*/ f251 1 1574"/>
                  <a:gd name="f327" fmla="*/ f252 1 1574"/>
                  <a:gd name="f328" fmla="*/ f253 1 1165"/>
                  <a:gd name="f329" fmla="*/ f254 1 1574"/>
                  <a:gd name="f330" fmla="*/ f255 1 1165"/>
                  <a:gd name="f331" fmla="*/ f256 1 1574"/>
                  <a:gd name="f332" fmla="*/ f257 1 1165"/>
                  <a:gd name="f333" fmla="*/ f258 1 1574"/>
                  <a:gd name="f334" fmla="*/ f259 1 1165"/>
                  <a:gd name="f335" fmla="*/ f260 1 1574"/>
                  <a:gd name="f336" fmla="*/ f261 1 1165"/>
                  <a:gd name="f337" fmla="*/ f262 1 1574"/>
                  <a:gd name="f338" fmla="*/ f263 1 1574"/>
                  <a:gd name="f339" fmla="*/ f264 1 1165"/>
                  <a:gd name="f340" fmla="*/ f265 1 1574"/>
                  <a:gd name="f341" fmla="*/ f266 1 1165"/>
                  <a:gd name="f342" fmla="*/ f267 1 1574"/>
                  <a:gd name="f343" fmla="*/ f268 1 1165"/>
                  <a:gd name="f344" fmla="*/ f269 1 1574"/>
                  <a:gd name="f345" fmla="*/ f270 1 1165"/>
                  <a:gd name="f346" fmla="*/ f271 1 1574"/>
                  <a:gd name="f347" fmla="*/ f272 1 1165"/>
                  <a:gd name="f348" fmla="*/ f273 1 1574"/>
                  <a:gd name="f349" fmla="*/ f274 1 1165"/>
                  <a:gd name="f350" fmla="*/ f275 1 1574"/>
                  <a:gd name="f351" fmla="*/ f276 1 1574"/>
                  <a:gd name="f352" fmla="*/ f277 1 1165"/>
                  <a:gd name="f353" fmla="*/ f278 1 1574"/>
                  <a:gd name="f354" fmla="*/ f279 1 1165"/>
                  <a:gd name="f355" fmla="*/ f280 1 1574"/>
                  <a:gd name="f356" fmla="*/ f281 1 1165"/>
                  <a:gd name="f357" fmla="*/ f282 1 1574"/>
                  <a:gd name="f358" fmla="*/ f283 1 1574"/>
                  <a:gd name="f359" fmla="*/ f284 1 1165"/>
                  <a:gd name="f360" fmla="*/ f285 1 1574"/>
                  <a:gd name="f361" fmla="*/ f286 1 1574"/>
                  <a:gd name="f362" fmla="*/ f287 1 1165"/>
                  <a:gd name="f363" fmla="*/ f288 1 1574"/>
                  <a:gd name="f364" fmla="*/ f289 1 1165"/>
                  <a:gd name="f365" fmla="*/ f290 1 1165"/>
                  <a:gd name="f366" fmla="*/ f291 1 1165"/>
                  <a:gd name="f367" fmla="*/ f292 1 1574"/>
                  <a:gd name="f368" fmla="*/ f293 1 1165"/>
                  <a:gd name="f369" fmla="*/ f294 1 1574"/>
                  <a:gd name="f370" fmla="*/ f295 1 1165"/>
                  <a:gd name="f371" fmla="*/ f296 1 1574"/>
                  <a:gd name="f372" fmla="*/ f297 1 1574"/>
                  <a:gd name="f373" fmla="*/ f298 1 1165"/>
                  <a:gd name="f374" fmla="*/ f299 1 1574"/>
                  <a:gd name="f375" fmla="*/ f300 1 1165"/>
                  <a:gd name="f376" fmla="*/ f301 1 1574"/>
                  <a:gd name="f377" fmla="*/ f302 1 1165"/>
                  <a:gd name="f378" fmla="*/ f303 1 1574"/>
                  <a:gd name="f379" fmla="*/ f304 1 1165"/>
                  <a:gd name="f380" fmla="*/ f305 1 1574"/>
                  <a:gd name="f381" fmla="*/ f306 1 1574"/>
                  <a:gd name="f382" fmla="*/ f307 1 1165"/>
                  <a:gd name="f383" fmla="*/ f308 1 1574"/>
                  <a:gd name="f384" fmla="*/ f309 1 1165"/>
                  <a:gd name="f385" fmla="*/ f310 1 1574"/>
                  <a:gd name="f386" fmla="*/ f311 1 1574"/>
                  <a:gd name="f387" fmla="*/ f312 1 1165"/>
                  <a:gd name="f388" fmla="*/ f313 1 1574"/>
                  <a:gd name="f389" fmla="+- f314 0 f1"/>
                  <a:gd name="f390" fmla="*/ f315 1 f238"/>
                  <a:gd name="f391" fmla="*/ f316 1 f239"/>
                  <a:gd name="f392" fmla="*/ f317 1 f238"/>
                  <a:gd name="f393" fmla="*/ f318 1 f239"/>
                  <a:gd name="f394" fmla="*/ f319 1 f238"/>
                  <a:gd name="f395" fmla="*/ f320 1 f239"/>
                  <a:gd name="f396" fmla="*/ f321 1 f238"/>
                  <a:gd name="f397" fmla="*/ f322 1 f239"/>
                  <a:gd name="f398" fmla="*/ f323 1 f238"/>
                  <a:gd name="f399" fmla="*/ f324 1 f239"/>
                  <a:gd name="f400" fmla="*/ f325 1 f238"/>
                  <a:gd name="f401" fmla="*/ f326 1 f239"/>
                  <a:gd name="f402" fmla="*/ f327 1 f239"/>
                  <a:gd name="f403" fmla="*/ f328 1 f238"/>
                  <a:gd name="f404" fmla="*/ f329 1 f239"/>
                  <a:gd name="f405" fmla="*/ f330 1 f238"/>
                  <a:gd name="f406" fmla="*/ f331 1 f239"/>
                  <a:gd name="f407" fmla="*/ f332 1 f238"/>
                  <a:gd name="f408" fmla="*/ f333 1 f239"/>
                  <a:gd name="f409" fmla="*/ f334 1 f238"/>
                  <a:gd name="f410" fmla="*/ f335 1 f239"/>
                  <a:gd name="f411" fmla="*/ f336 1 f238"/>
                  <a:gd name="f412" fmla="*/ f337 1 f239"/>
                  <a:gd name="f413" fmla="*/ f338 1 f239"/>
                  <a:gd name="f414" fmla="*/ f339 1 f238"/>
                  <a:gd name="f415" fmla="*/ f340 1 f239"/>
                  <a:gd name="f416" fmla="*/ f341 1 f238"/>
                  <a:gd name="f417" fmla="*/ f342 1 f239"/>
                  <a:gd name="f418" fmla="*/ f343 1 f238"/>
                  <a:gd name="f419" fmla="*/ f344 1 f239"/>
                  <a:gd name="f420" fmla="*/ f345 1 f238"/>
                  <a:gd name="f421" fmla="*/ f346 1 f239"/>
                  <a:gd name="f422" fmla="*/ f347 1 f238"/>
                  <a:gd name="f423" fmla="*/ f348 1 f239"/>
                  <a:gd name="f424" fmla="*/ f349 1 f238"/>
                  <a:gd name="f425" fmla="*/ f350 1 f239"/>
                  <a:gd name="f426" fmla="*/ f351 1 f239"/>
                  <a:gd name="f427" fmla="*/ f352 1 f238"/>
                  <a:gd name="f428" fmla="*/ f353 1 f239"/>
                  <a:gd name="f429" fmla="*/ f354 1 f238"/>
                  <a:gd name="f430" fmla="*/ f355 1 f239"/>
                  <a:gd name="f431" fmla="*/ f356 1 f238"/>
                  <a:gd name="f432" fmla="*/ f357 1 f239"/>
                  <a:gd name="f433" fmla="*/ f358 1 f239"/>
                  <a:gd name="f434" fmla="*/ f359 1 f238"/>
                  <a:gd name="f435" fmla="*/ f360 1 f239"/>
                  <a:gd name="f436" fmla="*/ f361 1 f239"/>
                  <a:gd name="f437" fmla="*/ f362 1 f238"/>
                  <a:gd name="f438" fmla="*/ f363 1 f239"/>
                  <a:gd name="f439" fmla="*/ f364 1 f238"/>
                  <a:gd name="f440" fmla="*/ f365 1 f238"/>
                  <a:gd name="f441" fmla="*/ f366 1 f238"/>
                  <a:gd name="f442" fmla="*/ f367 1 f239"/>
                  <a:gd name="f443" fmla="*/ f368 1 f238"/>
                  <a:gd name="f444" fmla="*/ f369 1 f239"/>
                  <a:gd name="f445" fmla="*/ f370 1 f238"/>
                  <a:gd name="f446" fmla="*/ f371 1 f239"/>
                  <a:gd name="f447" fmla="*/ f372 1 f239"/>
                  <a:gd name="f448" fmla="*/ f373 1 f238"/>
                  <a:gd name="f449" fmla="*/ f374 1 f239"/>
                  <a:gd name="f450" fmla="*/ f375 1 f238"/>
                  <a:gd name="f451" fmla="*/ f376 1 f239"/>
                  <a:gd name="f452" fmla="*/ f377 1 f238"/>
                  <a:gd name="f453" fmla="*/ f378 1 f239"/>
                  <a:gd name="f454" fmla="*/ f379 1 f238"/>
                  <a:gd name="f455" fmla="*/ f380 1 f239"/>
                  <a:gd name="f456" fmla="*/ f381 1 f239"/>
                  <a:gd name="f457" fmla="*/ f382 1 f238"/>
                  <a:gd name="f458" fmla="*/ f383 1 f239"/>
                  <a:gd name="f459" fmla="*/ f384 1 f238"/>
                  <a:gd name="f460" fmla="*/ f385 1 f239"/>
                  <a:gd name="f461" fmla="*/ f386 1 f239"/>
                  <a:gd name="f462" fmla="*/ f387 1 f238"/>
                  <a:gd name="f463" fmla="*/ f388 1 f239"/>
                  <a:gd name="f464" fmla="*/ f409 f233 1"/>
                  <a:gd name="f465" fmla="*/ f462 f233 1"/>
                  <a:gd name="f466" fmla="*/ f463 f234 1"/>
                  <a:gd name="f467" fmla="*/ f461 f234 1"/>
                  <a:gd name="f468" fmla="*/ f390 f233 1"/>
                  <a:gd name="f469" fmla="*/ f391 f234 1"/>
                  <a:gd name="f470" fmla="*/ f392 f233 1"/>
                  <a:gd name="f471" fmla="*/ f393 f234 1"/>
                  <a:gd name="f472" fmla="*/ f394 f233 1"/>
                  <a:gd name="f473" fmla="*/ f395 f234 1"/>
                  <a:gd name="f474" fmla="*/ f396 f233 1"/>
                  <a:gd name="f475" fmla="*/ f397 f234 1"/>
                  <a:gd name="f476" fmla="*/ f398 f233 1"/>
                  <a:gd name="f477" fmla="*/ f399 f234 1"/>
                  <a:gd name="f478" fmla="*/ f400 f233 1"/>
                  <a:gd name="f479" fmla="*/ f401 f234 1"/>
                  <a:gd name="f480" fmla="*/ f402 f234 1"/>
                  <a:gd name="f481" fmla="*/ f403 f233 1"/>
                  <a:gd name="f482" fmla="*/ f404 f234 1"/>
                  <a:gd name="f483" fmla="*/ f405 f233 1"/>
                  <a:gd name="f484" fmla="*/ f406 f234 1"/>
                  <a:gd name="f485" fmla="*/ f407 f233 1"/>
                  <a:gd name="f486" fmla="*/ f408 f234 1"/>
                  <a:gd name="f487" fmla="*/ f410 f234 1"/>
                  <a:gd name="f488" fmla="*/ f411 f233 1"/>
                  <a:gd name="f489" fmla="*/ f412 f234 1"/>
                  <a:gd name="f490" fmla="*/ f413 f234 1"/>
                  <a:gd name="f491" fmla="*/ f414 f233 1"/>
                  <a:gd name="f492" fmla="*/ f415 f234 1"/>
                  <a:gd name="f493" fmla="*/ f416 f233 1"/>
                  <a:gd name="f494" fmla="*/ f417 f234 1"/>
                  <a:gd name="f495" fmla="*/ f418 f233 1"/>
                  <a:gd name="f496" fmla="*/ f419 f234 1"/>
                  <a:gd name="f497" fmla="*/ f420 f233 1"/>
                  <a:gd name="f498" fmla="*/ f421 f234 1"/>
                  <a:gd name="f499" fmla="*/ f422 f233 1"/>
                  <a:gd name="f500" fmla="*/ f423 f234 1"/>
                  <a:gd name="f501" fmla="*/ f424 f233 1"/>
                  <a:gd name="f502" fmla="*/ f425 f234 1"/>
                  <a:gd name="f503" fmla="*/ f426 f234 1"/>
                  <a:gd name="f504" fmla="*/ f427 f233 1"/>
                  <a:gd name="f505" fmla="*/ f428 f234 1"/>
                  <a:gd name="f506" fmla="*/ f429 f233 1"/>
                  <a:gd name="f507" fmla="*/ f430 f234 1"/>
                  <a:gd name="f508" fmla="*/ f431 f233 1"/>
                  <a:gd name="f509" fmla="*/ f432 f234 1"/>
                  <a:gd name="f510" fmla="*/ f433 f234 1"/>
                  <a:gd name="f511" fmla="*/ f434 f233 1"/>
                  <a:gd name="f512" fmla="*/ f435 f234 1"/>
                  <a:gd name="f513" fmla="*/ f436 f234 1"/>
                  <a:gd name="f514" fmla="*/ f437 f233 1"/>
                  <a:gd name="f515" fmla="*/ f438 f234 1"/>
                  <a:gd name="f516" fmla="*/ f439 f233 1"/>
                  <a:gd name="f517" fmla="*/ f440 f233 1"/>
                  <a:gd name="f518" fmla="*/ f441 f233 1"/>
                  <a:gd name="f519" fmla="*/ f442 f234 1"/>
                  <a:gd name="f520" fmla="*/ f443 f233 1"/>
                  <a:gd name="f521" fmla="*/ f444 f234 1"/>
                  <a:gd name="f522" fmla="*/ f445 f233 1"/>
                  <a:gd name="f523" fmla="*/ f446 f234 1"/>
                  <a:gd name="f524" fmla="*/ f447 f234 1"/>
                  <a:gd name="f525" fmla="*/ f448 f233 1"/>
                  <a:gd name="f526" fmla="*/ f449 f234 1"/>
                  <a:gd name="f527" fmla="*/ f450 f233 1"/>
                  <a:gd name="f528" fmla="*/ f451 f234 1"/>
                  <a:gd name="f529" fmla="*/ f452 f233 1"/>
                  <a:gd name="f530" fmla="*/ f453 f234 1"/>
                  <a:gd name="f531" fmla="*/ f454 f233 1"/>
                  <a:gd name="f532" fmla="*/ f455 f234 1"/>
                  <a:gd name="f533" fmla="*/ f456 f234 1"/>
                  <a:gd name="f534" fmla="*/ f457 f233 1"/>
                  <a:gd name="f535" fmla="*/ f458 f234 1"/>
                  <a:gd name="f536" fmla="*/ f459 f233 1"/>
                  <a:gd name="f537" fmla="*/ f460 f234 1"/>
                </a:gdLst>
                <a:ahLst/>
                <a:cxnLst>
                  <a:cxn ang="3cd4">
                    <a:pos x="hc" y="t"/>
                  </a:cxn>
                  <a:cxn ang="0">
                    <a:pos x="r" y="vc"/>
                  </a:cxn>
                  <a:cxn ang="cd4">
                    <a:pos x="hc" y="b"/>
                  </a:cxn>
                  <a:cxn ang="cd2">
                    <a:pos x="l" y="vc"/>
                  </a:cxn>
                  <a:cxn ang="f389">
                    <a:pos x="f468" y="f469"/>
                  </a:cxn>
                  <a:cxn ang="f389">
                    <a:pos x="f470" y="f471"/>
                  </a:cxn>
                  <a:cxn ang="f389">
                    <a:pos x="f472" y="f473"/>
                  </a:cxn>
                  <a:cxn ang="f389">
                    <a:pos x="f474" y="f475"/>
                  </a:cxn>
                  <a:cxn ang="f389">
                    <a:pos x="f476" y="f477"/>
                  </a:cxn>
                  <a:cxn ang="f389">
                    <a:pos x="f478" y="f479"/>
                  </a:cxn>
                  <a:cxn ang="f389">
                    <a:pos x="f476" y="f480"/>
                  </a:cxn>
                  <a:cxn ang="f389">
                    <a:pos x="f481" y="f482"/>
                  </a:cxn>
                  <a:cxn ang="f389">
                    <a:pos x="f483" y="f484"/>
                  </a:cxn>
                  <a:cxn ang="f389">
                    <a:pos x="f485" y="f486"/>
                  </a:cxn>
                  <a:cxn ang="f389">
                    <a:pos x="f464" y="f487"/>
                  </a:cxn>
                  <a:cxn ang="f389">
                    <a:pos x="f488" y="f489"/>
                  </a:cxn>
                  <a:cxn ang="f389">
                    <a:pos x="f483" y="f490"/>
                  </a:cxn>
                  <a:cxn ang="f389">
                    <a:pos x="f472" y="f487"/>
                  </a:cxn>
                  <a:cxn ang="f389">
                    <a:pos x="f491" y="f492"/>
                  </a:cxn>
                  <a:cxn ang="f389">
                    <a:pos x="f493" y="f494"/>
                  </a:cxn>
                  <a:cxn ang="f389">
                    <a:pos x="f495" y="f496"/>
                  </a:cxn>
                  <a:cxn ang="f389">
                    <a:pos x="f497" y="f498"/>
                  </a:cxn>
                  <a:cxn ang="f389">
                    <a:pos x="f499" y="f500"/>
                  </a:cxn>
                  <a:cxn ang="f389">
                    <a:pos x="f501" y="f502"/>
                  </a:cxn>
                  <a:cxn ang="f389">
                    <a:pos x="f501" y="f503"/>
                  </a:cxn>
                  <a:cxn ang="f389">
                    <a:pos x="f495" y="f473"/>
                  </a:cxn>
                  <a:cxn ang="f389">
                    <a:pos x="f504" y="f505"/>
                  </a:cxn>
                  <a:cxn ang="f389">
                    <a:pos x="f506" y="f507"/>
                  </a:cxn>
                  <a:cxn ang="f389">
                    <a:pos x="f508" y="f509"/>
                  </a:cxn>
                  <a:cxn ang="f389">
                    <a:pos x="f495" y="f510"/>
                  </a:cxn>
                  <a:cxn ang="f389">
                    <a:pos x="f511" y="f512"/>
                  </a:cxn>
                  <a:cxn ang="f389">
                    <a:pos x="f506" y="f513"/>
                  </a:cxn>
                  <a:cxn ang="f389">
                    <a:pos x="f514" y="f515"/>
                  </a:cxn>
                  <a:cxn ang="f389">
                    <a:pos x="f516" y="f498"/>
                  </a:cxn>
                  <a:cxn ang="f389">
                    <a:pos x="f517" y="f486"/>
                  </a:cxn>
                  <a:cxn ang="f389">
                    <a:pos x="f518" y="f519"/>
                  </a:cxn>
                  <a:cxn ang="f389">
                    <a:pos x="f520" y="f521"/>
                  </a:cxn>
                  <a:cxn ang="f389">
                    <a:pos x="f522" y="f523"/>
                  </a:cxn>
                  <a:cxn ang="f389">
                    <a:pos x="f485" y="f524"/>
                  </a:cxn>
                  <a:cxn ang="f389">
                    <a:pos x="f525" y="f526"/>
                  </a:cxn>
                  <a:cxn ang="f389">
                    <a:pos x="f527" y="f498"/>
                  </a:cxn>
                  <a:cxn ang="f389">
                    <a:pos x="f474" y="f528"/>
                  </a:cxn>
                  <a:cxn ang="f389">
                    <a:pos x="f529" y="f480"/>
                  </a:cxn>
                  <a:cxn ang="f389">
                    <a:pos x="f517" y="f530"/>
                  </a:cxn>
                  <a:cxn ang="f389">
                    <a:pos x="f531" y="f532"/>
                  </a:cxn>
                  <a:cxn ang="f389">
                    <a:pos x="f491" y="f533"/>
                  </a:cxn>
                  <a:cxn ang="f389">
                    <a:pos x="f534" y="f535"/>
                  </a:cxn>
                  <a:cxn ang="f389">
                    <a:pos x="f536" y="f537"/>
                  </a:cxn>
                  <a:cxn ang="f389">
                    <a:pos x="f468" y="f467"/>
                  </a:cxn>
                </a:cxnLst>
                <a:rect l="f464" t="f467" r="f465" b="f466"/>
                <a:pathLst>
                  <a:path w="1165" h="1574">
                    <a:moveTo>
                      <a:pt x="f8" y="f5"/>
                    </a:moveTo>
                    <a:lnTo>
                      <a:pt x="f8" y="f9"/>
                    </a:lnTo>
                    <a:lnTo>
                      <a:pt x="f10" y="f11"/>
                    </a:lnTo>
                    <a:lnTo>
                      <a:pt x="f10"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38"/>
                    </a:lnTo>
                    <a:lnTo>
                      <a:pt x="f40" y="f35"/>
                    </a:lnTo>
                    <a:lnTo>
                      <a:pt x="f41" y="f42"/>
                    </a:lnTo>
                    <a:lnTo>
                      <a:pt x="f33" y="f43"/>
                    </a:lnTo>
                    <a:lnTo>
                      <a:pt x="f31"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5" y="f65"/>
                    </a:lnTo>
                    <a:lnTo>
                      <a:pt x="f66" y="f7"/>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99" y="f101"/>
                    </a:lnTo>
                    <a:lnTo>
                      <a:pt x="f102" y="f103"/>
                    </a:lnTo>
                    <a:lnTo>
                      <a:pt x="f104" y="f105"/>
                    </a:lnTo>
                    <a:lnTo>
                      <a:pt x="f106" y="f107"/>
                    </a:lnTo>
                    <a:lnTo>
                      <a:pt x="f108" y="f56"/>
                    </a:lnTo>
                    <a:lnTo>
                      <a:pt x="f109" y="f110"/>
                    </a:lnTo>
                    <a:lnTo>
                      <a:pt x="f111" y="f112"/>
                    </a:lnTo>
                    <a:lnTo>
                      <a:pt x="f113" y="f114"/>
                    </a:lnTo>
                    <a:lnTo>
                      <a:pt x="f115" y="f116"/>
                    </a:lnTo>
                    <a:lnTo>
                      <a:pt x="f6" y="f42"/>
                    </a:lnTo>
                    <a:lnTo>
                      <a:pt x="f115" y="f117"/>
                    </a:lnTo>
                    <a:lnTo>
                      <a:pt x="f118" y="f119"/>
                    </a:lnTo>
                    <a:lnTo>
                      <a:pt x="f120" y="f121"/>
                    </a:lnTo>
                    <a:lnTo>
                      <a:pt x="f122" y="f123"/>
                    </a:lnTo>
                    <a:lnTo>
                      <a:pt x="f124" y="f125"/>
                    </a:lnTo>
                    <a:lnTo>
                      <a:pt x="f126" y="f127"/>
                    </a:lnTo>
                    <a:lnTo>
                      <a:pt x="f128" y="f129"/>
                    </a:lnTo>
                    <a:lnTo>
                      <a:pt x="f128" y="f130"/>
                    </a:lnTo>
                    <a:lnTo>
                      <a:pt x="f131" y="f132"/>
                    </a:lnTo>
                    <a:lnTo>
                      <a:pt x="f133" y="f134"/>
                    </a:lnTo>
                    <a:lnTo>
                      <a:pt x="f135" y="f136"/>
                    </a:lnTo>
                    <a:lnTo>
                      <a:pt x="f137" y="f138"/>
                    </a:lnTo>
                    <a:lnTo>
                      <a:pt x="f139" y="f140"/>
                    </a:lnTo>
                    <a:lnTo>
                      <a:pt x="f141" y="f142"/>
                    </a:lnTo>
                    <a:lnTo>
                      <a:pt x="f126" y="f143"/>
                    </a:lnTo>
                    <a:lnTo>
                      <a:pt x="f144" y="f145"/>
                    </a:lnTo>
                    <a:lnTo>
                      <a:pt x="f146" y="f117"/>
                    </a:lnTo>
                    <a:lnTo>
                      <a:pt x="f147" y="f35"/>
                    </a:lnTo>
                    <a:lnTo>
                      <a:pt x="f147" y="f148"/>
                    </a:lnTo>
                    <a:lnTo>
                      <a:pt x="f149" y="f50"/>
                    </a:lnTo>
                    <a:lnTo>
                      <a:pt x="f144" y="f150"/>
                    </a:lnTo>
                    <a:lnTo>
                      <a:pt x="f141" y="f151"/>
                    </a:lnTo>
                    <a:lnTo>
                      <a:pt x="f152" y="f153"/>
                    </a:lnTo>
                    <a:lnTo>
                      <a:pt x="f154" y="f153"/>
                    </a:lnTo>
                    <a:lnTo>
                      <a:pt x="f128" y="f155"/>
                    </a:lnTo>
                    <a:lnTo>
                      <a:pt x="f156" y="f157"/>
                    </a:lnTo>
                    <a:lnTo>
                      <a:pt x="f158" y="f159"/>
                    </a:lnTo>
                    <a:lnTo>
                      <a:pt x="f160" y="f161"/>
                    </a:lnTo>
                    <a:lnTo>
                      <a:pt x="f100" y="f105"/>
                    </a:lnTo>
                    <a:lnTo>
                      <a:pt x="f162" y="f103"/>
                    </a:lnTo>
                    <a:lnTo>
                      <a:pt x="f163" y="f164"/>
                    </a:lnTo>
                    <a:lnTo>
                      <a:pt x="f165" y="f166"/>
                    </a:lnTo>
                    <a:lnTo>
                      <a:pt x="f167" y="f168"/>
                    </a:lnTo>
                    <a:lnTo>
                      <a:pt x="f169" y="f170"/>
                    </a:lnTo>
                    <a:lnTo>
                      <a:pt x="f171" y="f172"/>
                    </a:lnTo>
                    <a:lnTo>
                      <a:pt x="f81" y="f173"/>
                    </a:lnTo>
                    <a:lnTo>
                      <a:pt x="f174" y="f175"/>
                    </a:lnTo>
                    <a:lnTo>
                      <a:pt x="f176" y="f177"/>
                    </a:lnTo>
                    <a:lnTo>
                      <a:pt x="f178" y="f179"/>
                    </a:lnTo>
                    <a:lnTo>
                      <a:pt x="f180" y="f181"/>
                    </a:lnTo>
                    <a:lnTo>
                      <a:pt x="f180" y="f182"/>
                    </a:lnTo>
                    <a:lnTo>
                      <a:pt x="f183" y="f184"/>
                    </a:lnTo>
                    <a:lnTo>
                      <a:pt x="f185" y="f186"/>
                    </a:lnTo>
                    <a:lnTo>
                      <a:pt x="f187" y="f188"/>
                    </a:lnTo>
                    <a:lnTo>
                      <a:pt x="f189" y="f190"/>
                    </a:lnTo>
                    <a:lnTo>
                      <a:pt x="f191" y="f172"/>
                    </a:lnTo>
                    <a:lnTo>
                      <a:pt x="f192" y="f193"/>
                    </a:lnTo>
                    <a:lnTo>
                      <a:pt x="f194" y="f168"/>
                    </a:lnTo>
                    <a:lnTo>
                      <a:pt x="f195" y="f196"/>
                    </a:lnTo>
                    <a:lnTo>
                      <a:pt x="f197" y="f198"/>
                    </a:lnTo>
                    <a:lnTo>
                      <a:pt x="f199" y="f56"/>
                    </a:lnTo>
                    <a:lnTo>
                      <a:pt x="f200" y="f54"/>
                    </a:lnTo>
                    <a:lnTo>
                      <a:pt x="f45" y="f201"/>
                    </a:lnTo>
                    <a:lnTo>
                      <a:pt x="f33" y="f202"/>
                    </a:lnTo>
                    <a:lnTo>
                      <a:pt x="f167" y="f203"/>
                    </a:lnTo>
                    <a:lnTo>
                      <a:pt x="f204" y="f205"/>
                    </a:lnTo>
                    <a:lnTo>
                      <a:pt x="f206" y="f42"/>
                    </a:lnTo>
                    <a:lnTo>
                      <a:pt x="f207" y="f208"/>
                    </a:lnTo>
                    <a:lnTo>
                      <a:pt x="f209" y="f210"/>
                    </a:lnTo>
                    <a:lnTo>
                      <a:pt x="f211" y="f212"/>
                    </a:lnTo>
                    <a:lnTo>
                      <a:pt x="f213" y="f214"/>
                    </a:lnTo>
                    <a:lnTo>
                      <a:pt x="f215" y="f216"/>
                    </a:lnTo>
                    <a:lnTo>
                      <a:pt x="f217" y="f218"/>
                    </a:lnTo>
                    <a:lnTo>
                      <a:pt x="f43" y="f219"/>
                    </a:lnTo>
                    <a:lnTo>
                      <a:pt x="f41" y="f30"/>
                    </a:lnTo>
                    <a:lnTo>
                      <a:pt x="f220" y="f221"/>
                    </a:lnTo>
                    <a:lnTo>
                      <a:pt x="f222" y="f223"/>
                    </a:lnTo>
                    <a:lnTo>
                      <a:pt x="f224" y="f225"/>
                    </a:lnTo>
                    <a:lnTo>
                      <a:pt x="f29" y="f226"/>
                    </a:lnTo>
                    <a:lnTo>
                      <a:pt x="f227" y="f20"/>
                    </a:lnTo>
                    <a:lnTo>
                      <a:pt x="f228" y="f229"/>
                    </a:lnTo>
                    <a:lnTo>
                      <a:pt x="f230" y="f231"/>
                    </a:lnTo>
                    <a:lnTo>
                      <a:pt x="f8" y="f5"/>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39" name="Freeform 25">
                <a:extLst>
                  <a:ext uri="{FF2B5EF4-FFF2-40B4-BE49-F238E27FC236}">
                    <a16:creationId xmlns:a16="http://schemas.microsoft.com/office/drawing/2014/main" xmlns="" id="{CF289A23-8019-49AD-B2A1-EE24BEE8137F}"/>
                  </a:ext>
                </a:extLst>
              </p:cNvPr>
              <p:cNvSpPr/>
              <p:nvPr/>
            </p:nvSpPr>
            <p:spPr>
              <a:xfrm flipH="1">
                <a:off x="8178814" y="4219050"/>
                <a:ext cx="172391" cy="272125"/>
              </a:xfrm>
              <a:custGeom>
                <a:avLst/>
                <a:gdLst>
                  <a:gd name="f0" fmla="val 10800000"/>
                  <a:gd name="f1" fmla="val 5400000"/>
                  <a:gd name="f2" fmla="val 180"/>
                  <a:gd name="f3" fmla="val w"/>
                  <a:gd name="f4" fmla="val h"/>
                  <a:gd name="f5" fmla="val 0"/>
                  <a:gd name="f6" fmla="val 841"/>
                  <a:gd name="f7" fmla="val 1076"/>
                  <a:gd name="f8" fmla="val 506"/>
                  <a:gd name="f9" fmla="val 245"/>
                  <a:gd name="f10" fmla="val 512"/>
                  <a:gd name="f11" fmla="val 241"/>
                  <a:gd name="f12" fmla="val 519"/>
                  <a:gd name="f13" fmla="val 238"/>
                  <a:gd name="f14" fmla="val 531"/>
                  <a:gd name="f15" fmla="val 234"/>
                  <a:gd name="f16" fmla="val 542"/>
                  <a:gd name="f17" fmla="val 226"/>
                  <a:gd name="f18" fmla="val 561"/>
                  <a:gd name="f19" fmla="val 219"/>
                  <a:gd name="f20" fmla="val 578"/>
                  <a:gd name="f21" fmla="val 209"/>
                  <a:gd name="f22" fmla="val 601"/>
                  <a:gd name="f23" fmla="val 198"/>
                  <a:gd name="f24" fmla="val 622"/>
                  <a:gd name="f25" fmla="val 182"/>
                  <a:gd name="f26" fmla="val 645"/>
                  <a:gd name="f27" fmla="val 169"/>
                  <a:gd name="f28" fmla="val 671"/>
                  <a:gd name="f29" fmla="val 152"/>
                  <a:gd name="f30" fmla="val 698"/>
                  <a:gd name="f31" fmla="val 133"/>
                  <a:gd name="f32" fmla="val 725"/>
                  <a:gd name="f33" fmla="val 112"/>
                  <a:gd name="f34" fmla="val 755"/>
                  <a:gd name="f35" fmla="val 91"/>
                  <a:gd name="f36" fmla="val 784"/>
                  <a:gd name="f37" fmla="val 65"/>
                  <a:gd name="f38" fmla="val 812"/>
                  <a:gd name="f39" fmla="val 40"/>
                  <a:gd name="f40" fmla="val 42"/>
                  <a:gd name="f41" fmla="val 818"/>
                  <a:gd name="f42" fmla="val 49"/>
                  <a:gd name="f43" fmla="val 55"/>
                  <a:gd name="f44" fmla="val 822"/>
                  <a:gd name="f45" fmla="val 63"/>
                  <a:gd name="f46" fmla="val 824"/>
                  <a:gd name="f47" fmla="val 72"/>
                  <a:gd name="f48" fmla="val 829"/>
                  <a:gd name="f49" fmla="val 86"/>
                  <a:gd name="f50" fmla="val 831"/>
                  <a:gd name="f51" fmla="val 97"/>
                  <a:gd name="f52" fmla="val 833"/>
                  <a:gd name="f53" fmla="val 835"/>
                  <a:gd name="f54" fmla="val 125"/>
                  <a:gd name="f55" fmla="val 839"/>
                  <a:gd name="f56" fmla="val 144"/>
                  <a:gd name="f57" fmla="val 162"/>
                  <a:gd name="f58" fmla="val 184"/>
                  <a:gd name="f59" fmla="val 205"/>
                  <a:gd name="f60" fmla="val 230"/>
                  <a:gd name="f61" fmla="val 232"/>
                  <a:gd name="f62" fmla="val 825"/>
                  <a:gd name="f63" fmla="val 253"/>
                  <a:gd name="f64" fmla="val 272"/>
                  <a:gd name="f65" fmla="val 805"/>
                  <a:gd name="f66" fmla="val 291"/>
                  <a:gd name="f67" fmla="val 789"/>
                  <a:gd name="f68" fmla="val 316"/>
                  <a:gd name="f69" fmla="val 774"/>
                  <a:gd name="f70" fmla="val 342"/>
                  <a:gd name="f71" fmla="val 757"/>
                  <a:gd name="f72" fmla="val 371"/>
                  <a:gd name="f73" fmla="val 736"/>
                  <a:gd name="f74" fmla="val 399"/>
                  <a:gd name="f75" fmla="val 717"/>
                  <a:gd name="f76" fmla="val 431"/>
                  <a:gd name="f77" fmla="val 696"/>
                  <a:gd name="f78" fmla="val 460"/>
                  <a:gd name="f79" fmla="val 675"/>
                  <a:gd name="f80" fmla="val 490"/>
                  <a:gd name="f81" fmla="val 652"/>
                  <a:gd name="f82" fmla="val 632"/>
                  <a:gd name="f83" fmla="val 547"/>
                  <a:gd name="f84" fmla="val 611"/>
                  <a:gd name="f85" fmla="val 572"/>
                  <a:gd name="f86" fmla="val 590"/>
                  <a:gd name="f87" fmla="val 599"/>
                  <a:gd name="f88" fmla="val 480"/>
                  <a:gd name="f89" fmla="val 639"/>
                  <a:gd name="f90" fmla="val 483"/>
                  <a:gd name="f91" fmla="val 633"/>
                  <a:gd name="f92" fmla="val 493"/>
                  <a:gd name="f93" fmla="val 623"/>
                  <a:gd name="f94" fmla="val 606"/>
                  <a:gd name="f95" fmla="val 525"/>
                  <a:gd name="f96" fmla="val 585"/>
                  <a:gd name="f97" fmla="val 546"/>
                  <a:gd name="f98" fmla="val 557"/>
                  <a:gd name="f99" fmla="val 573"/>
                  <a:gd name="f100" fmla="val 528"/>
                  <a:gd name="f101" fmla="val 494"/>
                  <a:gd name="f102" fmla="val 628"/>
                  <a:gd name="f103" fmla="val 462"/>
                  <a:gd name="f104" fmla="val 654"/>
                  <a:gd name="f105" fmla="val 426"/>
                  <a:gd name="f106" fmla="val 681"/>
                  <a:gd name="f107" fmla="val 390"/>
                  <a:gd name="f108" fmla="val 708"/>
                  <a:gd name="f109" fmla="val 355"/>
                  <a:gd name="f110" fmla="val 730"/>
                  <a:gd name="f111" fmla="val 325"/>
                  <a:gd name="f112" fmla="val 749"/>
                  <a:gd name="f113" fmla="val 293"/>
                  <a:gd name="f114" fmla="val 767"/>
                  <a:gd name="f115" fmla="val 268"/>
                  <a:gd name="f116" fmla="val 778"/>
                  <a:gd name="f117" fmla="val 786"/>
                  <a:gd name="f118" fmla="val 228"/>
                  <a:gd name="f119" fmla="val 222"/>
                  <a:gd name="f120" fmla="val 213"/>
                  <a:gd name="f121" fmla="val 787"/>
                  <a:gd name="f122" fmla="val 201"/>
                  <a:gd name="f123" fmla="val 186"/>
                  <a:gd name="f124" fmla="val 173"/>
                  <a:gd name="f125" fmla="val 156"/>
                  <a:gd name="f126" fmla="val 143"/>
                  <a:gd name="f127" fmla="val 776"/>
                  <a:gd name="f128" fmla="val 148"/>
                  <a:gd name="f129" fmla="val 763"/>
                  <a:gd name="f130" fmla="val 167"/>
                  <a:gd name="f131" fmla="val 732"/>
                  <a:gd name="f132" fmla="val 179"/>
                  <a:gd name="f133" fmla="val 713"/>
                  <a:gd name="f134" fmla="val 192"/>
                  <a:gd name="f135" fmla="val 689"/>
                  <a:gd name="f136" fmla="val 207"/>
                  <a:gd name="f137" fmla="val 666"/>
                  <a:gd name="f138" fmla="val 224"/>
                  <a:gd name="f139" fmla="val 614"/>
                  <a:gd name="f140" fmla="val 259"/>
                  <a:gd name="f141" fmla="val 588"/>
                  <a:gd name="f142" fmla="val 274"/>
                  <a:gd name="f143" fmla="val 535"/>
                  <a:gd name="f144" fmla="val 304"/>
                  <a:gd name="f145" fmla="val 514"/>
                  <a:gd name="f146" fmla="val 319"/>
                  <a:gd name="f147" fmla="val 491"/>
                  <a:gd name="f148" fmla="val 329"/>
                  <a:gd name="f149" fmla="val 472"/>
                  <a:gd name="f150" fmla="val 340"/>
                  <a:gd name="f151" fmla="val 470"/>
                  <a:gd name="f152" fmla="val 336"/>
                  <a:gd name="f153" fmla="val 468"/>
                  <a:gd name="f154" fmla="val 333"/>
                  <a:gd name="f155" fmla="val 464"/>
                  <a:gd name="f156" fmla="val 317"/>
                  <a:gd name="f157" fmla="val 459"/>
                  <a:gd name="f158" fmla="val 306"/>
                  <a:gd name="f159" fmla="val 455"/>
                  <a:gd name="f160" fmla="val 449"/>
                  <a:gd name="f161" fmla="val 278"/>
                  <a:gd name="f162" fmla="val 445"/>
                  <a:gd name="f163" fmla="val 262"/>
                  <a:gd name="f164" fmla="val 438"/>
                  <a:gd name="f165" fmla="val 430"/>
                  <a:gd name="f166" fmla="val 421"/>
                  <a:gd name="f167" fmla="val 413"/>
                  <a:gd name="f168" fmla="val 188"/>
                  <a:gd name="f169" fmla="val 403"/>
                  <a:gd name="f170" fmla="val 396"/>
                  <a:gd name="f171" fmla="val 386"/>
                  <a:gd name="f172" fmla="val 131"/>
                  <a:gd name="f173" fmla="val 377"/>
                  <a:gd name="f174" fmla="val 114"/>
                  <a:gd name="f175" fmla="val 327"/>
                  <a:gd name="f176" fmla="val 383"/>
                  <a:gd name="f177" fmla="val 236"/>
                  <a:gd name="f178" fmla="val 251"/>
                  <a:gd name="f179" fmla="val 379"/>
                  <a:gd name="f180" fmla="val 375"/>
                  <a:gd name="f181" fmla="val 369"/>
                  <a:gd name="f182" fmla="val 346"/>
                  <a:gd name="f183" fmla="val 362"/>
                  <a:gd name="f184" fmla="val 393"/>
                  <a:gd name="f185" fmla="val 352"/>
                  <a:gd name="f186" fmla="val 447"/>
                  <a:gd name="f187" fmla="val 341"/>
                  <a:gd name="f188" fmla="val 508"/>
                  <a:gd name="f189" fmla="val 322"/>
                  <a:gd name="f190" fmla="val 568"/>
                  <a:gd name="f191" fmla="val 301"/>
                  <a:gd name="f192" fmla="val 635"/>
                  <a:gd name="f193" fmla="val 276"/>
                  <a:gd name="f194" fmla="val 705"/>
                  <a:gd name="f195" fmla="val 248"/>
                  <a:gd name="f196" fmla="val 779"/>
                  <a:gd name="f197" fmla="val 211"/>
                  <a:gd name="f198" fmla="val 850"/>
                  <a:gd name="f199" fmla="val 926"/>
                  <a:gd name="f200" fmla="val 128"/>
                  <a:gd name="f201" fmla="val 1002"/>
                  <a:gd name="f202" fmla="val 77"/>
                  <a:gd name="f203" fmla="val 1063"/>
                  <a:gd name="f204" fmla="val 4"/>
                  <a:gd name="f205" fmla="val 1057"/>
                  <a:gd name="f206" fmla="val 14"/>
                  <a:gd name="f207" fmla="val 1044"/>
                  <a:gd name="f208" fmla="val 27"/>
                  <a:gd name="f209" fmla="val 1021"/>
                  <a:gd name="f210" fmla="val 48"/>
                  <a:gd name="f211" fmla="val 990"/>
                  <a:gd name="f212" fmla="val 69"/>
                  <a:gd name="f213" fmla="val 954"/>
                  <a:gd name="f214" fmla="val 96"/>
                  <a:gd name="f215" fmla="val 910"/>
                  <a:gd name="f216" fmla="val 124"/>
                  <a:gd name="f217" fmla="val 861"/>
                  <a:gd name="f218" fmla="val 154"/>
                  <a:gd name="f219" fmla="val 808"/>
                  <a:gd name="f220" fmla="val 181"/>
                  <a:gd name="f221" fmla="val 208"/>
                  <a:gd name="f222" fmla="val 686"/>
                  <a:gd name="f223" fmla="val 620"/>
                  <a:gd name="f224" fmla="val 551"/>
                  <a:gd name="f225" fmla="val 481"/>
                  <a:gd name="f226" fmla="val 297"/>
                  <a:gd name="f227" fmla="val 409"/>
                  <a:gd name="f228" fmla="val 307"/>
                  <a:gd name="f229" fmla="val 335"/>
                  <a:gd name="f230" fmla="val 314"/>
                  <a:gd name="f231" fmla="val 264"/>
                  <a:gd name="f232" fmla="val 120"/>
                  <a:gd name="f233" fmla="val 343"/>
                  <a:gd name="f234" fmla="val 345"/>
                  <a:gd name="f235" fmla="val 354"/>
                  <a:gd name="f236" fmla="val 10"/>
                  <a:gd name="f237" fmla="val 358"/>
                  <a:gd name="f238" fmla="val 15"/>
                  <a:gd name="f239" fmla="val 364"/>
                  <a:gd name="f240" fmla="val 21"/>
                  <a:gd name="f241" fmla="val 30"/>
                  <a:gd name="f242" fmla="val 381"/>
                  <a:gd name="f243" fmla="val 388"/>
                  <a:gd name="f244" fmla="val 57"/>
                  <a:gd name="f245" fmla="val 405"/>
                  <a:gd name="f246" fmla="val 68"/>
                  <a:gd name="f247" fmla="val 415"/>
                  <a:gd name="f248" fmla="val 78"/>
                  <a:gd name="f249" fmla="val 422"/>
                  <a:gd name="f250" fmla="val 87"/>
                  <a:gd name="f251" fmla="val 99"/>
                  <a:gd name="f252" fmla="val 108"/>
                  <a:gd name="f253" fmla="val 451"/>
                  <a:gd name="f254" fmla="val 129"/>
                  <a:gd name="f255" fmla="val 457"/>
                  <a:gd name="f256" fmla="val 141"/>
                  <a:gd name="f257" fmla="val 163"/>
                  <a:gd name="f258" fmla="val 478"/>
                  <a:gd name="f259" fmla="val 194"/>
                  <a:gd name="f260" fmla="val 487"/>
                  <a:gd name="f261" fmla="val 203"/>
                  <a:gd name="f262" fmla="val 221"/>
                  <a:gd name="f263" fmla="val 497"/>
                  <a:gd name="f264" fmla="val 500"/>
                  <a:gd name="f265" fmla="val 502"/>
                  <a:gd name="f266" fmla="+- 0 0 -90"/>
                  <a:gd name="f267" fmla="*/ f3 1 841"/>
                  <a:gd name="f268" fmla="*/ f4 1 1076"/>
                  <a:gd name="f269" fmla="+- f7 0 f5"/>
                  <a:gd name="f270" fmla="+- f6 0 f5"/>
                  <a:gd name="f271" fmla="*/ f266 f0 1"/>
                  <a:gd name="f272" fmla="*/ f270 1 841"/>
                  <a:gd name="f273" fmla="*/ f269 1 1076"/>
                  <a:gd name="f274" fmla="*/ 32 f270 1"/>
                  <a:gd name="f275" fmla="*/ 15 f269 1"/>
                  <a:gd name="f276" fmla="*/ 33 f270 1"/>
                  <a:gd name="f277" fmla="*/ 14 f269 1"/>
                  <a:gd name="f278" fmla="*/ 37 f270 1"/>
                  <a:gd name="f279" fmla="*/ 12 f269 1"/>
                  <a:gd name="f280" fmla="*/ 41 f270 1"/>
                  <a:gd name="f281" fmla="*/ 9 f269 1"/>
                  <a:gd name="f282" fmla="*/ 47 f270 1"/>
                  <a:gd name="f283" fmla="*/ 5 f269 1"/>
                  <a:gd name="f284" fmla="*/ 50 f270 1"/>
                  <a:gd name="f285" fmla="*/ 2 f269 1"/>
                  <a:gd name="f286" fmla="*/ 51 f270 1"/>
                  <a:gd name="f287" fmla="*/ 3 f269 1"/>
                  <a:gd name="f288" fmla="*/ 6 f269 1"/>
                  <a:gd name="f289" fmla="*/ 52 f270 1"/>
                  <a:gd name="f290" fmla="*/ 18 f269 1"/>
                  <a:gd name="f291" fmla="*/ 23 f269 1"/>
                  <a:gd name="f292" fmla="*/ 43 f270 1"/>
                  <a:gd name="f293" fmla="*/ 28 f269 1"/>
                  <a:gd name="f294" fmla="*/ 39 f270 1"/>
                  <a:gd name="f295" fmla="*/ 34 f269 1"/>
                  <a:gd name="f296" fmla="*/ 30 f270 1"/>
                  <a:gd name="f297" fmla="*/ 39 f269 1"/>
                  <a:gd name="f298" fmla="*/ 31 f270 1"/>
                  <a:gd name="f299" fmla="*/ 37 f269 1"/>
                  <a:gd name="f300" fmla="*/ 35 f270 1"/>
                  <a:gd name="f301" fmla="*/ 33 f269 1"/>
                  <a:gd name="f302" fmla="*/ 40 f270 1"/>
                  <a:gd name="f303" fmla="*/ 26 f269 1"/>
                  <a:gd name="f304" fmla="*/ 45 f270 1"/>
                  <a:gd name="f305" fmla="*/ 20 f269 1"/>
                  <a:gd name="f306" fmla="*/ 48 f270 1"/>
                  <a:gd name="f307" fmla="*/ 49 f270 1"/>
                  <a:gd name="f308" fmla="*/ 13 f269 1"/>
                  <a:gd name="f309" fmla="*/ 11 f269 1"/>
                  <a:gd name="f310" fmla="*/ 8 f269 1"/>
                  <a:gd name="f311" fmla="*/ 44 f270 1"/>
                  <a:gd name="f312" fmla="*/ 29 f270 1"/>
                  <a:gd name="f313" fmla="*/ 28 f270 1"/>
                  <a:gd name="f314" fmla="*/ 19 f269 1"/>
                  <a:gd name="f315" fmla="*/ 27 f270 1"/>
                  <a:gd name="f316" fmla="*/ 16 f269 1"/>
                  <a:gd name="f317" fmla="*/ 26 f270 1"/>
                  <a:gd name="f318" fmla="*/ 24 f270 1"/>
                  <a:gd name="f319" fmla="*/ 20 f270 1"/>
                  <a:gd name="f320" fmla="*/ 23 f270 1"/>
                  <a:gd name="f321" fmla="*/ 21 f269 1"/>
                  <a:gd name="f322" fmla="*/ 21 f270 1"/>
                  <a:gd name="f323" fmla="*/ 31 f269 1"/>
                  <a:gd name="f324" fmla="*/ 17 f270 1"/>
                  <a:gd name="f325" fmla="*/ 44 f269 1"/>
                  <a:gd name="f326" fmla="*/ 10 f270 1"/>
                  <a:gd name="f327" fmla="*/ 57 f269 1"/>
                  <a:gd name="f328" fmla="*/ 0 f270 1"/>
                  <a:gd name="f329" fmla="*/ 66 f269 1"/>
                  <a:gd name="f330" fmla="*/ 1 f270 1"/>
                  <a:gd name="f331" fmla="*/ 63 f269 1"/>
                  <a:gd name="f332" fmla="*/ 6 f270 1"/>
                  <a:gd name="f333" fmla="*/ 56 f269 1"/>
                  <a:gd name="f334" fmla="*/ 11 f270 1"/>
                  <a:gd name="f335" fmla="*/ 46 f269 1"/>
                  <a:gd name="f336" fmla="*/ 16 f270 1"/>
                  <a:gd name="f337" fmla="*/ 19 f270 1"/>
                  <a:gd name="f338" fmla="*/ 0 f269 1"/>
                  <a:gd name="f339" fmla="*/ 22 f270 1"/>
                  <a:gd name="f340" fmla="*/ 25 f270 1"/>
                  <a:gd name="f341" fmla="*/ 4 f269 1"/>
                  <a:gd name="f342" fmla="*/ 10 f269 1"/>
                  <a:gd name="f343" fmla="*/ 841 f270 1"/>
                  <a:gd name="f344" fmla="*/ 1076 f269 1"/>
                  <a:gd name="f345" fmla="*/ f271 1 f2"/>
                  <a:gd name="f346" fmla="*/ f274 1 841"/>
                  <a:gd name="f347" fmla="*/ f275 1 1076"/>
                  <a:gd name="f348" fmla="*/ f276 1 841"/>
                  <a:gd name="f349" fmla="*/ f277 1 1076"/>
                  <a:gd name="f350" fmla="*/ f278 1 841"/>
                  <a:gd name="f351" fmla="*/ f279 1 1076"/>
                  <a:gd name="f352" fmla="*/ f280 1 841"/>
                  <a:gd name="f353" fmla="*/ f281 1 1076"/>
                  <a:gd name="f354" fmla="*/ f282 1 841"/>
                  <a:gd name="f355" fmla="*/ f283 1 1076"/>
                  <a:gd name="f356" fmla="*/ f284 1 841"/>
                  <a:gd name="f357" fmla="*/ f285 1 1076"/>
                  <a:gd name="f358" fmla="*/ f286 1 841"/>
                  <a:gd name="f359" fmla="*/ f287 1 1076"/>
                  <a:gd name="f360" fmla="*/ f288 1 1076"/>
                  <a:gd name="f361" fmla="*/ f289 1 841"/>
                  <a:gd name="f362" fmla="*/ f290 1 1076"/>
                  <a:gd name="f363" fmla="*/ f291 1 1076"/>
                  <a:gd name="f364" fmla="*/ f292 1 841"/>
                  <a:gd name="f365" fmla="*/ f293 1 1076"/>
                  <a:gd name="f366" fmla="*/ f294 1 841"/>
                  <a:gd name="f367" fmla="*/ f295 1 1076"/>
                  <a:gd name="f368" fmla="*/ f296 1 841"/>
                  <a:gd name="f369" fmla="*/ f297 1 1076"/>
                  <a:gd name="f370" fmla="*/ f298 1 841"/>
                  <a:gd name="f371" fmla="*/ f299 1 1076"/>
                  <a:gd name="f372" fmla="*/ f300 1 841"/>
                  <a:gd name="f373" fmla="*/ f301 1 1076"/>
                  <a:gd name="f374" fmla="*/ f302 1 841"/>
                  <a:gd name="f375" fmla="*/ f303 1 1076"/>
                  <a:gd name="f376" fmla="*/ f304 1 841"/>
                  <a:gd name="f377" fmla="*/ f305 1 1076"/>
                  <a:gd name="f378" fmla="*/ f306 1 841"/>
                  <a:gd name="f379" fmla="*/ f307 1 841"/>
                  <a:gd name="f380" fmla="*/ f308 1 1076"/>
                  <a:gd name="f381" fmla="*/ f309 1 1076"/>
                  <a:gd name="f382" fmla="*/ f310 1 1076"/>
                  <a:gd name="f383" fmla="*/ f311 1 841"/>
                  <a:gd name="f384" fmla="*/ f312 1 841"/>
                  <a:gd name="f385" fmla="*/ f313 1 841"/>
                  <a:gd name="f386" fmla="*/ f314 1 1076"/>
                  <a:gd name="f387" fmla="*/ f315 1 841"/>
                  <a:gd name="f388" fmla="*/ f316 1 1076"/>
                  <a:gd name="f389" fmla="*/ f317 1 841"/>
                  <a:gd name="f390" fmla="*/ f318 1 841"/>
                  <a:gd name="f391" fmla="*/ f319 1 841"/>
                  <a:gd name="f392" fmla="*/ f320 1 841"/>
                  <a:gd name="f393" fmla="*/ f321 1 1076"/>
                  <a:gd name="f394" fmla="*/ f322 1 841"/>
                  <a:gd name="f395" fmla="*/ f323 1 1076"/>
                  <a:gd name="f396" fmla="*/ f324 1 841"/>
                  <a:gd name="f397" fmla="*/ f325 1 1076"/>
                  <a:gd name="f398" fmla="*/ f326 1 841"/>
                  <a:gd name="f399" fmla="*/ f327 1 1076"/>
                  <a:gd name="f400" fmla="*/ f328 1 841"/>
                  <a:gd name="f401" fmla="*/ f329 1 1076"/>
                  <a:gd name="f402" fmla="*/ f330 1 841"/>
                  <a:gd name="f403" fmla="*/ f331 1 1076"/>
                  <a:gd name="f404" fmla="*/ f332 1 841"/>
                  <a:gd name="f405" fmla="*/ f333 1 1076"/>
                  <a:gd name="f406" fmla="*/ f334 1 841"/>
                  <a:gd name="f407" fmla="*/ f335 1 1076"/>
                  <a:gd name="f408" fmla="*/ f336 1 841"/>
                  <a:gd name="f409" fmla="*/ f337 1 841"/>
                  <a:gd name="f410" fmla="*/ f338 1 1076"/>
                  <a:gd name="f411" fmla="*/ f339 1 841"/>
                  <a:gd name="f412" fmla="*/ f340 1 841"/>
                  <a:gd name="f413" fmla="*/ f341 1 1076"/>
                  <a:gd name="f414" fmla="*/ f342 1 1076"/>
                  <a:gd name="f415" fmla="*/ f343 1 841"/>
                  <a:gd name="f416" fmla="*/ f344 1 1076"/>
                  <a:gd name="f417" fmla="+- f345 0 f1"/>
                  <a:gd name="f418" fmla="*/ f346 1 f272"/>
                  <a:gd name="f419" fmla="*/ f347 1 f273"/>
                  <a:gd name="f420" fmla="*/ f348 1 f272"/>
                  <a:gd name="f421" fmla="*/ f349 1 f273"/>
                  <a:gd name="f422" fmla="*/ f350 1 f272"/>
                  <a:gd name="f423" fmla="*/ f351 1 f273"/>
                  <a:gd name="f424" fmla="*/ f352 1 f272"/>
                  <a:gd name="f425" fmla="*/ f353 1 f273"/>
                  <a:gd name="f426" fmla="*/ f354 1 f272"/>
                  <a:gd name="f427" fmla="*/ f355 1 f273"/>
                  <a:gd name="f428" fmla="*/ f356 1 f272"/>
                  <a:gd name="f429" fmla="*/ f357 1 f273"/>
                  <a:gd name="f430" fmla="*/ f358 1 f272"/>
                  <a:gd name="f431" fmla="*/ f359 1 f273"/>
                  <a:gd name="f432" fmla="*/ f360 1 f273"/>
                  <a:gd name="f433" fmla="*/ f361 1 f272"/>
                  <a:gd name="f434" fmla="*/ f362 1 f273"/>
                  <a:gd name="f435" fmla="*/ f363 1 f273"/>
                  <a:gd name="f436" fmla="*/ f364 1 f272"/>
                  <a:gd name="f437" fmla="*/ f365 1 f273"/>
                  <a:gd name="f438" fmla="*/ f366 1 f272"/>
                  <a:gd name="f439" fmla="*/ f367 1 f273"/>
                  <a:gd name="f440" fmla="*/ f368 1 f272"/>
                  <a:gd name="f441" fmla="*/ f369 1 f273"/>
                  <a:gd name="f442" fmla="*/ f370 1 f272"/>
                  <a:gd name="f443" fmla="*/ f371 1 f273"/>
                  <a:gd name="f444" fmla="*/ f372 1 f272"/>
                  <a:gd name="f445" fmla="*/ f373 1 f273"/>
                  <a:gd name="f446" fmla="*/ f374 1 f272"/>
                  <a:gd name="f447" fmla="*/ f375 1 f273"/>
                  <a:gd name="f448" fmla="*/ f376 1 f272"/>
                  <a:gd name="f449" fmla="*/ f377 1 f273"/>
                  <a:gd name="f450" fmla="*/ f378 1 f272"/>
                  <a:gd name="f451" fmla="*/ f379 1 f272"/>
                  <a:gd name="f452" fmla="*/ f380 1 f273"/>
                  <a:gd name="f453" fmla="*/ f381 1 f273"/>
                  <a:gd name="f454" fmla="*/ f382 1 f273"/>
                  <a:gd name="f455" fmla="*/ f383 1 f272"/>
                  <a:gd name="f456" fmla="*/ f384 1 f272"/>
                  <a:gd name="f457" fmla="*/ f385 1 f272"/>
                  <a:gd name="f458" fmla="*/ f386 1 f273"/>
                  <a:gd name="f459" fmla="*/ f387 1 f272"/>
                  <a:gd name="f460" fmla="*/ f388 1 f273"/>
                  <a:gd name="f461" fmla="*/ f389 1 f272"/>
                  <a:gd name="f462" fmla="*/ f390 1 f272"/>
                  <a:gd name="f463" fmla="*/ f391 1 f272"/>
                  <a:gd name="f464" fmla="*/ f392 1 f272"/>
                  <a:gd name="f465" fmla="*/ f393 1 f273"/>
                  <a:gd name="f466" fmla="*/ f394 1 f272"/>
                  <a:gd name="f467" fmla="*/ f395 1 f273"/>
                  <a:gd name="f468" fmla="*/ f396 1 f272"/>
                  <a:gd name="f469" fmla="*/ f397 1 f273"/>
                  <a:gd name="f470" fmla="*/ f398 1 f272"/>
                  <a:gd name="f471" fmla="*/ f399 1 f273"/>
                  <a:gd name="f472" fmla="*/ f400 1 f272"/>
                  <a:gd name="f473" fmla="*/ f401 1 f273"/>
                  <a:gd name="f474" fmla="*/ f402 1 f272"/>
                  <a:gd name="f475" fmla="*/ f403 1 f273"/>
                  <a:gd name="f476" fmla="*/ f404 1 f272"/>
                  <a:gd name="f477" fmla="*/ f405 1 f273"/>
                  <a:gd name="f478" fmla="*/ f406 1 f272"/>
                  <a:gd name="f479" fmla="*/ f407 1 f273"/>
                  <a:gd name="f480" fmla="*/ f408 1 f272"/>
                  <a:gd name="f481" fmla="*/ f409 1 f272"/>
                  <a:gd name="f482" fmla="*/ f410 1 f273"/>
                  <a:gd name="f483" fmla="*/ f411 1 f272"/>
                  <a:gd name="f484" fmla="*/ f412 1 f272"/>
                  <a:gd name="f485" fmla="*/ f413 1 f273"/>
                  <a:gd name="f486" fmla="*/ f414 1 f273"/>
                  <a:gd name="f487" fmla="*/ f415 1 f272"/>
                  <a:gd name="f488" fmla="*/ f416 1 f273"/>
                  <a:gd name="f489" fmla="*/ f472 f267 1"/>
                  <a:gd name="f490" fmla="*/ f487 f267 1"/>
                  <a:gd name="f491" fmla="*/ f488 f268 1"/>
                  <a:gd name="f492" fmla="*/ f482 f268 1"/>
                  <a:gd name="f493" fmla="*/ f418 f267 1"/>
                  <a:gd name="f494" fmla="*/ f419 f268 1"/>
                  <a:gd name="f495" fmla="*/ f420 f267 1"/>
                  <a:gd name="f496" fmla="*/ f421 f268 1"/>
                  <a:gd name="f497" fmla="*/ f422 f267 1"/>
                  <a:gd name="f498" fmla="*/ f423 f268 1"/>
                  <a:gd name="f499" fmla="*/ f424 f267 1"/>
                  <a:gd name="f500" fmla="*/ f425 f268 1"/>
                  <a:gd name="f501" fmla="*/ f426 f267 1"/>
                  <a:gd name="f502" fmla="*/ f427 f268 1"/>
                  <a:gd name="f503" fmla="*/ f428 f267 1"/>
                  <a:gd name="f504" fmla="*/ f429 f268 1"/>
                  <a:gd name="f505" fmla="*/ f430 f267 1"/>
                  <a:gd name="f506" fmla="*/ f431 f268 1"/>
                  <a:gd name="f507" fmla="*/ f432 f268 1"/>
                  <a:gd name="f508" fmla="*/ f433 f267 1"/>
                  <a:gd name="f509" fmla="*/ f434 f268 1"/>
                  <a:gd name="f510" fmla="*/ f435 f268 1"/>
                  <a:gd name="f511" fmla="*/ f436 f267 1"/>
                  <a:gd name="f512" fmla="*/ f437 f268 1"/>
                  <a:gd name="f513" fmla="*/ f438 f267 1"/>
                  <a:gd name="f514" fmla="*/ f439 f268 1"/>
                  <a:gd name="f515" fmla="*/ f440 f267 1"/>
                  <a:gd name="f516" fmla="*/ f441 f268 1"/>
                  <a:gd name="f517" fmla="*/ f442 f267 1"/>
                  <a:gd name="f518" fmla="*/ f443 f268 1"/>
                  <a:gd name="f519" fmla="*/ f444 f267 1"/>
                  <a:gd name="f520" fmla="*/ f445 f268 1"/>
                  <a:gd name="f521" fmla="*/ f446 f267 1"/>
                  <a:gd name="f522" fmla="*/ f447 f268 1"/>
                  <a:gd name="f523" fmla="*/ f448 f267 1"/>
                  <a:gd name="f524" fmla="*/ f449 f268 1"/>
                  <a:gd name="f525" fmla="*/ f450 f267 1"/>
                  <a:gd name="f526" fmla="*/ f451 f267 1"/>
                  <a:gd name="f527" fmla="*/ f452 f268 1"/>
                  <a:gd name="f528" fmla="*/ f453 f268 1"/>
                  <a:gd name="f529" fmla="*/ f454 f268 1"/>
                  <a:gd name="f530" fmla="*/ f455 f267 1"/>
                  <a:gd name="f531" fmla="*/ f456 f267 1"/>
                  <a:gd name="f532" fmla="*/ f457 f267 1"/>
                  <a:gd name="f533" fmla="*/ f458 f268 1"/>
                  <a:gd name="f534" fmla="*/ f459 f267 1"/>
                  <a:gd name="f535" fmla="*/ f460 f268 1"/>
                  <a:gd name="f536" fmla="*/ f461 f267 1"/>
                  <a:gd name="f537" fmla="*/ f462 f267 1"/>
                  <a:gd name="f538" fmla="*/ f463 f267 1"/>
                  <a:gd name="f539" fmla="*/ f464 f267 1"/>
                  <a:gd name="f540" fmla="*/ f465 f268 1"/>
                  <a:gd name="f541" fmla="*/ f466 f267 1"/>
                  <a:gd name="f542" fmla="*/ f467 f268 1"/>
                  <a:gd name="f543" fmla="*/ f468 f267 1"/>
                  <a:gd name="f544" fmla="*/ f469 f268 1"/>
                  <a:gd name="f545" fmla="*/ f470 f267 1"/>
                  <a:gd name="f546" fmla="*/ f471 f268 1"/>
                  <a:gd name="f547" fmla="*/ f473 f268 1"/>
                  <a:gd name="f548" fmla="*/ f474 f267 1"/>
                  <a:gd name="f549" fmla="*/ f475 f268 1"/>
                  <a:gd name="f550" fmla="*/ f476 f267 1"/>
                  <a:gd name="f551" fmla="*/ f477 f268 1"/>
                  <a:gd name="f552" fmla="*/ f478 f267 1"/>
                  <a:gd name="f553" fmla="*/ f479 f268 1"/>
                  <a:gd name="f554" fmla="*/ f480 f267 1"/>
                  <a:gd name="f555" fmla="*/ f481 f267 1"/>
                  <a:gd name="f556" fmla="*/ f483 f267 1"/>
                  <a:gd name="f557" fmla="*/ f484 f267 1"/>
                  <a:gd name="f558" fmla="*/ f485 f268 1"/>
                  <a:gd name="f559" fmla="*/ f486 f268 1"/>
                </a:gdLst>
                <a:ahLst/>
                <a:cxnLst>
                  <a:cxn ang="3cd4">
                    <a:pos x="hc" y="t"/>
                  </a:cxn>
                  <a:cxn ang="0">
                    <a:pos x="r" y="vc"/>
                  </a:cxn>
                  <a:cxn ang="cd4">
                    <a:pos x="hc" y="b"/>
                  </a:cxn>
                  <a:cxn ang="cd2">
                    <a:pos x="l" y="vc"/>
                  </a:cxn>
                  <a:cxn ang="f417">
                    <a:pos x="f493" y="f494"/>
                  </a:cxn>
                  <a:cxn ang="f417">
                    <a:pos x="f495" y="f496"/>
                  </a:cxn>
                  <a:cxn ang="f417">
                    <a:pos x="f497" y="f498"/>
                  </a:cxn>
                  <a:cxn ang="f417">
                    <a:pos x="f499" y="f500"/>
                  </a:cxn>
                  <a:cxn ang="f417">
                    <a:pos x="f501" y="f502"/>
                  </a:cxn>
                  <a:cxn ang="f417">
                    <a:pos x="f503" y="f504"/>
                  </a:cxn>
                  <a:cxn ang="f417">
                    <a:pos x="f505" y="f506"/>
                  </a:cxn>
                  <a:cxn ang="f417">
                    <a:pos x="f505" y="f507"/>
                  </a:cxn>
                  <a:cxn ang="f417">
                    <a:pos x="f508" y="f500"/>
                  </a:cxn>
                  <a:cxn ang="f417">
                    <a:pos x="f508" y="f498"/>
                  </a:cxn>
                  <a:cxn ang="f417">
                    <a:pos x="f508" y="f494"/>
                  </a:cxn>
                  <a:cxn ang="f417">
                    <a:pos x="f503" y="f509"/>
                  </a:cxn>
                  <a:cxn ang="f417">
                    <a:pos x="f501" y="f510"/>
                  </a:cxn>
                  <a:cxn ang="f417">
                    <a:pos x="f511" y="f512"/>
                  </a:cxn>
                  <a:cxn ang="f417">
                    <a:pos x="f513" y="f514"/>
                  </a:cxn>
                  <a:cxn ang="f417">
                    <a:pos x="f515" y="f516"/>
                  </a:cxn>
                  <a:cxn ang="f417">
                    <a:pos x="f517" y="f518"/>
                  </a:cxn>
                  <a:cxn ang="f417">
                    <a:pos x="f519" y="f520"/>
                  </a:cxn>
                  <a:cxn ang="f417">
                    <a:pos x="f521" y="f522"/>
                  </a:cxn>
                  <a:cxn ang="f417">
                    <a:pos x="f523" y="f524"/>
                  </a:cxn>
                  <a:cxn ang="f417">
                    <a:pos x="f525" y="f494"/>
                  </a:cxn>
                  <a:cxn ang="f417">
                    <a:pos x="f526" y="f527"/>
                  </a:cxn>
                  <a:cxn ang="f417">
                    <a:pos x="f526" y="f528"/>
                  </a:cxn>
                  <a:cxn ang="f417">
                    <a:pos x="f526" y="f529"/>
                  </a:cxn>
                  <a:cxn ang="f417">
                    <a:pos x="f501" y="f500"/>
                  </a:cxn>
                  <a:cxn ang="f417">
                    <a:pos x="f530" y="f498"/>
                  </a:cxn>
                  <a:cxn ang="f417">
                    <a:pos x="f513" y="f494"/>
                  </a:cxn>
                  <a:cxn ang="f417">
                    <a:pos x="f519" y="f509"/>
                  </a:cxn>
                  <a:cxn ang="f417">
                    <a:pos x="f515" y="f524"/>
                  </a:cxn>
                  <a:cxn ang="f417">
                    <a:pos x="f531" y="f524"/>
                  </a:cxn>
                  <a:cxn ang="f417">
                    <a:pos x="f532" y="f533"/>
                  </a:cxn>
                  <a:cxn ang="f417">
                    <a:pos x="f534" y="f535"/>
                  </a:cxn>
                  <a:cxn ang="f417">
                    <a:pos x="f536" y="f498"/>
                  </a:cxn>
                  <a:cxn ang="f417">
                    <a:pos x="f537" y="f500"/>
                  </a:cxn>
                  <a:cxn ang="f417">
                    <a:pos x="f538" y="f500"/>
                  </a:cxn>
                  <a:cxn ang="f417">
                    <a:pos x="f539" y="f494"/>
                  </a:cxn>
                  <a:cxn ang="f417">
                    <a:pos x="f539" y="f540"/>
                  </a:cxn>
                  <a:cxn ang="f417">
                    <a:pos x="f541" y="f542"/>
                  </a:cxn>
                  <a:cxn ang="f417">
                    <a:pos x="f543" y="f544"/>
                  </a:cxn>
                  <a:cxn ang="f417">
                    <a:pos x="f545" y="f546"/>
                  </a:cxn>
                  <a:cxn ang="f417">
                    <a:pos x="f489" y="f547"/>
                  </a:cxn>
                  <a:cxn ang="f417">
                    <a:pos x="f548" y="f549"/>
                  </a:cxn>
                  <a:cxn ang="f417">
                    <a:pos x="f550" y="f551"/>
                  </a:cxn>
                  <a:cxn ang="f417">
                    <a:pos x="f552" y="f553"/>
                  </a:cxn>
                  <a:cxn ang="f417">
                    <a:pos x="f554" y="f514"/>
                  </a:cxn>
                  <a:cxn ang="f417">
                    <a:pos x="f555" y="f524"/>
                  </a:cxn>
                  <a:cxn ang="f417">
                    <a:pos x="f541" y="f492"/>
                  </a:cxn>
                  <a:cxn ang="f417">
                    <a:pos x="f556" y="f492"/>
                  </a:cxn>
                  <a:cxn ang="f417">
                    <a:pos x="f539" y="f504"/>
                  </a:cxn>
                  <a:cxn ang="f417">
                    <a:pos x="f557" y="f558"/>
                  </a:cxn>
                  <a:cxn ang="f417">
                    <a:pos x="f536" y="f507"/>
                  </a:cxn>
                  <a:cxn ang="f417">
                    <a:pos x="f532" y="f529"/>
                  </a:cxn>
                  <a:cxn ang="f417">
                    <a:pos x="f531" y="f559"/>
                  </a:cxn>
                  <a:cxn ang="f417">
                    <a:pos x="f515" y="f498"/>
                  </a:cxn>
                  <a:cxn ang="f417">
                    <a:pos x="f515" y="f527"/>
                  </a:cxn>
                  <a:cxn ang="f417">
                    <a:pos x="f517" y="f494"/>
                  </a:cxn>
                </a:cxnLst>
                <a:rect l="f489" t="f492" r="f490" b="f491"/>
                <a:pathLst>
                  <a:path w="841" h="1076">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38" y="f40"/>
                    </a:lnTo>
                    <a:lnTo>
                      <a:pt x="f41" y="f42"/>
                    </a:lnTo>
                    <a:lnTo>
                      <a:pt x="f41" y="f43"/>
                    </a:lnTo>
                    <a:lnTo>
                      <a:pt x="f44" y="f45"/>
                    </a:lnTo>
                    <a:lnTo>
                      <a:pt x="f46" y="f47"/>
                    </a:lnTo>
                    <a:lnTo>
                      <a:pt x="f48" y="f49"/>
                    </a:lnTo>
                    <a:lnTo>
                      <a:pt x="f50" y="f51"/>
                    </a:lnTo>
                    <a:lnTo>
                      <a:pt x="f52" y="f33"/>
                    </a:lnTo>
                    <a:lnTo>
                      <a:pt x="f53" y="f54"/>
                    </a:lnTo>
                    <a:lnTo>
                      <a:pt x="f55" y="f56"/>
                    </a:lnTo>
                    <a:lnTo>
                      <a:pt x="f55" y="f57"/>
                    </a:lnTo>
                    <a:lnTo>
                      <a:pt x="f6" y="f58"/>
                    </a:lnTo>
                    <a:lnTo>
                      <a:pt x="f6" y="f59"/>
                    </a:lnTo>
                    <a:lnTo>
                      <a:pt x="f6" y="f60"/>
                    </a:lnTo>
                    <a:lnTo>
                      <a:pt x="f55" y="f61"/>
                    </a:lnTo>
                    <a:lnTo>
                      <a:pt x="f52" y="f11"/>
                    </a:lnTo>
                    <a:lnTo>
                      <a:pt x="f62" y="f63"/>
                    </a:lnTo>
                    <a:lnTo>
                      <a:pt x="f41" y="f64"/>
                    </a:lnTo>
                    <a:lnTo>
                      <a:pt x="f65" y="f66"/>
                    </a:lnTo>
                    <a:lnTo>
                      <a:pt x="f67" y="f68"/>
                    </a:lnTo>
                    <a:lnTo>
                      <a:pt x="f69" y="f70"/>
                    </a:lnTo>
                    <a:lnTo>
                      <a:pt x="f71" y="f72"/>
                    </a:lnTo>
                    <a:lnTo>
                      <a:pt x="f73" y="f74"/>
                    </a:lnTo>
                    <a:lnTo>
                      <a:pt x="f75" y="f76"/>
                    </a:lnTo>
                    <a:lnTo>
                      <a:pt x="f77" y="f78"/>
                    </a:lnTo>
                    <a:lnTo>
                      <a:pt x="f79" y="f80"/>
                    </a:lnTo>
                    <a:lnTo>
                      <a:pt x="f81" y="f12"/>
                    </a:lnTo>
                    <a:lnTo>
                      <a:pt x="f82" y="f83"/>
                    </a:lnTo>
                    <a:lnTo>
                      <a:pt x="f84" y="f85"/>
                    </a:lnTo>
                    <a:lnTo>
                      <a:pt x="f86" y="f87"/>
                    </a:lnTo>
                    <a:lnTo>
                      <a:pt x="f88" y="f89"/>
                    </a:lnTo>
                    <a:lnTo>
                      <a:pt x="f90" y="f91"/>
                    </a:lnTo>
                    <a:lnTo>
                      <a:pt x="f92" y="f93"/>
                    </a:lnTo>
                    <a:lnTo>
                      <a:pt x="f8" y="f94"/>
                    </a:lnTo>
                    <a:lnTo>
                      <a:pt x="f95" y="f96"/>
                    </a:lnTo>
                    <a:lnTo>
                      <a:pt x="f97" y="f98"/>
                    </a:lnTo>
                    <a:lnTo>
                      <a:pt x="f99" y="f100"/>
                    </a:lnTo>
                    <a:lnTo>
                      <a:pt x="f87" y="f101"/>
                    </a:lnTo>
                    <a:lnTo>
                      <a:pt x="f102" y="f103"/>
                    </a:lnTo>
                    <a:lnTo>
                      <a:pt x="f104" y="f105"/>
                    </a:lnTo>
                    <a:lnTo>
                      <a:pt x="f106" y="f107"/>
                    </a:lnTo>
                    <a:lnTo>
                      <a:pt x="f108" y="f109"/>
                    </a:lnTo>
                    <a:lnTo>
                      <a:pt x="f110" y="f111"/>
                    </a:lnTo>
                    <a:lnTo>
                      <a:pt x="f112" y="f113"/>
                    </a:lnTo>
                    <a:lnTo>
                      <a:pt x="f114" y="f115"/>
                    </a:lnTo>
                    <a:lnTo>
                      <a:pt x="f116" y="f9"/>
                    </a:lnTo>
                    <a:lnTo>
                      <a:pt x="f117" y="f60"/>
                    </a:lnTo>
                    <a:lnTo>
                      <a:pt x="f117" y="f118"/>
                    </a:lnTo>
                    <a:lnTo>
                      <a:pt x="f117" y="f119"/>
                    </a:lnTo>
                    <a:lnTo>
                      <a:pt x="f117" y="f120"/>
                    </a:lnTo>
                    <a:lnTo>
                      <a:pt x="f121" y="f122"/>
                    </a:lnTo>
                    <a:lnTo>
                      <a:pt x="f121" y="f123"/>
                    </a:lnTo>
                    <a:lnTo>
                      <a:pt x="f121" y="f124"/>
                    </a:lnTo>
                    <a:lnTo>
                      <a:pt x="f117" y="f125"/>
                    </a:lnTo>
                    <a:lnTo>
                      <a:pt x="f117" y="f126"/>
                    </a:lnTo>
                    <a:lnTo>
                      <a:pt x="f36" y="f126"/>
                    </a:lnTo>
                    <a:lnTo>
                      <a:pt x="f127" y="f128"/>
                    </a:lnTo>
                    <a:lnTo>
                      <a:pt x="f129" y="f125"/>
                    </a:lnTo>
                    <a:lnTo>
                      <a:pt x="f112" y="f130"/>
                    </a:lnTo>
                    <a:lnTo>
                      <a:pt x="f131" y="f132"/>
                    </a:lnTo>
                    <a:lnTo>
                      <a:pt x="f133" y="f134"/>
                    </a:lnTo>
                    <a:lnTo>
                      <a:pt x="f135" y="f136"/>
                    </a:lnTo>
                    <a:lnTo>
                      <a:pt x="f137" y="f138"/>
                    </a:lnTo>
                    <a:lnTo>
                      <a:pt x="f89" y="f11"/>
                    </a:lnTo>
                    <a:lnTo>
                      <a:pt x="f139" y="f140"/>
                    </a:lnTo>
                    <a:lnTo>
                      <a:pt x="f141" y="f142"/>
                    </a:lnTo>
                    <a:lnTo>
                      <a:pt x="f18" y="f66"/>
                    </a:lnTo>
                    <a:lnTo>
                      <a:pt x="f143" y="f144"/>
                    </a:lnTo>
                    <a:lnTo>
                      <a:pt x="f145" y="f146"/>
                    </a:lnTo>
                    <a:lnTo>
                      <a:pt x="f147" y="f148"/>
                    </a:lnTo>
                    <a:lnTo>
                      <a:pt x="f149" y="f150"/>
                    </a:lnTo>
                    <a:lnTo>
                      <a:pt x="f151" y="f152"/>
                    </a:lnTo>
                    <a:lnTo>
                      <a:pt x="f153" y="f154"/>
                    </a:lnTo>
                    <a:lnTo>
                      <a:pt x="f155" y="f111"/>
                    </a:lnTo>
                    <a:lnTo>
                      <a:pt x="f155" y="f156"/>
                    </a:lnTo>
                    <a:lnTo>
                      <a:pt x="f157" y="f158"/>
                    </a:lnTo>
                    <a:lnTo>
                      <a:pt x="f159" y="f113"/>
                    </a:lnTo>
                    <a:lnTo>
                      <a:pt x="f160" y="f161"/>
                    </a:lnTo>
                    <a:lnTo>
                      <a:pt x="f162" y="f163"/>
                    </a:lnTo>
                    <a:lnTo>
                      <a:pt x="f164" y="f9"/>
                    </a:lnTo>
                    <a:lnTo>
                      <a:pt x="f165" y="f17"/>
                    </a:lnTo>
                    <a:lnTo>
                      <a:pt x="f166" y="f136"/>
                    </a:lnTo>
                    <a:lnTo>
                      <a:pt x="f167" y="f168"/>
                    </a:lnTo>
                    <a:lnTo>
                      <a:pt x="f169" y="f130"/>
                    </a:lnTo>
                    <a:lnTo>
                      <a:pt x="f170" y="f128"/>
                    </a:lnTo>
                    <a:lnTo>
                      <a:pt x="f171" y="f172"/>
                    </a:lnTo>
                    <a:lnTo>
                      <a:pt x="f173" y="f174"/>
                    </a:lnTo>
                    <a:lnTo>
                      <a:pt x="f175" y="f128"/>
                    </a:lnTo>
                    <a:lnTo>
                      <a:pt x="f176" y="f60"/>
                    </a:lnTo>
                    <a:lnTo>
                      <a:pt x="f176" y="f177"/>
                    </a:lnTo>
                    <a:lnTo>
                      <a:pt x="f176" y="f178"/>
                    </a:lnTo>
                    <a:lnTo>
                      <a:pt x="f179" y="f142"/>
                    </a:lnTo>
                    <a:lnTo>
                      <a:pt x="f180" y="f158"/>
                    </a:lnTo>
                    <a:lnTo>
                      <a:pt x="f181" y="f182"/>
                    </a:lnTo>
                    <a:lnTo>
                      <a:pt x="f183" y="f184"/>
                    </a:lnTo>
                    <a:lnTo>
                      <a:pt x="f185" y="f186"/>
                    </a:lnTo>
                    <a:lnTo>
                      <a:pt x="f187" y="f188"/>
                    </a:lnTo>
                    <a:lnTo>
                      <a:pt x="f189" y="f190"/>
                    </a:lnTo>
                    <a:lnTo>
                      <a:pt x="f191" y="f192"/>
                    </a:lnTo>
                    <a:lnTo>
                      <a:pt x="f193" y="f194"/>
                    </a:lnTo>
                    <a:lnTo>
                      <a:pt x="f195" y="f196"/>
                    </a:lnTo>
                    <a:lnTo>
                      <a:pt x="f197" y="f198"/>
                    </a:lnTo>
                    <a:lnTo>
                      <a:pt x="f124" y="f199"/>
                    </a:lnTo>
                    <a:lnTo>
                      <a:pt x="f200" y="f201"/>
                    </a:lnTo>
                    <a:lnTo>
                      <a:pt x="f202" y="f7"/>
                    </a:lnTo>
                    <a:lnTo>
                      <a:pt x="f5" y="f203"/>
                    </a:lnTo>
                    <a:lnTo>
                      <a:pt x="f204" y="f205"/>
                    </a:lnTo>
                    <a:lnTo>
                      <a:pt x="f206" y="f207"/>
                    </a:lnTo>
                    <a:lnTo>
                      <a:pt x="f208" y="f209"/>
                    </a:lnTo>
                    <a:lnTo>
                      <a:pt x="f210" y="f211"/>
                    </a:lnTo>
                    <a:lnTo>
                      <a:pt x="f212" y="f213"/>
                    </a:lnTo>
                    <a:lnTo>
                      <a:pt x="f214" y="f215"/>
                    </a:lnTo>
                    <a:lnTo>
                      <a:pt x="f216" y="f217"/>
                    </a:lnTo>
                    <a:lnTo>
                      <a:pt x="f218" y="f219"/>
                    </a:lnTo>
                    <a:lnTo>
                      <a:pt x="f220" y="f112"/>
                    </a:lnTo>
                    <a:lnTo>
                      <a:pt x="f221" y="f222"/>
                    </a:lnTo>
                    <a:lnTo>
                      <a:pt x="f15" y="f223"/>
                    </a:lnTo>
                    <a:lnTo>
                      <a:pt x="f140" y="f224"/>
                    </a:lnTo>
                    <a:lnTo>
                      <a:pt x="f161" y="f225"/>
                    </a:lnTo>
                    <a:lnTo>
                      <a:pt x="f226" y="f227"/>
                    </a:lnTo>
                    <a:lnTo>
                      <a:pt x="f228" y="f229"/>
                    </a:lnTo>
                    <a:lnTo>
                      <a:pt x="f230" y="f231"/>
                    </a:lnTo>
                    <a:lnTo>
                      <a:pt x="f142" y="f232"/>
                    </a:lnTo>
                    <a:lnTo>
                      <a:pt x="f233" y="f5"/>
                    </a:lnTo>
                    <a:lnTo>
                      <a:pt x="f234" y="f5"/>
                    </a:lnTo>
                    <a:lnTo>
                      <a:pt x="f235" y="f236"/>
                    </a:lnTo>
                    <a:lnTo>
                      <a:pt x="f237" y="f238"/>
                    </a:lnTo>
                    <a:lnTo>
                      <a:pt x="f239" y="f240"/>
                    </a:lnTo>
                    <a:lnTo>
                      <a:pt x="f72" y="f241"/>
                    </a:lnTo>
                    <a:lnTo>
                      <a:pt x="f242" y="f39"/>
                    </a:lnTo>
                    <a:lnTo>
                      <a:pt x="f243" y="f42"/>
                    </a:lnTo>
                    <a:lnTo>
                      <a:pt x="f170" y="f244"/>
                    </a:lnTo>
                    <a:lnTo>
                      <a:pt x="f245" y="f246"/>
                    </a:lnTo>
                    <a:lnTo>
                      <a:pt x="f247" y="f248"/>
                    </a:lnTo>
                    <a:lnTo>
                      <a:pt x="f249" y="f250"/>
                    </a:lnTo>
                    <a:lnTo>
                      <a:pt x="f165" y="f251"/>
                    </a:lnTo>
                    <a:lnTo>
                      <a:pt x="f164" y="f252"/>
                    </a:lnTo>
                    <a:lnTo>
                      <a:pt x="f162" y="f232"/>
                    </a:lnTo>
                    <a:lnTo>
                      <a:pt x="f253" y="f254"/>
                    </a:lnTo>
                    <a:lnTo>
                      <a:pt x="f255" y="f256"/>
                    </a:lnTo>
                    <a:lnTo>
                      <a:pt x="f103" y="f29"/>
                    </a:lnTo>
                    <a:lnTo>
                      <a:pt x="f153" y="f257"/>
                    </a:lnTo>
                    <a:lnTo>
                      <a:pt x="f149" y="f124"/>
                    </a:lnTo>
                    <a:lnTo>
                      <a:pt x="f258" y="f25"/>
                    </a:lnTo>
                    <a:lnTo>
                      <a:pt x="f225" y="f259"/>
                    </a:lnTo>
                    <a:lnTo>
                      <a:pt x="f260" y="f261"/>
                    </a:lnTo>
                    <a:lnTo>
                      <a:pt x="f147" y="f197"/>
                    </a:lnTo>
                    <a:lnTo>
                      <a:pt x="f92" y="f262"/>
                    </a:lnTo>
                    <a:lnTo>
                      <a:pt x="f263" y="f17"/>
                    </a:lnTo>
                    <a:lnTo>
                      <a:pt x="f264" y="f15"/>
                    </a:lnTo>
                    <a:lnTo>
                      <a:pt x="f265" y="f11"/>
                    </a:lnTo>
                    <a:lnTo>
                      <a:pt x="f8" y="f9"/>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0" name="Freeform 26">
                <a:extLst>
                  <a:ext uri="{FF2B5EF4-FFF2-40B4-BE49-F238E27FC236}">
                    <a16:creationId xmlns:a16="http://schemas.microsoft.com/office/drawing/2014/main" xmlns="" id="{B8DA9488-CD9C-4BD0-96F2-B8C71B8BAF91}"/>
                  </a:ext>
                </a:extLst>
              </p:cNvPr>
              <p:cNvSpPr/>
              <p:nvPr/>
            </p:nvSpPr>
            <p:spPr>
              <a:xfrm flipH="1">
                <a:off x="8335615" y="4463808"/>
                <a:ext cx="62800" cy="51178"/>
              </a:xfrm>
              <a:custGeom>
                <a:avLst/>
                <a:gdLst>
                  <a:gd name="f0" fmla="val 10800000"/>
                  <a:gd name="f1" fmla="val 5400000"/>
                  <a:gd name="f2" fmla="val 180"/>
                  <a:gd name="f3" fmla="val w"/>
                  <a:gd name="f4" fmla="val h"/>
                  <a:gd name="f5" fmla="val 0"/>
                  <a:gd name="f6" fmla="val 306"/>
                  <a:gd name="f7" fmla="val 202"/>
                  <a:gd name="f8" fmla="val 154"/>
                  <a:gd name="f9" fmla="val 5"/>
                  <a:gd name="f10" fmla="val 158"/>
                  <a:gd name="f11" fmla="val 13"/>
                  <a:gd name="f12" fmla="val 162"/>
                  <a:gd name="f13" fmla="val 22"/>
                  <a:gd name="f14" fmla="val 168"/>
                  <a:gd name="f15" fmla="val 36"/>
                  <a:gd name="f16" fmla="val 173"/>
                  <a:gd name="f17" fmla="val 51"/>
                  <a:gd name="f18" fmla="val 181"/>
                  <a:gd name="f19" fmla="val 66"/>
                  <a:gd name="f20" fmla="val 189"/>
                  <a:gd name="f21" fmla="val 85"/>
                  <a:gd name="f22" fmla="val 196"/>
                  <a:gd name="f23" fmla="val 104"/>
                  <a:gd name="f24" fmla="val 198"/>
                  <a:gd name="f25" fmla="val 127"/>
                  <a:gd name="f26" fmla="val 148"/>
                  <a:gd name="f27" fmla="val 174"/>
                  <a:gd name="f28" fmla="val 197"/>
                  <a:gd name="f29" fmla="val 222"/>
                  <a:gd name="f30" fmla="val 191"/>
                  <a:gd name="f31" fmla="val 245"/>
                  <a:gd name="f32" fmla="val 271"/>
                  <a:gd name="f33" fmla="val 288"/>
                  <a:gd name="f34" fmla="val 147"/>
                  <a:gd name="f35" fmla="val 300"/>
                  <a:gd name="f36" fmla="val 130"/>
                  <a:gd name="f37" fmla="val 113"/>
                  <a:gd name="f38" fmla="val 97"/>
                  <a:gd name="f39" fmla="val 298"/>
                  <a:gd name="f40" fmla="val 84"/>
                  <a:gd name="f41" fmla="val 287"/>
                  <a:gd name="f42" fmla="val 69"/>
                  <a:gd name="f43" fmla="val 56"/>
                  <a:gd name="f44" fmla="val 254"/>
                  <a:gd name="f45" fmla="val 46"/>
                  <a:gd name="f46" fmla="val 235"/>
                  <a:gd name="f47" fmla="val 35"/>
                  <a:gd name="f48" fmla="val 216"/>
                  <a:gd name="f49" fmla="val 25"/>
                  <a:gd name="f50" fmla="val 16"/>
                  <a:gd name="f51" fmla="val 12"/>
                  <a:gd name="f52" fmla="val 163"/>
                  <a:gd name="f53" fmla="val 6"/>
                  <a:gd name="f54" fmla="val 152"/>
                  <a:gd name="f55" fmla="val 144"/>
                  <a:gd name="f56" fmla="val 142"/>
                  <a:gd name="f57" fmla="val 100"/>
                  <a:gd name="f58" fmla="val 50"/>
                  <a:gd name="f59" fmla="val 106"/>
                  <a:gd name="f60" fmla="val 114"/>
                  <a:gd name="f61" fmla="val 138"/>
                  <a:gd name="f62" fmla="val 54"/>
                  <a:gd name="f63" fmla="val 165"/>
                  <a:gd name="f64" fmla="val 61"/>
                  <a:gd name="f65" fmla="val 65"/>
                  <a:gd name="f66" fmla="val 203"/>
                  <a:gd name="f67" fmla="val 212"/>
                  <a:gd name="f68" fmla="val 77"/>
                  <a:gd name="f69" fmla="val 224"/>
                  <a:gd name="f70" fmla="val 94"/>
                  <a:gd name="f71" fmla="val 226"/>
                  <a:gd name="f72" fmla="val 105"/>
                  <a:gd name="f73" fmla="val 115"/>
                  <a:gd name="f74" fmla="val 214"/>
                  <a:gd name="f75" fmla="val 201"/>
                  <a:gd name="f76" fmla="val 139"/>
                  <a:gd name="f77" fmla="val 190"/>
                  <a:gd name="f78" fmla="val 149"/>
                  <a:gd name="f79" fmla="val 161"/>
                  <a:gd name="f80" fmla="val 146"/>
                  <a:gd name="f81" fmla="val 131"/>
                  <a:gd name="f82" fmla="val 117"/>
                  <a:gd name="f83" fmla="val 91"/>
                  <a:gd name="f84" fmla="val 79"/>
                  <a:gd name="f85" fmla="val 143"/>
                  <a:gd name="f86" fmla="val 58"/>
                  <a:gd name="f87" fmla="val 134"/>
                  <a:gd name="f88" fmla="val 49"/>
                  <a:gd name="f89" fmla="val 43"/>
                  <a:gd name="f90" fmla="val 126"/>
                  <a:gd name="f91" fmla="val 39"/>
                  <a:gd name="f92" fmla="val 124"/>
                  <a:gd name="f93" fmla="+- 0 0 -90"/>
                  <a:gd name="f94" fmla="*/ f3 1 306"/>
                  <a:gd name="f95" fmla="*/ f4 1 202"/>
                  <a:gd name="f96" fmla="+- f7 0 f5"/>
                  <a:gd name="f97" fmla="+- f6 0 f5"/>
                  <a:gd name="f98" fmla="*/ f93 f0 1"/>
                  <a:gd name="f99" fmla="*/ f97 1 306"/>
                  <a:gd name="f100" fmla="*/ f96 1 202"/>
                  <a:gd name="f101" fmla="*/ 1 f97 1"/>
                  <a:gd name="f102" fmla="*/ 10 f96 1"/>
                  <a:gd name="f103" fmla="*/ 11 f96 1"/>
                  <a:gd name="f104" fmla="*/ 3 f97 1"/>
                  <a:gd name="f105" fmla="*/ 12 f96 1"/>
                  <a:gd name="f106" fmla="*/ 5 f97 1"/>
                  <a:gd name="f107" fmla="*/ 13 f96 1"/>
                  <a:gd name="f108" fmla="*/ 8 f97 1"/>
                  <a:gd name="f109" fmla="*/ 10 f97 1"/>
                  <a:gd name="f110" fmla="*/ 13 f97 1"/>
                  <a:gd name="f111" fmla="*/ 17 f97 1"/>
                  <a:gd name="f112" fmla="*/ 19 f97 1"/>
                  <a:gd name="f113" fmla="*/ 9 f96 1"/>
                  <a:gd name="f114" fmla="*/ 6 f96 1"/>
                  <a:gd name="f115" fmla="*/ 18 f97 1"/>
                  <a:gd name="f116" fmla="*/ 5 f96 1"/>
                  <a:gd name="f117" fmla="*/ 15 f97 1"/>
                  <a:gd name="f118" fmla="*/ 3 f96 1"/>
                  <a:gd name="f119" fmla="*/ 2 f96 1"/>
                  <a:gd name="f120" fmla="*/ 11 f97 1"/>
                  <a:gd name="f121" fmla="*/ 1 f96 1"/>
                  <a:gd name="f122" fmla="*/ 0 f96 1"/>
                  <a:gd name="f123" fmla="*/ 9 f97 1"/>
                  <a:gd name="f124" fmla="*/ 6 f97 1"/>
                  <a:gd name="f125" fmla="*/ 12 f97 1"/>
                  <a:gd name="f126" fmla="*/ 14 f97 1"/>
                  <a:gd name="f127" fmla="*/ 2 f97 1"/>
                  <a:gd name="f128" fmla="*/ 7 f96 1"/>
                  <a:gd name="f129" fmla="*/ 0 f97 1"/>
                  <a:gd name="f130" fmla="*/ 306 f97 1"/>
                  <a:gd name="f131" fmla="*/ 202 f96 1"/>
                  <a:gd name="f132" fmla="*/ f98 1 f2"/>
                  <a:gd name="f133" fmla="*/ f101 1 306"/>
                  <a:gd name="f134" fmla="*/ f102 1 202"/>
                  <a:gd name="f135" fmla="*/ f103 1 202"/>
                  <a:gd name="f136" fmla="*/ f104 1 306"/>
                  <a:gd name="f137" fmla="*/ f105 1 202"/>
                  <a:gd name="f138" fmla="*/ f106 1 306"/>
                  <a:gd name="f139" fmla="*/ f107 1 202"/>
                  <a:gd name="f140" fmla="*/ f108 1 306"/>
                  <a:gd name="f141" fmla="*/ f109 1 306"/>
                  <a:gd name="f142" fmla="*/ f110 1 306"/>
                  <a:gd name="f143" fmla="*/ f111 1 306"/>
                  <a:gd name="f144" fmla="*/ f112 1 306"/>
                  <a:gd name="f145" fmla="*/ f113 1 202"/>
                  <a:gd name="f146" fmla="*/ f114 1 202"/>
                  <a:gd name="f147" fmla="*/ f115 1 306"/>
                  <a:gd name="f148" fmla="*/ f116 1 202"/>
                  <a:gd name="f149" fmla="*/ f117 1 306"/>
                  <a:gd name="f150" fmla="*/ f118 1 202"/>
                  <a:gd name="f151" fmla="*/ f119 1 202"/>
                  <a:gd name="f152" fmla="*/ f120 1 306"/>
                  <a:gd name="f153" fmla="*/ f121 1 202"/>
                  <a:gd name="f154" fmla="*/ f122 1 202"/>
                  <a:gd name="f155" fmla="*/ f123 1 306"/>
                  <a:gd name="f156" fmla="*/ f124 1 306"/>
                  <a:gd name="f157" fmla="*/ f125 1 306"/>
                  <a:gd name="f158" fmla="*/ f126 1 306"/>
                  <a:gd name="f159" fmla="*/ f127 1 306"/>
                  <a:gd name="f160" fmla="*/ f128 1 202"/>
                  <a:gd name="f161" fmla="*/ f129 1 306"/>
                  <a:gd name="f162" fmla="*/ f130 1 306"/>
                  <a:gd name="f163" fmla="*/ f131 1 202"/>
                  <a:gd name="f164" fmla="+- f132 0 f1"/>
                  <a:gd name="f165" fmla="*/ f133 1 f99"/>
                  <a:gd name="f166" fmla="*/ f134 1 f100"/>
                  <a:gd name="f167" fmla="*/ f135 1 f100"/>
                  <a:gd name="f168" fmla="*/ f136 1 f99"/>
                  <a:gd name="f169" fmla="*/ f137 1 f100"/>
                  <a:gd name="f170" fmla="*/ f138 1 f99"/>
                  <a:gd name="f171" fmla="*/ f139 1 f100"/>
                  <a:gd name="f172" fmla="*/ f140 1 f99"/>
                  <a:gd name="f173" fmla="*/ f141 1 f99"/>
                  <a:gd name="f174" fmla="*/ f142 1 f99"/>
                  <a:gd name="f175" fmla="*/ f143 1 f99"/>
                  <a:gd name="f176" fmla="*/ f144 1 f99"/>
                  <a:gd name="f177" fmla="*/ f145 1 f100"/>
                  <a:gd name="f178" fmla="*/ f146 1 f100"/>
                  <a:gd name="f179" fmla="*/ f147 1 f99"/>
                  <a:gd name="f180" fmla="*/ f148 1 f100"/>
                  <a:gd name="f181" fmla="*/ f149 1 f99"/>
                  <a:gd name="f182" fmla="*/ f150 1 f100"/>
                  <a:gd name="f183" fmla="*/ f151 1 f100"/>
                  <a:gd name="f184" fmla="*/ f152 1 f99"/>
                  <a:gd name="f185" fmla="*/ f153 1 f100"/>
                  <a:gd name="f186" fmla="*/ f154 1 f100"/>
                  <a:gd name="f187" fmla="*/ f155 1 f99"/>
                  <a:gd name="f188" fmla="*/ f156 1 f99"/>
                  <a:gd name="f189" fmla="*/ f157 1 f99"/>
                  <a:gd name="f190" fmla="*/ f158 1 f99"/>
                  <a:gd name="f191" fmla="*/ f159 1 f99"/>
                  <a:gd name="f192" fmla="*/ f160 1 f100"/>
                  <a:gd name="f193" fmla="*/ f161 1 f99"/>
                  <a:gd name="f194" fmla="*/ f162 1 f99"/>
                  <a:gd name="f195" fmla="*/ f163 1 f100"/>
                  <a:gd name="f196" fmla="*/ f193 f94 1"/>
                  <a:gd name="f197" fmla="*/ f194 f94 1"/>
                  <a:gd name="f198" fmla="*/ f195 f95 1"/>
                  <a:gd name="f199" fmla="*/ f186 f95 1"/>
                  <a:gd name="f200" fmla="*/ f165 f94 1"/>
                  <a:gd name="f201" fmla="*/ f166 f95 1"/>
                  <a:gd name="f202" fmla="*/ f167 f95 1"/>
                  <a:gd name="f203" fmla="*/ f168 f94 1"/>
                  <a:gd name="f204" fmla="*/ f169 f95 1"/>
                  <a:gd name="f205" fmla="*/ f170 f94 1"/>
                  <a:gd name="f206" fmla="*/ f171 f95 1"/>
                  <a:gd name="f207" fmla="*/ f172 f94 1"/>
                  <a:gd name="f208" fmla="*/ f173 f94 1"/>
                  <a:gd name="f209" fmla="*/ f174 f94 1"/>
                  <a:gd name="f210" fmla="*/ f175 f94 1"/>
                  <a:gd name="f211" fmla="*/ f176 f94 1"/>
                  <a:gd name="f212" fmla="*/ f177 f95 1"/>
                  <a:gd name="f213" fmla="*/ f178 f95 1"/>
                  <a:gd name="f214" fmla="*/ f179 f94 1"/>
                  <a:gd name="f215" fmla="*/ f180 f95 1"/>
                  <a:gd name="f216" fmla="*/ f181 f94 1"/>
                  <a:gd name="f217" fmla="*/ f182 f95 1"/>
                  <a:gd name="f218" fmla="*/ f183 f95 1"/>
                  <a:gd name="f219" fmla="*/ f184 f94 1"/>
                  <a:gd name="f220" fmla="*/ f185 f95 1"/>
                  <a:gd name="f221" fmla="*/ f187 f94 1"/>
                  <a:gd name="f222" fmla="*/ f188 f94 1"/>
                  <a:gd name="f223" fmla="*/ f189 f94 1"/>
                  <a:gd name="f224" fmla="*/ f190 f94 1"/>
                  <a:gd name="f225" fmla="*/ f191 f94 1"/>
                  <a:gd name="f226" fmla="*/ f192 f95 1"/>
                </a:gdLst>
                <a:ahLst/>
                <a:cxnLst>
                  <a:cxn ang="3cd4">
                    <a:pos x="hc" y="t"/>
                  </a:cxn>
                  <a:cxn ang="0">
                    <a:pos x="r" y="vc"/>
                  </a:cxn>
                  <a:cxn ang="cd4">
                    <a:pos x="hc" y="b"/>
                  </a:cxn>
                  <a:cxn ang="cd2">
                    <a:pos x="l" y="vc"/>
                  </a:cxn>
                  <a:cxn ang="f164">
                    <a:pos x="f200" y="f201"/>
                  </a:cxn>
                  <a:cxn ang="f164">
                    <a:pos x="f200" y="f202"/>
                  </a:cxn>
                  <a:cxn ang="f164">
                    <a:pos x="f203" y="f204"/>
                  </a:cxn>
                  <a:cxn ang="f164">
                    <a:pos x="f205" y="f206"/>
                  </a:cxn>
                  <a:cxn ang="f164">
                    <a:pos x="f207" y="f206"/>
                  </a:cxn>
                  <a:cxn ang="f164">
                    <a:pos x="f208" y="f206"/>
                  </a:cxn>
                  <a:cxn ang="f164">
                    <a:pos x="f209" y="f204"/>
                  </a:cxn>
                  <a:cxn ang="f164">
                    <a:pos x="f210" y="f202"/>
                  </a:cxn>
                  <a:cxn ang="f164">
                    <a:pos x="f211" y="f212"/>
                  </a:cxn>
                  <a:cxn ang="f164">
                    <a:pos x="f211" y="f213"/>
                  </a:cxn>
                  <a:cxn ang="f164">
                    <a:pos x="f214" y="f215"/>
                  </a:cxn>
                  <a:cxn ang="f164">
                    <a:pos x="f216" y="f217"/>
                  </a:cxn>
                  <a:cxn ang="f164">
                    <a:pos x="f209" y="f218"/>
                  </a:cxn>
                  <a:cxn ang="f164">
                    <a:pos x="f219" y="f220"/>
                  </a:cxn>
                  <a:cxn ang="f164">
                    <a:pos x="f208" y="f199"/>
                  </a:cxn>
                  <a:cxn ang="f164">
                    <a:pos x="f221" y="f199"/>
                  </a:cxn>
                  <a:cxn ang="f164">
                    <a:pos x="f222" y="f217"/>
                  </a:cxn>
                  <a:cxn ang="f164">
                    <a:pos x="f207" y="f217"/>
                  </a:cxn>
                  <a:cxn ang="f164">
                    <a:pos x="f208" y="f217"/>
                  </a:cxn>
                  <a:cxn ang="f164">
                    <a:pos x="f219" y="f217"/>
                  </a:cxn>
                  <a:cxn ang="f164">
                    <a:pos x="f223" y="f215"/>
                  </a:cxn>
                  <a:cxn ang="f164">
                    <a:pos x="f209" y="f213"/>
                  </a:cxn>
                  <a:cxn ang="f164">
                    <a:pos x="f224" y="f213"/>
                  </a:cxn>
                  <a:cxn ang="f164">
                    <a:pos x="f209" y="f212"/>
                  </a:cxn>
                  <a:cxn ang="f164">
                    <a:pos x="f219" y="f201"/>
                  </a:cxn>
                  <a:cxn ang="f164">
                    <a:pos x="f208" y="f201"/>
                  </a:cxn>
                  <a:cxn ang="f164">
                    <a:pos x="f221" y="f201"/>
                  </a:cxn>
                  <a:cxn ang="f164">
                    <a:pos x="f222" y="f201"/>
                  </a:cxn>
                  <a:cxn ang="f164">
                    <a:pos x="f205" y="f212"/>
                  </a:cxn>
                  <a:cxn ang="f164">
                    <a:pos x="f203" y="f212"/>
                  </a:cxn>
                  <a:cxn ang="f164">
                    <a:pos x="f225" y="f226"/>
                  </a:cxn>
                  <a:cxn ang="f164">
                    <a:pos x="f196" y="f201"/>
                  </a:cxn>
                </a:cxnLst>
                <a:rect l="f196" t="f199" r="f197" b="f198"/>
                <a:pathLst>
                  <a:path w="306" h="202">
                    <a:moveTo>
                      <a:pt x="f5" y="f8"/>
                    </a:moveTo>
                    <a:lnTo>
                      <a:pt x="f9" y="f10"/>
                    </a:lnTo>
                    <a:lnTo>
                      <a:pt x="f11" y="f12"/>
                    </a:lnTo>
                    <a:lnTo>
                      <a:pt x="f13" y="f14"/>
                    </a:lnTo>
                    <a:lnTo>
                      <a:pt x="f15" y="f16"/>
                    </a:lnTo>
                    <a:lnTo>
                      <a:pt x="f17" y="f18"/>
                    </a:lnTo>
                    <a:lnTo>
                      <a:pt x="f19" y="f20"/>
                    </a:lnTo>
                    <a:lnTo>
                      <a:pt x="f21" y="f22"/>
                    </a:lnTo>
                    <a:lnTo>
                      <a:pt x="f23" y="f24"/>
                    </a:lnTo>
                    <a:lnTo>
                      <a:pt x="f25" y="f7"/>
                    </a:lnTo>
                    <a:lnTo>
                      <a:pt x="f26" y="f7"/>
                    </a:lnTo>
                    <a:lnTo>
                      <a:pt x="f27" y="f7"/>
                    </a:lnTo>
                    <a:lnTo>
                      <a:pt x="f28" y="f24"/>
                    </a:lnTo>
                    <a:lnTo>
                      <a:pt x="f29" y="f30"/>
                    </a:lnTo>
                    <a:lnTo>
                      <a:pt x="f31" y="f18"/>
                    </a:lnTo>
                    <a:lnTo>
                      <a:pt x="f32" y="f14"/>
                    </a:lnTo>
                    <a:lnTo>
                      <a:pt x="f33" y="f34"/>
                    </a:lnTo>
                    <a:lnTo>
                      <a:pt x="f35" y="f36"/>
                    </a:lnTo>
                    <a:lnTo>
                      <a:pt x="f6" y="f37"/>
                    </a:lnTo>
                    <a:lnTo>
                      <a:pt x="f6" y="f38"/>
                    </a:lnTo>
                    <a:lnTo>
                      <a:pt x="f39" y="f40"/>
                    </a:lnTo>
                    <a:lnTo>
                      <a:pt x="f41" y="f42"/>
                    </a:lnTo>
                    <a:lnTo>
                      <a:pt x="f32" y="f43"/>
                    </a:lnTo>
                    <a:lnTo>
                      <a:pt x="f44" y="f45"/>
                    </a:lnTo>
                    <a:lnTo>
                      <a:pt x="f46" y="f47"/>
                    </a:lnTo>
                    <a:lnTo>
                      <a:pt x="f48" y="f49"/>
                    </a:lnTo>
                    <a:lnTo>
                      <a:pt x="f28" y="f50"/>
                    </a:lnTo>
                    <a:lnTo>
                      <a:pt x="f2" y="f51"/>
                    </a:lnTo>
                    <a:lnTo>
                      <a:pt x="f52" y="f53"/>
                    </a:lnTo>
                    <a:lnTo>
                      <a:pt x="f54" y="f5"/>
                    </a:lnTo>
                    <a:lnTo>
                      <a:pt x="f55" y="f5"/>
                    </a:lnTo>
                    <a:lnTo>
                      <a:pt x="f56" y="f5"/>
                    </a:lnTo>
                    <a:lnTo>
                      <a:pt x="f57" y="f58"/>
                    </a:lnTo>
                    <a:lnTo>
                      <a:pt x="f59" y="f58"/>
                    </a:lnTo>
                    <a:lnTo>
                      <a:pt x="f60" y="f58"/>
                    </a:lnTo>
                    <a:lnTo>
                      <a:pt x="f25" y="f58"/>
                    </a:lnTo>
                    <a:lnTo>
                      <a:pt x="f61" y="f58"/>
                    </a:lnTo>
                    <a:lnTo>
                      <a:pt x="f54" y="f62"/>
                    </a:lnTo>
                    <a:lnTo>
                      <a:pt x="f63" y="f43"/>
                    </a:lnTo>
                    <a:lnTo>
                      <a:pt x="f2" y="f64"/>
                    </a:lnTo>
                    <a:lnTo>
                      <a:pt x="f30" y="f65"/>
                    </a:lnTo>
                    <a:lnTo>
                      <a:pt x="f66" y="f42"/>
                    </a:lnTo>
                    <a:lnTo>
                      <a:pt x="f67" y="f68"/>
                    </a:lnTo>
                    <a:lnTo>
                      <a:pt x="f29" y="f40"/>
                    </a:lnTo>
                    <a:lnTo>
                      <a:pt x="f69" y="f70"/>
                    </a:lnTo>
                    <a:lnTo>
                      <a:pt x="f71" y="f72"/>
                    </a:lnTo>
                    <a:lnTo>
                      <a:pt x="f29" y="f73"/>
                    </a:lnTo>
                    <a:lnTo>
                      <a:pt x="f74" y="f36"/>
                    </a:lnTo>
                    <a:lnTo>
                      <a:pt x="f75" y="f76"/>
                    </a:lnTo>
                    <a:lnTo>
                      <a:pt x="f77" y="f78"/>
                    </a:lnTo>
                    <a:lnTo>
                      <a:pt x="f27" y="f8"/>
                    </a:lnTo>
                    <a:lnTo>
                      <a:pt x="f79" y="f10"/>
                    </a:lnTo>
                    <a:lnTo>
                      <a:pt x="f80" y="f10"/>
                    </a:lnTo>
                    <a:lnTo>
                      <a:pt x="f81" y="f10"/>
                    </a:lnTo>
                    <a:lnTo>
                      <a:pt x="f82" y="f8"/>
                    </a:lnTo>
                    <a:lnTo>
                      <a:pt x="f23" y="f8"/>
                    </a:lnTo>
                    <a:lnTo>
                      <a:pt x="f83" y="f34"/>
                    </a:lnTo>
                    <a:lnTo>
                      <a:pt x="f84" y="f85"/>
                    </a:lnTo>
                    <a:lnTo>
                      <a:pt x="f19" y="f76"/>
                    </a:lnTo>
                    <a:lnTo>
                      <a:pt x="f86" y="f87"/>
                    </a:lnTo>
                    <a:lnTo>
                      <a:pt x="f88" y="f36"/>
                    </a:lnTo>
                    <a:lnTo>
                      <a:pt x="f89" y="f90"/>
                    </a:lnTo>
                    <a:lnTo>
                      <a:pt x="f91" y="f92"/>
                    </a:lnTo>
                    <a:lnTo>
                      <a:pt x="f5" y="f8"/>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1" name="Freeform 27">
                <a:extLst>
                  <a:ext uri="{FF2B5EF4-FFF2-40B4-BE49-F238E27FC236}">
                    <a16:creationId xmlns:a16="http://schemas.microsoft.com/office/drawing/2014/main" xmlns="" id="{58896C87-36A0-4DC0-8C62-48E2AB9CAC1D}"/>
                  </a:ext>
                </a:extLst>
              </p:cNvPr>
              <p:cNvSpPr/>
              <p:nvPr/>
            </p:nvSpPr>
            <p:spPr>
              <a:xfrm flipH="1">
                <a:off x="8163626" y="4228679"/>
                <a:ext cx="22165" cy="52193"/>
              </a:xfrm>
              <a:custGeom>
                <a:avLst/>
                <a:gdLst>
                  <a:gd name="f0" fmla="val 10800000"/>
                  <a:gd name="f1" fmla="val 5400000"/>
                  <a:gd name="f2" fmla="val 180"/>
                  <a:gd name="f3" fmla="val w"/>
                  <a:gd name="f4" fmla="val h"/>
                  <a:gd name="f5" fmla="val 0"/>
                  <a:gd name="f6" fmla="val 109"/>
                  <a:gd name="f7" fmla="val 205"/>
                  <a:gd name="f8" fmla="val 19"/>
                  <a:gd name="f9" fmla="val 23"/>
                  <a:gd name="f10" fmla="val 201"/>
                  <a:gd name="f11" fmla="val 33"/>
                  <a:gd name="f12" fmla="val 194"/>
                  <a:gd name="f13" fmla="val 40"/>
                  <a:gd name="f14" fmla="val 186"/>
                  <a:gd name="f15" fmla="val 46"/>
                  <a:gd name="f16" fmla="val 181"/>
                  <a:gd name="f17" fmla="val 56"/>
                  <a:gd name="f18" fmla="val 171"/>
                  <a:gd name="f19" fmla="val 65"/>
                  <a:gd name="f20" fmla="val 161"/>
                  <a:gd name="f21" fmla="val 73"/>
                  <a:gd name="f22" fmla="val 150"/>
                  <a:gd name="f23" fmla="val 80"/>
                  <a:gd name="f24" fmla="val 139"/>
                  <a:gd name="f25" fmla="val 88"/>
                  <a:gd name="f26" fmla="val 125"/>
                  <a:gd name="f27" fmla="val 95"/>
                  <a:gd name="f28" fmla="val 112"/>
                  <a:gd name="f29" fmla="val 99"/>
                  <a:gd name="f30" fmla="val 105"/>
                  <a:gd name="f31" fmla="val 47"/>
                  <a:gd name="f32" fmla="val 107"/>
                  <a:gd name="f33" fmla="val 30"/>
                  <a:gd name="f34" fmla="val 103"/>
                  <a:gd name="f35" fmla="val 17"/>
                  <a:gd name="f36" fmla="val 97"/>
                  <a:gd name="f37" fmla="val 8"/>
                  <a:gd name="f38" fmla="val 92"/>
                  <a:gd name="f39" fmla="val 2"/>
                  <a:gd name="f40" fmla="val 82"/>
                  <a:gd name="f41" fmla="val 75"/>
                  <a:gd name="f42" fmla="val 67"/>
                  <a:gd name="f43" fmla="val 57"/>
                  <a:gd name="f44" fmla="val 4"/>
                  <a:gd name="f45" fmla="val 38"/>
                  <a:gd name="f46" fmla="val 11"/>
                  <a:gd name="f47" fmla="val 29"/>
                  <a:gd name="f48" fmla="val 15"/>
                  <a:gd name="f49" fmla="val 21"/>
                  <a:gd name="f50" fmla="val 10"/>
                  <a:gd name="f51" fmla="val 6"/>
                  <a:gd name="f52" fmla="val 34"/>
                  <a:gd name="f53" fmla="val 85"/>
                  <a:gd name="f54" fmla="val 12"/>
                  <a:gd name="f55" fmla="val 70"/>
                  <a:gd name="f56" fmla="val 61"/>
                  <a:gd name="f57" fmla="val 31"/>
                  <a:gd name="f58" fmla="val 51"/>
                  <a:gd name="f59" fmla="val 54"/>
                  <a:gd name="f60" fmla="val 53"/>
                  <a:gd name="f61" fmla="val 93"/>
                  <a:gd name="f62" fmla="val 110"/>
                  <a:gd name="f63" fmla="val 123"/>
                  <a:gd name="f64" fmla="val 137"/>
                  <a:gd name="f65" fmla="val 16"/>
                  <a:gd name="f66" fmla="val 144"/>
                  <a:gd name="f67" fmla="val 14"/>
                  <a:gd name="f68" fmla="val 148"/>
                  <a:gd name="f69" fmla="+- 0 0 -90"/>
                  <a:gd name="f70" fmla="*/ f3 1 109"/>
                  <a:gd name="f71" fmla="*/ f4 1 205"/>
                  <a:gd name="f72" fmla="+- f7 0 f5"/>
                  <a:gd name="f73" fmla="+- f6 0 f5"/>
                  <a:gd name="f74" fmla="*/ f69 f0 1"/>
                  <a:gd name="f75" fmla="*/ f73 1 109"/>
                  <a:gd name="f76" fmla="*/ f72 1 205"/>
                  <a:gd name="f77" fmla="*/ 1 f73 1"/>
                  <a:gd name="f78" fmla="*/ 13 f72 1"/>
                  <a:gd name="f79" fmla="*/ 2 f73 1"/>
                  <a:gd name="f80" fmla="*/ 12 f72 1"/>
                  <a:gd name="f81" fmla="*/ 3 f73 1"/>
                  <a:gd name="f82" fmla="*/ 11 f72 1"/>
                  <a:gd name="f83" fmla="*/ 4 f73 1"/>
                  <a:gd name="f84" fmla="*/ 10 f72 1"/>
                  <a:gd name="f85" fmla="*/ 5 f73 1"/>
                  <a:gd name="f86" fmla="*/ 9 f72 1"/>
                  <a:gd name="f87" fmla="*/ 8 f72 1"/>
                  <a:gd name="f88" fmla="*/ 7 f72 1"/>
                  <a:gd name="f89" fmla="*/ 6 f73 1"/>
                  <a:gd name="f90" fmla="*/ 6 f72 1"/>
                  <a:gd name="f91" fmla="*/ 5 f72 1"/>
                  <a:gd name="f92" fmla="*/ 3 f72 1"/>
                  <a:gd name="f93" fmla="*/ 2 f72 1"/>
                  <a:gd name="f94" fmla="*/ 1 f72 1"/>
                  <a:gd name="f95" fmla="*/ 0 f72 1"/>
                  <a:gd name="f96" fmla="*/ 0 f73 1"/>
                  <a:gd name="f97" fmla="*/ 4 f72 1"/>
                  <a:gd name="f98" fmla="*/ 109 f73 1"/>
                  <a:gd name="f99" fmla="*/ 205 f72 1"/>
                  <a:gd name="f100" fmla="*/ f74 1 f2"/>
                  <a:gd name="f101" fmla="*/ f77 1 109"/>
                  <a:gd name="f102" fmla="*/ f78 1 205"/>
                  <a:gd name="f103" fmla="*/ f79 1 109"/>
                  <a:gd name="f104" fmla="*/ f80 1 205"/>
                  <a:gd name="f105" fmla="*/ f81 1 109"/>
                  <a:gd name="f106" fmla="*/ f82 1 205"/>
                  <a:gd name="f107" fmla="*/ f83 1 109"/>
                  <a:gd name="f108" fmla="*/ f84 1 205"/>
                  <a:gd name="f109" fmla="*/ f85 1 109"/>
                  <a:gd name="f110" fmla="*/ f86 1 205"/>
                  <a:gd name="f111" fmla="*/ f87 1 205"/>
                  <a:gd name="f112" fmla="*/ f88 1 205"/>
                  <a:gd name="f113" fmla="*/ f89 1 109"/>
                  <a:gd name="f114" fmla="*/ f90 1 205"/>
                  <a:gd name="f115" fmla="*/ f91 1 205"/>
                  <a:gd name="f116" fmla="*/ f92 1 205"/>
                  <a:gd name="f117" fmla="*/ f93 1 205"/>
                  <a:gd name="f118" fmla="*/ f94 1 205"/>
                  <a:gd name="f119" fmla="*/ f95 1 205"/>
                  <a:gd name="f120" fmla="*/ f96 1 109"/>
                  <a:gd name="f121" fmla="*/ f97 1 205"/>
                  <a:gd name="f122" fmla="*/ f98 1 109"/>
                  <a:gd name="f123" fmla="*/ f99 1 205"/>
                  <a:gd name="f124" fmla="+- f100 0 f1"/>
                  <a:gd name="f125" fmla="*/ f101 1 f75"/>
                  <a:gd name="f126" fmla="*/ f102 1 f76"/>
                  <a:gd name="f127" fmla="*/ f103 1 f75"/>
                  <a:gd name="f128" fmla="*/ f104 1 f76"/>
                  <a:gd name="f129" fmla="*/ f105 1 f75"/>
                  <a:gd name="f130" fmla="*/ f106 1 f76"/>
                  <a:gd name="f131" fmla="*/ f107 1 f75"/>
                  <a:gd name="f132" fmla="*/ f108 1 f76"/>
                  <a:gd name="f133" fmla="*/ f109 1 f75"/>
                  <a:gd name="f134" fmla="*/ f110 1 f76"/>
                  <a:gd name="f135" fmla="*/ f111 1 f76"/>
                  <a:gd name="f136" fmla="*/ f112 1 f76"/>
                  <a:gd name="f137" fmla="*/ f113 1 f75"/>
                  <a:gd name="f138" fmla="*/ f114 1 f76"/>
                  <a:gd name="f139" fmla="*/ f115 1 f76"/>
                  <a:gd name="f140" fmla="*/ f116 1 f76"/>
                  <a:gd name="f141" fmla="*/ f117 1 f76"/>
                  <a:gd name="f142" fmla="*/ f118 1 f76"/>
                  <a:gd name="f143" fmla="*/ f119 1 f76"/>
                  <a:gd name="f144" fmla="*/ f120 1 f75"/>
                  <a:gd name="f145" fmla="*/ f121 1 f76"/>
                  <a:gd name="f146" fmla="*/ f122 1 f75"/>
                  <a:gd name="f147" fmla="*/ f123 1 f76"/>
                  <a:gd name="f148" fmla="*/ f144 f70 1"/>
                  <a:gd name="f149" fmla="*/ f146 f70 1"/>
                  <a:gd name="f150" fmla="*/ f147 f71 1"/>
                  <a:gd name="f151" fmla="*/ f143 f71 1"/>
                  <a:gd name="f152" fmla="*/ f125 f70 1"/>
                  <a:gd name="f153" fmla="*/ f126 f71 1"/>
                  <a:gd name="f154" fmla="*/ f127 f70 1"/>
                  <a:gd name="f155" fmla="*/ f128 f71 1"/>
                  <a:gd name="f156" fmla="*/ f129 f70 1"/>
                  <a:gd name="f157" fmla="*/ f130 f71 1"/>
                  <a:gd name="f158" fmla="*/ f131 f70 1"/>
                  <a:gd name="f159" fmla="*/ f132 f71 1"/>
                  <a:gd name="f160" fmla="*/ f133 f70 1"/>
                  <a:gd name="f161" fmla="*/ f134 f71 1"/>
                  <a:gd name="f162" fmla="*/ f135 f71 1"/>
                  <a:gd name="f163" fmla="*/ f136 f71 1"/>
                  <a:gd name="f164" fmla="*/ f137 f70 1"/>
                  <a:gd name="f165" fmla="*/ f138 f71 1"/>
                  <a:gd name="f166" fmla="*/ f139 f71 1"/>
                  <a:gd name="f167" fmla="*/ f140 f71 1"/>
                  <a:gd name="f168" fmla="*/ f141 f71 1"/>
                  <a:gd name="f169" fmla="*/ f142 f71 1"/>
                  <a:gd name="f170" fmla="*/ f145 f71 1"/>
                </a:gdLst>
                <a:ahLst/>
                <a:cxnLst>
                  <a:cxn ang="3cd4">
                    <a:pos x="hc" y="t"/>
                  </a:cxn>
                  <a:cxn ang="0">
                    <a:pos x="r" y="vc"/>
                  </a:cxn>
                  <a:cxn ang="cd4">
                    <a:pos x="hc" y="b"/>
                  </a:cxn>
                  <a:cxn ang="cd2">
                    <a:pos x="l" y="vc"/>
                  </a:cxn>
                  <a:cxn ang="f124">
                    <a:pos x="f152" y="f153"/>
                  </a:cxn>
                  <a:cxn ang="f124">
                    <a:pos x="f152" y="f153"/>
                  </a:cxn>
                  <a:cxn ang="f124">
                    <a:pos x="f154" y="f153"/>
                  </a:cxn>
                  <a:cxn ang="f124">
                    <a:pos x="f154" y="f155"/>
                  </a:cxn>
                  <a:cxn ang="f124">
                    <a:pos x="f154" y="f155"/>
                  </a:cxn>
                  <a:cxn ang="f124">
                    <a:pos x="f156" y="f157"/>
                  </a:cxn>
                  <a:cxn ang="f124">
                    <a:pos x="f158" y="f157"/>
                  </a:cxn>
                  <a:cxn ang="f124">
                    <a:pos x="f158" y="f159"/>
                  </a:cxn>
                  <a:cxn ang="f124">
                    <a:pos x="f160" y="f161"/>
                  </a:cxn>
                  <a:cxn ang="f124">
                    <a:pos x="f160" y="f162"/>
                  </a:cxn>
                  <a:cxn ang="f124">
                    <a:pos x="f160" y="f163"/>
                  </a:cxn>
                  <a:cxn ang="f124">
                    <a:pos x="f164" y="f165"/>
                  </a:cxn>
                  <a:cxn ang="f124">
                    <a:pos x="f164" y="f166"/>
                  </a:cxn>
                  <a:cxn ang="f124">
                    <a:pos x="f164" y="f166"/>
                  </a:cxn>
                  <a:cxn ang="f124">
                    <a:pos x="f164" y="f167"/>
                  </a:cxn>
                  <a:cxn ang="f124">
                    <a:pos x="f164" y="f168"/>
                  </a:cxn>
                  <a:cxn ang="f124">
                    <a:pos x="f164" y="f168"/>
                  </a:cxn>
                  <a:cxn ang="f124">
                    <a:pos x="f164" y="f169"/>
                  </a:cxn>
                  <a:cxn ang="f124">
                    <a:pos x="f160" y="f169"/>
                  </a:cxn>
                  <a:cxn ang="f124">
                    <a:pos x="f160" y="f151"/>
                  </a:cxn>
                  <a:cxn ang="f124">
                    <a:pos x="f158" y="f151"/>
                  </a:cxn>
                  <a:cxn ang="f124">
                    <a:pos x="f158" y="f151"/>
                  </a:cxn>
                  <a:cxn ang="f124">
                    <a:pos x="f156" y="f169"/>
                  </a:cxn>
                  <a:cxn ang="f124">
                    <a:pos x="f154" y="f169"/>
                  </a:cxn>
                  <a:cxn ang="f124">
                    <a:pos x="f154" y="f169"/>
                  </a:cxn>
                  <a:cxn ang="f124">
                    <a:pos x="f152" y="f169"/>
                  </a:cxn>
                  <a:cxn ang="f124">
                    <a:pos x="f152" y="f168"/>
                  </a:cxn>
                  <a:cxn ang="f124">
                    <a:pos x="f148" y="f168"/>
                  </a:cxn>
                  <a:cxn ang="f124">
                    <a:pos x="f148" y="f167"/>
                  </a:cxn>
                  <a:cxn ang="f124">
                    <a:pos x="f148" y="f165"/>
                  </a:cxn>
                  <a:cxn ang="f124">
                    <a:pos x="f148" y="f166"/>
                  </a:cxn>
                  <a:cxn ang="f124">
                    <a:pos x="f148" y="f166"/>
                  </a:cxn>
                  <a:cxn ang="f124">
                    <a:pos x="f152" y="f170"/>
                  </a:cxn>
                  <a:cxn ang="f124">
                    <a:pos x="f152" y="f170"/>
                  </a:cxn>
                  <a:cxn ang="f124">
                    <a:pos x="f154" y="f167"/>
                  </a:cxn>
                  <a:cxn ang="f124">
                    <a:pos x="f154" y="f167"/>
                  </a:cxn>
                  <a:cxn ang="f124">
                    <a:pos x="f156" y="f170"/>
                  </a:cxn>
                  <a:cxn ang="f124">
                    <a:pos x="f156" y="f166"/>
                  </a:cxn>
                  <a:cxn ang="f124">
                    <a:pos x="f156" y="f166"/>
                  </a:cxn>
                  <a:cxn ang="f124">
                    <a:pos x="f154" y="f165"/>
                  </a:cxn>
                  <a:cxn ang="f124">
                    <a:pos x="f154" y="f163"/>
                  </a:cxn>
                  <a:cxn ang="f124">
                    <a:pos x="f152" y="f162"/>
                  </a:cxn>
                  <a:cxn ang="f124">
                    <a:pos x="f152" y="f161"/>
                  </a:cxn>
                  <a:cxn ang="f124">
                    <a:pos x="f152" y="f161"/>
                  </a:cxn>
                  <a:cxn ang="f124">
                    <a:pos x="f148" y="f159"/>
                  </a:cxn>
                  <a:cxn ang="f124">
                    <a:pos x="f152" y="f153"/>
                  </a:cxn>
                  <a:cxn ang="f124">
                    <a:pos x="f152" y="f153"/>
                  </a:cxn>
                </a:cxnLst>
                <a:rect l="f148" t="f151" r="f149" b="f150"/>
                <a:pathLst>
                  <a:path w="109" h="205">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27"/>
                    </a:lnTo>
                    <a:lnTo>
                      <a:pt x="f30" y="f23"/>
                    </a:lnTo>
                    <a:lnTo>
                      <a:pt x="f6" y="f19"/>
                    </a:lnTo>
                    <a:lnTo>
                      <a:pt x="f6" y="f31"/>
                    </a:lnTo>
                    <a:lnTo>
                      <a:pt x="f32" y="f33"/>
                    </a:lnTo>
                    <a:lnTo>
                      <a:pt x="f34" y="f35"/>
                    </a:lnTo>
                    <a:lnTo>
                      <a:pt x="f36" y="f37"/>
                    </a:lnTo>
                    <a:lnTo>
                      <a:pt x="f38" y="f39"/>
                    </a:lnTo>
                    <a:lnTo>
                      <a:pt x="f40" y="f5"/>
                    </a:lnTo>
                    <a:lnTo>
                      <a:pt x="f41" y="f5"/>
                    </a:lnTo>
                    <a:lnTo>
                      <a:pt x="f42" y="f5"/>
                    </a:lnTo>
                    <a:lnTo>
                      <a:pt x="f43" y="f44"/>
                    </a:lnTo>
                    <a:lnTo>
                      <a:pt x="f15" y="f37"/>
                    </a:lnTo>
                    <a:lnTo>
                      <a:pt x="f45" y="f46"/>
                    </a:lnTo>
                    <a:lnTo>
                      <a:pt x="f47" y="f48"/>
                    </a:lnTo>
                    <a:lnTo>
                      <a:pt x="f49" y="f9"/>
                    </a:lnTo>
                    <a:lnTo>
                      <a:pt x="f50" y="f33"/>
                    </a:lnTo>
                    <a:lnTo>
                      <a:pt x="f51" y="f52"/>
                    </a:lnTo>
                    <a:lnTo>
                      <a:pt x="f5" y="f53"/>
                    </a:lnTo>
                    <a:lnTo>
                      <a:pt x="f51" y="f23"/>
                    </a:lnTo>
                    <a:lnTo>
                      <a:pt x="f54" y="f55"/>
                    </a:lnTo>
                    <a:lnTo>
                      <a:pt x="f49" y="f56"/>
                    </a:lnTo>
                    <a:lnTo>
                      <a:pt x="f57" y="f58"/>
                    </a:lnTo>
                    <a:lnTo>
                      <a:pt x="f13" y="f31"/>
                    </a:lnTo>
                    <a:lnTo>
                      <a:pt x="f15" y="f15"/>
                    </a:lnTo>
                    <a:lnTo>
                      <a:pt x="f59" y="f60"/>
                    </a:lnTo>
                    <a:lnTo>
                      <a:pt x="f17" y="f19"/>
                    </a:lnTo>
                    <a:lnTo>
                      <a:pt x="f59" y="f23"/>
                    </a:lnTo>
                    <a:lnTo>
                      <a:pt x="f15" y="f61"/>
                    </a:lnTo>
                    <a:lnTo>
                      <a:pt x="f45" y="f62"/>
                    </a:lnTo>
                    <a:lnTo>
                      <a:pt x="f47" y="f63"/>
                    </a:lnTo>
                    <a:lnTo>
                      <a:pt x="f49" y="f64"/>
                    </a:lnTo>
                    <a:lnTo>
                      <a:pt x="f65" y="f66"/>
                    </a:lnTo>
                    <a:lnTo>
                      <a:pt x="f67" y="f68"/>
                    </a:lnTo>
                    <a:lnTo>
                      <a:pt x="f8" y="f7"/>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2" name="Freeform 28">
                <a:extLst>
                  <a:ext uri="{FF2B5EF4-FFF2-40B4-BE49-F238E27FC236}">
                    <a16:creationId xmlns:a16="http://schemas.microsoft.com/office/drawing/2014/main" xmlns="" id="{ED9E291C-FC34-4B60-A44D-BDAAB21020C2}"/>
                  </a:ext>
                </a:extLst>
              </p:cNvPr>
              <p:cNvSpPr/>
              <p:nvPr/>
            </p:nvSpPr>
            <p:spPr>
              <a:xfrm flipH="1">
                <a:off x="8343826" y="4502825"/>
                <a:ext cx="94000" cy="68415"/>
              </a:xfrm>
              <a:custGeom>
                <a:avLst/>
                <a:gdLst>
                  <a:gd name="f0" fmla="val 10800000"/>
                  <a:gd name="f1" fmla="val 5400000"/>
                  <a:gd name="f2" fmla="val 180"/>
                  <a:gd name="f3" fmla="val w"/>
                  <a:gd name="f4" fmla="val h"/>
                  <a:gd name="f5" fmla="val 0"/>
                  <a:gd name="f6" fmla="val 458"/>
                  <a:gd name="f7" fmla="val 270"/>
                  <a:gd name="f8" fmla="val 456"/>
                  <a:gd name="f9" fmla="val 450"/>
                  <a:gd name="f10" fmla="val 6"/>
                  <a:gd name="f11" fmla="val 439"/>
                  <a:gd name="f12" fmla="val 14"/>
                  <a:gd name="f13" fmla="val 427"/>
                  <a:gd name="f14" fmla="val 27"/>
                  <a:gd name="f15" fmla="val 408"/>
                  <a:gd name="f16" fmla="val 42"/>
                  <a:gd name="f17" fmla="val 391"/>
                  <a:gd name="f18" fmla="val 57"/>
                  <a:gd name="f19" fmla="val 366"/>
                  <a:gd name="f20" fmla="val 76"/>
                  <a:gd name="f21" fmla="val 344"/>
                  <a:gd name="f22" fmla="val 97"/>
                  <a:gd name="f23" fmla="val 313"/>
                  <a:gd name="f24" fmla="val 118"/>
                  <a:gd name="f25" fmla="val 283"/>
                  <a:gd name="f26" fmla="val 139"/>
                  <a:gd name="f27" fmla="val 249"/>
                  <a:gd name="f28" fmla="val 162"/>
                  <a:gd name="f29" fmla="val 214"/>
                  <a:gd name="f30" fmla="val 187"/>
                  <a:gd name="f31" fmla="val 176"/>
                  <a:gd name="f32" fmla="val 208"/>
                  <a:gd name="f33" fmla="val 138"/>
                  <a:gd name="f34" fmla="val 229"/>
                  <a:gd name="f35" fmla="val 96"/>
                  <a:gd name="f36" fmla="val 55"/>
                  <a:gd name="f37" fmla="val 1"/>
                  <a:gd name="f38" fmla="val 227"/>
                  <a:gd name="f39" fmla="val 9"/>
                  <a:gd name="f40" fmla="val 223"/>
                  <a:gd name="f41" fmla="val 20"/>
                  <a:gd name="f42" fmla="val 217"/>
                  <a:gd name="f43" fmla="val 38"/>
                  <a:gd name="f44" fmla="val 210"/>
                  <a:gd name="f45" fmla="val 200"/>
                  <a:gd name="f46" fmla="val 79"/>
                  <a:gd name="f47" fmla="val 191"/>
                  <a:gd name="f48" fmla="val 104"/>
                  <a:gd name="f49" fmla="val 177"/>
                  <a:gd name="f50" fmla="val 133"/>
                  <a:gd name="f51" fmla="val 166"/>
                  <a:gd name="f52" fmla="val 159"/>
                  <a:gd name="f53" fmla="val 149"/>
                  <a:gd name="f54" fmla="val 192"/>
                  <a:gd name="f55" fmla="val 132"/>
                  <a:gd name="f56" fmla="val 222"/>
                  <a:gd name="f57" fmla="val 114"/>
                  <a:gd name="f58" fmla="val 254"/>
                  <a:gd name="f59" fmla="val 311"/>
                  <a:gd name="f60" fmla="val 340"/>
                  <a:gd name="f61" fmla="val 37"/>
                  <a:gd name="f62" fmla="val 16"/>
                  <a:gd name="f63" fmla="+- 0 0 -90"/>
                  <a:gd name="f64" fmla="*/ f3 1 458"/>
                  <a:gd name="f65" fmla="*/ f4 1 270"/>
                  <a:gd name="f66" fmla="+- f7 0 f5"/>
                  <a:gd name="f67" fmla="+- f6 0 f5"/>
                  <a:gd name="f68" fmla="*/ f63 f0 1"/>
                  <a:gd name="f69" fmla="*/ f67 1 458"/>
                  <a:gd name="f70" fmla="*/ f66 1 270"/>
                  <a:gd name="f71" fmla="*/ 29 f67 1"/>
                  <a:gd name="f72" fmla="*/ 0 f66 1"/>
                  <a:gd name="f73" fmla="*/ 1 f66 1"/>
                  <a:gd name="f74" fmla="*/ 28 f67 1"/>
                  <a:gd name="f75" fmla="*/ 27 f67 1"/>
                  <a:gd name="f76" fmla="*/ 26 f67 1"/>
                  <a:gd name="f77" fmla="*/ 2 f66 1"/>
                  <a:gd name="f78" fmla="*/ 25 f67 1"/>
                  <a:gd name="f79" fmla="*/ 3 f66 1"/>
                  <a:gd name="f80" fmla="*/ 23 f67 1"/>
                  <a:gd name="f81" fmla="*/ 4 f66 1"/>
                  <a:gd name="f82" fmla="*/ 22 f67 1"/>
                  <a:gd name="f83" fmla="*/ 6 f66 1"/>
                  <a:gd name="f84" fmla="*/ 20 f67 1"/>
                  <a:gd name="f85" fmla="*/ 7 f66 1"/>
                  <a:gd name="f86" fmla="*/ 18 f67 1"/>
                  <a:gd name="f87" fmla="*/ 8 f66 1"/>
                  <a:gd name="f88" fmla="*/ 15 f67 1"/>
                  <a:gd name="f89" fmla="*/ 10 f66 1"/>
                  <a:gd name="f90" fmla="*/ 14 f67 1"/>
                  <a:gd name="f91" fmla="*/ 11 f66 1"/>
                  <a:gd name="f92" fmla="*/ 11 f67 1"/>
                  <a:gd name="f93" fmla="*/ 13 f66 1"/>
                  <a:gd name="f94" fmla="*/ 9 f67 1"/>
                  <a:gd name="f95" fmla="*/ 14 f66 1"/>
                  <a:gd name="f96" fmla="*/ 6 f67 1"/>
                  <a:gd name="f97" fmla="*/ 15 f66 1"/>
                  <a:gd name="f98" fmla="*/ 4 f67 1"/>
                  <a:gd name="f99" fmla="*/ 17 f66 1"/>
                  <a:gd name="f100" fmla="*/ 0 f67 1"/>
                  <a:gd name="f101" fmla="*/ 1 f67 1"/>
                  <a:gd name="f102" fmla="*/ 2 f67 1"/>
                  <a:gd name="f103" fmla="*/ 3 f67 1"/>
                  <a:gd name="f104" fmla="*/ 12 f66 1"/>
                  <a:gd name="f105" fmla="*/ 5 f67 1"/>
                  <a:gd name="f106" fmla="*/ 7 f67 1"/>
                  <a:gd name="f107" fmla="*/ 10 f67 1"/>
                  <a:gd name="f108" fmla="*/ 9 f66 1"/>
                  <a:gd name="f109" fmla="*/ 12 f67 1"/>
                  <a:gd name="f110" fmla="*/ 458 f67 1"/>
                  <a:gd name="f111" fmla="*/ 270 f66 1"/>
                  <a:gd name="f112" fmla="*/ f68 1 f2"/>
                  <a:gd name="f113" fmla="*/ f71 1 458"/>
                  <a:gd name="f114" fmla="*/ f72 1 270"/>
                  <a:gd name="f115" fmla="*/ f73 1 270"/>
                  <a:gd name="f116" fmla="*/ f74 1 458"/>
                  <a:gd name="f117" fmla="*/ f75 1 458"/>
                  <a:gd name="f118" fmla="*/ f76 1 458"/>
                  <a:gd name="f119" fmla="*/ f77 1 270"/>
                  <a:gd name="f120" fmla="*/ f78 1 458"/>
                  <a:gd name="f121" fmla="*/ f79 1 270"/>
                  <a:gd name="f122" fmla="*/ f80 1 458"/>
                  <a:gd name="f123" fmla="*/ f81 1 270"/>
                  <a:gd name="f124" fmla="*/ f82 1 458"/>
                  <a:gd name="f125" fmla="*/ f83 1 270"/>
                  <a:gd name="f126" fmla="*/ f84 1 458"/>
                  <a:gd name="f127" fmla="*/ f85 1 270"/>
                  <a:gd name="f128" fmla="*/ f86 1 458"/>
                  <a:gd name="f129" fmla="*/ f87 1 270"/>
                  <a:gd name="f130" fmla="*/ f88 1 458"/>
                  <a:gd name="f131" fmla="*/ f89 1 270"/>
                  <a:gd name="f132" fmla="*/ f90 1 458"/>
                  <a:gd name="f133" fmla="*/ f91 1 270"/>
                  <a:gd name="f134" fmla="*/ f92 1 458"/>
                  <a:gd name="f135" fmla="*/ f93 1 270"/>
                  <a:gd name="f136" fmla="*/ f94 1 458"/>
                  <a:gd name="f137" fmla="*/ f95 1 270"/>
                  <a:gd name="f138" fmla="*/ f96 1 458"/>
                  <a:gd name="f139" fmla="*/ f97 1 270"/>
                  <a:gd name="f140" fmla="*/ f98 1 458"/>
                  <a:gd name="f141" fmla="*/ f99 1 270"/>
                  <a:gd name="f142" fmla="*/ f100 1 458"/>
                  <a:gd name="f143" fmla="*/ f101 1 458"/>
                  <a:gd name="f144" fmla="*/ f102 1 458"/>
                  <a:gd name="f145" fmla="*/ f103 1 458"/>
                  <a:gd name="f146" fmla="*/ f104 1 270"/>
                  <a:gd name="f147" fmla="*/ f105 1 458"/>
                  <a:gd name="f148" fmla="*/ f106 1 458"/>
                  <a:gd name="f149" fmla="*/ f107 1 458"/>
                  <a:gd name="f150" fmla="*/ f108 1 270"/>
                  <a:gd name="f151" fmla="*/ f109 1 458"/>
                  <a:gd name="f152" fmla="*/ f110 1 458"/>
                  <a:gd name="f153" fmla="*/ f111 1 270"/>
                  <a:gd name="f154" fmla="+- f112 0 f1"/>
                  <a:gd name="f155" fmla="*/ f113 1 f69"/>
                  <a:gd name="f156" fmla="*/ f114 1 f70"/>
                  <a:gd name="f157" fmla="*/ f115 1 f70"/>
                  <a:gd name="f158" fmla="*/ f116 1 f69"/>
                  <a:gd name="f159" fmla="*/ f117 1 f69"/>
                  <a:gd name="f160" fmla="*/ f118 1 f69"/>
                  <a:gd name="f161" fmla="*/ f119 1 f70"/>
                  <a:gd name="f162" fmla="*/ f120 1 f69"/>
                  <a:gd name="f163" fmla="*/ f121 1 f70"/>
                  <a:gd name="f164" fmla="*/ f122 1 f69"/>
                  <a:gd name="f165" fmla="*/ f123 1 f70"/>
                  <a:gd name="f166" fmla="*/ f124 1 f69"/>
                  <a:gd name="f167" fmla="*/ f125 1 f70"/>
                  <a:gd name="f168" fmla="*/ f126 1 f69"/>
                  <a:gd name="f169" fmla="*/ f127 1 f70"/>
                  <a:gd name="f170" fmla="*/ f128 1 f69"/>
                  <a:gd name="f171" fmla="*/ f129 1 f70"/>
                  <a:gd name="f172" fmla="*/ f130 1 f69"/>
                  <a:gd name="f173" fmla="*/ f131 1 f70"/>
                  <a:gd name="f174" fmla="*/ f132 1 f69"/>
                  <a:gd name="f175" fmla="*/ f133 1 f70"/>
                  <a:gd name="f176" fmla="*/ f134 1 f69"/>
                  <a:gd name="f177" fmla="*/ f135 1 f70"/>
                  <a:gd name="f178" fmla="*/ f136 1 f69"/>
                  <a:gd name="f179" fmla="*/ f137 1 f70"/>
                  <a:gd name="f180" fmla="*/ f138 1 f69"/>
                  <a:gd name="f181" fmla="*/ f139 1 f70"/>
                  <a:gd name="f182" fmla="*/ f140 1 f69"/>
                  <a:gd name="f183" fmla="*/ f141 1 f70"/>
                  <a:gd name="f184" fmla="*/ f142 1 f69"/>
                  <a:gd name="f185" fmla="*/ f143 1 f69"/>
                  <a:gd name="f186" fmla="*/ f144 1 f69"/>
                  <a:gd name="f187" fmla="*/ f145 1 f69"/>
                  <a:gd name="f188" fmla="*/ f146 1 f70"/>
                  <a:gd name="f189" fmla="*/ f147 1 f69"/>
                  <a:gd name="f190" fmla="*/ f148 1 f69"/>
                  <a:gd name="f191" fmla="*/ f149 1 f69"/>
                  <a:gd name="f192" fmla="*/ f150 1 f70"/>
                  <a:gd name="f193" fmla="*/ f151 1 f69"/>
                  <a:gd name="f194" fmla="*/ f152 1 f69"/>
                  <a:gd name="f195" fmla="*/ f153 1 f70"/>
                  <a:gd name="f196" fmla="*/ f184 f64 1"/>
                  <a:gd name="f197" fmla="*/ f194 f64 1"/>
                  <a:gd name="f198" fmla="*/ f195 f65 1"/>
                  <a:gd name="f199" fmla="*/ f156 f65 1"/>
                  <a:gd name="f200" fmla="*/ f155 f64 1"/>
                  <a:gd name="f201" fmla="*/ f157 f65 1"/>
                  <a:gd name="f202" fmla="*/ f158 f64 1"/>
                  <a:gd name="f203" fmla="*/ f159 f64 1"/>
                  <a:gd name="f204" fmla="*/ f160 f64 1"/>
                  <a:gd name="f205" fmla="*/ f161 f65 1"/>
                  <a:gd name="f206" fmla="*/ f162 f64 1"/>
                  <a:gd name="f207" fmla="*/ f163 f65 1"/>
                  <a:gd name="f208" fmla="*/ f164 f64 1"/>
                  <a:gd name="f209" fmla="*/ f165 f65 1"/>
                  <a:gd name="f210" fmla="*/ f166 f64 1"/>
                  <a:gd name="f211" fmla="*/ f167 f65 1"/>
                  <a:gd name="f212" fmla="*/ f168 f64 1"/>
                  <a:gd name="f213" fmla="*/ f169 f65 1"/>
                  <a:gd name="f214" fmla="*/ f170 f64 1"/>
                  <a:gd name="f215" fmla="*/ f171 f65 1"/>
                  <a:gd name="f216" fmla="*/ f172 f64 1"/>
                  <a:gd name="f217" fmla="*/ f173 f65 1"/>
                  <a:gd name="f218" fmla="*/ f174 f64 1"/>
                  <a:gd name="f219" fmla="*/ f175 f65 1"/>
                  <a:gd name="f220" fmla="*/ f176 f64 1"/>
                  <a:gd name="f221" fmla="*/ f177 f65 1"/>
                  <a:gd name="f222" fmla="*/ f178 f64 1"/>
                  <a:gd name="f223" fmla="*/ f179 f65 1"/>
                  <a:gd name="f224" fmla="*/ f180 f64 1"/>
                  <a:gd name="f225" fmla="*/ f181 f65 1"/>
                  <a:gd name="f226" fmla="*/ f182 f64 1"/>
                  <a:gd name="f227" fmla="*/ f183 f65 1"/>
                  <a:gd name="f228" fmla="*/ f185 f64 1"/>
                  <a:gd name="f229" fmla="*/ f186 f64 1"/>
                  <a:gd name="f230" fmla="*/ f187 f64 1"/>
                  <a:gd name="f231" fmla="*/ f188 f65 1"/>
                  <a:gd name="f232" fmla="*/ f189 f64 1"/>
                  <a:gd name="f233" fmla="*/ f190 f64 1"/>
                  <a:gd name="f234" fmla="*/ f191 f64 1"/>
                  <a:gd name="f235" fmla="*/ f192 f65 1"/>
                  <a:gd name="f236" fmla="*/ f193 f64 1"/>
                </a:gdLst>
                <a:ahLst/>
                <a:cxnLst>
                  <a:cxn ang="3cd4">
                    <a:pos x="hc" y="t"/>
                  </a:cxn>
                  <a:cxn ang="0">
                    <a:pos x="r" y="vc"/>
                  </a:cxn>
                  <a:cxn ang="cd4">
                    <a:pos x="hc" y="b"/>
                  </a:cxn>
                  <a:cxn ang="cd2">
                    <a:pos x="l" y="vc"/>
                  </a:cxn>
                  <a:cxn ang="f154">
                    <a:pos x="f200" y="f199"/>
                  </a:cxn>
                  <a:cxn ang="f154">
                    <a:pos x="f200" y="f199"/>
                  </a:cxn>
                  <a:cxn ang="f154">
                    <a:pos x="f200" y="f201"/>
                  </a:cxn>
                  <a:cxn ang="f154">
                    <a:pos x="f202" y="f201"/>
                  </a:cxn>
                  <a:cxn ang="f154">
                    <a:pos x="f203" y="f201"/>
                  </a:cxn>
                  <a:cxn ang="f154">
                    <a:pos x="f204" y="f205"/>
                  </a:cxn>
                  <a:cxn ang="f154">
                    <a:pos x="f206" y="f207"/>
                  </a:cxn>
                  <a:cxn ang="f154">
                    <a:pos x="f208" y="f209"/>
                  </a:cxn>
                  <a:cxn ang="f154">
                    <a:pos x="f210" y="f211"/>
                  </a:cxn>
                  <a:cxn ang="f154">
                    <a:pos x="f212" y="f213"/>
                  </a:cxn>
                  <a:cxn ang="f154">
                    <a:pos x="f214" y="f215"/>
                  </a:cxn>
                  <a:cxn ang="f154">
                    <a:pos x="f216" y="f217"/>
                  </a:cxn>
                  <a:cxn ang="f154">
                    <a:pos x="f218" y="f219"/>
                  </a:cxn>
                  <a:cxn ang="f154">
                    <a:pos x="f220" y="f221"/>
                  </a:cxn>
                  <a:cxn ang="f154">
                    <a:pos x="f222" y="f223"/>
                  </a:cxn>
                  <a:cxn ang="f154">
                    <a:pos x="f224" y="f225"/>
                  </a:cxn>
                  <a:cxn ang="f154">
                    <a:pos x="f226" y="f227"/>
                  </a:cxn>
                  <a:cxn ang="f154">
                    <a:pos x="f196" y="f223"/>
                  </a:cxn>
                  <a:cxn ang="f154">
                    <a:pos x="f228" y="f223"/>
                  </a:cxn>
                  <a:cxn ang="f154">
                    <a:pos x="f228" y="f223"/>
                  </a:cxn>
                  <a:cxn ang="f154">
                    <a:pos x="f229" y="f221"/>
                  </a:cxn>
                  <a:cxn ang="f154">
                    <a:pos x="f230" y="f221"/>
                  </a:cxn>
                  <a:cxn ang="f154">
                    <a:pos x="f226" y="f231"/>
                  </a:cxn>
                  <a:cxn ang="f154">
                    <a:pos x="f232" y="f231"/>
                  </a:cxn>
                  <a:cxn ang="f154">
                    <a:pos x="f233" y="f219"/>
                  </a:cxn>
                  <a:cxn ang="f154">
                    <a:pos x="f222" y="f217"/>
                  </a:cxn>
                  <a:cxn ang="f154">
                    <a:pos x="f234" y="f235"/>
                  </a:cxn>
                  <a:cxn ang="f154">
                    <a:pos x="f236" y="f215"/>
                  </a:cxn>
                  <a:cxn ang="f154">
                    <a:pos x="f218" y="f213"/>
                  </a:cxn>
                  <a:cxn ang="f154">
                    <a:pos x="f216" y="f211"/>
                  </a:cxn>
                  <a:cxn ang="f154">
                    <a:pos x="f214" y="f209"/>
                  </a:cxn>
                  <a:cxn ang="f154">
                    <a:pos x="f212" y="f207"/>
                  </a:cxn>
                  <a:cxn ang="f154">
                    <a:pos x="f210" y="f205"/>
                  </a:cxn>
                  <a:cxn ang="f154">
                    <a:pos x="f208" y="f201"/>
                  </a:cxn>
                  <a:cxn ang="f154">
                    <a:pos x="f200" y="f199"/>
                  </a:cxn>
                  <a:cxn ang="f154">
                    <a:pos x="f200" y="f199"/>
                  </a:cxn>
                </a:cxnLst>
                <a:rect l="f196" t="f199" r="f197" b="f198"/>
                <a:pathLst>
                  <a:path w="458" h="270">
                    <a:moveTo>
                      <a:pt x="f6"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27"/>
                    </a:lnTo>
                    <a:lnTo>
                      <a:pt x="f36" y="f7"/>
                    </a:lnTo>
                    <a:lnTo>
                      <a:pt x="f5" y="f34"/>
                    </a:lnTo>
                    <a:lnTo>
                      <a:pt x="f37" y="f38"/>
                    </a:lnTo>
                    <a:lnTo>
                      <a:pt x="f39" y="f40"/>
                    </a:lnTo>
                    <a:lnTo>
                      <a:pt x="f41" y="f42"/>
                    </a:lnTo>
                    <a:lnTo>
                      <a:pt x="f43" y="f44"/>
                    </a:lnTo>
                    <a:lnTo>
                      <a:pt x="f18" y="f45"/>
                    </a:lnTo>
                    <a:lnTo>
                      <a:pt x="f46" y="f47"/>
                    </a:lnTo>
                    <a:lnTo>
                      <a:pt x="f48" y="f49"/>
                    </a:lnTo>
                    <a:lnTo>
                      <a:pt x="f50" y="f51"/>
                    </a:lnTo>
                    <a:lnTo>
                      <a:pt x="f52" y="f53"/>
                    </a:lnTo>
                    <a:lnTo>
                      <a:pt x="f54" y="f55"/>
                    </a:lnTo>
                    <a:lnTo>
                      <a:pt x="f56" y="f57"/>
                    </a:lnTo>
                    <a:lnTo>
                      <a:pt x="f58" y="f22"/>
                    </a:lnTo>
                    <a:lnTo>
                      <a:pt x="f25" y="f20"/>
                    </a:lnTo>
                    <a:lnTo>
                      <a:pt x="f59" y="f18"/>
                    </a:lnTo>
                    <a:lnTo>
                      <a:pt x="f60" y="f61"/>
                    </a:lnTo>
                    <a:lnTo>
                      <a:pt x="f19" y="f62"/>
                    </a:lnTo>
                    <a:lnTo>
                      <a:pt x="f6" y="f5"/>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3" name="Freeform 29">
                <a:extLst>
                  <a:ext uri="{FF2B5EF4-FFF2-40B4-BE49-F238E27FC236}">
                    <a16:creationId xmlns:a16="http://schemas.microsoft.com/office/drawing/2014/main" xmlns="" id="{7A265888-48AD-4BC2-B9EA-04E361A1C8E7}"/>
                  </a:ext>
                </a:extLst>
              </p:cNvPr>
              <p:cNvSpPr/>
              <p:nvPr/>
            </p:nvSpPr>
            <p:spPr>
              <a:xfrm flipH="1">
                <a:off x="8132024" y="4366003"/>
                <a:ext cx="178966" cy="228545"/>
              </a:xfrm>
              <a:custGeom>
                <a:avLst/>
                <a:gdLst>
                  <a:gd name="f0" fmla="val 10800000"/>
                  <a:gd name="f1" fmla="val 5400000"/>
                  <a:gd name="f2" fmla="val 180"/>
                  <a:gd name="f3" fmla="val w"/>
                  <a:gd name="f4" fmla="val h"/>
                  <a:gd name="f5" fmla="val 0"/>
                  <a:gd name="f6" fmla="val 873"/>
                  <a:gd name="f7" fmla="val 901"/>
                  <a:gd name="f8" fmla="val 235"/>
                  <a:gd name="f9" fmla="val 36"/>
                  <a:gd name="f10" fmla="val 211"/>
                  <a:gd name="f11" fmla="val 55"/>
                  <a:gd name="f12" fmla="val 197"/>
                  <a:gd name="f13" fmla="val 78"/>
                  <a:gd name="f14" fmla="val 184"/>
                  <a:gd name="f15" fmla="val 105"/>
                  <a:gd name="f16" fmla="val 173"/>
                  <a:gd name="f17" fmla="val 131"/>
                  <a:gd name="f18" fmla="val 157"/>
                  <a:gd name="f19" fmla="val 166"/>
                  <a:gd name="f20" fmla="val 142"/>
                  <a:gd name="f21" fmla="val 200"/>
                  <a:gd name="f22" fmla="val 129"/>
                  <a:gd name="f23" fmla="val 240"/>
                  <a:gd name="f24" fmla="val 114"/>
                  <a:gd name="f25" fmla="val 280"/>
                  <a:gd name="f26" fmla="val 100"/>
                  <a:gd name="f27" fmla="val 323"/>
                  <a:gd name="f28" fmla="val 87"/>
                  <a:gd name="f29" fmla="val 373"/>
                  <a:gd name="f30" fmla="val 74"/>
                  <a:gd name="f31" fmla="val 424"/>
                  <a:gd name="f32" fmla="val 66"/>
                  <a:gd name="f33" fmla="val 70"/>
                  <a:gd name="f34" fmla="val 428"/>
                  <a:gd name="f35" fmla="val 83"/>
                  <a:gd name="f36" fmla="val 432"/>
                  <a:gd name="f37" fmla="val 102"/>
                  <a:gd name="f38" fmla="val 439"/>
                  <a:gd name="f39" fmla="val 133"/>
                  <a:gd name="f40" fmla="val 447"/>
                  <a:gd name="f41" fmla="val 165"/>
                  <a:gd name="f42" fmla="val 458"/>
                  <a:gd name="f43" fmla="val 205"/>
                  <a:gd name="f44" fmla="val 472"/>
                  <a:gd name="f45" fmla="val 247"/>
                  <a:gd name="f46" fmla="val 489"/>
                  <a:gd name="f47" fmla="val 294"/>
                  <a:gd name="f48" fmla="val 504"/>
                  <a:gd name="f49" fmla="val 344"/>
                  <a:gd name="f50" fmla="val 523"/>
                  <a:gd name="f51" fmla="val 393"/>
                  <a:gd name="f52" fmla="val 542"/>
                  <a:gd name="f53" fmla="val 443"/>
                  <a:gd name="f54" fmla="val 567"/>
                  <a:gd name="f55" fmla="val 494"/>
                  <a:gd name="f56" fmla="val 588"/>
                  <a:gd name="f57" fmla="val 541"/>
                  <a:gd name="f58" fmla="val 614"/>
                  <a:gd name="f59" fmla="val 589"/>
                  <a:gd name="f60" fmla="val 643"/>
                  <a:gd name="f61" fmla="val 631"/>
                  <a:gd name="f62" fmla="val 673"/>
                  <a:gd name="f63" fmla="val 671"/>
                  <a:gd name="f64" fmla="val 601"/>
                  <a:gd name="f65" fmla="val 800"/>
                  <a:gd name="f66" fmla="val 597"/>
                  <a:gd name="f67" fmla="val 798"/>
                  <a:gd name="f68" fmla="val 591"/>
                  <a:gd name="f69" fmla="val 794"/>
                  <a:gd name="f70" fmla="val 582"/>
                  <a:gd name="f71" fmla="val 788"/>
                  <a:gd name="f72" fmla="val 571"/>
                  <a:gd name="f73" fmla="val 781"/>
                  <a:gd name="f74" fmla="val 553"/>
                  <a:gd name="f75" fmla="val 768"/>
                  <a:gd name="f76" fmla="val 538"/>
                  <a:gd name="f77" fmla="val 756"/>
                  <a:gd name="f78" fmla="val 517"/>
                  <a:gd name="f79" fmla="val 741"/>
                  <a:gd name="f80" fmla="val 496"/>
                  <a:gd name="f81" fmla="val 722"/>
                  <a:gd name="f82" fmla="val 474"/>
                  <a:gd name="f83" fmla="val 699"/>
                  <a:gd name="f84" fmla="val 449"/>
                  <a:gd name="f85" fmla="val 676"/>
                  <a:gd name="f86" fmla="val 648"/>
                  <a:gd name="f87" fmla="val 399"/>
                  <a:gd name="f88" fmla="val 619"/>
                  <a:gd name="f89" fmla="val 583"/>
                  <a:gd name="f90" fmla="val 547"/>
                  <a:gd name="f91" fmla="val 320"/>
                  <a:gd name="f92" fmla="val 507"/>
                  <a:gd name="f93" fmla="val 297"/>
                  <a:gd name="f94" fmla="val 465"/>
                  <a:gd name="f95" fmla="val 291"/>
                  <a:gd name="f96" fmla="val 469"/>
                  <a:gd name="f97" fmla="val 482"/>
                  <a:gd name="f98" fmla="val 268"/>
                  <a:gd name="f99" fmla="val 490"/>
                  <a:gd name="f100" fmla="val 259"/>
                  <a:gd name="f101" fmla="val 501"/>
                  <a:gd name="f102" fmla="val 245"/>
                  <a:gd name="f103" fmla="val 513"/>
                  <a:gd name="f104" fmla="val 230"/>
                  <a:gd name="f105" fmla="val 528"/>
                  <a:gd name="f106" fmla="val 190"/>
                  <a:gd name="f107" fmla="val 558"/>
                  <a:gd name="f108" fmla="val 168"/>
                  <a:gd name="f109" fmla="val 576"/>
                  <a:gd name="f110" fmla="val 143"/>
                  <a:gd name="f111" fmla="val 595"/>
                  <a:gd name="f112" fmla="val 112"/>
                  <a:gd name="f113" fmla="val 612"/>
                  <a:gd name="f114" fmla="val 82"/>
                  <a:gd name="f115" fmla="val 46"/>
                  <a:gd name="f116" fmla="val 650"/>
                  <a:gd name="f117" fmla="val 10"/>
                  <a:gd name="f118" fmla="val 23"/>
                  <a:gd name="f119" fmla="val 745"/>
                  <a:gd name="f120" fmla="val 743"/>
                  <a:gd name="f121" fmla="val 29"/>
                  <a:gd name="f122" fmla="val 733"/>
                  <a:gd name="f123" fmla="val 48"/>
                  <a:gd name="f124" fmla="val 730"/>
                  <a:gd name="f125" fmla="val 59"/>
                  <a:gd name="f126" fmla="val 720"/>
                  <a:gd name="f127" fmla="val 712"/>
                  <a:gd name="f128" fmla="val 92"/>
                  <a:gd name="f129" fmla="val 703"/>
                  <a:gd name="f130" fmla="val 111"/>
                  <a:gd name="f131" fmla="val 692"/>
                  <a:gd name="f132" fmla="val 130"/>
                  <a:gd name="f133" fmla="val 678"/>
                  <a:gd name="f134" fmla="val 150"/>
                  <a:gd name="f135" fmla="val 663"/>
                  <a:gd name="f136" fmla="val 171"/>
                  <a:gd name="f137" fmla="val 192"/>
                  <a:gd name="f138" fmla="val 633"/>
                  <a:gd name="f139" fmla="val 213"/>
                  <a:gd name="f140" fmla="val 615"/>
                  <a:gd name="f141" fmla="val 234"/>
                  <a:gd name="f142" fmla="val 596"/>
                  <a:gd name="f143" fmla="val 255"/>
                  <a:gd name="f144" fmla="val 577"/>
                  <a:gd name="f145" fmla="val 276"/>
                  <a:gd name="f146" fmla="val 560"/>
                  <a:gd name="f147" fmla="val 278"/>
                  <a:gd name="f148" fmla="val 568"/>
                  <a:gd name="f149" fmla="val 282"/>
                  <a:gd name="f150" fmla="val 579"/>
                  <a:gd name="f151" fmla="val 289"/>
                  <a:gd name="f152" fmla="val 299"/>
                  <a:gd name="f153" fmla="val 314"/>
                  <a:gd name="f154" fmla="val 636"/>
                  <a:gd name="f155" fmla="val 331"/>
                  <a:gd name="f156" fmla="val 659"/>
                  <a:gd name="f157" fmla="val 352"/>
                  <a:gd name="f158" fmla="val 686"/>
                  <a:gd name="f159" fmla="val 375"/>
                  <a:gd name="f160" fmla="val 403"/>
                  <a:gd name="f161" fmla="val 436"/>
                  <a:gd name="f162" fmla="val 475"/>
                  <a:gd name="f163" fmla="val 796"/>
                  <a:gd name="f164" fmla="val 823"/>
                  <a:gd name="f165" fmla="val 851"/>
                  <a:gd name="f166" fmla="val 620"/>
                  <a:gd name="f167" fmla="val 876"/>
                  <a:gd name="f168" fmla="val 681"/>
                  <a:gd name="f169" fmla="val 713"/>
                  <a:gd name="f170" fmla="val 711"/>
                  <a:gd name="f171" fmla="val 627"/>
                  <a:gd name="f172" fmla="val 705"/>
                  <a:gd name="f173" fmla="val 696"/>
                  <a:gd name="f174" fmla="val 683"/>
                  <a:gd name="f175" fmla="val 570"/>
                  <a:gd name="f176" fmla="val 667"/>
                  <a:gd name="f177" fmla="val 539"/>
                  <a:gd name="f178" fmla="val 503"/>
                  <a:gd name="f179" fmla="val 462"/>
                  <a:gd name="f180" fmla="val 418"/>
                  <a:gd name="f181" fmla="val 593"/>
                  <a:gd name="f182" fmla="val 368"/>
                  <a:gd name="f183" fmla="val 572"/>
                  <a:gd name="f184" fmla="val 317"/>
                  <a:gd name="f185" fmla="val 266"/>
                  <a:gd name="f186" fmla="val 536"/>
                  <a:gd name="f187" fmla="val 502"/>
                  <a:gd name="f188" fmla="val 104"/>
                  <a:gd name="f189" fmla="val 487"/>
                  <a:gd name="f190" fmla="val 51"/>
                  <a:gd name="f191" fmla="val 2"/>
                  <a:gd name="f192" fmla="val 468"/>
                  <a:gd name="f193" fmla="val 430"/>
                  <a:gd name="f194" fmla="val 411"/>
                  <a:gd name="f195" fmla="val 3"/>
                  <a:gd name="f196" fmla="val 388"/>
                  <a:gd name="f197" fmla="val 7"/>
                  <a:gd name="f198" fmla="val 363"/>
                  <a:gd name="f199" fmla="val 13"/>
                  <a:gd name="f200" fmla="val 17"/>
                  <a:gd name="f201" fmla="val 301"/>
                  <a:gd name="f202" fmla="val 28"/>
                  <a:gd name="f203" fmla="val 263"/>
                  <a:gd name="f204" fmla="val 38"/>
                  <a:gd name="f205" fmla="val 226"/>
                  <a:gd name="f206" fmla="val 53"/>
                  <a:gd name="f207" fmla="val 181"/>
                  <a:gd name="f208" fmla="val 68"/>
                  <a:gd name="f209" fmla="val 137"/>
                  <a:gd name="f210" fmla="val 89"/>
                  <a:gd name="f211" fmla="val 86"/>
                  <a:gd name="f212" fmla="val 34"/>
                  <a:gd name="f213" fmla="val 140"/>
                  <a:gd name="f214" fmla="+- 0 0 -90"/>
                  <a:gd name="f215" fmla="*/ f3 1 873"/>
                  <a:gd name="f216" fmla="*/ f4 1 901"/>
                  <a:gd name="f217" fmla="+- f7 0 f5"/>
                  <a:gd name="f218" fmla="+- f6 0 f5"/>
                  <a:gd name="f219" fmla="*/ f214 f0 1"/>
                  <a:gd name="f220" fmla="*/ f218 1 873"/>
                  <a:gd name="f221" fmla="*/ f217 1 901"/>
                  <a:gd name="f222" fmla="*/ 3 f218 1"/>
                  <a:gd name="f223" fmla="*/ 13 f217 1"/>
                  <a:gd name="f224" fmla="*/ 8 f218 1"/>
                  <a:gd name="f225" fmla="*/ 10 f217 1"/>
                  <a:gd name="f226" fmla="*/ 15 f218 1"/>
                  <a:gd name="f227" fmla="*/ 8 f217 1"/>
                  <a:gd name="f228" fmla="*/ 23 f218 1"/>
                  <a:gd name="f229" fmla="*/ 5 f217 1"/>
                  <a:gd name="f230" fmla="*/ 26 f218 1"/>
                  <a:gd name="f231" fmla="*/ 6 f217 1"/>
                  <a:gd name="f232" fmla="*/ 27 f218 1"/>
                  <a:gd name="f233" fmla="*/ 11 f217 1"/>
                  <a:gd name="f234" fmla="*/ 30 f218 1"/>
                  <a:gd name="f235" fmla="*/ 19 f217 1"/>
                  <a:gd name="f236" fmla="*/ 33 f218 1"/>
                  <a:gd name="f237" fmla="*/ 28 f217 1"/>
                  <a:gd name="f238" fmla="*/ 38 f218 1"/>
                  <a:gd name="f239" fmla="*/ 37 f217 1"/>
                  <a:gd name="f240" fmla="*/ 37 f218 1"/>
                  <a:gd name="f241" fmla="*/ 50 f217 1"/>
                  <a:gd name="f242" fmla="*/ 36 f218 1"/>
                  <a:gd name="f243" fmla="*/ 48 f217 1"/>
                  <a:gd name="f244" fmla="*/ 29 f218 1"/>
                  <a:gd name="f245" fmla="*/ 44 f217 1"/>
                  <a:gd name="f246" fmla="*/ 24 f218 1"/>
                  <a:gd name="f247" fmla="*/ 39 f217 1"/>
                  <a:gd name="f248" fmla="*/ 20 f218 1"/>
                  <a:gd name="f249" fmla="*/ 32 f217 1"/>
                  <a:gd name="f250" fmla="*/ 17 f218 1"/>
                  <a:gd name="f251" fmla="*/ 31 f217 1"/>
                  <a:gd name="f252" fmla="*/ 33 f217 1"/>
                  <a:gd name="f253" fmla="*/ 11 f218 1"/>
                  <a:gd name="f254" fmla="*/ 35 f217 1"/>
                  <a:gd name="f255" fmla="*/ 7 f218 1"/>
                  <a:gd name="f256" fmla="*/ 0 f218 1"/>
                  <a:gd name="f257" fmla="*/ 42 f217 1"/>
                  <a:gd name="f258" fmla="*/ 1 f218 1"/>
                  <a:gd name="f259" fmla="*/ 47 f217 1"/>
                  <a:gd name="f260" fmla="*/ 45 f217 1"/>
                  <a:gd name="f261" fmla="*/ 6 f218 1"/>
                  <a:gd name="f262" fmla="*/ 10 f218 1"/>
                  <a:gd name="f263" fmla="*/ 41 f217 1"/>
                  <a:gd name="f264" fmla="*/ 14 f218 1"/>
                  <a:gd name="f265" fmla="*/ 38 f217 1"/>
                  <a:gd name="f266" fmla="*/ 18 f218 1"/>
                  <a:gd name="f267" fmla="*/ 25 f218 1"/>
                  <a:gd name="f268" fmla="*/ 32 f218 1"/>
                  <a:gd name="f269" fmla="*/ 52 f217 1"/>
                  <a:gd name="f270" fmla="*/ 42 f218 1"/>
                  <a:gd name="f271" fmla="*/ 57 f217 1"/>
                  <a:gd name="f272" fmla="*/ 44 f218 1"/>
                  <a:gd name="f273" fmla="*/ 40 f217 1"/>
                  <a:gd name="f274" fmla="*/ 36 f217 1"/>
                  <a:gd name="f275" fmla="*/ 39 f218 1"/>
                  <a:gd name="f276" fmla="*/ 29 f217 1"/>
                  <a:gd name="f277" fmla="*/ 35 f218 1"/>
                  <a:gd name="f278" fmla="*/ 20 f217 1"/>
                  <a:gd name="f279" fmla="*/ 1 f217 1"/>
                  <a:gd name="f280" fmla="*/ 28 f218 1"/>
                  <a:gd name="f281" fmla="*/ 0 f217 1"/>
                  <a:gd name="f282" fmla="*/ 2 f217 1"/>
                  <a:gd name="f283" fmla="*/ 4 f217 1"/>
                  <a:gd name="f284" fmla="*/ 5 f218 1"/>
                  <a:gd name="f285" fmla="*/ 7 f217 1"/>
                  <a:gd name="f286" fmla="*/ 15 f217 1"/>
                  <a:gd name="f287" fmla="*/ 873 f218 1"/>
                  <a:gd name="f288" fmla="*/ 901 f217 1"/>
                  <a:gd name="f289" fmla="*/ f219 1 f2"/>
                  <a:gd name="f290" fmla="*/ f222 1 873"/>
                  <a:gd name="f291" fmla="*/ f223 1 901"/>
                  <a:gd name="f292" fmla="*/ f224 1 873"/>
                  <a:gd name="f293" fmla="*/ f225 1 901"/>
                  <a:gd name="f294" fmla="*/ f226 1 873"/>
                  <a:gd name="f295" fmla="*/ f227 1 901"/>
                  <a:gd name="f296" fmla="*/ f228 1 873"/>
                  <a:gd name="f297" fmla="*/ f229 1 901"/>
                  <a:gd name="f298" fmla="*/ f230 1 873"/>
                  <a:gd name="f299" fmla="*/ f231 1 901"/>
                  <a:gd name="f300" fmla="*/ f232 1 873"/>
                  <a:gd name="f301" fmla="*/ f233 1 901"/>
                  <a:gd name="f302" fmla="*/ f234 1 873"/>
                  <a:gd name="f303" fmla="*/ f235 1 901"/>
                  <a:gd name="f304" fmla="*/ f236 1 873"/>
                  <a:gd name="f305" fmla="*/ f237 1 901"/>
                  <a:gd name="f306" fmla="*/ f238 1 873"/>
                  <a:gd name="f307" fmla="*/ f239 1 901"/>
                  <a:gd name="f308" fmla="*/ f240 1 873"/>
                  <a:gd name="f309" fmla="*/ f241 1 901"/>
                  <a:gd name="f310" fmla="*/ f242 1 873"/>
                  <a:gd name="f311" fmla="*/ f243 1 901"/>
                  <a:gd name="f312" fmla="*/ f244 1 873"/>
                  <a:gd name="f313" fmla="*/ f245 1 901"/>
                  <a:gd name="f314" fmla="*/ f246 1 873"/>
                  <a:gd name="f315" fmla="*/ f247 1 901"/>
                  <a:gd name="f316" fmla="*/ f248 1 873"/>
                  <a:gd name="f317" fmla="*/ f249 1 901"/>
                  <a:gd name="f318" fmla="*/ f250 1 873"/>
                  <a:gd name="f319" fmla="*/ f251 1 901"/>
                  <a:gd name="f320" fmla="*/ f252 1 901"/>
                  <a:gd name="f321" fmla="*/ f253 1 873"/>
                  <a:gd name="f322" fmla="*/ f254 1 901"/>
                  <a:gd name="f323" fmla="*/ f255 1 873"/>
                  <a:gd name="f324" fmla="*/ f256 1 873"/>
                  <a:gd name="f325" fmla="*/ f257 1 901"/>
                  <a:gd name="f326" fmla="*/ f258 1 873"/>
                  <a:gd name="f327" fmla="*/ f259 1 901"/>
                  <a:gd name="f328" fmla="*/ f260 1 901"/>
                  <a:gd name="f329" fmla="*/ f261 1 873"/>
                  <a:gd name="f330" fmla="*/ f262 1 873"/>
                  <a:gd name="f331" fmla="*/ f263 1 901"/>
                  <a:gd name="f332" fmla="*/ f264 1 873"/>
                  <a:gd name="f333" fmla="*/ f265 1 901"/>
                  <a:gd name="f334" fmla="*/ f266 1 873"/>
                  <a:gd name="f335" fmla="*/ f267 1 873"/>
                  <a:gd name="f336" fmla="*/ f268 1 873"/>
                  <a:gd name="f337" fmla="*/ f269 1 901"/>
                  <a:gd name="f338" fmla="*/ f270 1 873"/>
                  <a:gd name="f339" fmla="*/ f271 1 901"/>
                  <a:gd name="f340" fmla="*/ f272 1 873"/>
                  <a:gd name="f341" fmla="*/ f273 1 901"/>
                  <a:gd name="f342" fmla="*/ f274 1 901"/>
                  <a:gd name="f343" fmla="*/ f275 1 873"/>
                  <a:gd name="f344" fmla="*/ f276 1 901"/>
                  <a:gd name="f345" fmla="*/ f277 1 873"/>
                  <a:gd name="f346" fmla="*/ f278 1 901"/>
                  <a:gd name="f347" fmla="*/ f279 1 901"/>
                  <a:gd name="f348" fmla="*/ f280 1 873"/>
                  <a:gd name="f349" fmla="*/ f281 1 901"/>
                  <a:gd name="f350" fmla="*/ f282 1 901"/>
                  <a:gd name="f351" fmla="*/ f283 1 901"/>
                  <a:gd name="f352" fmla="*/ f284 1 873"/>
                  <a:gd name="f353" fmla="*/ f285 1 901"/>
                  <a:gd name="f354" fmla="*/ f286 1 901"/>
                  <a:gd name="f355" fmla="*/ f287 1 873"/>
                  <a:gd name="f356" fmla="*/ f288 1 901"/>
                  <a:gd name="f357" fmla="+- f289 0 f1"/>
                  <a:gd name="f358" fmla="*/ f290 1 f220"/>
                  <a:gd name="f359" fmla="*/ f291 1 f221"/>
                  <a:gd name="f360" fmla="*/ f292 1 f220"/>
                  <a:gd name="f361" fmla="*/ f293 1 f221"/>
                  <a:gd name="f362" fmla="*/ f294 1 f220"/>
                  <a:gd name="f363" fmla="*/ f295 1 f221"/>
                  <a:gd name="f364" fmla="*/ f296 1 f220"/>
                  <a:gd name="f365" fmla="*/ f297 1 f221"/>
                  <a:gd name="f366" fmla="*/ f298 1 f220"/>
                  <a:gd name="f367" fmla="*/ f299 1 f221"/>
                  <a:gd name="f368" fmla="*/ f300 1 f220"/>
                  <a:gd name="f369" fmla="*/ f301 1 f221"/>
                  <a:gd name="f370" fmla="*/ f302 1 f220"/>
                  <a:gd name="f371" fmla="*/ f303 1 f221"/>
                  <a:gd name="f372" fmla="*/ f304 1 f220"/>
                  <a:gd name="f373" fmla="*/ f305 1 f221"/>
                  <a:gd name="f374" fmla="*/ f306 1 f220"/>
                  <a:gd name="f375" fmla="*/ f307 1 f221"/>
                  <a:gd name="f376" fmla="*/ f308 1 f220"/>
                  <a:gd name="f377" fmla="*/ f309 1 f221"/>
                  <a:gd name="f378" fmla="*/ f310 1 f220"/>
                  <a:gd name="f379" fmla="*/ f311 1 f221"/>
                  <a:gd name="f380" fmla="*/ f312 1 f220"/>
                  <a:gd name="f381" fmla="*/ f313 1 f221"/>
                  <a:gd name="f382" fmla="*/ f314 1 f220"/>
                  <a:gd name="f383" fmla="*/ f315 1 f221"/>
                  <a:gd name="f384" fmla="*/ f316 1 f220"/>
                  <a:gd name="f385" fmla="*/ f317 1 f221"/>
                  <a:gd name="f386" fmla="*/ f318 1 f220"/>
                  <a:gd name="f387" fmla="*/ f319 1 f221"/>
                  <a:gd name="f388" fmla="*/ f320 1 f221"/>
                  <a:gd name="f389" fmla="*/ f321 1 f220"/>
                  <a:gd name="f390" fmla="*/ f322 1 f221"/>
                  <a:gd name="f391" fmla="*/ f323 1 f220"/>
                  <a:gd name="f392" fmla="*/ f324 1 f220"/>
                  <a:gd name="f393" fmla="*/ f325 1 f221"/>
                  <a:gd name="f394" fmla="*/ f326 1 f220"/>
                  <a:gd name="f395" fmla="*/ f327 1 f221"/>
                  <a:gd name="f396" fmla="*/ f328 1 f221"/>
                  <a:gd name="f397" fmla="*/ f329 1 f220"/>
                  <a:gd name="f398" fmla="*/ f330 1 f220"/>
                  <a:gd name="f399" fmla="*/ f331 1 f221"/>
                  <a:gd name="f400" fmla="*/ f332 1 f220"/>
                  <a:gd name="f401" fmla="*/ f333 1 f221"/>
                  <a:gd name="f402" fmla="*/ f334 1 f220"/>
                  <a:gd name="f403" fmla="*/ f335 1 f220"/>
                  <a:gd name="f404" fmla="*/ f336 1 f220"/>
                  <a:gd name="f405" fmla="*/ f337 1 f221"/>
                  <a:gd name="f406" fmla="*/ f338 1 f220"/>
                  <a:gd name="f407" fmla="*/ f339 1 f221"/>
                  <a:gd name="f408" fmla="*/ f340 1 f220"/>
                  <a:gd name="f409" fmla="*/ f341 1 f221"/>
                  <a:gd name="f410" fmla="*/ f342 1 f221"/>
                  <a:gd name="f411" fmla="*/ f343 1 f220"/>
                  <a:gd name="f412" fmla="*/ f344 1 f221"/>
                  <a:gd name="f413" fmla="*/ f345 1 f220"/>
                  <a:gd name="f414" fmla="*/ f346 1 f221"/>
                  <a:gd name="f415" fmla="*/ f347 1 f221"/>
                  <a:gd name="f416" fmla="*/ f348 1 f220"/>
                  <a:gd name="f417" fmla="*/ f349 1 f221"/>
                  <a:gd name="f418" fmla="*/ f350 1 f221"/>
                  <a:gd name="f419" fmla="*/ f351 1 f221"/>
                  <a:gd name="f420" fmla="*/ f352 1 f220"/>
                  <a:gd name="f421" fmla="*/ f353 1 f221"/>
                  <a:gd name="f422" fmla="*/ f354 1 f221"/>
                  <a:gd name="f423" fmla="*/ f355 1 f220"/>
                  <a:gd name="f424" fmla="*/ f356 1 f221"/>
                  <a:gd name="f425" fmla="*/ f392 f215 1"/>
                  <a:gd name="f426" fmla="*/ f423 f215 1"/>
                  <a:gd name="f427" fmla="*/ f424 f216 1"/>
                  <a:gd name="f428" fmla="*/ f417 f216 1"/>
                  <a:gd name="f429" fmla="*/ f358 f215 1"/>
                  <a:gd name="f430" fmla="*/ f359 f216 1"/>
                  <a:gd name="f431" fmla="*/ f360 f215 1"/>
                  <a:gd name="f432" fmla="*/ f361 f216 1"/>
                  <a:gd name="f433" fmla="*/ f362 f215 1"/>
                  <a:gd name="f434" fmla="*/ f363 f216 1"/>
                  <a:gd name="f435" fmla="*/ f364 f215 1"/>
                  <a:gd name="f436" fmla="*/ f365 f216 1"/>
                  <a:gd name="f437" fmla="*/ f366 f215 1"/>
                  <a:gd name="f438" fmla="*/ f367 f216 1"/>
                  <a:gd name="f439" fmla="*/ f368 f215 1"/>
                  <a:gd name="f440" fmla="*/ f369 f216 1"/>
                  <a:gd name="f441" fmla="*/ f370 f215 1"/>
                  <a:gd name="f442" fmla="*/ f371 f216 1"/>
                  <a:gd name="f443" fmla="*/ f372 f215 1"/>
                  <a:gd name="f444" fmla="*/ f373 f216 1"/>
                  <a:gd name="f445" fmla="*/ f374 f215 1"/>
                  <a:gd name="f446" fmla="*/ f375 f216 1"/>
                  <a:gd name="f447" fmla="*/ f376 f215 1"/>
                  <a:gd name="f448" fmla="*/ f377 f216 1"/>
                  <a:gd name="f449" fmla="*/ f378 f215 1"/>
                  <a:gd name="f450" fmla="*/ f379 f216 1"/>
                  <a:gd name="f451" fmla="*/ f380 f215 1"/>
                  <a:gd name="f452" fmla="*/ f381 f216 1"/>
                  <a:gd name="f453" fmla="*/ f382 f215 1"/>
                  <a:gd name="f454" fmla="*/ f383 f216 1"/>
                  <a:gd name="f455" fmla="*/ f384 f215 1"/>
                  <a:gd name="f456" fmla="*/ f385 f216 1"/>
                  <a:gd name="f457" fmla="*/ f386 f215 1"/>
                  <a:gd name="f458" fmla="*/ f387 f216 1"/>
                  <a:gd name="f459" fmla="*/ f388 f216 1"/>
                  <a:gd name="f460" fmla="*/ f389 f215 1"/>
                  <a:gd name="f461" fmla="*/ f390 f216 1"/>
                  <a:gd name="f462" fmla="*/ f391 f215 1"/>
                  <a:gd name="f463" fmla="*/ f393 f216 1"/>
                  <a:gd name="f464" fmla="*/ f394 f215 1"/>
                  <a:gd name="f465" fmla="*/ f395 f216 1"/>
                  <a:gd name="f466" fmla="*/ f396 f216 1"/>
                  <a:gd name="f467" fmla="*/ f397 f215 1"/>
                  <a:gd name="f468" fmla="*/ f398 f215 1"/>
                  <a:gd name="f469" fmla="*/ f399 f216 1"/>
                  <a:gd name="f470" fmla="*/ f400 f215 1"/>
                  <a:gd name="f471" fmla="*/ f401 f216 1"/>
                  <a:gd name="f472" fmla="*/ f402 f215 1"/>
                  <a:gd name="f473" fmla="*/ f403 f215 1"/>
                  <a:gd name="f474" fmla="*/ f404 f215 1"/>
                  <a:gd name="f475" fmla="*/ f405 f216 1"/>
                  <a:gd name="f476" fmla="*/ f406 f215 1"/>
                  <a:gd name="f477" fmla="*/ f407 f216 1"/>
                  <a:gd name="f478" fmla="*/ f408 f215 1"/>
                  <a:gd name="f479" fmla="*/ f409 f216 1"/>
                  <a:gd name="f480" fmla="*/ f410 f216 1"/>
                  <a:gd name="f481" fmla="*/ f411 f215 1"/>
                  <a:gd name="f482" fmla="*/ f412 f216 1"/>
                  <a:gd name="f483" fmla="*/ f413 f215 1"/>
                  <a:gd name="f484" fmla="*/ f414 f216 1"/>
                  <a:gd name="f485" fmla="*/ f415 f216 1"/>
                  <a:gd name="f486" fmla="*/ f416 f215 1"/>
                  <a:gd name="f487" fmla="*/ f418 f216 1"/>
                  <a:gd name="f488" fmla="*/ f419 f216 1"/>
                  <a:gd name="f489" fmla="*/ f420 f215 1"/>
                  <a:gd name="f490" fmla="*/ f421 f216 1"/>
                  <a:gd name="f491" fmla="*/ f422 f216 1"/>
                </a:gdLst>
                <a:ahLst/>
                <a:cxnLst>
                  <a:cxn ang="3cd4">
                    <a:pos x="hc" y="t"/>
                  </a:cxn>
                  <a:cxn ang="0">
                    <a:pos x="r" y="vc"/>
                  </a:cxn>
                  <a:cxn ang="cd4">
                    <a:pos x="hc" y="b"/>
                  </a:cxn>
                  <a:cxn ang="cd2">
                    <a:pos x="l" y="vc"/>
                  </a:cxn>
                  <a:cxn ang="f357">
                    <a:pos x="f429" y="f430"/>
                  </a:cxn>
                  <a:cxn ang="f357">
                    <a:pos x="f431" y="f432"/>
                  </a:cxn>
                  <a:cxn ang="f357">
                    <a:pos x="f433" y="f434"/>
                  </a:cxn>
                  <a:cxn ang="f357">
                    <a:pos x="f435" y="f436"/>
                  </a:cxn>
                  <a:cxn ang="f357">
                    <a:pos x="f437" y="f438"/>
                  </a:cxn>
                  <a:cxn ang="f357">
                    <a:pos x="f439" y="f440"/>
                  </a:cxn>
                  <a:cxn ang="f357">
                    <a:pos x="f441" y="f442"/>
                  </a:cxn>
                  <a:cxn ang="f357">
                    <a:pos x="f443" y="f444"/>
                  </a:cxn>
                  <a:cxn ang="f357">
                    <a:pos x="f445" y="f446"/>
                  </a:cxn>
                  <a:cxn ang="f357">
                    <a:pos x="f447" y="f448"/>
                  </a:cxn>
                  <a:cxn ang="f357">
                    <a:pos x="f449" y="f448"/>
                  </a:cxn>
                  <a:cxn ang="f357">
                    <a:pos x="f443" y="f450"/>
                  </a:cxn>
                  <a:cxn ang="f357">
                    <a:pos x="f451" y="f452"/>
                  </a:cxn>
                  <a:cxn ang="f357">
                    <a:pos x="f453" y="f454"/>
                  </a:cxn>
                  <a:cxn ang="f357">
                    <a:pos x="f455" y="f456"/>
                  </a:cxn>
                  <a:cxn ang="f357">
                    <a:pos x="f457" y="f458"/>
                  </a:cxn>
                  <a:cxn ang="f357">
                    <a:pos x="f433" y="f459"/>
                  </a:cxn>
                  <a:cxn ang="f357">
                    <a:pos x="f460" y="f461"/>
                  </a:cxn>
                  <a:cxn ang="f357">
                    <a:pos x="f462" y="f454"/>
                  </a:cxn>
                  <a:cxn ang="f357">
                    <a:pos x="f425" y="f463"/>
                  </a:cxn>
                  <a:cxn ang="f357">
                    <a:pos x="f464" y="f465"/>
                  </a:cxn>
                  <a:cxn ang="f357">
                    <a:pos x="f429" y="f466"/>
                  </a:cxn>
                  <a:cxn ang="f357">
                    <a:pos x="f467" y="f452"/>
                  </a:cxn>
                  <a:cxn ang="f357">
                    <a:pos x="f468" y="f469"/>
                  </a:cxn>
                  <a:cxn ang="f357">
                    <a:pos x="f470" y="f471"/>
                  </a:cxn>
                  <a:cxn ang="f357">
                    <a:pos x="f457" y="f461"/>
                  </a:cxn>
                  <a:cxn ang="f357">
                    <a:pos x="f472" y="f471"/>
                  </a:cxn>
                  <a:cxn ang="f357">
                    <a:pos x="f455" y="f463"/>
                  </a:cxn>
                  <a:cxn ang="f357">
                    <a:pos x="f473" y="f465"/>
                  </a:cxn>
                  <a:cxn ang="f357">
                    <a:pos x="f474" y="f475"/>
                  </a:cxn>
                  <a:cxn ang="f357">
                    <a:pos x="f476" y="f477"/>
                  </a:cxn>
                  <a:cxn ang="f357">
                    <a:pos x="f478" y="f479"/>
                  </a:cxn>
                  <a:cxn ang="f357">
                    <a:pos x="f476" y="f480"/>
                  </a:cxn>
                  <a:cxn ang="f357">
                    <a:pos x="f481" y="f482"/>
                  </a:cxn>
                  <a:cxn ang="f357">
                    <a:pos x="f483" y="f484"/>
                  </a:cxn>
                  <a:cxn ang="f357">
                    <a:pos x="f474" y="f432"/>
                  </a:cxn>
                  <a:cxn ang="f357">
                    <a:pos x="f451" y="f485"/>
                  </a:cxn>
                  <a:cxn ang="f357">
                    <a:pos x="f486" y="f428"/>
                  </a:cxn>
                  <a:cxn ang="f357">
                    <a:pos x="f473" y="f485"/>
                  </a:cxn>
                  <a:cxn ang="f357">
                    <a:pos x="f455" y="f487"/>
                  </a:cxn>
                  <a:cxn ang="f357">
                    <a:pos x="f470" y="f488"/>
                  </a:cxn>
                  <a:cxn ang="f357">
                    <a:pos x="f489" y="f490"/>
                  </a:cxn>
                  <a:cxn ang="f357">
                    <a:pos x="f425" y="f491"/>
                  </a:cxn>
                </a:cxnLst>
                <a:rect l="f425" t="f428" r="f426" b="f427"/>
                <a:pathLst>
                  <a:path w="873" h="901">
                    <a:moveTo>
                      <a:pt x="f5"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1"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31" y="f86"/>
                    </a:lnTo>
                    <a:lnTo>
                      <a:pt x="f87" y="f88"/>
                    </a:lnTo>
                    <a:lnTo>
                      <a:pt x="f29" y="f89"/>
                    </a:lnTo>
                    <a:lnTo>
                      <a:pt x="f49" y="f90"/>
                    </a:lnTo>
                    <a:lnTo>
                      <a:pt x="f91" y="f92"/>
                    </a:lnTo>
                    <a:lnTo>
                      <a:pt x="f93" y="f94"/>
                    </a:lnTo>
                    <a:lnTo>
                      <a:pt x="f95" y="f96"/>
                    </a:lnTo>
                    <a:lnTo>
                      <a:pt x="f25" y="f97"/>
                    </a:lnTo>
                    <a:lnTo>
                      <a:pt x="f98" y="f99"/>
                    </a:lnTo>
                    <a:lnTo>
                      <a:pt x="f100" y="f101"/>
                    </a:lnTo>
                    <a:lnTo>
                      <a:pt x="f102" y="f103"/>
                    </a:lnTo>
                    <a:lnTo>
                      <a:pt x="f104" y="f105"/>
                    </a:lnTo>
                    <a:lnTo>
                      <a:pt x="f10" y="f57"/>
                    </a:lnTo>
                    <a:lnTo>
                      <a:pt x="f106" y="f107"/>
                    </a:lnTo>
                    <a:lnTo>
                      <a:pt x="f108" y="f109"/>
                    </a:lnTo>
                    <a:lnTo>
                      <a:pt x="f110" y="f111"/>
                    </a:lnTo>
                    <a:lnTo>
                      <a:pt x="f112" y="f113"/>
                    </a:lnTo>
                    <a:lnTo>
                      <a:pt x="f114" y="f61"/>
                    </a:lnTo>
                    <a:lnTo>
                      <a:pt x="f115" y="f116"/>
                    </a:lnTo>
                    <a:lnTo>
                      <a:pt x="f117" y="f63"/>
                    </a:lnTo>
                    <a:lnTo>
                      <a:pt x="f118" y="f119"/>
                    </a:lnTo>
                    <a:lnTo>
                      <a:pt x="f118" y="f120"/>
                    </a:lnTo>
                    <a:lnTo>
                      <a:pt x="f121" y="f79"/>
                    </a:lnTo>
                    <a:lnTo>
                      <a:pt x="f9" y="f122"/>
                    </a:lnTo>
                    <a:lnTo>
                      <a:pt x="f123" y="f124"/>
                    </a:lnTo>
                    <a:lnTo>
                      <a:pt x="f125" y="f126"/>
                    </a:lnTo>
                    <a:lnTo>
                      <a:pt x="f30" y="f127"/>
                    </a:lnTo>
                    <a:lnTo>
                      <a:pt x="f128" y="f129"/>
                    </a:lnTo>
                    <a:lnTo>
                      <a:pt x="f130" y="f131"/>
                    </a:lnTo>
                    <a:lnTo>
                      <a:pt x="f132" y="f133"/>
                    </a:lnTo>
                    <a:lnTo>
                      <a:pt x="f134" y="f135"/>
                    </a:lnTo>
                    <a:lnTo>
                      <a:pt x="f136" y="f86"/>
                    </a:lnTo>
                    <a:lnTo>
                      <a:pt x="f137" y="f138"/>
                    </a:lnTo>
                    <a:lnTo>
                      <a:pt x="f139" y="f140"/>
                    </a:lnTo>
                    <a:lnTo>
                      <a:pt x="f141" y="f142"/>
                    </a:lnTo>
                    <a:lnTo>
                      <a:pt x="f143" y="f144"/>
                    </a:lnTo>
                    <a:lnTo>
                      <a:pt x="f145" y="f107"/>
                    </a:lnTo>
                    <a:lnTo>
                      <a:pt x="f145" y="f146"/>
                    </a:lnTo>
                    <a:lnTo>
                      <a:pt x="f147" y="f148"/>
                    </a:lnTo>
                    <a:lnTo>
                      <a:pt x="f149" y="f150"/>
                    </a:lnTo>
                    <a:lnTo>
                      <a:pt x="f151" y="f111"/>
                    </a:lnTo>
                    <a:lnTo>
                      <a:pt x="f152" y="f58"/>
                    </a:lnTo>
                    <a:lnTo>
                      <a:pt x="f153" y="f154"/>
                    </a:lnTo>
                    <a:lnTo>
                      <a:pt x="f155" y="f156"/>
                    </a:lnTo>
                    <a:lnTo>
                      <a:pt x="f157" y="f158"/>
                    </a:lnTo>
                    <a:lnTo>
                      <a:pt x="f159" y="f127"/>
                    </a:lnTo>
                    <a:lnTo>
                      <a:pt x="f160" y="f79"/>
                    </a:lnTo>
                    <a:lnTo>
                      <a:pt x="f161" y="f75"/>
                    </a:lnTo>
                    <a:lnTo>
                      <a:pt x="f162" y="f163"/>
                    </a:lnTo>
                    <a:lnTo>
                      <a:pt x="f78" y="f164"/>
                    </a:lnTo>
                    <a:lnTo>
                      <a:pt x="f54" y="f165"/>
                    </a:lnTo>
                    <a:lnTo>
                      <a:pt x="f166" y="f167"/>
                    </a:lnTo>
                    <a:lnTo>
                      <a:pt x="f168" y="f7"/>
                    </a:lnTo>
                    <a:lnTo>
                      <a:pt x="f6" y="f107"/>
                    </a:lnTo>
                    <a:lnTo>
                      <a:pt x="f169" y="f61"/>
                    </a:lnTo>
                    <a:lnTo>
                      <a:pt x="f170" y="f171"/>
                    </a:lnTo>
                    <a:lnTo>
                      <a:pt x="f172" y="f140"/>
                    </a:lnTo>
                    <a:lnTo>
                      <a:pt x="f173" y="f111"/>
                    </a:lnTo>
                    <a:lnTo>
                      <a:pt x="f174" y="f175"/>
                    </a:lnTo>
                    <a:lnTo>
                      <a:pt x="f176" y="f177"/>
                    </a:lnTo>
                    <a:lnTo>
                      <a:pt x="f116" y="f178"/>
                    </a:lnTo>
                    <a:lnTo>
                      <a:pt x="f138" y="f179"/>
                    </a:lnTo>
                    <a:lnTo>
                      <a:pt x="f58" y="f180"/>
                    </a:lnTo>
                    <a:lnTo>
                      <a:pt x="f181" y="f182"/>
                    </a:lnTo>
                    <a:lnTo>
                      <a:pt x="f183" y="f184"/>
                    </a:lnTo>
                    <a:lnTo>
                      <a:pt x="f74" y="f185"/>
                    </a:lnTo>
                    <a:lnTo>
                      <a:pt x="f186" y="f139"/>
                    </a:lnTo>
                    <a:lnTo>
                      <a:pt x="f78" y="f18"/>
                    </a:lnTo>
                    <a:lnTo>
                      <a:pt x="f187" y="f188"/>
                    </a:lnTo>
                    <a:lnTo>
                      <a:pt x="f189" y="f190"/>
                    </a:lnTo>
                    <a:lnTo>
                      <a:pt x="f162" y="f191"/>
                    </a:lnTo>
                    <a:lnTo>
                      <a:pt x="f82" y="f5"/>
                    </a:lnTo>
                    <a:lnTo>
                      <a:pt x="f192" y="f5"/>
                    </a:lnTo>
                    <a:lnTo>
                      <a:pt x="f42" y="f5"/>
                    </a:lnTo>
                    <a:lnTo>
                      <a:pt x="f40" y="f5"/>
                    </a:lnTo>
                    <a:lnTo>
                      <a:pt x="f193" y="f5"/>
                    </a:lnTo>
                    <a:lnTo>
                      <a:pt x="f194" y="f195"/>
                    </a:lnTo>
                    <a:lnTo>
                      <a:pt x="f196" y="f197"/>
                    </a:lnTo>
                    <a:lnTo>
                      <a:pt x="f198" y="f199"/>
                    </a:lnTo>
                    <a:lnTo>
                      <a:pt x="f155" y="f200"/>
                    </a:lnTo>
                    <a:lnTo>
                      <a:pt x="f201" y="f202"/>
                    </a:lnTo>
                    <a:lnTo>
                      <a:pt x="f203" y="f204"/>
                    </a:lnTo>
                    <a:lnTo>
                      <a:pt x="f205" y="f206"/>
                    </a:lnTo>
                    <a:lnTo>
                      <a:pt x="f207" y="f208"/>
                    </a:lnTo>
                    <a:lnTo>
                      <a:pt x="f209" y="f210"/>
                    </a:lnTo>
                    <a:lnTo>
                      <a:pt x="f211" y="f112"/>
                    </a:lnTo>
                    <a:lnTo>
                      <a:pt x="f212" y="f213"/>
                    </a:lnTo>
                    <a:lnTo>
                      <a:pt x="f5" y="f8"/>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4" name="Freeform 30">
                <a:extLst>
                  <a:ext uri="{FF2B5EF4-FFF2-40B4-BE49-F238E27FC236}">
                    <a16:creationId xmlns:a16="http://schemas.microsoft.com/office/drawing/2014/main" xmlns="" id="{21CEC244-3E90-4A9C-B993-27D426636494}"/>
                  </a:ext>
                </a:extLst>
              </p:cNvPr>
              <p:cNvSpPr/>
              <p:nvPr/>
            </p:nvSpPr>
            <p:spPr>
              <a:xfrm flipH="1">
                <a:off x="8259263" y="4019894"/>
                <a:ext cx="107954" cy="196623"/>
              </a:xfrm>
              <a:custGeom>
                <a:avLst/>
                <a:gdLst>
                  <a:gd name="f0" fmla="val 10800000"/>
                  <a:gd name="f1" fmla="val 5400000"/>
                  <a:gd name="f2" fmla="val 180"/>
                  <a:gd name="f3" fmla="val w"/>
                  <a:gd name="f4" fmla="val h"/>
                  <a:gd name="f5" fmla="val 0"/>
                  <a:gd name="f6" fmla="val 526"/>
                  <a:gd name="f7" fmla="val 776"/>
                  <a:gd name="f8" fmla="val 60"/>
                  <a:gd name="f9" fmla="val 625"/>
                  <a:gd name="f10" fmla="val 72"/>
                  <a:gd name="f11" fmla="val 642"/>
                  <a:gd name="f12" fmla="val 85"/>
                  <a:gd name="f13" fmla="val 661"/>
                  <a:gd name="f14" fmla="val 98"/>
                  <a:gd name="f15" fmla="val 680"/>
                  <a:gd name="f16" fmla="val 119"/>
                  <a:gd name="f17" fmla="val 703"/>
                  <a:gd name="f18" fmla="val 136"/>
                  <a:gd name="f19" fmla="val 720"/>
                  <a:gd name="f20" fmla="val 157"/>
                  <a:gd name="f21" fmla="val 737"/>
                  <a:gd name="f22" fmla="val 751"/>
                  <a:gd name="f23" fmla="val 205"/>
                  <a:gd name="f24" fmla="val 766"/>
                  <a:gd name="f25" fmla="val 230"/>
                  <a:gd name="f26" fmla="val 772"/>
                  <a:gd name="f27" fmla="val 256"/>
                  <a:gd name="f28" fmla="val 283"/>
                  <a:gd name="f29" fmla="val 774"/>
                  <a:gd name="f30" fmla="val 313"/>
                  <a:gd name="f31" fmla="val 768"/>
                  <a:gd name="f32" fmla="val 342"/>
                  <a:gd name="f33" fmla="val 753"/>
                  <a:gd name="f34" fmla="val 374"/>
                  <a:gd name="f35" fmla="val 734"/>
                  <a:gd name="f36" fmla="val 404"/>
                  <a:gd name="f37" fmla="val 707"/>
                  <a:gd name="f38" fmla="val 439"/>
                  <a:gd name="f39" fmla="val 671"/>
                  <a:gd name="f40" fmla="val 458"/>
                  <a:gd name="f41" fmla="val 475"/>
                  <a:gd name="f42" fmla="val 612"/>
                  <a:gd name="f43" fmla="val 488"/>
                  <a:gd name="f44" fmla="val 580"/>
                  <a:gd name="f45" fmla="val 501"/>
                  <a:gd name="f46" fmla="val 547"/>
                  <a:gd name="f47" fmla="val 509"/>
                  <a:gd name="f48" fmla="val 518"/>
                  <a:gd name="f49" fmla="val 473"/>
                  <a:gd name="f50" fmla="val 522"/>
                  <a:gd name="f51" fmla="val 433"/>
                  <a:gd name="f52" fmla="val 397"/>
                  <a:gd name="f53" fmla="val 524"/>
                  <a:gd name="f54" fmla="val 355"/>
                  <a:gd name="f55" fmla="val 317"/>
                  <a:gd name="f56" fmla="val 278"/>
                  <a:gd name="f57" fmla="val 513"/>
                  <a:gd name="f58" fmla="val 241"/>
                  <a:gd name="f59" fmla="val 503"/>
                  <a:gd name="f60" fmla="val 494"/>
                  <a:gd name="f61" fmla="val 171"/>
                  <a:gd name="f62" fmla="val 479"/>
                  <a:gd name="f63" fmla="val 139"/>
                  <a:gd name="f64" fmla="val 465"/>
                  <a:gd name="f65" fmla="val 110"/>
                  <a:gd name="f66" fmla="val 442"/>
                  <a:gd name="f67" fmla="val 78"/>
                  <a:gd name="f68" fmla="val 418"/>
                  <a:gd name="f69" fmla="val 53"/>
                  <a:gd name="f70" fmla="val 391"/>
                  <a:gd name="f71" fmla="val 30"/>
                  <a:gd name="f72" fmla="val 363"/>
                  <a:gd name="f73" fmla="val 15"/>
                  <a:gd name="f74" fmla="val 328"/>
                  <a:gd name="f75" fmla="val 4"/>
                  <a:gd name="f76" fmla="val 296"/>
                  <a:gd name="f77" fmla="val 262"/>
                  <a:gd name="f78" fmla="val 228"/>
                  <a:gd name="f79" fmla="val 6"/>
                  <a:gd name="f80" fmla="val 192"/>
                  <a:gd name="f81" fmla="val 19"/>
                  <a:gd name="f82" fmla="val 40"/>
                  <a:gd name="f83" fmla="val 123"/>
                  <a:gd name="f84" fmla="val 65"/>
                  <a:gd name="f85" fmla="val 93"/>
                  <a:gd name="f86" fmla="val 99"/>
                  <a:gd name="f87" fmla="val 64"/>
                  <a:gd name="f88" fmla="val 39"/>
                  <a:gd name="f89" fmla="val 190"/>
                  <a:gd name="f90" fmla="val 17"/>
                  <a:gd name="f91" fmla="val 247"/>
                  <a:gd name="f92" fmla="val 314"/>
                  <a:gd name="f93" fmla="val 300"/>
                  <a:gd name="f94" fmla="val 36"/>
                  <a:gd name="f95" fmla="val 293"/>
                  <a:gd name="f96" fmla="val 45"/>
                  <a:gd name="f97" fmla="val 285"/>
                  <a:gd name="f98" fmla="val 55"/>
                  <a:gd name="f99" fmla="val 274"/>
                  <a:gd name="f100" fmla="val 66"/>
                  <a:gd name="f101" fmla="val 77"/>
                  <a:gd name="f102" fmla="val 243"/>
                  <a:gd name="f103" fmla="val 226"/>
                  <a:gd name="f104" fmla="val 106"/>
                  <a:gd name="f105" fmla="val 203"/>
                  <a:gd name="f106" fmla="val 125"/>
                  <a:gd name="f107" fmla="val 179"/>
                  <a:gd name="f108" fmla="val 135"/>
                  <a:gd name="f109" fmla="val 160"/>
                  <a:gd name="f110" fmla="val 148"/>
                  <a:gd name="f111" fmla="val 146"/>
                  <a:gd name="f112" fmla="val 161"/>
                  <a:gd name="f113" fmla="val 129"/>
                  <a:gd name="f114" fmla="val 118"/>
                  <a:gd name="f115" fmla="val 197"/>
                  <a:gd name="f116" fmla="val 105"/>
                  <a:gd name="f117" fmla="val 216"/>
                  <a:gd name="f118" fmla="val 97"/>
                  <a:gd name="f119" fmla="val 237"/>
                  <a:gd name="f120" fmla="val 87"/>
                  <a:gd name="f121" fmla="val 258"/>
                  <a:gd name="f122" fmla="val 84"/>
                  <a:gd name="f123" fmla="val 279"/>
                  <a:gd name="f124" fmla="val 82"/>
                  <a:gd name="f125" fmla="val 302"/>
                  <a:gd name="f126" fmla="val 323"/>
                  <a:gd name="f127" fmla="val 91"/>
                  <a:gd name="f128" fmla="val 346"/>
                  <a:gd name="f129" fmla="val 101"/>
                  <a:gd name="f130" fmla="val 366"/>
                  <a:gd name="f131" fmla="val 114"/>
                  <a:gd name="f132" fmla="val 389"/>
                  <a:gd name="f133" fmla="val 133"/>
                  <a:gd name="f134" fmla="val 410"/>
                  <a:gd name="f135" fmla="val 158"/>
                  <a:gd name="f136" fmla="val 431"/>
                  <a:gd name="f137" fmla="val 188"/>
                  <a:gd name="f138" fmla="val 444"/>
                  <a:gd name="f139" fmla="val 452"/>
                  <a:gd name="f140" fmla="val 276"/>
                  <a:gd name="f141" fmla="val 331"/>
                  <a:gd name="f142" fmla="val 446"/>
                  <a:gd name="f143" fmla="val 393"/>
                  <a:gd name="f144" fmla="val 456"/>
                  <a:gd name="f145" fmla="val 521"/>
                  <a:gd name="f146" fmla="val 395"/>
                  <a:gd name="f147" fmla="val 368"/>
                  <a:gd name="f148" fmla="val 633"/>
                  <a:gd name="f149" fmla="val 338"/>
                  <a:gd name="f150" fmla="val 675"/>
                  <a:gd name="f151" fmla="val 304"/>
                  <a:gd name="f152" fmla="val 266"/>
                  <a:gd name="f153" fmla="val 717"/>
                  <a:gd name="f154" fmla="val 715"/>
                  <a:gd name="f155" fmla="val 186"/>
                  <a:gd name="f156" fmla="val 686"/>
                  <a:gd name="f157" fmla="val 142"/>
                  <a:gd name="f158" fmla="val 635"/>
                  <a:gd name="f159" fmla="val 557"/>
                  <a:gd name="f160" fmla="val 449"/>
                  <a:gd name="f161" fmla="val 41"/>
                  <a:gd name="f162" fmla="val 450"/>
                  <a:gd name="f163" fmla="val 32"/>
                  <a:gd name="f164" fmla="val 22"/>
                  <a:gd name="f165" fmla="val 462"/>
                  <a:gd name="f166" fmla="val 477"/>
                  <a:gd name="f167" fmla="val 485"/>
                  <a:gd name="f168" fmla="val 492"/>
                  <a:gd name="f169" fmla="val 502"/>
                  <a:gd name="f170" fmla="val 508"/>
                  <a:gd name="f171" fmla="val 519"/>
                  <a:gd name="f172" fmla="val 528"/>
                  <a:gd name="f173" fmla="val 542"/>
                  <a:gd name="f174" fmla="val 24"/>
                  <a:gd name="f175" fmla="val 553"/>
                  <a:gd name="f176" fmla="val 565"/>
                  <a:gd name="f177" fmla="val 34"/>
                  <a:gd name="f178" fmla="val 576"/>
                  <a:gd name="f179" fmla="val 589"/>
                  <a:gd name="f180" fmla="+- 0 0 -90"/>
                  <a:gd name="f181" fmla="*/ f3 1 526"/>
                  <a:gd name="f182" fmla="*/ f4 1 776"/>
                  <a:gd name="f183" fmla="+- f7 0 f5"/>
                  <a:gd name="f184" fmla="+- f6 0 f5"/>
                  <a:gd name="f185" fmla="*/ f180 f0 1"/>
                  <a:gd name="f186" fmla="*/ f184 1 526"/>
                  <a:gd name="f187" fmla="*/ f183 1 776"/>
                  <a:gd name="f188" fmla="*/ 4 f184 1"/>
                  <a:gd name="f189" fmla="*/ 41 f183 1"/>
                  <a:gd name="f190" fmla="*/ 6 f184 1"/>
                  <a:gd name="f191" fmla="*/ 43 f183 1"/>
                  <a:gd name="f192" fmla="*/ 8 f184 1"/>
                  <a:gd name="f193" fmla="*/ 45 f183 1"/>
                  <a:gd name="f194" fmla="*/ 11 f184 1"/>
                  <a:gd name="f195" fmla="*/ 47 f183 1"/>
                  <a:gd name="f196" fmla="*/ 14 f184 1"/>
                  <a:gd name="f197" fmla="*/ 49 f183 1"/>
                  <a:gd name="f198" fmla="*/ 17 f184 1"/>
                  <a:gd name="f199" fmla="*/ 21 f184 1"/>
                  <a:gd name="f200" fmla="*/ 48 f183 1"/>
                  <a:gd name="f201" fmla="*/ 25 f184 1"/>
                  <a:gd name="f202" fmla="*/ 28 f184 1"/>
                  <a:gd name="f203" fmla="*/ 30 f184 1"/>
                  <a:gd name="f204" fmla="*/ 37 f183 1"/>
                  <a:gd name="f205" fmla="*/ 31 f184 1"/>
                  <a:gd name="f206" fmla="*/ 31 f183 1"/>
                  <a:gd name="f207" fmla="*/ 33 f184 1"/>
                  <a:gd name="f208" fmla="*/ 27 f183 1"/>
                  <a:gd name="f209" fmla="*/ 23 f183 1"/>
                  <a:gd name="f210" fmla="*/ 18 f183 1"/>
                  <a:gd name="f211" fmla="*/ 12 f183 1"/>
                  <a:gd name="f212" fmla="*/ 9 f183 1"/>
                  <a:gd name="f213" fmla="*/ 27 f184 1"/>
                  <a:gd name="f214" fmla="*/ 5 f183 1"/>
                  <a:gd name="f215" fmla="*/ 24 f184 1"/>
                  <a:gd name="f216" fmla="*/ 2 f183 1"/>
                  <a:gd name="f217" fmla="*/ 20 f184 1"/>
                  <a:gd name="f218" fmla="*/ 1 f183 1"/>
                  <a:gd name="f219" fmla="*/ 16 f184 1"/>
                  <a:gd name="f220" fmla="*/ 0 f183 1"/>
                  <a:gd name="f221" fmla="*/ 12 f184 1"/>
                  <a:gd name="f222" fmla="*/ 7 f184 1"/>
                  <a:gd name="f223" fmla="*/ 1 f184 1"/>
                  <a:gd name="f224" fmla="*/ 15 f183 1"/>
                  <a:gd name="f225" fmla="*/ 19 f183 1"/>
                  <a:gd name="f226" fmla="*/ 2 f184 1"/>
                  <a:gd name="f227" fmla="*/ 17 f183 1"/>
                  <a:gd name="f228" fmla="*/ 5 f184 1"/>
                  <a:gd name="f229" fmla="*/ 14 f183 1"/>
                  <a:gd name="f230" fmla="*/ 9 f184 1"/>
                  <a:gd name="f231" fmla="*/ 10 f183 1"/>
                  <a:gd name="f232" fmla="*/ 7 f183 1"/>
                  <a:gd name="f233" fmla="*/ 13 f184 1"/>
                  <a:gd name="f234" fmla="*/ 6 f183 1"/>
                  <a:gd name="f235" fmla="*/ 18 f184 1"/>
                  <a:gd name="f236" fmla="*/ 24 f183 1"/>
                  <a:gd name="f237" fmla="*/ 26 f184 1"/>
                  <a:gd name="f238" fmla="*/ 33 f183 1"/>
                  <a:gd name="f239" fmla="*/ 23 f184 1"/>
                  <a:gd name="f240" fmla="*/ 40 f183 1"/>
                  <a:gd name="f241" fmla="*/ 19 f184 1"/>
                  <a:gd name="f242" fmla="*/ 44 f183 1"/>
                  <a:gd name="f243" fmla="*/ 3 f184 1"/>
                  <a:gd name="f244" fmla="*/ 28 f183 1"/>
                  <a:gd name="f245" fmla="*/ 29 f183 1"/>
                  <a:gd name="f246" fmla="*/ 30 f183 1"/>
                  <a:gd name="f247" fmla="*/ 34 f183 1"/>
                  <a:gd name="f248" fmla="*/ 36 f183 1"/>
                  <a:gd name="f249" fmla="*/ 0 f184 1"/>
                  <a:gd name="f250" fmla="*/ 526 f184 1"/>
                  <a:gd name="f251" fmla="*/ 776 f183 1"/>
                  <a:gd name="f252" fmla="*/ f185 1 f2"/>
                  <a:gd name="f253" fmla="*/ f188 1 526"/>
                  <a:gd name="f254" fmla="*/ f189 1 776"/>
                  <a:gd name="f255" fmla="*/ f190 1 526"/>
                  <a:gd name="f256" fmla="*/ f191 1 776"/>
                  <a:gd name="f257" fmla="*/ f192 1 526"/>
                  <a:gd name="f258" fmla="*/ f193 1 776"/>
                  <a:gd name="f259" fmla="*/ f194 1 526"/>
                  <a:gd name="f260" fmla="*/ f195 1 776"/>
                  <a:gd name="f261" fmla="*/ f196 1 526"/>
                  <a:gd name="f262" fmla="*/ f197 1 776"/>
                  <a:gd name="f263" fmla="*/ f198 1 526"/>
                  <a:gd name="f264" fmla="*/ f199 1 526"/>
                  <a:gd name="f265" fmla="*/ f200 1 776"/>
                  <a:gd name="f266" fmla="*/ f201 1 526"/>
                  <a:gd name="f267" fmla="*/ f202 1 526"/>
                  <a:gd name="f268" fmla="*/ f203 1 526"/>
                  <a:gd name="f269" fmla="*/ f204 1 776"/>
                  <a:gd name="f270" fmla="*/ f205 1 526"/>
                  <a:gd name="f271" fmla="*/ f206 1 776"/>
                  <a:gd name="f272" fmla="*/ f207 1 526"/>
                  <a:gd name="f273" fmla="*/ f208 1 776"/>
                  <a:gd name="f274" fmla="*/ f209 1 776"/>
                  <a:gd name="f275" fmla="*/ f210 1 776"/>
                  <a:gd name="f276" fmla="*/ f211 1 776"/>
                  <a:gd name="f277" fmla="*/ f212 1 776"/>
                  <a:gd name="f278" fmla="*/ f213 1 526"/>
                  <a:gd name="f279" fmla="*/ f214 1 776"/>
                  <a:gd name="f280" fmla="*/ f215 1 526"/>
                  <a:gd name="f281" fmla="*/ f216 1 776"/>
                  <a:gd name="f282" fmla="*/ f217 1 526"/>
                  <a:gd name="f283" fmla="*/ f218 1 776"/>
                  <a:gd name="f284" fmla="*/ f219 1 526"/>
                  <a:gd name="f285" fmla="*/ f220 1 776"/>
                  <a:gd name="f286" fmla="*/ f221 1 526"/>
                  <a:gd name="f287" fmla="*/ f222 1 526"/>
                  <a:gd name="f288" fmla="*/ f223 1 526"/>
                  <a:gd name="f289" fmla="*/ f224 1 776"/>
                  <a:gd name="f290" fmla="*/ f225 1 776"/>
                  <a:gd name="f291" fmla="*/ f226 1 526"/>
                  <a:gd name="f292" fmla="*/ f227 1 776"/>
                  <a:gd name="f293" fmla="*/ f228 1 526"/>
                  <a:gd name="f294" fmla="*/ f229 1 776"/>
                  <a:gd name="f295" fmla="*/ f230 1 526"/>
                  <a:gd name="f296" fmla="*/ f231 1 776"/>
                  <a:gd name="f297" fmla="*/ f232 1 776"/>
                  <a:gd name="f298" fmla="*/ f233 1 526"/>
                  <a:gd name="f299" fmla="*/ f234 1 776"/>
                  <a:gd name="f300" fmla="*/ f235 1 526"/>
                  <a:gd name="f301" fmla="*/ f236 1 776"/>
                  <a:gd name="f302" fmla="*/ f237 1 526"/>
                  <a:gd name="f303" fmla="*/ f238 1 776"/>
                  <a:gd name="f304" fmla="*/ f239 1 526"/>
                  <a:gd name="f305" fmla="*/ f240 1 776"/>
                  <a:gd name="f306" fmla="*/ f241 1 526"/>
                  <a:gd name="f307" fmla="*/ f242 1 776"/>
                  <a:gd name="f308" fmla="*/ f243 1 526"/>
                  <a:gd name="f309" fmla="*/ f244 1 776"/>
                  <a:gd name="f310" fmla="*/ f245 1 776"/>
                  <a:gd name="f311" fmla="*/ f246 1 776"/>
                  <a:gd name="f312" fmla="*/ f247 1 776"/>
                  <a:gd name="f313" fmla="*/ f248 1 776"/>
                  <a:gd name="f314" fmla="*/ f249 1 526"/>
                  <a:gd name="f315" fmla="*/ f250 1 526"/>
                  <a:gd name="f316" fmla="*/ f251 1 776"/>
                  <a:gd name="f317" fmla="+- f252 0 f1"/>
                  <a:gd name="f318" fmla="*/ f253 1 f186"/>
                  <a:gd name="f319" fmla="*/ f254 1 f187"/>
                  <a:gd name="f320" fmla="*/ f255 1 f186"/>
                  <a:gd name="f321" fmla="*/ f256 1 f187"/>
                  <a:gd name="f322" fmla="*/ f257 1 f186"/>
                  <a:gd name="f323" fmla="*/ f258 1 f187"/>
                  <a:gd name="f324" fmla="*/ f259 1 f186"/>
                  <a:gd name="f325" fmla="*/ f260 1 f187"/>
                  <a:gd name="f326" fmla="*/ f261 1 f186"/>
                  <a:gd name="f327" fmla="*/ f262 1 f187"/>
                  <a:gd name="f328" fmla="*/ f263 1 f186"/>
                  <a:gd name="f329" fmla="*/ f264 1 f186"/>
                  <a:gd name="f330" fmla="*/ f265 1 f187"/>
                  <a:gd name="f331" fmla="*/ f266 1 f186"/>
                  <a:gd name="f332" fmla="*/ f267 1 f186"/>
                  <a:gd name="f333" fmla="*/ f268 1 f186"/>
                  <a:gd name="f334" fmla="*/ f269 1 f187"/>
                  <a:gd name="f335" fmla="*/ f270 1 f186"/>
                  <a:gd name="f336" fmla="*/ f271 1 f187"/>
                  <a:gd name="f337" fmla="*/ f272 1 f186"/>
                  <a:gd name="f338" fmla="*/ f273 1 f187"/>
                  <a:gd name="f339" fmla="*/ f274 1 f187"/>
                  <a:gd name="f340" fmla="*/ f275 1 f187"/>
                  <a:gd name="f341" fmla="*/ f276 1 f187"/>
                  <a:gd name="f342" fmla="*/ f277 1 f187"/>
                  <a:gd name="f343" fmla="*/ f278 1 f186"/>
                  <a:gd name="f344" fmla="*/ f279 1 f187"/>
                  <a:gd name="f345" fmla="*/ f280 1 f186"/>
                  <a:gd name="f346" fmla="*/ f281 1 f187"/>
                  <a:gd name="f347" fmla="*/ f282 1 f186"/>
                  <a:gd name="f348" fmla="*/ f283 1 f187"/>
                  <a:gd name="f349" fmla="*/ f284 1 f186"/>
                  <a:gd name="f350" fmla="*/ f285 1 f187"/>
                  <a:gd name="f351" fmla="*/ f286 1 f186"/>
                  <a:gd name="f352" fmla="*/ f287 1 f186"/>
                  <a:gd name="f353" fmla="*/ f288 1 f186"/>
                  <a:gd name="f354" fmla="*/ f289 1 f187"/>
                  <a:gd name="f355" fmla="*/ f290 1 f187"/>
                  <a:gd name="f356" fmla="*/ f291 1 f186"/>
                  <a:gd name="f357" fmla="*/ f292 1 f187"/>
                  <a:gd name="f358" fmla="*/ f293 1 f186"/>
                  <a:gd name="f359" fmla="*/ f294 1 f187"/>
                  <a:gd name="f360" fmla="*/ f295 1 f186"/>
                  <a:gd name="f361" fmla="*/ f296 1 f187"/>
                  <a:gd name="f362" fmla="*/ f297 1 f187"/>
                  <a:gd name="f363" fmla="*/ f298 1 f186"/>
                  <a:gd name="f364" fmla="*/ f299 1 f187"/>
                  <a:gd name="f365" fmla="*/ f300 1 f186"/>
                  <a:gd name="f366" fmla="*/ f301 1 f187"/>
                  <a:gd name="f367" fmla="*/ f302 1 f186"/>
                  <a:gd name="f368" fmla="*/ f303 1 f187"/>
                  <a:gd name="f369" fmla="*/ f304 1 f186"/>
                  <a:gd name="f370" fmla="*/ f305 1 f187"/>
                  <a:gd name="f371" fmla="*/ f306 1 f186"/>
                  <a:gd name="f372" fmla="*/ f307 1 f187"/>
                  <a:gd name="f373" fmla="*/ f308 1 f186"/>
                  <a:gd name="f374" fmla="*/ f309 1 f187"/>
                  <a:gd name="f375" fmla="*/ f310 1 f187"/>
                  <a:gd name="f376" fmla="*/ f311 1 f187"/>
                  <a:gd name="f377" fmla="*/ f312 1 f187"/>
                  <a:gd name="f378" fmla="*/ f313 1 f187"/>
                  <a:gd name="f379" fmla="*/ f314 1 f186"/>
                  <a:gd name="f380" fmla="*/ f315 1 f186"/>
                  <a:gd name="f381" fmla="*/ f316 1 f187"/>
                  <a:gd name="f382" fmla="*/ f379 f181 1"/>
                  <a:gd name="f383" fmla="*/ f380 f181 1"/>
                  <a:gd name="f384" fmla="*/ f381 f182 1"/>
                  <a:gd name="f385" fmla="*/ f350 f182 1"/>
                  <a:gd name="f386" fmla="*/ f318 f181 1"/>
                  <a:gd name="f387" fmla="*/ f319 f182 1"/>
                  <a:gd name="f388" fmla="*/ f320 f181 1"/>
                  <a:gd name="f389" fmla="*/ f321 f182 1"/>
                  <a:gd name="f390" fmla="*/ f322 f181 1"/>
                  <a:gd name="f391" fmla="*/ f323 f182 1"/>
                  <a:gd name="f392" fmla="*/ f324 f181 1"/>
                  <a:gd name="f393" fmla="*/ f325 f182 1"/>
                  <a:gd name="f394" fmla="*/ f326 f181 1"/>
                  <a:gd name="f395" fmla="*/ f327 f182 1"/>
                  <a:gd name="f396" fmla="*/ f328 f181 1"/>
                  <a:gd name="f397" fmla="*/ f329 f181 1"/>
                  <a:gd name="f398" fmla="*/ f330 f182 1"/>
                  <a:gd name="f399" fmla="*/ f331 f181 1"/>
                  <a:gd name="f400" fmla="*/ f332 f181 1"/>
                  <a:gd name="f401" fmla="*/ f333 f181 1"/>
                  <a:gd name="f402" fmla="*/ f334 f182 1"/>
                  <a:gd name="f403" fmla="*/ f335 f181 1"/>
                  <a:gd name="f404" fmla="*/ f336 f182 1"/>
                  <a:gd name="f405" fmla="*/ f337 f181 1"/>
                  <a:gd name="f406" fmla="*/ f338 f182 1"/>
                  <a:gd name="f407" fmla="*/ f339 f182 1"/>
                  <a:gd name="f408" fmla="*/ f340 f182 1"/>
                  <a:gd name="f409" fmla="*/ f341 f182 1"/>
                  <a:gd name="f410" fmla="*/ f342 f182 1"/>
                  <a:gd name="f411" fmla="*/ f343 f181 1"/>
                  <a:gd name="f412" fmla="*/ f344 f182 1"/>
                  <a:gd name="f413" fmla="*/ f345 f181 1"/>
                  <a:gd name="f414" fmla="*/ f346 f182 1"/>
                  <a:gd name="f415" fmla="*/ f347 f181 1"/>
                  <a:gd name="f416" fmla="*/ f348 f182 1"/>
                  <a:gd name="f417" fmla="*/ f349 f181 1"/>
                  <a:gd name="f418" fmla="*/ f351 f181 1"/>
                  <a:gd name="f419" fmla="*/ f352 f181 1"/>
                  <a:gd name="f420" fmla="*/ f353 f181 1"/>
                  <a:gd name="f421" fmla="*/ f354 f182 1"/>
                  <a:gd name="f422" fmla="*/ f355 f182 1"/>
                  <a:gd name="f423" fmla="*/ f356 f181 1"/>
                  <a:gd name="f424" fmla="*/ f357 f182 1"/>
                  <a:gd name="f425" fmla="*/ f358 f181 1"/>
                  <a:gd name="f426" fmla="*/ f359 f182 1"/>
                  <a:gd name="f427" fmla="*/ f360 f181 1"/>
                  <a:gd name="f428" fmla="*/ f361 f182 1"/>
                  <a:gd name="f429" fmla="*/ f362 f182 1"/>
                  <a:gd name="f430" fmla="*/ f363 f181 1"/>
                  <a:gd name="f431" fmla="*/ f364 f182 1"/>
                  <a:gd name="f432" fmla="*/ f365 f181 1"/>
                  <a:gd name="f433" fmla="*/ f366 f182 1"/>
                  <a:gd name="f434" fmla="*/ f367 f181 1"/>
                  <a:gd name="f435" fmla="*/ f368 f182 1"/>
                  <a:gd name="f436" fmla="*/ f369 f181 1"/>
                  <a:gd name="f437" fmla="*/ f370 f182 1"/>
                  <a:gd name="f438" fmla="*/ f371 f181 1"/>
                  <a:gd name="f439" fmla="*/ f372 f182 1"/>
                  <a:gd name="f440" fmla="*/ f373 f181 1"/>
                  <a:gd name="f441" fmla="*/ f374 f182 1"/>
                  <a:gd name="f442" fmla="*/ f375 f182 1"/>
                  <a:gd name="f443" fmla="*/ f376 f182 1"/>
                  <a:gd name="f444" fmla="*/ f377 f182 1"/>
                  <a:gd name="f445" fmla="*/ f378 f182 1"/>
                </a:gdLst>
                <a:ahLst/>
                <a:cxnLst>
                  <a:cxn ang="3cd4">
                    <a:pos x="hc" y="t"/>
                  </a:cxn>
                  <a:cxn ang="0">
                    <a:pos x="r" y="vc"/>
                  </a:cxn>
                  <a:cxn ang="cd4">
                    <a:pos x="hc" y="b"/>
                  </a:cxn>
                  <a:cxn ang="cd2">
                    <a:pos x="l" y="vc"/>
                  </a:cxn>
                  <a:cxn ang="f317">
                    <a:pos x="f386" y="f387"/>
                  </a:cxn>
                  <a:cxn ang="f317">
                    <a:pos x="f388" y="f389"/>
                  </a:cxn>
                  <a:cxn ang="f317">
                    <a:pos x="f390" y="f391"/>
                  </a:cxn>
                  <a:cxn ang="f317">
                    <a:pos x="f392" y="f393"/>
                  </a:cxn>
                  <a:cxn ang="f317">
                    <a:pos x="f394" y="f395"/>
                  </a:cxn>
                  <a:cxn ang="f317">
                    <a:pos x="f396" y="f395"/>
                  </a:cxn>
                  <a:cxn ang="f317">
                    <a:pos x="f397" y="f398"/>
                  </a:cxn>
                  <a:cxn ang="f317">
                    <a:pos x="f399" y="f391"/>
                  </a:cxn>
                  <a:cxn ang="f317">
                    <a:pos x="f400" y="f387"/>
                  </a:cxn>
                  <a:cxn ang="f317">
                    <a:pos x="f401" y="f402"/>
                  </a:cxn>
                  <a:cxn ang="f317">
                    <a:pos x="f403" y="f404"/>
                  </a:cxn>
                  <a:cxn ang="f317">
                    <a:pos x="f405" y="f406"/>
                  </a:cxn>
                  <a:cxn ang="f317">
                    <a:pos x="f405" y="f407"/>
                  </a:cxn>
                  <a:cxn ang="f317">
                    <a:pos x="f405" y="f408"/>
                  </a:cxn>
                  <a:cxn ang="f317">
                    <a:pos x="f403" y="f409"/>
                  </a:cxn>
                  <a:cxn ang="f317">
                    <a:pos x="f401" y="f410"/>
                  </a:cxn>
                  <a:cxn ang="f317">
                    <a:pos x="f411" y="f412"/>
                  </a:cxn>
                  <a:cxn ang="f317">
                    <a:pos x="f413" y="f414"/>
                  </a:cxn>
                  <a:cxn ang="f317">
                    <a:pos x="f415" y="f416"/>
                  </a:cxn>
                  <a:cxn ang="f317">
                    <a:pos x="f417" y="f385"/>
                  </a:cxn>
                  <a:cxn ang="f317">
                    <a:pos x="f418" y="f414"/>
                  </a:cxn>
                  <a:cxn ang="f317">
                    <a:pos x="f419" y="f412"/>
                  </a:cxn>
                  <a:cxn ang="f317">
                    <a:pos x="f386" y="f410"/>
                  </a:cxn>
                  <a:cxn ang="f317">
                    <a:pos x="f420" y="f421"/>
                  </a:cxn>
                  <a:cxn ang="f317">
                    <a:pos x="f420" y="f422"/>
                  </a:cxn>
                  <a:cxn ang="f317">
                    <a:pos x="f423" y="f408"/>
                  </a:cxn>
                  <a:cxn ang="f317">
                    <a:pos x="f386" y="f424"/>
                  </a:cxn>
                  <a:cxn ang="f317">
                    <a:pos x="f425" y="f426"/>
                  </a:cxn>
                  <a:cxn ang="f317">
                    <a:pos x="f419" y="f409"/>
                  </a:cxn>
                  <a:cxn ang="f317">
                    <a:pos x="f427" y="f428"/>
                  </a:cxn>
                  <a:cxn ang="f317">
                    <a:pos x="f392" y="f429"/>
                  </a:cxn>
                  <a:cxn ang="f317">
                    <a:pos x="f430" y="f431"/>
                  </a:cxn>
                  <a:cxn ang="f317">
                    <a:pos x="f417" y="f431"/>
                  </a:cxn>
                  <a:cxn ang="f317">
                    <a:pos x="f432" y="f431"/>
                  </a:cxn>
                  <a:cxn ang="f317">
                    <a:pos x="f397" y="f431"/>
                  </a:cxn>
                  <a:cxn ang="f317">
                    <a:pos x="f413" y="f410"/>
                  </a:cxn>
                  <a:cxn ang="f317">
                    <a:pos x="f411" y="f409"/>
                  </a:cxn>
                  <a:cxn ang="f317">
                    <a:pos x="f400" y="f408"/>
                  </a:cxn>
                  <a:cxn ang="f317">
                    <a:pos x="f411" y="f433"/>
                  </a:cxn>
                  <a:cxn ang="f317">
                    <a:pos x="f434" y="f435"/>
                  </a:cxn>
                  <a:cxn ang="f317">
                    <a:pos x="f436" y="f437"/>
                  </a:cxn>
                  <a:cxn ang="f317">
                    <a:pos x="f438" y="f439"/>
                  </a:cxn>
                  <a:cxn ang="f317">
                    <a:pos x="f394" y="f391"/>
                  </a:cxn>
                  <a:cxn ang="f317">
                    <a:pos x="f390" y="f437"/>
                  </a:cxn>
                  <a:cxn ang="f317">
                    <a:pos x="f440" y="f441"/>
                  </a:cxn>
                  <a:cxn ang="f317">
                    <a:pos x="f423" y="f441"/>
                  </a:cxn>
                  <a:cxn ang="f317">
                    <a:pos x="f420" y="f442"/>
                  </a:cxn>
                  <a:cxn ang="f317">
                    <a:pos x="f420" y="f443"/>
                  </a:cxn>
                  <a:cxn ang="f317">
                    <a:pos x="f420" y="f404"/>
                  </a:cxn>
                  <a:cxn ang="f317">
                    <a:pos x="f420" y="f435"/>
                  </a:cxn>
                  <a:cxn ang="f317">
                    <a:pos x="f420" y="f444"/>
                  </a:cxn>
                  <a:cxn ang="f317">
                    <a:pos x="f420" y="f445"/>
                  </a:cxn>
                  <a:cxn ang="f317">
                    <a:pos x="f423" y="f402"/>
                  </a:cxn>
                  <a:cxn ang="f317">
                    <a:pos x="f440" y="f437"/>
                  </a:cxn>
                </a:cxnLst>
                <a:rect l="f382" t="f385" r="f383" b="f384"/>
                <a:pathLst>
                  <a:path w="526" h="776">
                    <a:moveTo>
                      <a:pt x="f8" y="f9"/>
                    </a:moveTo>
                    <a:lnTo>
                      <a:pt x="f10" y="f11"/>
                    </a:lnTo>
                    <a:lnTo>
                      <a:pt x="f12" y="f13"/>
                    </a:lnTo>
                    <a:lnTo>
                      <a:pt x="f14" y="f15"/>
                    </a:lnTo>
                    <a:lnTo>
                      <a:pt x="f16" y="f17"/>
                    </a:lnTo>
                    <a:lnTo>
                      <a:pt x="f18" y="f19"/>
                    </a:lnTo>
                    <a:lnTo>
                      <a:pt x="f20" y="f21"/>
                    </a:lnTo>
                    <a:lnTo>
                      <a:pt x="f2" y="f22"/>
                    </a:lnTo>
                    <a:lnTo>
                      <a:pt x="f23" y="f24"/>
                    </a:lnTo>
                    <a:lnTo>
                      <a:pt x="f25" y="f26"/>
                    </a:lnTo>
                    <a:lnTo>
                      <a:pt x="f27" y="f7"/>
                    </a:lnTo>
                    <a:lnTo>
                      <a:pt x="f28" y="f29"/>
                    </a:lnTo>
                    <a:lnTo>
                      <a:pt x="f30" y="f31"/>
                    </a:lnTo>
                    <a:lnTo>
                      <a:pt x="f32" y="f33"/>
                    </a:lnTo>
                    <a:lnTo>
                      <a:pt x="f34" y="f35"/>
                    </a:lnTo>
                    <a:lnTo>
                      <a:pt x="f36" y="f37"/>
                    </a:lnTo>
                    <a:lnTo>
                      <a:pt x="f38" y="f39"/>
                    </a:lnTo>
                    <a:lnTo>
                      <a:pt x="f40" y="f11"/>
                    </a:lnTo>
                    <a:lnTo>
                      <a:pt x="f41" y="f42"/>
                    </a:lnTo>
                    <a:lnTo>
                      <a:pt x="f43" y="f44"/>
                    </a:lnTo>
                    <a:lnTo>
                      <a:pt x="f45" y="f46"/>
                    </a:lnTo>
                    <a:lnTo>
                      <a:pt x="f47" y="f47"/>
                    </a:lnTo>
                    <a:lnTo>
                      <a:pt x="f48" y="f49"/>
                    </a:lnTo>
                    <a:lnTo>
                      <a:pt x="f50" y="f51"/>
                    </a:lnTo>
                    <a:lnTo>
                      <a:pt x="f6" y="f52"/>
                    </a:lnTo>
                    <a:lnTo>
                      <a:pt x="f53" y="f54"/>
                    </a:lnTo>
                    <a:lnTo>
                      <a:pt x="f50" y="f55"/>
                    </a:lnTo>
                    <a:lnTo>
                      <a:pt x="f48" y="f56"/>
                    </a:lnTo>
                    <a:lnTo>
                      <a:pt x="f57" y="f58"/>
                    </a:lnTo>
                    <a:lnTo>
                      <a:pt x="f59" y="f23"/>
                    </a:lnTo>
                    <a:lnTo>
                      <a:pt x="f60" y="f61"/>
                    </a:lnTo>
                    <a:lnTo>
                      <a:pt x="f62" y="f63"/>
                    </a:lnTo>
                    <a:lnTo>
                      <a:pt x="f64" y="f65"/>
                    </a:lnTo>
                    <a:lnTo>
                      <a:pt x="f66" y="f67"/>
                    </a:lnTo>
                    <a:lnTo>
                      <a:pt x="f68" y="f69"/>
                    </a:lnTo>
                    <a:lnTo>
                      <a:pt x="f70" y="f71"/>
                    </a:lnTo>
                    <a:lnTo>
                      <a:pt x="f72" y="f73"/>
                    </a:lnTo>
                    <a:lnTo>
                      <a:pt x="f74" y="f75"/>
                    </a:lnTo>
                    <a:lnTo>
                      <a:pt x="f76" y="f5"/>
                    </a:lnTo>
                    <a:lnTo>
                      <a:pt x="f77" y="f5"/>
                    </a:lnTo>
                    <a:lnTo>
                      <a:pt x="f78" y="f79"/>
                    </a:lnTo>
                    <a:lnTo>
                      <a:pt x="f80" y="f81"/>
                    </a:lnTo>
                    <a:lnTo>
                      <a:pt x="f20" y="f82"/>
                    </a:lnTo>
                    <a:lnTo>
                      <a:pt x="f83" y="f84"/>
                    </a:lnTo>
                    <a:lnTo>
                      <a:pt x="f85" y="f86"/>
                    </a:lnTo>
                    <a:lnTo>
                      <a:pt x="f87" y="f63"/>
                    </a:lnTo>
                    <a:lnTo>
                      <a:pt x="f88" y="f89"/>
                    </a:lnTo>
                    <a:lnTo>
                      <a:pt x="f90" y="f91"/>
                    </a:lnTo>
                    <a:lnTo>
                      <a:pt x="f5" y="f92"/>
                    </a:lnTo>
                    <a:lnTo>
                      <a:pt x="f71" y="f93"/>
                    </a:lnTo>
                    <a:lnTo>
                      <a:pt x="f94" y="f95"/>
                    </a:lnTo>
                    <a:lnTo>
                      <a:pt x="f96" y="f97"/>
                    </a:lnTo>
                    <a:lnTo>
                      <a:pt x="f98" y="f99"/>
                    </a:lnTo>
                    <a:lnTo>
                      <a:pt x="f100" y="f77"/>
                    </a:lnTo>
                    <a:lnTo>
                      <a:pt x="f101" y="f102"/>
                    </a:lnTo>
                    <a:lnTo>
                      <a:pt x="f85" y="f103"/>
                    </a:lnTo>
                    <a:lnTo>
                      <a:pt x="f104" y="f105"/>
                    </a:lnTo>
                    <a:lnTo>
                      <a:pt x="f106" y="f107"/>
                    </a:lnTo>
                    <a:lnTo>
                      <a:pt x="f108" y="f109"/>
                    </a:lnTo>
                    <a:lnTo>
                      <a:pt x="f110" y="f111"/>
                    </a:lnTo>
                    <a:lnTo>
                      <a:pt x="f112" y="f113"/>
                    </a:lnTo>
                    <a:lnTo>
                      <a:pt x="f2" y="f114"/>
                    </a:lnTo>
                    <a:lnTo>
                      <a:pt x="f115" y="f116"/>
                    </a:lnTo>
                    <a:lnTo>
                      <a:pt x="f117" y="f118"/>
                    </a:lnTo>
                    <a:lnTo>
                      <a:pt x="f119" y="f120"/>
                    </a:lnTo>
                    <a:lnTo>
                      <a:pt x="f121" y="f122"/>
                    </a:lnTo>
                    <a:lnTo>
                      <a:pt x="f123" y="f124"/>
                    </a:lnTo>
                    <a:lnTo>
                      <a:pt x="f125" y="f122"/>
                    </a:lnTo>
                    <a:lnTo>
                      <a:pt x="f126" y="f127"/>
                    </a:lnTo>
                    <a:lnTo>
                      <a:pt x="f128" y="f129"/>
                    </a:lnTo>
                    <a:lnTo>
                      <a:pt x="f130" y="f131"/>
                    </a:lnTo>
                    <a:lnTo>
                      <a:pt x="f132" y="f133"/>
                    </a:lnTo>
                    <a:lnTo>
                      <a:pt x="f134" y="f135"/>
                    </a:lnTo>
                    <a:lnTo>
                      <a:pt x="f136" y="f137"/>
                    </a:lnTo>
                    <a:lnTo>
                      <a:pt x="f138" y="f103"/>
                    </a:lnTo>
                    <a:lnTo>
                      <a:pt x="f139" y="f140"/>
                    </a:lnTo>
                    <a:lnTo>
                      <a:pt x="f139" y="f141"/>
                    </a:lnTo>
                    <a:lnTo>
                      <a:pt x="f142" y="f143"/>
                    </a:lnTo>
                    <a:lnTo>
                      <a:pt x="f51" y="f144"/>
                    </a:lnTo>
                    <a:lnTo>
                      <a:pt x="f68" y="f145"/>
                    </a:lnTo>
                    <a:lnTo>
                      <a:pt x="f146" y="f44"/>
                    </a:lnTo>
                    <a:lnTo>
                      <a:pt x="f147" y="f148"/>
                    </a:lnTo>
                    <a:lnTo>
                      <a:pt x="f149" y="f150"/>
                    </a:lnTo>
                    <a:lnTo>
                      <a:pt x="f151" y="f17"/>
                    </a:lnTo>
                    <a:lnTo>
                      <a:pt x="f152" y="f153"/>
                    </a:lnTo>
                    <a:lnTo>
                      <a:pt x="f78" y="f154"/>
                    </a:lnTo>
                    <a:lnTo>
                      <a:pt x="f155" y="f156"/>
                    </a:lnTo>
                    <a:lnTo>
                      <a:pt x="f157" y="f158"/>
                    </a:lnTo>
                    <a:lnTo>
                      <a:pt x="f14" y="f159"/>
                    </a:lnTo>
                    <a:lnTo>
                      <a:pt x="f98" y="f160"/>
                    </a:lnTo>
                    <a:lnTo>
                      <a:pt x="f161" y="f162"/>
                    </a:lnTo>
                    <a:lnTo>
                      <a:pt x="f163" y="f144"/>
                    </a:lnTo>
                    <a:lnTo>
                      <a:pt x="f164" y="f165"/>
                    </a:lnTo>
                    <a:lnTo>
                      <a:pt x="f81" y="f49"/>
                    </a:lnTo>
                    <a:lnTo>
                      <a:pt x="f90" y="f166"/>
                    </a:lnTo>
                    <a:lnTo>
                      <a:pt x="f73" y="f167"/>
                    </a:lnTo>
                    <a:lnTo>
                      <a:pt x="f73" y="f168"/>
                    </a:lnTo>
                    <a:lnTo>
                      <a:pt x="f73" y="f169"/>
                    </a:lnTo>
                    <a:lnTo>
                      <a:pt x="f73" y="f170"/>
                    </a:lnTo>
                    <a:lnTo>
                      <a:pt x="f90" y="f171"/>
                    </a:lnTo>
                    <a:lnTo>
                      <a:pt x="f90" y="f172"/>
                    </a:lnTo>
                    <a:lnTo>
                      <a:pt x="f164" y="f173"/>
                    </a:lnTo>
                    <a:lnTo>
                      <a:pt x="f174" y="f175"/>
                    </a:lnTo>
                    <a:lnTo>
                      <a:pt x="f71" y="f176"/>
                    </a:lnTo>
                    <a:lnTo>
                      <a:pt x="f177" y="f178"/>
                    </a:lnTo>
                    <a:lnTo>
                      <a:pt x="f88" y="f179"/>
                    </a:lnTo>
                    <a:lnTo>
                      <a:pt x="f8" y="f9"/>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5" name="Freeform 31">
                <a:extLst>
                  <a:ext uri="{FF2B5EF4-FFF2-40B4-BE49-F238E27FC236}">
                    <a16:creationId xmlns:a16="http://schemas.microsoft.com/office/drawing/2014/main" xmlns="" id="{5DD06183-20B9-4766-91FE-5F51BE0215D0}"/>
                  </a:ext>
                </a:extLst>
              </p:cNvPr>
              <p:cNvSpPr/>
              <p:nvPr/>
            </p:nvSpPr>
            <p:spPr>
              <a:xfrm flipH="1">
                <a:off x="8309756" y="4209422"/>
                <a:ext cx="18882" cy="128208"/>
              </a:xfrm>
              <a:custGeom>
                <a:avLst/>
                <a:gdLst>
                  <a:gd name="f0" fmla="val 10800000"/>
                  <a:gd name="f1" fmla="val 5400000"/>
                  <a:gd name="f2" fmla="val 180"/>
                  <a:gd name="f3" fmla="val w"/>
                  <a:gd name="f4" fmla="val h"/>
                  <a:gd name="f5" fmla="val 0"/>
                  <a:gd name="f6" fmla="val 93"/>
                  <a:gd name="f7" fmla="val 507"/>
                  <a:gd name="f8" fmla="val 45"/>
                  <a:gd name="f9" fmla="val 148"/>
                  <a:gd name="f10" fmla="val 5"/>
                  <a:gd name="f11" fmla="val 471"/>
                  <a:gd name="f12" fmla="val 55"/>
                  <a:gd name="f13" fmla="val 150"/>
                  <a:gd name="f14" fmla="val 13"/>
                  <a:gd name="f15" fmla="+- 0 0 -90"/>
                  <a:gd name="f16" fmla="*/ f3 1 93"/>
                  <a:gd name="f17" fmla="*/ f4 1 507"/>
                  <a:gd name="f18" fmla="+- f7 0 f5"/>
                  <a:gd name="f19" fmla="+- f6 0 f5"/>
                  <a:gd name="f20" fmla="*/ f15 f0 1"/>
                  <a:gd name="f21" fmla="*/ f19 1 93"/>
                  <a:gd name="f22" fmla="*/ f18 1 507"/>
                  <a:gd name="f23" fmla="*/ 0 f19 1"/>
                  <a:gd name="f24" fmla="*/ 0 f18 1"/>
                  <a:gd name="f25" fmla="*/ 2 f19 1"/>
                  <a:gd name="f26" fmla="*/ 9 f18 1"/>
                  <a:gd name="f27" fmla="*/ 29 f18 1"/>
                  <a:gd name="f28" fmla="*/ 3 f19 1"/>
                  <a:gd name="f29" fmla="*/ 31 f18 1"/>
                  <a:gd name="f30" fmla="*/ 5 f19 1"/>
                  <a:gd name="f31" fmla="*/ 93 f19 1"/>
                  <a:gd name="f32" fmla="*/ 507 f18 1"/>
                  <a:gd name="f33" fmla="*/ f20 1 f2"/>
                  <a:gd name="f34" fmla="*/ f23 1 93"/>
                  <a:gd name="f35" fmla="*/ f24 1 507"/>
                  <a:gd name="f36" fmla="*/ f25 1 93"/>
                  <a:gd name="f37" fmla="*/ f26 1 507"/>
                  <a:gd name="f38" fmla="*/ f27 1 507"/>
                  <a:gd name="f39" fmla="*/ f28 1 93"/>
                  <a:gd name="f40" fmla="*/ f29 1 507"/>
                  <a:gd name="f41" fmla="*/ f30 1 93"/>
                  <a:gd name="f42" fmla="*/ f31 1 93"/>
                  <a:gd name="f43" fmla="*/ f32 1 507"/>
                  <a:gd name="f44" fmla="+- f33 0 f1"/>
                  <a:gd name="f45" fmla="*/ f34 1 f21"/>
                  <a:gd name="f46" fmla="*/ f35 1 f22"/>
                  <a:gd name="f47" fmla="*/ f36 1 f21"/>
                  <a:gd name="f48" fmla="*/ f37 1 f22"/>
                  <a:gd name="f49" fmla="*/ f38 1 f22"/>
                  <a:gd name="f50" fmla="*/ f39 1 f21"/>
                  <a:gd name="f51" fmla="*/ f40 1 f22"/>
                  <a:gd name="f52" fmla="*/ f41 1 f21"/>
                  <a:gd name="f53" fmla="*/ f42 1 f21"/>
                  <a:gd name="f54" fmla="*/ f43 1 f22"/>
                  <a:gd name="f55" fmla="*/ f45 f16 1"/>
                  <a:gd name="f56" fmla="*/ f53 f16 1"/>
                  <a:gd name="f57" fmla="*/ f54 f17 1"/>
                  <a:gd name="f58" fmla="*/ f46 f17 1"/>
                  <a:gd name="f59" fmla="*/ f47 f16 1"/>
                  <a:gd name="f60" fmla="*/ f48 f17 1"/>
                  <a:gd name="f61" fmla="*/ f49 f17 1"/>
                  <a:gd name="f62" fmla="*/ f50 f16 1"/>
                  <a:gd name="f63" fmla="*/ f51 f17 1"/>
                  <a:gd name="f64" fmla="*/ f52 f16 1"/>
                </a:gdLst>
                <a:ahLst/>
                <a:cxnLst>
                  <a:cxn ang="3cd4">
                    <a:pos x="hc" y="t"/>
                  </a:cxn>
                  <a:cxn ang="0">
                    <a:pos x="r" y="vc"/>
                  </a:cxn>
                  <a:cxn ang="cd4">
                    <a:pos x="hc" y="b"/>
                  </a:cxn>
                  <a:cxn ang="cd2">
                    <a:pos x="l" y="vc"/>
                  </a:cxn>
                  <a:cxn ang="f44">
                    <a:pos x="f55" y="f58"/>
                  </a:cxn>
                  <a:cxn ang="f44">
                    <a:pos x="f59" y="f60"/>
                  </a:cxn>
                  <a:cxn ang="f44">
                    <a:pos x="f55" y="f61"/>
                  </a:cxn>
                  <a:cxn ang="f44">
                    <a:pos x="f62" y="f63"/>
                  </a:cxn>
                  <a:cxn ang="f44">
                    <a:pos x="f64" y="f60"/>
                  </a:cxn>
                  <a:cxn ang="f44">
                    <a:pos x="f62" y="f58"/>
                  </a:cxn>
                  <a:cxn ang="f44">
                    <a:pos x="f55" y="f58"/>
                  </a:cxn>
                  <a:cxn ang="f44">
                    <a:pos x="f55" y="f58"/>
                  </a:cxn>
                </a:cxnLst>
                <a:rect l="f55" t="f58" r="f56" b="f57"/>
                <a:pathLst>
                  <a:path w="93" h="507">
                    <a:moveTo>
                      <a:pt x="f5" y="f5"/>
                    </a:moveTo>
                    <a:lnTo>
                      <a:pt x="f8" y="f9"/>
                    </a:lnTo>
                    <a:lnTo>
                      <a:pt x="f10" y="f11"/>
                    </a:lnTo>
                    <a:lnTo>
                      <a:pt x="f12" y="f7"/>
                    </a:lnTo>
                    <a:lnTo>
                      <a:pt x="f6" y="f13"/>
                    </a:lnTo>
                    <a:lnTo>
                      <a:pt x="f12" y="f14"/>
                    </a:lnTo>
                    <a:lnTo>
                      <a:pt x="f5" y="f5"/>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46" name="Freeform 32">
                <a:extLst>
                  <a:ext uri="{FF2B5EF4-FFF2-40B4-BE49-F238E27FC236}">
                    <a16:creationId xmlns:a16="http://schemas.microsoft.com/office/drawing/2014/main" xmlns="" id="{B8C9F83D-3481-48CE-BF5F-162BAB20FBBF}"/>
                  </a:ext>
                </a:extLst>
              </p:cNvPr>
              <p:cNvSpPr/>
              <p:nvPr/>
            </p:nvSpPr>
            <p:spPr>
              <a:xfrm flipH="1">
                <a:off x="8285533" y="4204356"/>
                <a:ext cx="28730" cy="136318"/>
              </a:xfrm>
              <a:custGeom>
                <a:avLst/>
                <a:gdLst>
                  <a:gd name="f0" fmla="val 10800000"/>
                  <a:gd name="f1" fmla="val 5400000"/>
                  <a:gd name="f2" fmla="val 180"/>
                  <a:gd name="f3" fmla="val w"/>
                  <a:gd name="f4" fmla="val h"/>
                  <a:gd name="f5" fmla="val 0"/>
                  <a:gd name="f6" fmla="val 141"/>
                  <a:gd name="f7" fmla="val 538"/>
                  <a:gd name="f8" fmla="val 49"/>
                  <a:gd name="f9" fmla="val 29"/>
                  <a:gd name="f10" fmla="val 190"/>
                  <a:gd name="f11" fmla="val 114"/>
                  <a:gd name="f12" fmla="val 468"/>
                  <a:gd name="f13" fmla="val 44"/>
                  <a:gd name="f14" fmla="val 182"/>
                  <a:gd name="f15" fmla="val 103"/>
                  <a:gd name="f16" fmla="+- 0 0 -90"/>
                  <a:gd name="f17" fmla="*/ f3 1 141"/>
                  <a:gd name="f18" fmla="*/ f4 1 538"/>
                  <a:gd name="f19" fmla="+- f7 0 f5"/>
                  <a:gd name="f20" fmla="+- f6 0 f5"/>
                  <a:gd name="f21" fmla="*/ f16 f0 1"/>
                  <a:gd name="f22" fmla="*/ f20 1 141"/>
                  <a:gd name="f23" fmla="*/ f19 1 538"/>
                  <a:gd name="f24" fmla="*/ 3 f20 1"/>
                  <a:gd name="f25" fmla="*/ 1 f19 1"/>
                  <a:gd name="f26" fmla="*/ 0 f20 1"/>
                  <a:gd name="f27" fmla="*/ 11 f19 1"/>
                  <a:gd name="f28" fmla="*/ 7 f20 1"/>
                  <a:gd name="f29" fmla="*/ 34 f19 1"/>
                  <a:gd name="f30" fmla="*/ 8 f20 1"/>
                  <a:gd name="f31" fmla="*/ 29 f19 1"/>
                  <a:gd name="f32" fmla="*/ 2 f20 1"/>
                  <a:gd name="f33" fmla="*/ 6 f20 1"/>
                  <a:gd name="f34" fmla="*/ 0 f19 1"/>
                  <a:gd name="f35" fmla="*/ 141 f20 1"/>
                  <a:gd name="f36" fmla="*/ 538 f19 1"/>
                  <a:gd name="f37" fmla="*/ f21 1 f2"/>
                  <a:gd name="f38" fmla="*/ f24 1 141"/>
                  <a:gd name="f39" fmla="*/ f25 1 538"/>
                  <a:gd name="f40" fmla="*/ f26 1 141"/>
                  <a:gd name="f41" fmla="*/ f27 1 538"/>
                  <a:gd name="f42" fmla="*/ f28 1 141"/>
                  <a:gd name="f43" fmla="*/ f29 1 538"/>
                  <a:gd name="f44" fmla="*/ f30 1 141"/>
                  <a:gd name="f45" fmla="*/ f31 1 538"/>
                  <a:gd name="f46" fmla="*/ f32 1 141"/>
                  <a:gd name="f47" fmla="*/ f33 1 141"/>
                  <a:gd name="f48" fmla="*/ f34 1 538"/>
                  <a:gd name="f49" fmla="*/ f35 1 141"/>
                  <a:gd name="f50" fmla="*/ f36 1 538"/>
                  <a:gd name="f51" fmla="+- f37 0 f1"/>
                  <a:gd name="f52" fmla="*/ f38 1 f22"/>
                  <a:gd name="f53" fmla="*/ f39 1 f23"/>
                  <a:gd name="f54" fmla="*/ f40 1 f22"/>
                  <a:gd name="f55" fmla="*/ f41 1 f23"/>
                  <a:gd name="f56" fmla="*/ f42 1 f22"/>
                  <a:gd name="f57" fmla="*/ f43 1 f23"/>
                  <a:gd name="f58" fmla="*/ f44 1 f22"/>
                  <a:gd name="f59" fmla="*/ f45 1 f23"/>
                  <a:gd name="f60" fmla="*/ f46 1 f22"/>
                  <a:gd name="f61" fmla="*/ f47 1 f22"/>
                  <a:gd name="f62" fmla="*/ f48 1 f23"/>
                  <a:gd name="f63" fmla="*/ f49 1 f22"/>
                  <a:gd name="f64" fmla="*/ f50 1 f23"/>
                  <a:gd name="f65" fmla="*/ f54 f17 1"/>
                  <a:gd name="f66" fmla="*/ f63 f17 1"/>
                  <a:gd name="f67" fmla="*/ f64 f18 1"/>
                  <a:gd name="f68" fmla="*/ f62 f18 1"/>
                  <a:gd name="f69" fmla="*/ f52 f17 1"/>
                  <a:gd name="f70" fmla="*/ f53 f18 1"/>
                  <a:gd name="f71" fmla="*/ f55 f18 1"/>
                  <a:gd name="f72" fmla="*/ f56 f17 1"/>
                  <a:gd name="f73" fmla="*/ f57 f18 1"/>
                  <a:gd name="f74" fmla="*/ f58 f17 1"/>
                  <a:gd name="f75" fmla="*/ f59 f18 1"/>
                  <a:gd name="f76" fmla="*/ f60 f17 1"/>
                  <a:gd name="f77" fmla="*/ f61 f17 1"/>
                </a:gdLst>
                <a:ahLst/>
                <a:cxnLst>
                  <a:cxn ang="3cd4">
                    <a:pos x="hc" y="t"/>
                  </a:cxn>
                  <a:cxn ang="0">
                    <a:pos x="r" y="vc"/>
                  </a:cxn>
                  <a:cxn ang="cd4">
                    <a:pos x="hc" y="b"/>
                  </a:cxn>
                  <a:cxn ang="cd2">
                    <a:pos x="l" y="vc"/>
                  </a:cxn>
                  <a:cxn ang="f51">
                    <a:pos x="f69" y="f70"/>
                  </a:cxn>
                  <a:cxn ang="f51">
                    <a:pos x="f65" y="f71"/>
                  </a:cxn>
                  <a:cxn ang="f51">
                    <a:pos x="f72" y="f73"/>
                  </a:cxn>
                  <a:cxn ang="f51">
                    <a:pos x="f74" y="f75"/>
                  </a:cxn>
                  <a:cxn ang="f51">
                    <a:pos x="f76" y="f71"/>
                  </a:cxn>
                  <a:cxn ang="f51">
                    <a:pos x="f77" y="f68"/>
                  </a:cxn>
                  <a:cxn ang="f51">
                    <a:pos x="f69" y="f70"/>
                  </a:cxn>
                  <a:cxn ang="f51">
                    <a:pos x="f69" y="f70"/>
                  </a:cxn>
                </a:cxnLst>
                <a:rect l="f65" t="f68" r="f66" b="f67"/>
                <a:pathLst>
                  <a:path w="141" h="538">
                    <a:moveTo>
                      <a:pt x="f8" y="f9"/>
                    </a:moveTo>
                    <a:lnTo>
                      <a:pt x="f5" y="f10"/>
                    </a:lnTo>
                    <a:lnTo>
                      <a:pt x="f11" y="f7"/>
                    </a:lnTo>
                    <a:lnTo>
                      <a:pt x="f6" y="f12"/>
                    </a:lnTo>
                    <a:lnTo>
                      <a:pt x="f13" y="f14"/>
                    </a:lnTo>
                    <a:lnTo>
                      <a:pt x="f15" y="f5"/>
                    </a:lnTo>
                    <a:lnTo>
                      <a:pt x="f8" y="f9"/>
                    </a:lnTo>
                    <a:close/>
                  </a:path>
                </a:pathLst>
              </a:custGeom>
              <a:solidFill>
                <a:srgbClr val="FF8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grpSp>
        <p:grpSp>
          <p:nvGrpSpPr>
            <p:cNvPr id="102" name="Group 33">
              <a:extLst>
                <a:ext uri="{FF2B5EF4-FFF2-40B4-BE49-F238E27FC236}">
                  <a16:creationId xmlns:a16="http://schemas.microsoft.com/office/drawing/2014/main" xmlns="" id="{9BABF5DC-F2F5-4A33-8526-256700387AB0}"/>
                </a:ext>
              </a:extLst>
            </p:cNvPr>
            <p:cNvGrpSpPr/>
            <p:nvPr/>
          </p:nvGrpSpPr>
          <p:grpSpPr>
            <a:xfrm>
              <a:off x="7524332" y="3881481"/>
              <a:ext cx="675211" cy="989097"/>
              <a:chOff x="7524332" y="3881481"/>
              <a:chExt cx="675211" cy="989097"/>
            </a:xfrm>
          </p:grpSpPr>
          <p:sp>
            <p:nvSpPr>
              <p:cNvPr id="104" name="Freeform 34">
                <a:extLst>
                  <a:ext uri="{FF2B5EF4-FFF2-40B4-BE49-F238E27FC236}">
                    <a16:creationId xmlns:a16="http://schemas.microsoft.com/office/drawing/2014/main" xmlns="" id="{8C2DC93F-C98C-4E89-A078-829859672914}"/>
                  </a:ext>
                </a:extLst>
              </p:cNvPr>
              <p:cNvSpPr/>
              <p:nvPr/>
            </p:nvSpPr>
            <p:spPr>
              <a:xfrm>
                <a:off x="7603062" y="3885569"/>
                <a:ext cx="53035" cy="885687"/>
              </a:xfrm>
              <a:custGeom>
                <a:avLst/>
                <a:gdLst>
                  <a:gd name="f0" fmla="val 10800000"/>
                  <a:gd name="f1" fmla="val 5400000"/>
                  <a:gd name="f2" fmla="val 180"/>
                  <a:gd name="f3" fmla="val w"/>
                  <a:gd name="f4" fmla="val h"/>
                  <a:gd name="f5" fmla="val 0"/>
                  <a:gd name="f6" fmla="val 195"/>
                  <a:gd name="f7" fmla="val 2605"/>
                  <a:gd name="f8" fmla="val 48"/>
                  <a:gd name="f9" fmla="val 186"/>
                  <a:gd name="f10" fmla="val 241"/>
                  <a:gd name="f11" fmla="val 166"/>
                  <a:gd name="f12" fmla="val 411"/>
                  <a:gd name="f13" fmla="val 129"/>
                  <a:gd name="f14" fmla="val 774"/>
                  <a:gd name="f15" fmla="val 111"/>
                  <a:gd name="f16" fmla="val 1359"/>
                  <a:gd name="f17" fmla="val 106"/>
                  <a:gd name="f18" fmla="val 1610"/>
                  <a:gd name="f19" fmla="val 120"/>
                  <a:gd name="f20" fmla="val 1831"/>
                  <a:gd name="f21" fmla="val 130"/>
                  <a:gd name="f22" fmla="val 2052"/>
                  <a:gd name="f23" fmla="val 2303"/>
                  <a:gd name="f24" fmla="val 88"/>
                  <a:gd name="f25" fmla="val 2575"/>
                  <a:gd name="f26" fmla="val 79"/>
                  <a:gd name="f27" fmla="val 2593"/>
                  <a:gd name="f28" fmla="val 64"/>
                  <a:gd name="f29" fmla="val 2604"/>
                  <a:gd name="f30" fmla="val 30"/>
                  <a:gd name="f31" fmla="val 3"/>
                  <a:gd name="f32" fmla="val 2584"/>
                  <a:gd name="f33" fmla="val 2547"/>
                  <a:gd name="f34" fmla="val 22"/>
                  <a:gd name="f35" fmla="val 2422"/>
                  <a:gd name="f36" fmla="val 27"/>
                  <a:gd name="f37" fmla="val 2294"/>
                  <a:gd name="f38" fmla="val 37"/>
                  <a:gd name="f39" fmla="val 2043"/>
                  <a:gd name="f40" fmla="val 1824"/>
                  <a:gd name="f41" fmla="val 16"/>
                  <a:gd name="f42" fmla="val 1353"/>
                  <a:gd name="f43" fmla="val 36"/>
                  <a:gd name="f44" fmla="val 770"/>
                  <a:gd name="f45" fmla="val 52"/>
                  <a:gd name="f46" fmla="val 577"/>
                  <a:gd name="f47" fmla="val 73"/>
                  <a:gd name="f48" fmla="val 409"/>
                  <a:gd name="f49" fmla="val 100"/>
                  <a:gd name="f50" fmla="val 115"/>
                  <a:gd name="f51" fmla="val 12"/>
                  <a:gd name="f52" fmla="val 147"/>
                  <a:gd name="f53" fmla="+- 0 0 -90"/>
                  <a:gd name="f54" fmla="*/ f3 1 195"/>
                  <a:gd name="f55" fmla="*/ f4 1 2605"/>
                  <a:gd name="f56" fmla="+- f7 0 f5"/>
                  <a:gd name="f57" fmla="+- f6 0 f5"/>
                  <a:gd name="f58" fmla="*/ f53 f0 1"/>
                  <a:gd name="f59" fmla="*/ f57 1 195"/>
                  <a:gd name="f60" fmla="*/ f56 1 2605"/>
                  <a:gd name="f61" fmla="*/ 12 f57 1"/>
                  <a:gd name="f62" fmla="*/ 3 f56 1"/>
                  <a:gd name="f63" fmla="*/ 11 f57 1"/>
                  <a:gd name="f64" fmla="*/ 15 f56 1"/>
                  <a:gd name="f65" fmla="*/ 10 f57 1"/>
                  <a:gd name="f66" fmla="*/ 25 f56 1"/>
                  <a:gd name="f67" fmla="*/ 8 f57 1"/>
                  <a:gd name="f68" fmla="*/ 48 f56 1"/>
                  <a:gd name="f69" fmla="*/ 6 f57 1"/>
                  <a:gd name="f70" fmla="*/ 84 f56 1"/>
                  <a:gd name="f71" fmla="*/ 100 f56 1"/>
                  <a:gd name="f72" fmla="*/ 7 f57 1"/>
                  <a:gd name="f73" fmla="*/ 114 f56 1"/>
                  <a:gd name="f74" fmla="*/ 128 f56 1"/>
                  <a:gd name="f75" fmla="*/ 143 f56 1"/>
                  <a:gd name="f76" fmla="*/ 5 f57 1"/>
                  <a:gd name="f77" fmla="*/ 160 f56 1"/>
                  <a:gd name="f78" fmla="*/ 4 f57 1"/>
                  <a:gd name="f79" fmla="*/ 162 f56 1"/>
                  <a:gd name="f80" fmla="*/ 1 f57 1"/>
                  <a:gd name="f81" fmla="*/ 0 f57 1"/>
                  <a:gd name="f82" fmla="*/ 161 f56 1"/>
                  <a:gd name="f83" fmla="*/ 159 f56 1"/>
                  <a:gd name="f84" fmla="*/ 151 f56 1"/>
                  <a:gd name="f85" fmla="*/ 2 f57 1"/>
                  <a:gd name="f86" fmla="*/ 127 f56 1"/>
                  <a:gd name="f87" fmla="*/ 3 f57 1"/>
                  <a:gd name="f88" fmla="*/ 36 f56 1"/>
                  <a:gd name="f89" fmla="*/ 0 f56 1"/>
                  <a:gd name="f90" fmla="*/ 9 f57 1"/>
                  <a:gd name="f91" fmla="*/ 195 f57 1"/>
                  <a:gd name="f92" fmla="*/ 2605 f56 1"/>
                  <a:gd name="f93" fmla="*/ f58 1 f2"/>
                  <a:gd name="f94" fmla="*/ f61 1 195"/>
                  <a:gd name="f95" fmla="*/ f62 1 2605"/>
                  <a:gd name="f96" fmla="*/ f63 1 195"/>
                  <a:gd name="f97" fmla="*/ f64 1 2605"/>
                  <a:gd name="f98" fmla="*/ f65 1 195"/>
                  <a:gd name="f99" fmla="*/ f66 1 2605"/>
                  <a:gd name="f100" fmla="*/ f67 1 195"/>
                  <a:gd name="f101" fmla="*/ f68 1 2605"/>
                  <a:gd name="f102" fmla="*/ f69 1 195"/>
                  <a:gd name="f103" fmla="*/ f70 1 2605"/>
                  <a:gd name="f104" fmla="*/ f71 1 2605"/>
                  <a:gd name="f105" fmla="*/ f72 1 195"/>
                  <a:gd name="f106" fmla="*/ f73 1 2605"/>
                  <a:gd name="f107" fmla="*/ f74 1 2605"/>
                  <a:gd name="f108" fmla="*/ f75 1 2605"/>
                  <a:gd name="f109" fmla="*/ f76 1 195"/>
                  <a:gd name="f110" fmla="*/ f77 1 2605"/>
                  <a:gd name="f111" fmla="*/ f78 1 195"/>
                  <a:gd name="f112" fmla="*/ f79 1 2605"/>
                  <a:gd name="f113" fmla="*/ f80 1 195"/>
                  <a:gd name="f114" fmla="*/ f81 1 195"/>
                  <a:gd name="f115" fmla="*/ f82 1 2605"/>
                  <a:gd name="f116" fmla="*/ f83 1 2605"/>
                  <a:gd name="f117" fmla="*/ f84 1 2605"/>
                  <a:gd name="f118" fmla="*/ f85 1 195"/>
                  <a:gd name="f119" fmla="*/ f86 1 2605"/>
                  <a:gd name="f120" fmla="*/ f87 1 195"/>
                  <a:gd name="f121" fmla="*/ f88 1 2605"/>
                  <a:gd name="f122" fmla="*/ f89 1 2605"/>
                  <a:gd name="f123" fmla="*/ f90 1 195"/>
                  <a:gd name="f124" fmla="*/ f91 1 195"/>
                  <a:gd name="f125" fmla="*/ f92 1 2605"/>
                  <a:gd name="f126" fmla="+- f93 0 f1"/>
                  <a:gd name="f127" fmla="*/ f94 1 f59"/>
                  <a:gd name="f128" fmla="*/ f95 1 f60"/>
                  <a:gd name="f129" fmla="*/ f96 1 f59"/>
                  <a:gd name="f130" fmla="*/ f97 1 f60"/>
                  <a:gd name="f131" fmla="*/ f98 1 f59"/>
                  <a:gd name="f132" fmla="*/ f99 1 f60"/>
                  <a:gd name="f133" fmla="*/ f100 1 f59"/>
                  <a:gd name="f134" fmla="*/ f101 1 f60"/>
                  <a:gd name="f135" fmla="*/ f102 1 f59"/>
                  <a:gd name="f136" fmla="*/ f103 1 f60"/>
                  <a:gd name="f137" fmla="*/ f104 1 f60"/>
                  <a:gd name="f138" fmla="*/ f105 1 f59"/>
                  <a:gd name="f139" fmla="*/ f106 1 f60"/>
                  <a:gd name="f140" fmla="*/ f107 1 f60"/>
                  <a:gd name="f141" fmla="*/ f108 1 f60"/>
                  <a:gd name="f142" fmla="*/ f109 1 f59"/>
                  <a:gd name="f143" fmla="*/ f110 1 f60"/>
                  <a:gd name="f144" fmla="*/ f111 1 f59"/>
                  <a:gd name="f145" fmla="*/ f112 1 f60"/>
                  <a:gd name="f146" fmla="*/ f113 1 f59"/>
                  <a:gd name="f147" fmla="*/ f114 1 f59"/>
                  <a:gd name="f148" fmla="*/ f115 1 f60"/>
                  <a:gd name="f149" fmla="*/ f116 1 f60"/>
                  <a:gd name="f150" fmla="*/ f117 1 f60"/>
                  <a:gd name="f151" fmla="*/ f118 1 f59"/>
                  <a:gd name="f152" fmla="*/ f119 1 f60"/>
                  <a:gd name="f153" fmla="*/ f120 1 f59"/>
                  <a:gd name="f154" fmla="*/ f121 1 f60"/>
                  <a:gd name="f155" fmla="*/ f122 1 f60"/>
                  <a:gd name="f156" fmla="*/ f123 1 f59"/>
                  <a:gd name="f157" fmla="*/ f124 1 f59"/>
                  <a:gd name="f158" fmla="*/ f125 1 f60"/>
                  <a:gd name="f159" fmla="*/ f147 f54 1"/>
                  <a:gd name="f160" fmla="*/ f157 f54 1"/>
                  <a:gd name="f161" fmla="*/ f158 f55 1"/>
                  <a:gd name="f162" fmla="*/ f155 f55 1"/>
                  <a:gd name="f163" fmla="*/ f127 f54 1"/>
                  <a:gd name="f164" fmla="*/ f128 f55 1"/>
                  <a:gd name="f165" fmla="*/ f129 f54 1"/>
                  <a:gd name="f166" fmla="*/ f130 f55 1"/>
                  <a:gd name="f167" fmla="*/ f131 f54 1"/>
                  <a:gd name="f168" fmla="*/ f132 f55 1"/>
                  <a:gd name="f169" fmla="*/ f133 f54 1"/>
                  <a:gd name="f170" fmla="*/ f134 f55 1"/>
                  <a:gd name="f171" fmla="*/ f135 f54 1"/>
                  <a:gd name="f172" fmla="*/ f136 f55 1"/>
                  <a:gd name="f173" fmla="*/ f137 f55 1"/>
                  <a:gd name="f174" fmla="*/ f138 f54 1"/>
                  <a:gd name="f175" fmla="*/ f139 f55 1"/>
                  <a:gd name="f176" fmla="*/ f140 f55 1"/>
                  <a:gd name="f177" fmla="*/ f141 f55 1"/>
                  <a:gd name="f178" fmla="*/ f142 f54 1"/>
                  <a:gd name="f179" fmla="*/ f143 f55 1"/>
                  <a:gd name="f180" fmla="*/ f144 f54 1"/>
                  <a:gd name="f181" fmla="*/ f145 f55 1"/>
                  <a:gd name="f182" fmla="*/ f146 f54 1"/>
                  <a:gd name="f183" fmla="*/ f148 f55 1"/>
                  <a:gd name="f184" fmla="*/ f149 f55 1"/>
                  <a:gd name="f185" fmla="*/ f150 f55 1"/>
                  <a:gd name="f186" fmla="*/ f151 f54 1"/>
                  <a:gd name="f187" fmla="*/ f152 f55 1"/>
                  <a:gd name="f188" fmla="*/ f153 f54 1"/>
                  <a:gd name="f189" fmla="*/ f154 f55 1"/>
                  <a:gd name="f190" fmla="*/ f156 f54 1"/>
                </a:gdLst>
                <a:ahLst/>
                <a:cxnLst>
                  <a:cxn ang="3cd4">
                    <a:pos x="hc" y="t"/>
                  </a:cxn>
                  <a:cxn ang="0">
                    <a:pos x="r" y="vc"/>
                  </a:cxn>
                  <a:cxn ang="cd4">
                    <a:pos x="hc" y="b"/>
                  </a:cxn>
                  <a:cxn ang="cd2">
                    <a:pos x="l" y="vc"/>
                  </a:cxn>
                  <a:cxn ang="f126">
                    <a:pos x="f163" y="f164"/>
                  </a:cxn>
                  <a:cxn ang="f126">
                    <a:pos x="f165" y="f166"/>
                  </a:cxn>
                  <a:cxn ang="f126">
                    <a:pos x="f167" y="f168"/>
                  </a:cxn>
                  <a:cxn ang="f126">
                    <a:pos x="f169" y="f170"/>
                  </a:cxn>
                  <a:cxn ang="f126">
                    <a:pos x="f171" y="f172"/>
                  </a:cxn>
                  <a:cxn ang="f126">
                    <a:pos x="f171" y="f173"/>
                  </a:cxn>
                  <a:cxn ang="f126">
                    <a:pos x="f174" y="f175"/>
                  </a:cxn>
                  <a:cxn ang="f126">
                    <a:pos x="f169" y="f176"/>
                  </a:cxn>
                  <a:cxn ang="f126">
                    <a:pos x="f174" y="f177"/>
                  </a:cxn>
                  <a:cxn ang="f126">
                    <a:pos x="f178" y="f179"/>
                  </a:cxn>
                  <a:cxn ang="f126">
                    <a:pos x="f180" y="f181"/>
                  </a:cxn>
                  <a:cxn ang="f126">
                    <a:pos x="f180" y="f181"/>
                  </a:cxn>
                  <a:cxn ang="f126">
                    <a:pos x="f182" y="f181"/>
                  </a:cxn>
                  <a:cxn ang="f126">
                    <a:pos x="f159" y="f183"/>
                  </a:cxn>
                  <a:cxn ang="f126">
                    <a:pos x="f159" y="f184"/>
                  </a:cxn>
                  <a:cxn ang="f126">
                    <a:pos x="f182" y="f185"/>
                  </a:cxn>
                  <a:cxn ang="f126">
                    <a:pos x="f182" y="f177"/>
                  </a:cxn>
                  <a:cxn ang="f126">
                    <a:pos x="f186" y="f187"/>
                  </a:cxn>
                  <a:cxn ang="f126">
                    <a:pos x="f182" y="f175"/>
                  </a:cxn>
                  <a:cxn ang="f126">
                    <a:pos x="f182" y="f172"/>
                  </a:cxn>
                  <a:cxn ang="f126">
                    <a:pos x="f186" y="f170"/>
                  </a:cxn>
                  <a:cxn ang="f126">
                    <a:pos x="f188" y="f189"/>
                  </a:cxn>
                  <a:cxn ang="f126">
                    <a:pos x="f180" y="f168"/>
                  </a:cxn>
                  <a:cxn ang="f126">
                    <a:pos x="f171" y="f164"/>
                  </a:cxn>
                  <a:cxn ang="f126">
                    <a:pos x="f174" y="f162"/>
                  </a:cxn>
                  <a:cxn ang="f126">
                    <a:pos x="f190" y="f162"/>
                  </a:cxn>
                  <a:cxn ang="f126">
                    <a:pos x="f165" y="f162"/>
                  </a:cxn>
                  <a:cxn ang="f126">
                    <a:pos x="f163" y="f164"/>
                  </a:cxn>
                  <a:cxn ang="f126">
                    <a:pos x="f163" y="f164"/>
                  </a:cxn>
                </a:cxnLst>
                <a:rect l="f159" t="f162" r="f160" b="f161"/>
                <a:pathLst>
                  <a:path w="195"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2" y="f51"/>
                    </a:lnTo>
                    <a:lnTo>
                      <a:pt x="f6" y="f8"/>
                    </a:lnTo>
                    <a:close/>
                  </a:path>
                </a:pathLst>
              </a:custGeom>
              <a:solidFill>
                <a:srgbClr val="A38C8C"/>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05" name="Freeform 35">
                <a:extLst>
                  <a:ext uri="{FF2B5EF4-FFF2-40B4-BE49-F238E27FC236}">
                    <a16:creationId xmlns:a16="http://schemas.microsoft.com/office/drawing/2014/main" xmlns="" id="{DA2AF4A4-BD53-4EE3-AB2C-986F80A8EABB}"/>
                  </a:ext>
                </a:extLst>
              </p:cNvPr>
              <p:cNvSpPr/>
              <p:nvPr/>
            </p:nvSpPr>
            <p:spPr>
              <a:xfrm>
                <a:off x="7542373" y="3903930"/>
                <a:ext cx="645694" cy="943514"/>
              </a:xfrm>
              <a:custGeom>
                <a:avLst/>
                <a:gdLst>
                  <a:gd name="f0" fmla="val 10800000"/>
                  <a:gd name="f1" fmla="val 5400000"/>
                  <a:gd name="f2" fmla="val 180"/>
                  <a:gd name="f3" fmla="val w"/>
                  <a:gd name="f4" fmla="val h"/>
                  <a:gd name="f5" fmla="val 0"/>
                  <a:gd name="f6" fmla="val 2364"/>
                  <a:gd name="f7" fmla="val 2773"/>
                  <a:gd name="f8" fmla="val 27"/>
                  <a:gd name="f9" fmla="val 2554"/>
                  <a:gd name="f10" fmla="val 337"/>
                  <a:gd name="f11" fmla="val 2504"/>
                  <a:gd name="f12" fmla="val 359"/>
                  <a:gd name="f13" fmla="val 1820"/>
                  <a:gd name="f14" fmla="val 639"/>
                  <a:gd name="f15" fmla="val 437"/>
                  <a:gd name="f16" fmla="val 1267"/>
                  <a:gd name="f17" fmla="val 63"/>
                  <a:gd name="f18" fmla="val 2186"/>
                  <a:gd name="f19" fmla="val 76"/>
                  <a:gd name="f20" fmla="val 2041"/>
                  <a:gd name="f21" fmla="val 2336"/>
                  <a:gd name="f22" fmla="val 2354"/>
                  <a:gd name="f23" fmla="val 2328"/>
                  <a:gd name="f24" fmla="val 2540"/>
                  <a:gd name="f25" fmla="val 1859"/>
                  <a:gd name="f26" fmla="val 2573"/>
                  <a:gd name="f27" fmla="val 1910"/>
                  <a:gd name="f28" fmla="val 306"/>
                  <a:gd name="f29" fmla="val 624"/>
                  <a:gd name="f30" fmla="val 236"/>
                  <a:gd name="f31" fmla="val 547"/>
                  <a:gd name="f32" fmla="val 2728"/>
                  <a:gd name="f33" fmla="+- 0 0 -90"/>
                  <a:gd name="f34" fmla="*/ f3 1 2364"/>
                  <a:gd name="f35" fmla="*/ f4 1 2773"/>
                  <a:gd name="f36" fmla="+- f7 0 f5"/>
                  <a:gd name="f37" fmla="+- f6 0 f5"/>
                  <a:gd name="f38" fmla="*/ f33 f0 1"/>
                  <a:gd name="f39" fmla="*/ f37 1 2364"/>
                  <a:gd name="f40" fmla="*/ f36 1 2773"/>
                  <a:gd name="f41" fmla="*/ 1 f37 1"/>
                  <a:gd name="f42" fmla="*/ 160 f36 1"/>
                  <a:gd name="f43" fmla="*/ 21 f37 1"/>
                  <a:gd name="f44" fmla="*/ 157 f36 1"/>
                  <a:gd name="f45" fmla="*/ 22 f37 1"/>
                  <a:gd name="f46" fmla="*/ 114 f36 1"/>
                  <a:gd name="f47" fmla="*/ 40 f36 1"/>
                  <a:gd name="f48" fmla="*/ 27 f37 1"/>
                  <a:gd name="f49" fmla="*/ 0 f36 1"/>
                  <a:gd name="f50" fmla="*/ 79 f37 1"/>
                  <a:gd name="f51" fmla="*/ 4 f36 1"/>
                  <a:gd name="f52" fmla="*/ 136 f37 1"/>
                  <a:gd name="f53" fmla="*/ 5 f36 1"/>
                  <a:gd name="f54" fmla="*/ 127 f37 1"/>
                  <a:gd name="f55" fmla="*/ 146 f36 1"/>
                  <a:gd name="f56" fmla="*/ 147 f37 1"/>
                  <a:gd name="f57" fmla="*/ 148 f36 1"/>
                  <a:gd name="f58" fmla="*/ 145 f37 1"/>
                  <a:gd name="f59" fmla="*/ 159 f36 1"/>
                  <a:gd name="f60" fmla="*/ 116 f37 1"/>
                  <a:gd name="f61" fmla="*/ 161 f36 1"/>
                  <a:gd name="f62" fmla="*/ 119 f37 1"/>
                  <a:gd name="f63" fmla="*/ 20 f36 1"/>
                  <a:gd name="f64" fmla="*/ 39 f37 1"/>
                  <a:gd name="f65" fmla="*/ 15 f36 1"/>
                  <a:gd name="f66" fmla="*/ 34 f37 1"/>
                  <a:gd name="f67" fmla="*/ 171 f36 1"/>
                  <a:gd name="f68" fmla="*/ 0 f37 1"/>
                  <a:gd name="f69" fmla="*/ 174 f36 1"/>
                  <a:gd name="f70" fmla="*/ 2364 f37 1"/>
                  <a:gd name="f71" fmla="*/ 2773 f36 1"/>
                  <a:gd name="f72" fmla="*/ f38 1 f2"/>
                  <a:gd name="f73" fmla="*/ f41 1 2364"/>
                  <a:gd name="f74" fmla="*/ f42 1 2773"/>
                  <a:gd name="f75" fmla="*/ f43 1 2364"/>
                  <a:gd name="f76" fmla="*/ f44 1 2773"/>
                  <a:gd name="f77" fmla="*/ f45 1 2364"/>
                  <a:gd name="f78" fmla="*/ f46 1 2773"/>
                  <a:gd name="f79" fmla="*/ f47 1 2773"/>
                  <a:gd name="f80" fmla="*/ f48 1 2364"/>
                  <a:gd name="f81" fmla="*/ f49 1 2773"/>
                  <a:gd name="f82" fmla="*/ f50 1 2364"/>
                  <a:gd name="f83" fmla="*/ f51 1 2773"/>
                  <a:gd name="f84" fmla="*/ f52 1 2364"/>
                  <a:gd name="f85" fmla="*/ f53 1 2773"/>
                  <a:gd name="f86" fmla="*/ f54 1 2364"/>
                  <a:gd name="f87" fmla="*/ f55 1 2773"/>
                  <a:gd name="f88" fmla="*/ f56 1 2364"/>
                  <a:gd name="f89" fmla="*/ f57 1 2773"/>
                  <a:gd name="f90" fmla="*/ f58 1 2364"/>
                  <a:gd name="f91" fmla="*/ f59 1 2773"/>
                  <a:gd name="f92" fmla="*/ f60 1 2364"/>
                  <a:gd name="f93" fmla="*/ f61 1 2773"/>
                  <a:gd name="f94" fmla="*/ f62 1 2364"/>
                  <a:gd name="f95" fmla="*/ f63 1 2773"/>
                  <a:gd name="f96" fmla="*/ f64 1 2364"/>
                  <a:gd name="f97" fmla="*/ f65 1 2773"/>
                  <a:gd name="f98" fmla="*/ f66 1 2364"/>
                  <a:gd name="f99" fmla="*/ f67 1 2773"/>
                  <a:gd name="f100" fmla="*/ f68 1 2364"/>
                  <a:gd name="f101" fmla="*/ f69 1 2773"/>
                  <a:gd name="f102" fmla="*/ f70 1 2364"/>
                  <a:gd name="f103" fmla="*/ f71 1 2773"/>
                  <a:gd name="f104" fmla="+- f72 0 f1"/>
                  <a:gd name="f105" fmla="*/ f73 1 f39"/>
                  <a:gd name="f106" fmla="*/ f74 1 f40"/>
                  <a:gd name="f107" fmla="*/ f75 1 f39"/>
                  <a:gd name="f108" fmla="*/ f76 1 f40"/>
                  <a:gd name="f109" fmla="*/ f77 1 f39"/>
                  <a:gd name="f110" fmla="*/ f78 1 f40"/>
                  <a:gd name="f111" fmla="*/ f79 1 f40"/>
                  <a:gd name="f112" fmla="*/ f80 1 f39"/>
                  <a:gd name="f113" fmla="*/ f81 1 f40"/>
                  <a:gd name="f114" fmla="*/ f82 1 f39"/>
                  <a:gd name="f115" fmla="*/ f83 1 f40"/>
                  <a:gd name="f116" fmla="*/ f84 1 f39"/>
                  <a:gd name="f117" fmla="*/ f85 1 f40"/>
                  <a:gd name="f118" fmla="*/ f86 1 f39"/>
                  <a:gd name="f119" fmla="*/ f87 1 f40"/>
                  <a:gd name="f120" fmla="*/ f88 1 f39"/>
                  <a:gd name="f121" fmla="*/ f89 1 f40"/>
                  <a:gd name="f122" fmla="*/ f90 1 f39"/>
                  <a:gd name="f123" fmla="*/ f91 1 f40"/>
                  <a:gd name="f124" fmla="*/ f92 1 f39"/>
                  <a:gd name="f125" fmla="*/ f93 1 f40"/>
                  <a:gd name="f126" fmla="*/ f94 1 f39"/>
                  <a:gd name="f127" fmla="*/ f95 1 f40"/>
                  <a:gd name="f128" fmla="*/ f96 1 f39"/>
                  <a:gd name="f129" fmla="*/ f97 1 f40"/>
                  <a:gd name="f130" fmla="*/ f98 1 f39"/>
                  <a:gd name="f131" fmla="*/ f99 1 f40"/>
                  <a:gd name="f132" fmla="*/ f100 1 f39"/>
                  <a:gd name="f133" fmla="*/ f101 1 f40"/>
                  <a:gd name="f134" fmla="*/ f102 1 f39"/>
                  <a:gd name="f135" fmla="*/ f103 1 f40"/>
                  <a:gd name="f136" fmla="*/ f132 f34 1"/>
                  <a:gd name="f137" fmla="*/ f134 f34 1"/>
                  <a:gd name="f138" fmla="*/ f135 f35 1"/>
                  <a:gd name="f139" fmla="*/ f113 f35 1"/>
                  <a:gd name="f140" fmla="*/ f105 f34 1"/>
                  <a:gd name="f141" fmla="*/ f106 f35 1"/>
                  <a:gd name="f142" fmla="*/ f107 f34 1"/>
                  <a:gd name="f143" fmla="*/ f108 f35 1"/>
                  <a:gd name="f144" fmla="*/ f109 f34 1"/>
                  <a:gd name="f145" fmla="*/ f110 f35 1"/>
                  <a:gd name="f146" fmla="*/ f111 f35 1"/>
                  <a:gd name="f147" fmla="*/ f112 f34 1"/>
                  <a:gd name="f148" fmla="*/ f114 f34 1"/>
                  <a:gd name="f149" fmla="*/ f115 f35 1"/>
                  <a:gd name="f150" fmla="*/ f116 f34 1"/>
                  <a:gd name="f151" fmla="*/ f117 f35 1"/>
                  <a:gd name="f152" fmla="*/ f118 f34 1"/>
                  <a:gd name="f153" fmla="*/ f119 f35 1"/>
                  <a:gd name="f154" fmla="*/ f120 f34 1"/>
                  <a:gd name="f155" fmla="*/ f121 f35 1"/>
                  <a:gd name="f156" fmla="*/ f122 f34 1"/>
                  <a:gd name="f157" fmla="*/ f123 f35 1"/>
                  <a:gd name="f158" fmla="*/ f124 f34 1"/>
                  <a:gd name="f159" fmla="*/ f125 f35 1"/>
                  <a:gd name="f160" fmla="*/ f126 f34 1"/>
                  <a:gd name="f161" fmla="*/ f127 f35 1"/>
                  <a:gd name="f162" fmla="*/ f128 f34 1"/>
                  <a:gd name="f163" fmla="*/ f129 f35 1"/>
                  <a:gd name="f164" fmla="*/ f130 f34 1"/>
                  <a:gd name="f165" fmla="*/ f131 f35 1"/>
                  <a:gd name="f166" fmla="*/ f133 f35 1"/>
                </a:gdLst>
                <a:ahLst/>
                <a:cxnLst>
                  <a:cxn ang="3cd4">
                    <a:pos x="hc" y="t"/>
                  </a:cxn>
                  <a:cxn ang="0">
                    <a:pos x="r" y="vc"/>
                  </a:cxn>
                  <a:cxn ang="cd4">
                    <a:pos x="hc" y="b"/>
                  </a:cxn>
                  <a:cxn ang="cd2">
                    <a:pos x="l" y="vc"/>
                  </a:cxn>
                  <a:cxn ang="f104">
                    <a:pos x="f140" y="f141"/>
                  </a:cxn>
                  <a:cxn ang="f104">
                    <a:pos x="f142" y="f143"/>
                  </a:cxn>
                  <a:cxn ang="f104">
                    <a:pos x="f144" y="f145"/>
                  </a:cxn>
                  <a:cxn ang="f104">
                    <a:pos x="f144" y="f146"/>
                  </a:cxn>
                  <a:cxn ang="f104">
                    <a:pos x="f147" y="f139"/>
                  </a:cxn>
                  <a:cxn ang="f104">
                    <a:pos x="f148" y="f149"/>
                  </a:cxn>
                  <a:cxn ang="f104">
                    <a:pos x="f150" y="f151"/>
                  </a:cxn>
                  <a:cxn ang="f104">
                    <a:pos x="f152" y="f153"/>
                  </a:cxn>
                  <a:cxn ang="f104">
                    <a:pos x="f154" y="f155"/>
                  </a:cxn>
                  <a:cxn ang="f104">
                    <a:pos x="f156" y="f157"/>
                  </a:cxn>
                  <a:cxn ang="f104">
                    <a:pos x="f158" y="f159"/>
                  </a:cxn>
                  <a:cxn ang="f104">
                    <a:pos x="f160" y="f161"/>
                  </a:cxn>
                  <a:cxn ang="f104">
                    <a:pos x="f162" y="f163"/>
                  </a:cxn>
                  <a:cxn ang="f104">
                    <a:pos x="f164" y="f165"/>
                  </a:cxn>
                  <a:cxn ang="f104">
                    <a:pos x="f136" y="f166"/>
                  </a:cxn>
                  <a:cxn ang="f104">
                    <a:pos x="f140" y="f141"/>
                  </a:cxn>
                  <a:cxn ang="f104">
                    <a:pos x="f140" y="f141"/>
                  </a:cxn>
                </a:cxnLst>
                <a:rect l="f136" t="f139" r="f137" b="f138"/>
                <a:pathLst>
                  <a:path w="2364" h="2773">
                    <a:moveTo>
                      <a:pt x="f8" y="f9"/>
                    </a:moveTo>
                    <a:lnTo>
                      <a:pt x="f10" y="f11"/>
                    </a:lnTo>
                    <a:lnTo>
                      <a:pt x="f12" y="f13"/>
                    </a:lnTo>
                    <a:lnTo>
                      <a:pt x="f12" y="f14"/>
                    </a:lnTo>
                    <a:lnTo>
                      <a:pt x="f15" y="f5"/>
                    </a:lnTo>
                    <a:lnTo>
                      <a:pt x="f16" y="f17"/>
                    </a:lnTo>
                    <a:lnTo>
                      <a:pt x="f18" y="f19"/>
                    </a:lnTo>
                    <a:lnTo>
                      <a:pt x="f20" y="f21"/>
                    </a:lnTo>
                    <a:lnTo>
                      <a:pt x="f6" y="f22"/>
                    </a:lnTo>
                    <a:lnTo>
                      <a:pt x="f23" y="f24"/>
                    </a:lnTo>
                    <a:lnTo>
                      <a:pt x="f25" y="f26"/>
                    </a:lnTo>
                    <a:lnTo>
                      <a:pt x="f27" y="f28"/>
                    </a:lnTo>
                    <a:lnTo>
                      <a:pt x="f29" y="f30"/>
                    </a:lnTo>
                    <a:lnTo>
                      <a:pt x="f31" y="f32"/>
                    </a:lnTo>
                    <a:lnTo>
                      <a:pt x="f5" y="f7"/>
                    </a:lnTo>
                    <a:lnTo>
                      <a:pt x="f8" y="f9"/>
                    </a:lnTo>
                    <a:close/>
                  </a:path>
                </a:pathLst>
              </a:custGeom>
              <a:solidFill>
                <a:srgbClr val="FFE5E5"/>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06" name="Freeform 36">
                <a:extLst>
                  <a:ext uri="{FF2B5EF4-FFF2-40B4-BE49-F238E27FC236}">
                    <a16:creationId xmlns:a16="http://schemas.microsoft.com/office/drawing/2014/main" xmlns="" id="{73F7D747-9940-4205-A29F-12B6C61C5D8D}"/>
                  </a:ext>
                </a:extLst>
              </p:cNvPr>
              <p:cNvSpPr/>
              <p:nvPr/>
            </p:nvSpPr>
            <p:spPr>
              <a:xfrm>
                <a:off x="7687799" y="3982842"/>
                <a:ext cx="353187" cy="789099"/>
              </a:xfrm>
              <a:custGeom>
                <a:avLst/>
                <a:gdLst>
                  <a:gd name="f0" fmla="val 10800000"/>
                  <a:gd name="f1" fmla="val 5400000"/>
                  <a:gd name="f2" fmla="val 180"/>
                  <a:gd name="f3" fmla="val w"/>
                  <a:gd name="f4" fmla="val h"/>
                  <a:gd name="f5" fmla="val 0"/>
                  <a:gd name="f6" fmla="val 1290"/>
                  <a:gd name="f7" fmla="val 2320"/>
                  <a:gd name="f8" fmla="val 135"/>
                  <a:gd name="f9" fmla="val 62"/>
                  <a:gd name="f10" fmla="val 1140"/>
                  <a:gd name="f11" fmla="val 2284"/>
                  <a:gd name="f12" fmla="+- 0 0 -90"/>
                  <a:gd name="f13" fmla="*/ f3 1 1290"/>
                  <a:gd name="f14" fmla="*/ f4 1 2320"/>
                  <a:gd name="f15" fmla="+- f7 0 f5"/>
                  <a:gd name="f16" fmla="+- f6 0 f5"/>
                  <a:gd name="f17" fmla="*/ f12 f0 1"/>
                  <a:gd name="f18" fmla="*/ f16 1 1290"/>
                  <a:gd name="f19" fmla="*/ f15 1 2320"/>
                  <a:gd name="f20" fmla="*/ 9 f16 1"/>
                  <a:gd name="f21" fmla="*/ 0 f15 1"/>
                  <a:gd name="f22" fmla="*/ 81 f16 1"/>
                  <a:gd name="f23" fmla="*/ 3 f15 1"/>
                  <a:gd name="f24" fmla="*/ 72 f16 1"/>
                  <a:gd name="f25" fmla="*/ 143 f15 1"/>
                  <a:gd name="f26" fmla="*/ 0 f16 1"/>
                  <a:gd name="f27" fmla="*/ 145 f15 1"/>
                  <a:gd name="f28" fmla="*/ 1290 f16 1"/>
                  <a:gd name="f29" fmla="*/ 2320 f15 1"/>
                  <a:gd name="f30" fmla="*/ f17 1 f2"/>
                  <a:gd name="f31" fmla="*/ f20 1 1290"/>
                  <a:gd name="f32" fmla="*/ f21 1 2320"/>
                  <a:gd name="f33" fmla="*/ f22 1 1290"/>
                  <a:gd name="f34" fmla="*/ f23 1 2320"/>
                  <a:gd name="f35" fmla="*/ f24 1 1290"/>
                  <a:gd name="f36" fmla="*/ f25 1 2320"/>
                  <a:gd name="f37" fmla="*/ f26 1 1290"/>
                  <a:gd name="f38" fmla="*/ f27 1 2320"/>
                  <a:gd name="f39" fmla="*/ f28 1 1290"/>
                  <a:gd name="f40" fmla="*/ f29 1 232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1290" h="2320">
                    <a:moveTo>
                      <a:pt x="f8" y="f5"/>
                    </a:moveTo>
                    <a:lnTo>
                      <a:pt x="f6" y="f9"/>
                    </a:lnTo>
                    <a:lnTo>
                      <a:pt x="f10" y="f11"/>
                    </a:lnTo>
                    <a:lnTo>
                      <a:pt x="f5" y="f7"/>
                    </a:lnTo>
                    <a:lnTo>
                      <a:pt x="f8" y="f5"/>
                    </a:lnTo>
                    <a:close/>
                  </a:path>
                </a:pathLst>
              </a:custGeom>
              <a:solidFill>
                <a:srgbClr val="80DFF6"/>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07" name="Freeform 37">
                <a:extLst>
                  <a:ext uri="{FF2B5EF4-FFF2-40B4-BE49-F238E27FC236}">
                    <a16:creationId xmlns:a16="http://schemas.microsoft.com/office/drawing/2014/main" xmlns="" id="{2F84E6DF-3B11-411A-BC77-773367782457}"/>
                  </a:ext>
                </a:extLst>
              </p:cNvPr>
              <p:cNvSpPr/>
              <p:nvPr/>
            </p:nvSpPr>
            <p:spPr>
              <a:xfrm>
                <a:off x="7709123" y="4331814"/>
                <a:ext cx="84746" cy="268019"/>
              </a:xfrm>
              <a:custGeom>
                <a:avLst/>
                <a:gdLst>
                  <a:gd name="f0" fmla="val 10800000"/>
                  <a:gd name="f1" fmla="val 5400000"/>
                  <a:gd name="f2" fmla="val 180"/>
                  <a:gd name="f3" fmla="val w"/>
                  <a:gd name="f4" fmla="val h"/>
                  <a:gd name="f5" fmla="val 0"/>
                  <a:gd name="f6" fmla="val 309"/>
                  <a:gd name="f7" fmla="val 788"/>
                  <a:gd name="f8" fmla="val 6"/>
                  <a:gd name="f9" fmla="val 35"/>
                  <a:gd name="f10" fmla="val 206"/>
                  <a:gd name="f11" fmla="val 299"/>
                  <a:gd name="f12" fmla="val 300"/>
                  <a:gd name="f13" fmla="val 362"/>
                  <a:gd name="f14" fmla="val 257"/>
                  <a:gd name="f15" fmla="val 475"/>
                  <a:gd name="f16" fmla="val 237"/>
                  <a:gd name="f17" fmla="val 759"/>
                  <a:gd name="f18" fmla="+- 0 0 -90"/>
                  <a:gd name="f19" fmla="*/ f3 1 309"/>
                  <a:gd name="f20" fmla="*/ f4 1 788"/>
                  <a:gd name="f21" fmla="+- f7 0 f5"/>
                  <a:gd name="f22" fmla="+- f6 0 f5"/>
                  <a:gd name="f23" fmla="*/ f18 f0 1"/>
                  <a:gd name="f24" fmla="*/ f22 1 309"/>
                  <a:gd name="f25" fmla="*/ f21 1 788"/>
                  <a:gd name="f26" fmla="*/ 1 f22 1"/>
                  <a:gd name="f27" fmla="*/ 0 f21 1"/>
                  <a:gd name="f28" fmla="*/ 20 f22 1"/>
                  <a:gd name="f29" fmla="*/ 3 f21 1"/>
                  <a:gd name="f30" fmla="*/ 13 f22 1"/>
                  <a:gd name="f31" fmla="*/ 19 f21 1"/>
                  <a:gd name="f32" fmla="*/ 19 f22 1"/>
                  <a:gd name="f33" fmla="*/ 23 f21 1"/>
                  <a:gd name="f34" fmla="*/ 17 f22 1"/>
                  <a:gd name="f35" fmla="*/ 29 f21 1"/>
                  <a:gd name="f36" fmla="*/ 15 f22 1"/>
                  <a:gd name="f37" fmla="*/ 48 f21 1"/>
                  <a:gd name="f38" fmla="*/ 0 f22 1"/>
                  <a:gd name="f39" fmla="*/ 49 f21 1"/>
                  <a:gd name="f40" fmla="*/ 309 f22 1"/>
                  <a:gd name="f41" fmla="*/ 788 f21 1"/>
                  <a:gd name="f42" fmla="*/ f23 1 f2"/>
                  <a:gd name="f43" fmla="*/ f26 1 309"/>
                  <a:gd name="f44" fmla="*/ f27 1 788"/>
                  <a:gd name="f45" fmla="*/ f28 1 309"/>
                  <a:gd name="f46" fmla="*/ f29 1 788"/>
                  <a:gd name="f47" fmla="*/ f30 1 309"/>
                  <a:gd name="f48" fmla="*/ f31 1 788"/>
                  <a:gd name="f49" fmla="*/ f32 1 309"/>
                  <a:gd name="f50" fmla="*/ f33 1 788"/>
                  <a:gd name="f51" fmla="*/ f34 1 309"/>
                  <a:gd name="f52" fmla="*/ f35 1 788"/>
                  <a:gd name="f53" fmla="*/ f36 1 309"/>
                  <a:gd name="f54" fmla="*/ f37 1 788"/>
                  <a:gd name="f55" fmla="*/ f38 1 309"/>
                  <a:gd name="f56" fmla="*/ f39 1 788"/>
                  <a:gd name="f57" fmla="*/ f40 1 309"/>
                  <a:gd name="f58" fmla="*/ f41 1 788"/>
                  <a:gd name="f59" fmla="+- f42 0 f1"/>
                  <a:gd name="f60" fmla="*/ f43 1 f24"/>
                  <a:gd name="f61" fmla="*/ f44 1 f25"/>
                  <a:gd name="f62" fmla="*/ f45 1 f24"/>
                  <a:gd name="f63" fmla="*/ f46 1 f25"/>
                  <a:gd name="f64" fmla="*/ f47 1 f24"/>
                  <a:gd name="f65" fmla="*/ f48 1 f25"/>
                  <a:gd name="f66" fmla="*/ f49 1 f24"/>
                  <a:gd name="f67" fmla="*/ f50 1 f25"/>
                  <a:gd name="f68" fmla="*/ f51 1 f24"/>
                  <a:gd name="f69" fmla="*/ f52 1 f25"/>
                  <a:gd name="f70" fmla="*/ f53 1 f24"/>
                  <a:gd name="f71" fmla="*/ f54 1 f25"/>
                  <a:gd name="f72" fmla="*/ f55 1 f24"/>
                  <a:gd name="f73" fmla="*/ f56 1 f25"/>
                  <a:gd name="f74" fmla="*/ f57 1 f24"/>
                  <a:gd name="f75" fmla="*/ f58 1 f25"/>
                  <a:gd name="f76" fmla="*/ f72 f19 1"/>
                  <a:gd name="f77" fmla="*/ f74 f19 1"/>
                  <a:gd name="f78" fmla="*/ f75 f20 1"/>
                  <a:gd name="f79" fmla="*/ f61 f20 1"/>
                  <a:gd name="f80" fmla="*/ f60 f19 1"/>
                  <a:gd name="f81" fmla="*/ f62 f19 1"/>
                  <a:gd name="f82" fmla="*/ f63 f20 1"/>
                  <a:gd name="f83" fmla="*/ f64 f19 1"/>
                  <a:gd name="f84" fmla="*/ f65 f20 1"/>
                  <a:gd name="f85" fmla="*/ f66 f19 1"/>
                  <a:gd name="f86" fmla="*/ f67 f20 1"/>
                  <a:gd name="f87" fmla="*/ f68 f19 1"/>
                  <a:gd name="f88" fmla="*/ f69 f20 1"/>
                  <a:gd name="f89" fmla="*/ f70 f19 1"/>
                  <a:gd name="f90" fmla="*/ f71 f20 1"/>
                  <a:gd name="f91" fmla="*/ f73 f20 1"/>
                </a:gdLst>
                <a:ahLst/>
                <a:cxnLst>
                  <a:cxn ang="3cd4">
                    <a:pos x="hc" y="t"/>
                  </a:cxn>
                  <a:cxn ang="0">
                    <a:pos x="r" y="vc"/>
                  </a:cxn>
                  <a:cxn ang="cd4">
                    <a:pos x="hc" y="b"/>
                  </a:cxn>
                  <a:cxn ang="cd2">
                    <a:pos x="l" y="vc"/>
                  </a:cxn>
                  <a:cxn ang="f59">
                    <a:pos x="f80" y="f79"/>
                  </a:cxn>
                  <a:cxn ang="f59">
                    <a:pos x="f81" y="f82"/>
                  </a:cxn>
                  <a:cxn ang="f59">
                    <a:pos x="f83" y="f84"/>
                  </a:cxn>
                  <a:cxn ang="f59">
                    <a:pos x="f85" y="f86"/>
                  </a:cxn>
                  <a:cxn ang="f59">
                    <a:pos x="f87" y="f88"/>
                  </a:cxn>
                  <a:cxn ang="f59">
                    <a:pos x="f89" y="f90"/>
                  </a:cxn>
                  <a:cxn ang="f59">
                    <a:pos x="f76" y="f91"/>
                  </a:cxn>
                  <a:cxn ang="f59">
                    <a:pos x="f80" y="f79"/>
                  </a:cxn>
                  <a:cxn ang="f59">
                    <a:pos x="f80" y="f79"/>
                  </a:cxn>
                </a:cxnLst>
                <a:rect l="f76" t="f79" r="f77" b="f78"/>
                <a:pathLst>
                  <a:path w="309" h="788">
                    <a:moveTo>
                      <a:pt x="f8" y="f5"/>
                    </a:moveTo>
                    <a:lnTo>
                      <a:pt x="f6" y="f9"/>
                    </a:lnTo>
                    <a:lnTo>
                      <a:pt x="f10" y="f11"/>
                    </a:lnTo>
                    <a:lnTo>
                      <a:pt x="f12" y="f13"/>
                    </a:lnTo>
                    <a:lnTo>
                      <a:pt x="f14" y="f15"/>
                    </a:lnTo>
                    <a:lnTo>
                      <a:pt x="f16" y="f17"/>
                    </a:lnTo>
                    <a:lnTo>
                      <a:pt x="f5" y="f7"/>
                    </a:lnTo>
                    <a:lnTo>
                      <a:pt x="f8" y="f5"/>
                    </a:lnTo>
                    <a:close/>
                  </a:path>
                </a:pathLst>
              </a:custGeom>
              <a:solidFill>
                <a:srgbClr val="FFF2CC"/>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08" name="Freeform 38">
                <a:extLst>
                  <a:ext uri="{FF2B5EF4-FFF2-40B4-BE49-F238E27FC236}">
                    <a16:creationId xmlns:a16="http://schemas.microsoft.com/office/drawing/2014/main" xmlns="" id="{865B55BB-904D-4703-9C26-6186A53B8D70}"/>
                  </a:ext>
                </a:extLst>
              </p:cNvPr>
              <p:cNvSpPr/>
              <p:nvPr/>
            </p:nvSpPr>
            <p:spPr>
              <a:xfrm>
                <a:off x="7701469" y="4369222"/>
                <a:ext cx="78181" cy="222446"/>
              </a:xfrm>
              <a:custGeom>
                <a:avLst/>
                <a:gdLst>
                  <a:gd name="f0" fmla="val 10800000"/>
                  <a:gd name="f1" fmla="val 5400000"/>
                  <a:gd name="f2" fmla="val 180"/>
                  <a:gd name="f3" fmla="val w"/>
                  <a:gd name="f4" fmla="val h"/>
                  <a:gd name="f5" fmla="val 0"/>
                  <a:gd name="f6" fmla="val 286"/>
                  <a:gd name="f7" fmla="val 652"/>
                  <a:gd name="f8" fmla="val 141"/>
                  <a:gd name="f9" fmla="val 183"/>
                  <a:gd name="f10" fmla="val 196"/>
                  <a:gd name="f11" fmla="val 192"/>
                  <a:gd name="f12" fmla="val 200"/>
                  <a:gd name="f13" fmla="val 63"/>
                  <a:gd name="f14" fmla="val 4"/>
                  <a:gd name="f15" fmla="val 630"/>
                  <a:gd name="f16" fmla="val 155"/>
                  <a:gd name="f17" fmla="val 585"/>
                  <a:gd name="f18" fmla="val 95"/>
                  <a:gd name="f19" fmla="val 493"/>
                  <a:gd name="f20" fmla="val 164"/>
                  <a:gd name="f21" fmla="val 484"/>
                  <a:gd name="f22" fmla="val 236"/>
                  <a:gd name="f23" fmla="val 431"/>
                  <a:gd name="f24" fmla="val 365"/>
                  <a:gd name="f25" fmla="val 150"/>
                  <a:gd name="f26" fmla="+- 0 0 -90"/>
                  <a:gd name="f27" fmla="*/ f3 1 286"/>
                  <a:gd name="f28" fmla="*/ f4 1 652"/>
                  <a:gd name="f29" fmla="+- f7 0 f5"/>
                  <a:gd name="f30" fmla="+- f6 0 f5"/>
                  <a:gd name="f31" fmla="*/ f26 f0 1"/>
                  <a:gd name="f32" fmla="*/ f30 1 286"/>
                  <a:gd name="f33" fmla="*/ f29 1 652"/>
                  <a:gd name="f34" fmla="*/ 9 f30 1"/>
                  <a:gd name="f35" fmla="*/ 12 f29 1"/>
                  <a:gd name="f36" fmla="*/ 12 f30 1"/>
                  <a:gd name="f37" fmla="*/ 0 f29 1"/>
                  <a:gd name="f38" fmla="*/ 4 f30 1"/>
                  <a:gd name="f39" fmla="*/ 1 f29 1"/>
                  <a:gd name="f40" fmla="*/ 0 f30 1"/>
                  <a:gd name="f41" fmla="*/ 40 f29 1"/>
                  <a:gd name="f42" fmla="*/ 41 f29 1"/>
                  <a:gd name="f43" fmla="*/ 37 f29 1"/>
                  <a:gd name="f44" fmla="*/ 6 f30 1"/>
                  <a:gd name="f45" fmla="*/ 31 f29 1"/>
                  <a:gd name="f46" fmla="*/ 10 f30 1"/>
                  <a:gd name="f47" fmla="*/ 14 f30 1"/>
                  <a:gd name="f48" fmla="*/ 27 f29 1"/>
                  <a:gd name="f49" fmla="*/ 18 f30 1"/>
                  <a:gd name="f50" fmla="*/ 23 f29 1"/>
                  <a:gd name="f51" fmla="*/ 286 f30 1"/>
                  <a:gd name="f52" fmla="*/ 652 f29 1"/>
                  <a:gd name="f53" fmla="*/ f31 1 f2"/>
                  <a:gd name="f54" fmla="*/ f34 1 286"/>
                  <a:gd name="f55" fmla="*/ f35 1 652"/>
                  <a:gd name="f56" fmla="*/ f36 1 286"/>
                  <a:gd name="f57" fmla="*/ f37 1 652"/>
                  <a:gd name="f58" fmla="*/ f38 1 286"/>
                  <a:gd name="f59" fmla="*/ f39 1 652"/>
                  <a:gd name="f60" fmla="*/ f40 1 286"/>
                  <a:gd name="f61" fmla="*/ f41 1 652"/>
                  <a:gd name="f62" fmla="*/ f42 1 652"/>
                  <a:gd name="f63" fmla="*/ f43 1 652"/>
                  <a:gd name="f64" fmla="*/ f44 1 286"/>
                  <a:gd name="f65" fmla="*/ f45 1 652"/>
                  <a:gd name="f66" fmla="*/ f46 1 286"/>
                  <a:gd name="f67" fmla="*/ f47 1 286"/>
                  <a:gd name="f68" fmla="*/ f48 1 652"/>
                  <a:gd name="f69" fmla="*/ f49 1 286"/>
                  <a:gd name="f70" fmla="*/ f50 1 652"/>
                  <a:gd name="f71" fmla="*/ f51 1 286"/>
                  <a:gd name="f72" fmla="*/ f52 1 65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0 f27 1"/>
                  <a:gd name="f94" fmla="*/ f91 f27 1"/>
                  <a:gd name="f95" fmla="*/ f92 f28 1"/>
                  <a:gd name="f96" fmla="*/ f77 f28 1"/>
                  <a:gd name="f97" fmla="*/ f74 f27 1"/>
                  <a:gd name="f98" fmla="*/ f75 f28 1"/>
                  <a:gd name="f99" fmla="*/ f76 f27 1"/>
                  <a:gd name="f100" fmla="*/ f78 f27 1"/>
                  <a:gd name="f101" fmla="*/ f79 f28 1"/>
                  <a:gd name="f102" fmla="*/ f81 f28 1"/>
                  <a:gd name="f103" fmla="*/ f82 f28 1"/>
                  <a:gd name="f104" fmla="*/ f83 f28 1"/>
                  <a:gd name="f105" fmla="*/ f84 f27 1"/>
                  <a:gd name="f106" fmla="*/ f85 f28 1"/>
                  <a:gd name="f107" fmla="*/ f86 f27 1"/>
                  <a:gd name="f108" fmla="*/ f87 f27 1"/>
                  <a:gd name="f109" fmla="*/ f88 f28 1"/>
                  <a:gd name="f110" fmla="*/ f89 f27 1"/>
                  <a:gd name="f111" fmla="*/ f90 f28 1"/>
                </a:gdLst>
                <a:ahLst/>
                <a:cxnLst>
                  <a:cxn ang="3cd4">
                    <a:pos x="hc" y="t"/>
                  </a:cxn>
                  <a:cxn ang="0">
                    <a:pos x="r" y="vc"/>
                  </a:cxn>
                  <a:cxn ang="cd4">
                    <a:pos x="hc" y="b"/>
                  </a:cxn>
                  <a:cxn ang="cd2">
                    <a:pos x="l" y="vc"/>
                  </a:cxn>
                  <a:cxn ang="f73">
                    <a:pos x="f97" y="f98"/>
                  </a:cxn>
                  <a:cxn ang="f73">
                    <a:pos x="f99" y="f98"/>
                  </a:cxn>
                  <a:cxn ang="f73">
                    <a:pos x="f99" y="f96"/>
                  </a:cxn>
                  <a:cxn ang="f73">
                    <a:pos x="f100" y="f101"/>
                  </a:cxn>
                  <a:cxn ang="f73">
                    <a:pos x="f93" y="f102"/>
                  </a:cxn>
                  <a:cxn ang="f73">
                    <a:pos x="f97" y="f103"/>
                  </a:cxn>
                  <a:cxn ang="f73">
                    <a:pos x="f99" y="f104"/>
                  </a:cxn>
                  <a:cxn ang="f73">
                    <a:pos x="f105" y="f106"/>
                  </a:cxn>
                  <a:cxn ang="f73">
                    <a:pos x="f107" y="f106"/>
                  </a:cxn>
                  <a:cxn ang="f73">
                    <a:pos x="f108" y="f109"/>
                  </a:cxn>
                  <a:cxn ang="f73">
                    <a:pos x="f110" y="f111"/>
                  </a:cxn>
                  <a:cxn ang="f73">
                    <a:pos x="f97" y="f111"/>
                  </a:cxn>
                  <a:cxn ang="f73">
                    <a:pos x="f97" y="f98"/>
                  </a:cxn>
                  <a:cxn ang="f73">
                    <a:pos x="f97" y="f98"/>
                  </a:cxn>
                </a:cxnLst>
                <a:rect l="f93" t="f96" r="f94" b="f95"/>
                <a:pathLst>
                  <a:path w="286" h="652">
                    <a:moveTo>
                      <a:pt x="f8" y="f9"/>
                    </a:moveTo>
                    <a:lnTo>
                      <a:pt x="f10" y="f11"/>
                    </a:lnTo>
                    <a:lnTo>
                      <a:pt x="f12" y="f5"/>
                    </a:lnTo>
                    <a:lnTo>
                      <a:pt x="f13" y="f14"/>
                    </a:lnTo>
                    <a:lnTo>
                      <a:pt x="f5" y="f15"/>
                    </a:lnTo>
                    <a:lnTo>
                      <a:pt x="f16" y="f7"/>
                    </a:lnTo>
                    <a:lnTo>
                      <a:pt x="f12" y="f17"/>
                    </a:lnTo>
                    <a:lnTo>
                      <a:pt x="f18" y="f19"/>
                    </a:lnTo>
                    <a:lnTo>
                      <a:pt x="f20" y="f21"/>
                    </a:lnTo>
                    <a:lnTo>
                      <a:pt x="f22" y="f23"/>
                    </a:lnTo>
                    <a:lnTo>
                      <a:pt x="f6" y="f24"/>
                    </a:lnTo>
                    <a:lnTo>
                      <a:pt x="f25" y="f24"/>
                    </a:lnTo>
                    <a:lnTo>
                      <a:pt x="f8" y="f9"/>
                    </a:lnTo>
                    <a:close/>
                  </a:path>
                </a:pathLst>
              </a:custGeom>
              <a:solidFill>
                <a:srgbClr val="FFA64D"/>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09" name="Freeform 39">
                <a:extLst>
                  <a:ext uri="{FF2B5EF4-FFF2-40B4-BE49-F238E27FC236}">
                    <a16:creationId xmlns:a16="http://schemas.microsoft.com/office/drawing/2014/main" xmlns="" id="{0962E3F3-4B6A-47B6-87BF-6E2E229D8386}"/>
                  </a:ext>
                </a:extLst>
              </p:cNvPr>
              <p:cNvSpPr/>
              <p:nvPr/>
            </p:nvSpPr>
            <p:spPr>
              <a:xfrm>
                <a:off x="7999985" y="3988283"/>
                <a:ext cx="75995" cy="797256"/>
              </a:xfrm>
              <a:custGeom>
                <a:avLst/>
                <a:gdLst>
                  <a:gd name="f0" fmla="val 10800000"/>
                  <a:gd name="f1" fmla="val 5400000"/>
                  <a:gd name="f2" fmla="val 180"/>
                  <a:gd name="f3" fmla="val w"/>
                  <a:gd name="f4" fmla="val h"/>
                  <a:gd name="f5" fmla="val 0"/>
                  <a:gd name="f6" fmla="val 280"/>
                  <a:gd name="f7" fmla="val 2343"/>
                  <a:gd name="f8" fmla="val 111"/>
                  <a:gd name="f9" fmla="val 34"/>
                  <a:gd name="f10" fmla="val 123"/>
                  <a:gd name="f11" fmla="val 2267"/>
                  <a:gd name="f12" fmla="+- 0 0 -90"/>
                  <a:gd name="f13" fmla="*/ f3 1 280"/>
                  <a:gd name="f14" fmla="*/ f4 1 2343"/>
                  <a:gd name="f15" fmla="+- f7 0 f5"/>
                  <a:gd name="f16" fmla="+- f6 0 f5"/>
                  <a:gd name="f17" fmla="*/ f12 f0 1"/>
                  <a:gd name="f18" fmla="*/ f16 1 280"/>
                  <a:gd name="f19" fmla="*/ f15 1 2343"/>
                  <a:gd name="f20" fmla="*/ 6 f16 1"/>
                  <a:gd name="f21" fmla="*/ 0 f15 1"/>
                  <a:gd name="f22" fmla="*/ 17 f16 1"/>
                  <a:gd name="f23" fmla="*/ 3 f15 1"/>
                  <a:gd name="f24" fmla="*/ 7 f16 1"/>
                  <a:gd name="f25" fmla="*/ 147 f15 1"/>
                  <a:gd name="f26" fmla="*/ 0 f16 1"/>
                  <a:gd name="f27" fmla="*/ 142 f15 1"/>
                  <a:gd name="f28" fmla="*/ 280 f16 1"/>
                  <a:gd name="f29" fmla="*/ 2343 f15 1"/>
                  <a:gd name="f30" fmla="*/ f17 1 f2"/>
                  <a:gd name="f31" fmla="*/ f20 1 280"/>
                  <a:gd name="f32" fmla="*/ f21 1 2343"/>
                  <a:gd name="f33" fmla="*/ f22 1 280"/>
                  <a:gd name="f34" fmla="*/ f23 1 2343"/>
                  <a:gd name="f35" fmla="*/ f24 1 280"/>
                  <a:gd name="f36" fmla="*/ f25 1 2343"/>
                  <a:gd name="f37" fmla="*/ f26 1 280"/>
                  <a:gd name="f38" fmla="*/ f27 1 2343"/>
                  <a:gd name="f39" fmla="*/ f28 1 280"/>
                  <a:gd name="f40" fmla="*/ f29 1 2343"/>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280" h="2343">
                    <a:moveTo>
                      <a:pt x="f8" y="f5"/>
                    </a:moveTo>
                    <a:lnTo>
                      <a:pt x="f6" y="f9"/>
                    </a:lnTo>
                    <a:lnTo>
                      <a:pt x="f10" y="f7"/>
                    </a:lnTo>
                    <a:lnTo>
                      <a:pt x="f5" y="f11"/>
                    </a:lnTo>
                    <a:lnTo>
                      <a:pt x="f8" y="f5"/>
                    </a:lnTo>
                    <a:close/>
                  </a:path>
                </a:pathLst>
              </a:custGeom>
              <a:solidFill>
                <a:srgbClr val="A38C8C"/>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0" name="Freeform 40">
                <a:extLst>
                  <a:ext uri="{FF2B5EF4-FFF2-40B4-BE49-F238E27FC236}">
                    <a16:creationId xmlns:a16="http://schemas.microsoft.com/office/drawing/2014/main" xmlns="" id="{290C4B2D-5C09-4DCD-A1C8-B2173C7075B6}"/>
                  </a:ext>
                </a:extLst>
              </p:cNvPr>
              <p:cNvSpPr/>
              <p:nvPr/>
            </p:nvSpPr>
            <p:spPr>
              <a:xfrm>
                <a:off x="7651168" y="3881481"/>
                <a:ext cx="490968" cy="61904"/>
              </a:xfrm>
              <a:custGeom>
                <a:avLst/>
                <a:gdLst>
                  <a:gd name="f0" fmla="val 10800000"/>
                  <a:gd name="f1" fmla="val 5400000"/>
                  <a:gd name="f2" fmla="val 180"/>
                  <a:gd name="f3" fmla="val w"/>
                  <a:gd name="f4" fmla="val h"/>
                  <a:gd name="f5" fmla="val 0"/>
                  <a:gd name="f6" fmla="val 1795"/>
                  <a:gd name="f7" fmla="val 22"/>
                  <a:gd name="f8" fmla="val 137"/>
                  <a:gd name="f9" fmla="val 4"/>
                  <a:gd name="f10" fmla="val 249"/>
                  <a:gd name="f11" fmla="val 363"/>
                  <a:gd name="f12" fmla="val 45"/>
                  <a:gd name="f13" fmla="val 476"/>
                  <a:gd name="f14" fmla="val 58"/>
                  <a:gd name="f15" fmla="val 814"/>
                  <a:gd name="f16" fmla="val 76"/>
                  <a:gd name="f17" fmla="val 1122"/>
                  <a:gd name="f18" fmla="val 85"/>
                  <a:gd name="f19" fmla="val 1770"/>
                  <a:gd name="f20" fmla="val 87"/>
                  <a:gd name="f21" fmla="val 102"/>
                  <a:gd name="f22" fmla="val 1785"/>
                  <a:gd name="f23" fmla="val 133"/>
                  <a:gd name="f24" fmla="val 1752"/>
                  <a:gd name="f25" fmla="val 166"/>
                  <a:gd name="f26" fmla="val 1707"/>
                  <a:gd name="f27" fmla="val 1089"/>
                  <a:gd name="f28" fmla="val 179"/>
                  <a:gd name="f29" fmla="val 470"/>
                  <a:gd name="f30" fmla="val 153"/>
                  <a:gd name="f31" fmla="val 287"/>
                  <a:gd name="f32" fmla="val 123"/>
                  <a:gd name="f33" fmla="val 200"/>
                  <a:gd name="f34" fmla="val 109"/>
                  <a:gd name="f35" fmla="val 108"/>
                  <a:gd name="f36" fmla="val 55"/>
                  <a:gd name="f37" fmla="val 93"/>
                  <a:gd name="f38" fmla="val 16"/>
                  <a:gd name="f39" fmla="val 57"/>
                  <a:gd name="f40" fmla="val 19"/>
                  <a:gd name="f41" fmla="val 6"/>
                  <a:gd name="f42" fmla="+- 0 0 -90"/>
                  <a:gd name="f43" fmla="*/ f3 1 1795"/>
                  <a:gd name="f44" fmla="*/ f4 1 180"/>
                  <a:gd name="f45" fmla="+- f2 0 f5"/>
                  <a:gd name="f46" fmla="+- f6 0 f5"/>
                  <a:gd name="f47" fmla="*/ f42 f0 1"/>
                  <a:gd name="f48" fmla="*/ f46 1 1795"/>
                  <a:gd name="f49" fmla="*/ f45 1 180"/>
                  <a:gd name="f50" fmla="*/ 2 f46 1"/>
                  <a:gd name="f51" fmla="*/ 0 f45 1"/>
                  <a:gd name="f52" fmla="*/ 9 f46 1"/>
                  <a:gd name="f53" fmla="*/ 1 f45 1"/>
                  <a:gd name="f54" fmla="*/ 16 f46 1"/>
                  <a:gd name="f55" fmla="*/ 2 f45 1"/>
                  <a:gd name="f56" fmla="*/ 23 f46 1"/>
                  <a:gd name="f57" fmla="*/ 3 f45 1"/>
                  <a:gd name="f58" fmla="*/ 30 f46 1"/>
                  <a:gd name="f59" fmla="*/ 4 f45 1"/>
                  <a:gd name="f60" fmla="*/ 51 f46 1"/>
                  <a:gd name="f61" fmla="*/ 5 f45 1"/>
                  <a:gd name="f62" fmla="*/ 71 f46 1"/>
                  <a:gd name="f63" fmla="*/ 6 f45 1"/>
                  <a:gd name="f64" fmla="*/ 111 f46 1"/>
                  <a:gd name="f65" fmla="*/ 113 f46 1"/>
                  <a:gd name="f66" fmla="*/ 7 f45 1"/>
                  <a:gd name="f67" fmla="*/ 112 f46 1"/>
                  <a:gd name="f68" fmla="*/ 9 f45 1"/>
                  <a:gd name="f69" fmla="*/ 110 f46 1"/>
                  <a:gd name="f70" fmla="*/ 11 f45 1"/>
                  <a:gd name="f71" fmla="*/ 107 f46 1"/>
                  <a:gd name="f72" fmla="*/ 12 f45 1"/>
                  <a:gd name="f73" fmla="*/ 69 f46 1"/>
                  <a:gd name="f74" fmla="*/ 10 f45 1"/>
                  <a:gd name="f75" fmla="*/ 18 f46 1"/>
                  <a:gd name="f76" fmla="*/ 8 f45 1"/>
                  <a:gd name="f77" fmla="*/ 13 f46 1"/>
                  <a:gd name="f78" fmla="*/ 7 f46 1"/>
                  <a:gd name="f79" fmla="*/ 4 f46 1"/>
                  <a:gd name="f80" fmla="*/ 1 f46 1"/>
                  <a:gd name="f81" fmla="*/ 0 f46 1"/>
                  <a:gd name="f82" fmla="*/ 1795 f46 1"/>
                  <a:gd name="f83" fmla="*/ 180 f45 1"/>
                  <a:gd name="f84" fmla="*/ f47 1 f2"/>
                  <a:gd name="f85" fmla="*/ f50 1 1795"/>
                  <a:gd name="f86" fmla="*/ f51 1 180"/>
                  <a:gd name="f87" fmla="*/ f52 1 1795"/>
                  <a:gd name="f88" fmla="*/ f53 1 180"/>
                  <a:gd name="f89" fmla="*/ f54 1 1795"/>
                  <a:gd name="f90" fmla="*/ f55 1 180"/>
                  <a:gd name="f91" fmla="*/ f56 1 1795"/>
                  <a:gd name="f92" fmla="*/ f57 1 180"/>
                  <a:gd name="f93" fmla="*/ f58 1 1795"/>
                  <a:gd name="f94" fmla="*/ f59 1 180"/>
                  <a:gd name="f95" fmla="*/ f60 1 1795"/>
                  <a:gd name="f96" fmla="*/ f61 1 180"/>
                  <a:gd name="f97" fmla="*/ f62 1 1795"/>
                  <a:gd name="f98" fmla="*/ f63 1 180"/>
                  <a:gd name="f99" fmla="*/ f64 1 1795"/>
                  <a:gd name="f100" fmla="*/ f65 1 1795"/>
                  <a:gd name="f101" fmla="*/ f66 1 180"/>
                  <a:gd name="f102" fmla="*/ f67 1 1795"/>
                  <a:gd name="f103" fmla="*/ f68 1 180"/>
                  <a:gd name="f104" fmla="*/ f69 1 1795"/>
                  <a:gd name="f105" fmla="*/ f70 1 180"/>
                  <a:gd name="f106" fmla="*/ f71 1 1795"/>
                  <a:gd name="f107" fmla="*/ f72 1 180"/>
                  <a:gd name="f108" fmla="*/ f73 1 1795"/>
                  <a:gd name="f109" fmla="*/ f74 1 180"/>
                  <a:gd name="f110" fmla="*/ f75 1 1795"/>
                  <a:gd name="f111" fmla="*/ f76 1 180"/>
                  <a:gd name="f112" fmla="*/ f77 1 1795"/>
                  <a:gd name="f113" fmla="*/ f78 1 1795"/>
                  <a:gd name="f114" fmla="*/ f79 1 1795"/>
                  <a:gd name="f115" fmla="*/ f80 1 1795"/>
                  <a:gd name="f116" fmla="*/ f81 1 1795"/>
                  <a:gd name="f117" fmla="*/ f82 1 1795"/>
                  <a:gd name="f118" fmla="*/ f83 1 180"/>
                  <a:gd name="f119" fmla="+- f84 0 f1"/>
                  <a:gd name="f120" fmla="*/ f85 1 f48"/>
                  <a:gd name="f121" fmla="*/ f86 1 f49"/>
                  <a:gd name="f122" fmla="*/ f87 1 f48"/>
                  <a:gd name="f123" fmla="*/ f88 1 f49"/>
                  <a:gd name="f124" fmla="*/ f89 1 f48"/>
                  <a:gd name="f125" fmla="*/ f90 1 f49"/>
                  <a:gd name="f126" fmla="*/ f91 1 f48"/>
                  <a:gd name="f127" fmla="*/ f92 1 f49"/>
                  <a:gd name="f128" fmla="*/ f93 1 f48"/>
                  <a:gd name="f129" fmla="*/ f94 1 f49"/>
                  <a:gd name="f130" fmla="*/ f95 1 f48"/>
                  <a:gd name="f131" fmla="*/ f96 1 f49"/>
                  <a:gd name="f132" fmla="*/ f97 1 f48"/>
                  <a:gd name="f133" fmla="*/ f98 1 f49"/>
                  <a:gd name="f134" fmla="*/ f99 1 f48"/>
                  <a:gd name="f135" fmla="*/ f100 1 f48"/>
                  <a:gd name="f136" fmla="*/ f101 1 f49"/>
                  <a:gd name="f137" fmla="*/ f102 1 f48"/>
                  <a:gd name="f138" fmla="*/ f103 1 f49"/>
                  <a:gd name="f139" fmla="*/ f104 1 f48"/>
                  <a:gd name="f140" fmla="*/ f105 1 f49"/>
                  <a:gd name="f141" fmla="*/ f106 1 f48"/>
                  <a:gd name="f142" fmla="*/ f107 1 f49"/>
                  <a:gd name="f143" fmla="*/ f108 1 f48"/>
                  <a:gd name="f144" fmla="*/ f109 1 f49"/>
                  <a:gd name="f145" fmla="*/ f110 1 f48"/>
                  <a:gd name="f146" fmla="*/ f111 1 f49"/>
                  <a:gd name="f147" fmla="*/ f112 1 f48"/>
                  <a:gd name="f148" fmla="*/ f113 1 f48"/>
                  <a:gd name="f149" fmla="*/ f114 1 f48"/>
                  <a:gd name="f150" fmla="*/ f115 1 f48"/>
                  <a:gd name="f151" fmla="*/ f116 1 f48"/>
                  <a:gd name="f152" fmla="*/ f117 1 f48"/>
                  <a:gd name="f153" fmla="*/ f118 1 f49"/>
                  <a:gd name="f154" fmla="*/ f151 f43 1"/>
                  <a:gd name="f155" fmla="*/ f152 f43 1"/>
                  <a:gd name="f156" fmla="*/ f153 f44 1"/>
                  <a:gd name="f157" fmla="*/ f121 f44 1"/>
                  <a:gd name="f158" fmla="*/ f120 f43 1"/>
                  <a:gd name="f159" fmla="*/ f122 f43 1"/>
                  <a:gd name="f160" fmla="*/ f123 f44 1"/>
                  <a:gd name="f161" fmla="*/ f124 f43 1"/>
                  <a:gd name="f162" fmla="*/ f125 f44 1"/>
                  <a:gd name="f163" fmla="*/ f126 f43 1"/>
                  <a:gd name="f164" fmla="*/ f127 f44 1"/>
                  <a:gd name="f165" fmla="*/ f128 f43 1"/>
                  <a:gd name="f166" fmla="*/ f129 f44 1"/>
                  <a:gd name="f167" fmla="*/ f130 f43 1"/>
                  <a:gd name="f168" fmla="*/ f131 f44 1"/>
                  <a:gd name="f169" fmla="*/ f132 f43 1"/>
                  <a:gd name="f170" fmla="*/ f133 f44 1"/>
                  <a:gd name="f171" fmla="*/ f134 f43 1"/>
                  <a:gd name="f172" fmla="*/ f135 f43 1"/>
                  <a:gd name="f173" fmla="*/ f136 f44 1"/>
                  <a:gd name="f174" fmla="*/ f137 f43 1"/>
                  <a:gd name="f175" fmla="*/ f138 f44 1"/>
                  <a:gd name="f176" fmla="*/ f139 f43 1"/>
                  <a:gd name="f177" fmla="*/ f140 f44 1"/>
                  <a:gd name="f178" fmla="*/ f141 f43 1"/>
                  <a:gd name="f179" fmla="*/ f142 f44 1"/>
                  <a:gd name="f180" fmla="*/ f143 f43 1"/>
                  <a:gd name="f181" fmla="*/ f144 f44 1"/>
                  <a:gd name="f182" fmla="*/ f145 f43 1"/>
                  <a:gd name="f183" fmla="*/ f146 f44 1"/>
                  <a:gd name="f184" fmla="*/ f147 f43 1"/>
                  <a:gd name="f185" fmla="*/ f148 f43 1"/>
                  <a:gd name="f186" fmla="*/ f149 f43 1"/>
                  <a:gd name="f187" fmla="*/ f150 f43 1"/>
                </a:gdLst>
                <a:ahLst/>
                <a:cxnLst>
                  <a:cxn ang="3cd4">
                    <a:pos x="hc" y="t"/>
                  </a:cxn>
                  <a:cxn ang="0">
                    <a:pos x="r" y="vc"/>
                  </a:cxn>
                  <a:cxn ang="cd4">
                    <a:pos x="hc" y="b"/>
                  </a:cxn>
                  <a:cxn ang="cd2">
                    <a:pos x="l" y="vc"/>
                  </a:cxn>
                  <a:cxn ang="f119">
                    <a:pos x="f158" y="f157"/>
                  </a:cxn>
                  <a:cxn ang="f119">
                    <a:pos x="f159" y="f160"/>
                  </a:cxn>
                  <a:cxn ang="f119">
                    <a:pos x="f161" y="f162"/>
                  </a:cxn>
                  <a:cxn ang="f119">
                    <a:pos x="f163" y="f164"/>
                  </a:cxn>
                  <a:cxn ang="f119">
                    <a:pos x="f165" y="f166"/>
                  </a:cxn>
                  <a:cxn ang="f119">
                    <a:pos x="f167" y="f168"/>
                  </a:cxn>
                  <a:cxn ang="f119">
                    <a:pos x="f169" y="f170"/>
                  </a:cxn>
                  <a:cxn ang="f119">
                    <a:pos x="f171" y="f170"/>
                  </a:cxn>
                  <a:cxn ang="f119">
                    <a:pos x="f172" y="f173"/>
                  </a:cxn>
                  <a:cxn ang="f119">
                    <a:pos x="f174" y="f175"/>
                  </a:cxn>
                  <a:cxn ang="f119">
                    <a:pos x="f176" y="f177"/>
                  </a:cxn>
                  <a:cxn ang="f119">
                    <a:pos x="f178" y="f179"/>
                  </a:cxn>
                  <a:cxn ang="f119">
                    <a:pos x="f180" y="f179"/>
                  </a:cxn>
                  <a:cxn ang="f119">
                    <a:pos x="f165" y="f181"/>
                  </a:cxn>
                  <a:cxn ang="f119">
                    <a:pos x="f182" y="f183"/>
                  </a:cxn>
                  <a:cxn ang="f119">
                    <a:pos x="f184" y="f173"/>
                  </a:cxn>
                  <a:cxn ang="f119">
                    <a:pos x="f185" y="f173"/>
                  </a:cxn>
                  <a:cxn ang="f119">
                    <a:pos x="f186" y="f170"/>
                  </a:cxn>
                  <a:cxn ang="f119">
                    <a:pos x="f187" y="f166"/>
                  </a:cxn>
                  <a:cxn ang="f119">
                    <a:pos x="f154" y="f162"/>
                  </a:cxn>
                  <a:cxn ang="f119">
                    <a:pos x="f187" y="f160"/>
                  </a:cxn>
                  <a:cxn ang="f119">
                    <a:pos x="f158" y="f157"/>
                  </a:cxn>
                  <a:cxn ang="f119">
                    <a:pos x="f158" y="f157"/>
                  </a:cxn>
                </a:cxnLst>
                <a:rect l="f154" t="f157" r="f155" b="f156"/>
                <a:pathLst>
                  <a:path w="1795" h="180">
                    <a:moveTo>
                      <a:pt x="f7" y="f5"/>
                    </a:moveTo>
                    <a:lnTo>
                      <a:pt x="f8" y="f9"/>
                    </a:lnTo>
                    <a:lnTo>
                      <a:pt x="f10" y="f7"/>
                    </a:lnTo>
                    <a:lnTo>
                      <a:pt x="f11" y="f12"/>
                    </a:lnTo>
                    <a:lnTo>
                      <a:pt x="f13" y="f14"/>
                    </a:lnTo>
                    <a:lnTo>
                      <a:pt x="f15" y="f16"/>
                    </a:lnTo>
                    <a:lnTo>
                      <a:pt x="f17" y="f18"/>
                    </a:lnTo>
                    <a:lnTo>
                      <a:pt x="f19" y="f20"/>
                    </a:lnTo>
                    <a:lnTo>
                      <a:pt x="f6" y="f21"/>
                    </a:lnTo>
                    <a:lnTo>
                      <a:pt x="f22" y="f23"/>
                    </a:lnTo>
                    <a:lnTo>
                      <a:pt x="f24" y="f25"/>
                    </a:lnTo>
                    <a:lnTo>
                      <a:pt x="f26" y="f2"/>
                    </a:lnTo>
                    <a:lnTo>
                      <a:pt x="f27" y="f28"/>
                    </a:lnTo>
                    <a:lnTo>
                      <a:pt x="f29" y="f30"/>
                    </a:lnTo>
                    <a:lnTo>
                      <a:pt x="f31" y="f32"/>
                    </a:lnTo>
                    <a:lnTo>
                      <a:pt x="f33" y="f34"/>
                    </a:lnTo>
                    <a:lnTo>
                      <a:pt x="f21" y="f35"/>
                    </a:lnTo>
                    <a:lnTo>
                      <a:pt x="f36" y="f37"/>
                    </a:lnTo>
                    <a:lnTo>
                      <a:pt x="f38" y="f39"/>
                    </a:lnTo>
                    <a:lnTo>
                      <a:pt x="f5" y="f40"/>
                    </a:lnTo>
                    <a:lnTo>
                      <a:pt x="f41" y="f41"/>
                    </a:lnTo>
                    <a:lnTo>
                      <a:pt x="f7" y="f5"/>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1" name="Freeform 41">
                <a:extLst>
                  <a:ext uri="{FF2B5EF4-FFF2-40B4-BE49-F238E27FC236}">
                    <a16:creationId xmlns:a16="http://schemas.microsoft.com/office/drawing/2014/main" xmlns="" id="{51DFB325-3BE1-412D-838D-85FB5F316AB2}"/>
                  </a:ext>
                </a:extLst>
              </p:cNvPr>
              <p:cNvSpPr/>
              <p:nvPr/>
            </p:nvSpPr>
            <p:spPr>
              <a:xfrm>
                <a:off x="8085280" y="3909370"/>
                <a:ext cx="62874" cy="819028"/>
              </a:xfrm>
              <a:custGeom>
                <a:avLst/>
                <a:gdLst>
                  <a:gd name="f0" fmla="val 10800000"/>
                  <a:gd name="f1" fmla="val 5400000"/>
                  <a:gd name="f2" fmla="val 180"/>
                  <a:gd name="f3" fmla="val w"/>
                  <a:gd name="f4" fmla="val h"/>
                  <a:gd name="f5" fmla="val 0"/>
                  <a:gd name="f6" fmla="val 230"/>
                  <a:gd name="f7" fmla="val 2408"/>
                  <a:gd name="f8" fmla="val 228"/>
                  <a:gd name="f9" fmla="val 39"/>
                  <a:gd name="f10" fmla="val 209"/>
                  <a:gd name="f11" fmla="val 207"/>
                  <a:gd name="f12" fmla="val 379"/>
                  <a:gd name="f13" fmla="val 159"/>
                  <a:gd name="f14" fmla="val 1245"/>
                  <a:gd name="f15" fmla="val 142"/>
                  <a:gd name="f16" fmla="val 1431"/>
                  <a:gd name="f17" fmla="val 124"/>
                  <a:gd name="f18" fmla="val 1596"/>
                  <a:gd name="f19" fmla="val 102"/>
                  <a:gd name="f20" fmla="val 1948"/>
                  <a:gd name="f21" fmla="val 91"/>
                  <a:gd name="f22" fmla="val 2372"/>
                  <a:gd name="f23" fmla="val 84"/>
                  <a:gd name="f24" fmla="val 2391"/>
                  <a:gd name="f25" fmla="val 70"/>
                  <a:gd name="f26" fmla="val 2404"/>
                  <a:gd name="f27" fmla="val 36"/>
                  <a:gd name="f28" fmla="val 7"/>
                  <a:gd name="f29" fmla="val 2390"/>
                  <a:gd name="f30" fmla="val 2352"/>
                  <a:gd name="f31" fmla="val 18"/>
                  <a:gd name="f32" fmla="val 2149"/>
                  <a:gd name="f33" fmla="val 9"/>
                  <a:gd name="f34" fmla="val 15"/>
                  <a:gd name="f35" fmla="val 1759"/>
                  <a:gd name="f36" fmla="val 31"/>
                  <a:gd name="f37" fmla="val 1593"/>
                  <a:gd name="f38" fmla="val 64"/>
                  <a:gd name="f39" fmla="val 1238"/>
                  <a:gd name="f40" fmla="val 114"/>
                  <a:gd name="f41" fmla="val 371"/>
                  <a:gd name="f42" fmla="val 130"/>
                  <a:gd name="f43" fmla="val 54"/>
                  <a:gd name="f44" fmla="val 139"/>
                  <a:gd name="f45" fmla="val 153"/>
                  <a:gd name="f46" fmla="val 6"/>
                  <a:gd name="f47" fmla="val 171"/>
                  <a:gd name="f48" fmla="val 205"/>
                  <a:gd name="f49" fmla="+- 0 0 -90"/>
                  <a:gd name="f50" fmla="*/ f3 1 230"/>
                  <a:gd name="f51" fmla="*/ f4 1 2408"/>
                  <a:gd name="f52" fmla="+- f7 0 f5"/>
                  <a:gd name="f53" fmla="+- f6 0 f5"/>
                  <a:gd name="f54" fmla="*/ f49 f0 1"/>
                  <a:gd name="f55" fmla="*/ f53 1 230"/>
                  <a:gd name="f56" fmla="*/ f52 1 2408"/>
                  <a:gd name="f57" fmla="*/ 14 f53 1"/>
                  <a:gd name="f58" fmla="*/ 2 f52 1"/>
                  <a:gd name="f59" fmla="*/ 13 f52 1"/>
                  <a:gd name="f60" fmla="*/ 13 f53 1"/>
                  <a:gd name="f61" fmla="*/ 23 f52 1"/>
                  <a:gd name="f62" fmla="*/ 10 f53 1"/>
                  <a:gd name="f63" fmla="*/ 77 f52 1"/>
                  <a:gd name="f64" fmla="*/ 9 f53 1"/>
                  <a:gd name="f65" fmla="*/ 89 f52 1"/>
                  <a:gd name="f66" fmla="*/ 7 f53 1"/>
                  <a:gd name="f67" fmla="*/ 99 f52 1"/>
                  <a:gd name="f68" fmla="*/ 121 f52 1"/>
                  <a:gd name="f69" fmla="*/ 6 f53 1"/>
                  <a:gd name="f70" fmla="*/ 149 f52 1"/>
                  <a:gd name="f71" fmla="*/ 150 f52 1"/>
                  <a:gd name="f72" fmla="*/ 5 f53 1"/>
                  <a:gd name="f73" fmla="*/ 151 f52 1"/>
                  <a:gd name="f74" fmla="*/ 3 f53 1"/>
                  <a:gd name="f75" fmla="*/ 1 f53 1"/>
                  <a:gd name="f76" fmla="*/ 0 f53 1"/>
                  <a:gd name="f77" fmla="*/ 147 f52 1"/>
                  <a:gd name="f78" fmla="*/ 2 f53 1"/>
                  <a:gd name="f79" fmla="*/ 135 f52 1"/>
                  <a:gd name="f80" fmla="*/ 110 f52 1"/>
                  <a:gd name="f81" fmla="*/ 4 f53 1"/>
                  <a:gd name="f82" fmla="*/ 3 f52 1"/>
                  <a:gd name="f83" fmla="*/ 1 f52 1"/>
                  <a:gd name="f84" fmla="*/ 11 f53 1"/>
                  <a:gd name="f85" fmla="*/ 0 f52 1"/>
                  <a:gd name="f86" fmla="*/ 230 f53 1"/>
                  <a:gd name="f87" fmla="*/ 2408 f52 1"/>
                  <a:gd name="f88" fmla="*/ f54 1 f2"/>
                  <a:gd name="f89" fmla="*/ f57 1 230"/>
                  <a:gd name="f90" fmla="*/ f58 1 2408"/>
                  <a:gd name="f91" fmla="*/ f59 1 2408"/>
                  <a:gd name="f92" fmla="*/ f60 1 230"/>
                  <a:gd name="f93" fmla="*/ f61 1 2408"/>
                  <a:gd name="f94" fmla="*/ f62 1 230"/>
                  <a:gd name="f95" fmla="*/ f63 1 2408"/>
                  <a:gd name="f96" fmla="*/ f64 1 230"/>
                  <a:gd name="f97" fmla="*/ f65 1 2408"/>
                  <a:gd name="f98" fmla="*/ f66 1 230"/>
                  <a:gd name="f99" fmla="*/ f67 1 2408"/>
                  <a:gd name="f100" fmla="*/ f68 1 2408"/>
                  <a:gd name="f101" fmla="*/ f69 1 230"/>
                  <a:gd name="f102" fmla="*/ f70 1 2408"/>
                  <a:gd name="f103" fmla="*/ f71 1 2408"/>
                  <a:gd name="f104" fmla="*/ f72 1 230"/>
                  <a:gd name="f105" fmla="*/ f73 1 2408"/>
                  <a:gd name="f106" fmla="*/ f74 1 230"/>
                  <a:gd name="f107" fmla="*/ f75 1 230"/>
                  <a:gd name="f108" fmla="*/ f76 1 230"/>
                  <a:gd name="f109" fmla="*/ f77 1 2408"/>
                  <a:gd name="f110" fmla="*/ f78 1 230"/>
                  <a:gd name="f111" fmla="*/ f79 1 2408"/>
                  <a:gd name="f112" fmla="*/ f80 1 2408"/>
                  <a:gd name="f113" fmla="*/ f81 1 230"/>
                  <a:gd name="f114" fmla="*/ f82 1 2408"/>
                  <a:gd name="f115" fmla="*/ f83 1 2408"/>
                  <a:gd name="f116" fmla="*/ f84 1 230"/>
                  <a:gd name="f117" fmla="*/ f85 1 2408"/>
                  <a:gd name="f118" fmla="*/ f86 1 230"/>
                  <a:gd name="f119" fmla="*/ f87 1 2408"/>
                  <a:gd name="f120" fmla="+- f88 0 f1"/>
                  <a:gd name="f121" fmla="*/ f89 1 f55"/>
                  <a:gd name="f122" fmla="*/ f90 1 f56"/>
                  <a:gd name="f123" fmla="*/ f91 1 f56"/>
                  <a:gd name="f124" fmla="*/ f92 1 f55"/>
                  <a:gd name="f125" fmla="*/ f93 1 f56"/>
                  <a:gd name="f126" fmla="*/ f94 1 f55"/>
                  <a:gd name="f127" fmla="*/ f95 1 f56"/>
                  <a:gd name="f128" fmla="*/ f96 1 f55"/>
                  <a:gd name="f129" fmla="*/ f97 1 f56"/>
                  <a:gd name="f130" fmla="*/ f98 1 f55"/>
                  <a:gd name="f131" fmla="*/ f99 1 f56"/>
                  <a:gd name="f132" fmla="*/ f100 1 f56"/>
                  <a:gd name="f133" fmla="*/ f101 1 f55"/>
                  <a:gd name="f134" fmla="*/ f102 1 f56"/>
                  <a:gd name="f135" fmla="*/ f103 1 f56"/>
                  <a:gd name="f136" fmla="*/ f104 1 f55"/>
                  <a:gd name="f137" fmla="*/ f105 1 f56"/>
                  <a:gd name="f138" fmla="*/ f106 1 f55"/>
                  <a:gd name="f139" fmla="*/ f107 1 f55"/>
                  <a:gd name="f140" fmla="*/ f108 1 f55"/>
                  <a:gd name="f141" fmla="*/ f109 1 f56"/>
                  <a:gd name="f142" fmla="*/ f110 1 f55"/>
                  <a:gd name="f143" fmla="*/ f111 1 f56"/>
                  <a:gd name="f144" fmla="*/ f112 1 f56"/>
                  <a:gd name="f145" fmla="*/ f113 1 f55"/>
                  <a:gd name="f146" fmla="*/ f114 1 f56"/>
                  <a:gd name="f147" fmla="*/ f115 1 f56"/>
                  <a:gd name="f148" fmla="*/ f116 1 f55"/>
                  <a:gd name="f149" fmla="*/ f117 1 f56"/>
                  <a:gd name="f150" fmla="*/ f118 1 f55"/>
                  <a:gd name="f151" fmla="*/ f119 1 f56"/>
                  <a:gd name="f152" fmla="*/ f140 f50 1"/>
                  <a:gd name="f153" fmla="*/ f150 f50 1"/>
                  <a:gd name="f154" fmla="*/ f151 f51 1"/>
                  <a:gd name="f155" fmla="*/ f149 f51 1"/>
                  <a:gd name="f156" fmla="*/ f121 f50 1"/>
                  <a:gd name="f157" fmla="*/ f122 f51 1"/>
                  <a:gd name="f158" fmla="*/ f123 f51 1"/>
                  <a:gd name="f159" fmla="*/ f124 f50 1"/>
                  <a:gd name="f160" fmla="*/ f125 f51 1"/>
                  <a:gd name="f161" fmla="*/ f126 f50 1"/>
                  <a:gd name="f162" fmla="*/ f127 f51 1"/>
                  <a:gd name="f163" fmla="*/ f128 f50 1"/>
                  <a:gd name="f164" fmla="*/ f129 f51 1"/>
                  <a:gd name="f165" fmla="*/ f130 f50 1"/>
                  <a:gd name="f166" fmla="*/ f131 f51 1"/>
                  <a:gd name="f167" fmla="*/ f132 f51 1"/>
                  <a:gd name="f168" fmla="*/ f133 f50 1"/>
                  <a:gd name="f169" fmla="*/ f134 f51 1"/>
                  <a:gd name="f170" fmla="*/ f135 f51 1"/>
                  <a:gd name="f171" fmla="*/ f136 f50 1"/>
                  <a:gd name="f172" fmla="*/ f137 f51 1"/>
                  <a:gd name="f173" fmla="*/ f138 f50 1"/>
                  <a:gd name="f174" fmla="*/ f139 f50 1"/>
                  <a:gd name="f175" fmla="*/ f141 f51 1"/>
                  <a:gd name="f176" fmla="*/ f142 f50 1"/>
                  <a:gd name="f177" fmla="*/ f143 f51 1"/>
                  <a:gd name="f178" fmla="*/ f144 f51 1"/>
                  <a:gd name="f179" fmla="*/ f145 f50 1"/>
                  <a:gd name="f180" fmla="*/ f146 f51 1"/>
                  <a:gd name="f181" fmla="*/ f147 f51 1"/>
                  <a:gd name="f182" fmla="*/ f148 f50 1"/>
                </a:gdLst>
                <a:ahLst/>
                <a:cxnLst>
                  <a:cxn ang="3cd4">
                    <a:pos x="hc" y="t"/>
                  </a:cxn>
                  <a:cxn ang="0">
                    <a:pos x="r" y="vc"/>
                  </a:cxn>
                  <a:cxn ang="cd4">
                    <a:pos x="hc" y="b"/>
                  </a:cxn>
                  <a:cxn ang="cd2">
                    <a:pos x="l" y="vc"/>
                  </a:cxn>
                  <a:cxn ang="f120">
                    <a:pos x="f156" y="f157"/>
                  </a:cxn>
                  <a:cxn ang="f120">
                    <a:pos x="f156" y="f158"/>
                  </a:cxn>
                  <a:cxn ang="f120">
                    <a:pos x="f159" y="f160"/>
                  </a:cxn>
                  <a:cxn ang="f120">
                    <a:pos x="f161" y="f162"/>
                  </a:cxn>
                  <a:cxn ang="f120">
                    <a:pos x="f163" y="f164"/>
                  </a:cxn>
                  <a:cxn ang="f120">
                    <a:pos x="f165" y="f166"/>
                  </a:cxn>
                  <a:cxn ang="f120">
                    <a:pos x="f165" y="f167"/>
                  </a:cxn>
                  <a:cxn ang="f120">
                    <a:pos x="f168" y="f169"/>
                  </a:cxn>
                  <a:cxn ang="f120">
                    <a:pos x="f168" y="f170"/>
                  </a:cxn>
                  <a:cxn ang="f120">
                    <a:pos x="f171" y="f172"/>
                  </a:cxn>
                  <a:cxn ang="f120">
                    <a:pos x="f173" y="f172"/>
                  </a:cxn>
                  <a:cxn ang="f120">
                    <a:pos x="f174" y="f170"/>
                  </a:cxn>
                  <a:cxn ang="f120">
                    <a:pos x="f152" y="f175"/>
                  </a:cxn>
                  <a:cxn ang="f120">
                    <a:pos x="f176" y="f177"/>
                  </a:cxn>
                  <a:cxn ang="f120">
                    <a:pos x="f174" y="f167"/>
                  </a:cxn>
                  <a:cxn ang="f120">
                    <a:pos x="f174" y="f178"/>
                  </a:cxn>
                  <a:cxn ang="f120">
                    <a:pos x="f176" y="f166"/>
                  </a:cxn>
                  <a:cxn ang="f120">
                    <a:pos x="f179" y="f162"/>
                  </a:cxn>
                  <a:cxn ang="f120">
                    <a:pos x="f165" y="f160"/>
                  </a:cxn>
                  <a:cxn ang="f120">
                    <a:pos x="f163" y="f180"/>
                  </a:cxn>
                  <a:cxn ang="f120">
                    <a:pos x="f163" y="f181"/>
                  </a:cxn>
                  <a:cxn ang="f120">
                    <a:pos x="f161" y="f181"/>
                  </a:cxn>
                  <a:cxn ang="f120">
                    <a:pos x="f182" y="f155"/>
                  </a:cxn>
                  <a:cxn ang="f120">
                    <a:pos x="f159" y="f181"/>
                  </a:cxn>
                  <a:cxn ang="f120">
                    <a:pos x="f156" y="f157"/>
                  </a:cxn>
                  <a:cxn ang="f120">
                    <a:pos x="f156" y="f157"/>
                  </a:cxn>
                </a:cxnLst>
                <a:rect l="f152" t="f155" r="f153" b="f154"/>
                <a:pathLst>
                  <a:path w="230" h="2408">
                    <a:moveTo>
                      <a:pt x="f8" y="f9"/>
                    </a:moveTo>
                    <a:lnTo>
                      <a:pt x="f6" y="f10"/>
                    </a:lnTo>
                    <a:lnTo>
                      <a:pt x="f11" y="f12"/>
                    </a:lnTo>
                    <a:lnTo>
                      <a:pt x="f13" y="f14"/>
                    </a:lnTo>
                    <a:lnTo>
                      <a:pt x="f15" y="f16"/>
                    </a:lnTo>
                    <a:lnTo>
                      <a:pt x="f17" y="f18"/>
                    </a:lnTo>
                    <a:lnTo>
                      <a:pt x="f19" y="f20"/>
                    </a:lnTo>
                    <a:lnTo>
                      <a:pt x="f21" y="f22"/>
                    </a:lnTo>
                    <a:lnTo>
                      <a:pt x="f23" y="f24"/>
                    </a:lnTo>
                    <a:lnTo>
                      <a:pt x="f25" y="f26"/>
                    </a:lnTo>
                    <a:lnTo>
                      <a:pt x="f27" y="f7"/>
                    </a:lnTo>
                    <a:lnTo>
                      <a:pt x="f28" y="f29"/>
                    </a:lnTo>
                    <a:lnTo>
                      <a:pt x="f5" y="f30"/>
                    </a:lnTo>
                    <a:lnTo>
                      <a:pt x="f31" y="f32"/>
                    </a:lnTo>
                    <a:lnTo>
                      <a:pt x="f33" y="f20"/>
                    </a:lnTo>
                    <a:lnTo>
                      <a:pt x="f34" y="f35"/>
                    </a:lnTo>
                    <a:lnTo>
                      <a:pt x="f36" y="f37"/>
                    </a:lnTo>
                    <a:lnTo>
                      <a:pt x="f38" y="f39"/>
                    </a:lnTo>
                    <a:lnTo>
                      <a:pt x="f40" y="f41"/>
                    </a:lnTo>
                    <a:lnTo>
                      <a:pt x="f42" y="f43"/>
                    </a:lnTo>
                    <a:lnTo>
                      <a:pt x="f44" y="f31"/>
                    </a:lnTo>
                    <a:lnTo>
                      <a:pt x="f45" y="f46"/>
                    </a:lnTo>
                    <a:lnTo>
                      <a:pt x="f47" y="f5"/>
                    </a:lnTo>
                    <a:lnTo>
                      <a:pt x="f48" y="f28"/>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2" name="Freeform 42">
                <a:extLst>
                  <a:ext uri="{FF2B5EF4-FFF2-40B4-BE49-F238E27FC236}">
                    <a16:creationId xmlns:a16="http://schemas.microsoft.com/office/drawing/2014/main" xmlns="" id="{17C3FF46-138C-4752-8F57-A188BB2F5756}"/>
                  </a:ext>
                </a:extLst>
              </p:cNvPr>
              <p:cNvSpPr/>
              <p:nvPr/>
            </p:nvSpPr>
            <p:spPr>
              <a:xfrm>
                <a:off x="7707486" y="3961071"/>
                <a:ext cx="379430" cy="55778"/>
              </a:xfrm>
              <a:custGeom>
                <a:avLst/>
                <a:gdLst>
                  <a:gd name="f0" fmla="val 10800000"/>
                  <a:gd name="f1" fmla="val 5400000"/>
                  <a:gd name="f2" fmla="val 180"/>
                  <a:gd name="f3" fmla="val w"/>
                  <a:gd name="f4" fmla="val h"/>
                  <a:gd name="f5" fmla="val 0"/>
                  <a:gd name="f6" fmla="val 1389"/>
                  <a:gd name="f7" fmla="val 165"/>
                  <a:gd name="f8" fmla="val 57"/>
                  <a:gd name="f9" fmla="val 125"/>
                  <a:gd name="f10" fmla="val 13"/>
                  <a:gd name="f11" fmla="val 187"/>
                  <a:gd name="f12" fmla="val 21"/>
                  <a:gd name="f13" fmla="val 301"/>
                  <a:gd name="f14" fmla="val 22"/>
                  <a:gd name="f15" fmla="val 549"/>
                  <a:gd name="f16" fmla="val 24"/>
                  <a:gd name="f17" fmla="val 761"/>
                  <a:gd name="f18" fmla="val 45"/>
                  <a:gd name="f19" fmla="val 945"/>
                  <a:gd name="f20" fmla="val 60"/>
                  <a:gd name="f21" fmla="val 1342"/>
                  <a:gd name="f22" fmla="val 70"/>
                  <a:gd name="f23" fmla="val 1377"/>
                  <a:gd name="f24" fmla="val 85"/>
                  <a:gd name="f25" fmla="val 117"/>
                  <a:gd name="f26" fmla="val 150"/>
                  <a:gd name="f27" fmla="val 1363"/>
                  <a:gd name="f28" fmla="val 160"/>
                  <a:gd name="f29" fmla="val 941"/>
                  <a:gd name="f30" fmla="val 153"/>
                  <a:gd name="f31" fmla="val 540"/>
                  <a:gd name="f32" fmla="val 284"/>
                  <a:gd name="f33" fmla="val 114"/>
                  <a:gd name="f34" fmla="val 33"/>
                  <a:gd name="f35" fmla="val 90"/>
                  <a:gd name="f36" fmla="val 3"/>
                  <a:gd name="f37" fmla="val 67"/>
                  <a:gd name="f38" fmla="val 20"/>
                  <a:gd name="f39" fmla="val 4"/>
                  <a:gd name="f40" fmla="+- 0 0 -90"/>
                  <a:gd name="f41" fmla="*/ f3 1 1389"/>
                  <a:gd name="f42" fmla="*/ f4 1 165"/>
                  <a:gd name="f43" fmla="+- f7 0 f5"/>
                  <a:gd name="f44" fmla="+- f6 0 f5"/>
                  <a:gd name="f45" fmla="*/ f40 f0 1"/>
                  <a:gd name="f46" fmla="*/ f44 1 1389"/>
                  <a:gd name="f47" fmla="*/ f43 1 165"/>
                  <a:gd name="f48" fmla="*/ 3 f44 1"/>
                  <a:gd name="f49" fmla="*/ 0 f43 1"/>
                  <a:gd name="f50" fmla="*/ 7 f44 1"/>
                  <a:gd name="f51" fmla="*/ 11 f44 1"/>
                  <a:gd name="f52" fmla="*/ 1 f43 1"/>
                  <a:gd name="f53" fmla="*/ 18 f44 1"/>
                  <a:gd name="f54" fmla="*/ 34 f44 1"/>
                  <a:gd name="f55" fmla="*/ 47 f44 1"/>
                  <a:gd name="f56" fmla="*/ 2 f43 1"/>
                  <a:gd name="f57" fmla="*/ 59 f44 1"/>
                  <a:gd name="f58" fmla="*/ 3 f43 1"/>
                  <a:gd name="f59" fmla="*/ 83 f44 1"/>
                  <a:gd name="f60" fmla="*/ 4 f43 1"/>
                  <a:gd name="f61" fmla="*/ 86 f44 1"/>
                  <a:gd name="f62" fmla="*/ 5 f43 1"/>
                  <a:gd name="f63" fmla="*/ 7 f43 1"/>
                  <a:gd name="f64" fmla="*/ 9 f43 1"/>
                  <a:gd name="f65" fmla="*/ 85 f44 1"/>
                  <a:gd name="f66" fmla="*/ 10 f43 1"/>
                  <a:gd name="f67" fmla="*/ 58 f44 1"/>
                  <a:gd name="f68" fmla="*/ 33 f44 1"/>
                  <a:gd name="f69" fmla="*/ 17 f44 1"/>
                  <a:gd name="f70" fmla="*/ 2 f44 1"/>
                  <a:gd name="f71" fmla="*/ 0 f44 1"/>
                  <a:gd name="f72" fmla="*/ 1 f44 1"/>
                  <a:gd name="f73" fmla="*/ 1389 f44 1"/>
                  <a:gd name="f74" fmla="*/ 165 f43 1"/>
                  <a:gd name="f75" fmla="*/ f45 1 f2"/>
                  <a:gd name="f76" fmla="*/ f48 1 1389"/>
                  <a:gd name="f77" fmla="*/ f49 1 165"/>
                  <a:gd name="f78" fmla="*/ f50 1 1389"/>
                  <a:gd name="f79" fmla="*/ f51 1 1389"/>
                  <a:gd name="f80" fmla="*/ f52 1 165"/>
                  <a:gd name="f81" fmla="*/ f53 1 1389"/>
                  <a:gd name="f82" fmla="*/ f54 1 1389"/>
                  <a:gd name="f83" fmla="*/ f55 1 1389"/>
                  <a:gd name="f84" fmla="*/ f56 1 165"/>
                  <a:gd name="f85" fmla="*/ f57 1 1389"/>
                  <a:gd name="f86" fmla="*/ f58 1 165"/>
                  <a:gd name="f87" fmla="*/ f59 1 1389"/>
                  <a:gd name="f88" fmla="*/ f60 1 165"/>
                  <a:gd name="f89" fmla="*/ f61 1 1389"/>
                  <a:gd name="f90" fmla="*/ f62 1 165"/>
                  <a:gd name="f91" fmla="*/ f63 1 165"/>
                  <a:gd name="f92" fmla="*/ f64 1 165"/>
                  <a:gd name="f93" fmla="*/ f65 1 1389"/>
                  <a:gd name="f94" fmla="*/ f66 1 165"/>
                  <a:gd name="f95" fmla="*/ f67 1 1389"/>
                  <a:gd name="f96" fmla="*/ f68 1 1389"/>
                  <a:gd name="f97" fmla="*/ f69 1 1389"/>
                  <a:gd name="f98" fmla="*/ f70 1 1389"/>
                  <a:gd name="f99" fmla="*/ f71 1 1389"/>
                  <a:gd name="f100" fmla="*/ f72 1 1389"/>
                  <a:gd name="f101" fmla="*/ f73 1 1389"/>
                  <a:gd name="f102" fmla="*/ f74 1 165"/>
                  <a:gd name="f103" fmla="+- f75 0 f1"/>
                  <a:gd name="f104" fmla="*/ f76 1 f46"/>
                  <a:gd name="f105" fmla="*/ f77 1 f47"/>
                  <a:gd name="f106" fmla="*/ f78 1 f46"/>
                  <a:gd name="f107" fmla="*/ f79 1 f46"/>
                  <a:gd name="f108" fmla="*/ f80 1 f47"/>
                  <a:gd name="f109" fmla="*/ f81 1 f46"/>
                  <a:gd name="f110" fmla="*/ f82 1 f46"/>
                  <a:gd name="f111" fmla="*/ f83 1 f46"/>
                  <a:gd name="f112" fmla="*/ f84 1 f47"/>
                  <a:gd name="f113" fmla="*/ f85 1 f46"/>
                  <a:gd name="f114" fmla="*/ f86 1 f47"/>
                  <a:gd name="f115" fmla="*/ f87 1 f46"/>
                  <a:gd name="f116" fmla="*/ f88 1 f47"/>
                  <a:gd name="f117" fmla="*/ f89 1 f46"/>
                  <a:gd name="f118" fmla="*/ f90 1 f47"/>
                  <a:gd name="f119" fmla="*/ f91 1 f47"/>
                  <a:gd name="f120" fmla="*/ f92 1 f47"/>
                  <a:gd name="f121" fmla="*/ f93 1 f46"/>
                  <a:gd name="f122" fmla="*/ f94 1 f47"/>
                  <a:gd name="f123" fmla="*/ f95 1 f46"/>
                  <a:gd name="f124" fmla="*/ f96 1 f46"/>
                  <a:gd name="f125" fmla="*/ f97 1 f46"/>
                  <a:gd name="f126" fmla="*/ f98 1 f46"/>
                  <a:gd name="f127" fmla="*/ f99 1 f46"/>
                  <a:gd name="f128" fmla="*/ f100 1 f46"/>
                  <a:gd name="f129" fmla="*/ f101 1 f46"/>
                  <a:gd name="f130" fmla="*/ f102 1 f47"/>
                  <a:gd name="f131" fmla="*/ f127 f41 1"/>
                  <a:gd name="f132" fmla="*/ f129 f41 1"/>
                  <a:gd name="f133" fmla="*/ f130 f42 1"/>
                  <a:gd name="f134" fmla="*/ f105 f42 1"/>
                  <a:gd name="f135" fmla="*/ f104 f41 1"/>
                  <a:gd name="f136" fmla="*/ f106 f41 1"/>
                  <a:gd name="f137" fmla="*/ f107 f41 1"/>
                  <a:gd name="f138" fmla="*/ f108 f42 1"/>
                  <a:gd name="f139" fmla="*/ f109 f41 1"/>
                  <a:gd name="f140" fmla="*/ f110 f41 1"/>
                  <a:gd name="f141" fmla="*/ f111 f41 1"/>
                  <a:gd name="f142" fmla="*/ f112 f42 1"/>
                  <a:gd name="f143" fmla="*/ f113 f41 1"/>
                  <a:gd name="f144" fmla="*/ f114 f42 1"/>
                  <a:gd name="f145" fmla="*/ f115 f41 1"/>
                  <a:gd name="f146" fmla="*/ f116 f42 1"/>
                  <a:gd name="f147" fmla="*/ f117 f41 1"/>
                  <a:gd name="f148" fmla="*/ f118 f42 1"/>
                  <a:gd name="f149" fmla="*/ f119 f42 1"/>
                  <a:gd name="f150" fmla="*/ f120 f42 1"/>
                  <a:gd name="f151" fmla="*/ f121 f41 1"/>
                  <a:gd name="f152" fmla="*/ f122 f42 1"/>
                  <a:gd name="f153" fmla="*/ f123 f41 1"/>
                  <a:gd name="f154" fmla="*/ f124 f41 1"/>
                  <a:gd name="f155" fmla="*/ f125 f41 1"/>
                  <a:gd name="f156" fmla="*/ f126 f41 1"/>
                  <a:gd name="f157" fmla="*/ f128 f41 1"/>
                </a:gdLst>
                <a:ahLst/>
                <a:cxnLst>
                  <a:cxn ang="3cd4">
                    <a:pos x="hc" y="t"/>
                  </a:cxn>
                  <a:cxn ang="0">
                    <a:pos x="r" y="vc"/>
                  </a:cxn>
                  <a:cxn ang="cd4">
                    <a:pos x="hc" y="b"/>
                  </a:cxn>
                  <a:cxn ang="cd2">
                    <a:pos x="l" y="vc"/>
                  </a:cxn>
                  <a:cxn ang="f103">
                    <a:pos x="f135" y="f134"/>
                  </a:cxn>
                  <a:cxn ang="f103">
                    <a:pos x="f136" y="f134"/>
                  </a:cxn>
                  <a:cxn ang="f103">
                    <a:pos x="f137" y="f138"/>
                  </a:cxn>
                  <a:cxn ang="f103">
                    <a:pos x="f139" y="f138"/>
                  </a:cxn>
                  <a:cxn ang="f103">
                    <a:pos x="f140" y="f138"/>
                  </a:cxn>
                  <a:cxn ang="f103">
                    <a:pos x="f141" y="f142"/>
                  </a:cxn>
                  <a:cxn ang="f103">
                    <a:pos x="f143" y="f144"/>
                  </a:cxn>
                  <a:cxn ang="f103">
                    <a:pos x="f145" y="f146"/>
                  </a:cxn>
                  <a:cxn ang="f103">
                    <a:pos x="f147" y="f148"/>
                  </a:cxn>
                  <a:cxn ang="f103">
                    <a:pos x="f147" y="f149"/>
                  </a:cxn>
                  <a:cxn ang="f103">
                    <a:pos x="f147" y="f150"/>
                  </a:cxn>
                  <a:cxn ang="f103">
                    <a:pos x="f151" y="f152"/>
                  </a:cxn>
                  <a:cxn ang="f103">
                    <a:pos x="f145" y="f152"/>
                  </a:cxn>
                  <a:cxn ang="f103">
                    <a:pos x="f153" y="f150"/>
                  </a:cxn>
                  <a:cxn ang="f103">
                    <a:pos x="f154" y="f149"/>
                  </a:cxn>
                  <a:cxn ang="f103">
                    <a:pos x="f155" y="f149"/>
                  </a:cxn>
                  <a:cxn ang="f103">
                    <a:pos x="f156" y="f148"/>
                  </a:cxn>
                  <a:cxn ang="f103">
                    <a:pos x="f131" y="f146"/>
                  </a:cxn>
                  <a:cxn ang="f103">
                    <a:pos x="f131" y="f142"/>
                  </a:cxn>
                  <a:cxn ang="f103">
                    <a:pos x="f157" y="f134"/>
                  </a:cxn>
                  <a:cxn ang="f103">
                    <a:pos x="f135" y="f134"/>
                  </a:cxn>
                  <a:cxn ang="f103">
                    <a:pos x="f135" y="f134"/>
                  </a:cxn>
                </a:cxnLst>
                <a:rect l="f131" t="f134" r="f132" b="f133"/>
                <a:pathLst>
                  <a:path w="1389" h="165">
                    <a:moveTo>
                      <a:pt x="f8" y="f5"/>
                    </a:moveTo>
                    <a:lnTo>
                      <a:pt x="f9" y="f10"/>
                    </a:lnTo>
                    <a:lnTo>
                      <a:pt x="f11" y="f12"/>
                    </a:lnTo>
                    <a:lnTo>
                      <a:pt x="f13" y="f14"/>
                    </a:lnTo>
                    <a:lnTo>
                      <a:pt x="f15" y="f16"/>
                    </a:lnTo>
                    <a:lnTo>
                      <a:pt x="f17" y="f18"/>
                    </a:lnTo>
                    <a:lnTo>
                      <a:pt x="f19" y="f20"/>
                    </a:lnTo>
                    <a:lnTo>
                      <a:pt x="f21" y="f22"/>
                    </a:lnTo>
                    <a:lnTo>
                      <a:pt x="f23" y="f24"/>
                    </a:lnTo>
                    <a:lnTo>
                      <a:pt x="f6" y="f25"/>
                    </a:lnTo>
                    <a:lnTo>
                      <a:pt x="f23" y="f26"/>
                    </a:lnTo>
                    <a:lnTo>
                      <a:pt x="f27" y="f28"/>
                    </a:lnTo>
                    <a:lnTo>
                      <a:pt x="f21" y="f7"/>
                    </a:lnTo>
                    <a:lnTo>
                      <a:pt x="f29" y="f30"/>
                    </a:lnTo>
                    <a:lnTo>
                      <a:pt x="f31" y="f25"/>
                    </a:lnTo>
                    <a:lnTo>
                      <a:pt x="f32" y="f33"/>
                    </a:lnTo>
                    <a:lnTo>
                      <a:pt x="f34" y="f35"/>
                    </a:lnTo>
                    <a:lnTo>
                      <a:pt x="f36" y="f37"/>
                    </a:lnTo>
                    <a:lnTo>
                      <a:pt x="f5" y="f34"/>
                    </a:lnTo>
                    <a:lnTo>
                      <a:pt x="f38" y="f39"/>
                    </a:lnTo>
                    <a:lnTo>
                      <a:pt x="f8" y="f5"/>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3" name="Freeform 43">
                <a:extLst>
                  <a:ext uri="{FF2B5EF4-FFF2-40B4-BE49-F238E27FC236}">
                    <a16:creationId xmlns:a16="http://schemas.microsoft.com/office/drawing/2014/main" xmlns="" id="{46F84B17-165D-4D59-93F2-8FC72FF5AED3}"/>
                  </a:ext>
                </a:extLst>
              </p:cNvPr>
              <p:cNvSpPr/>
              <p:nvPr/>
            </p:nvSpPr>
            <p:spPr>
              <a:xfrm>
                <a:off x="8033342" y="3992361"/>
                <a:ext cx="56317" cy="787737"/>
              </a:xfrm>
              <a:custGeom>
                <a:avLst/>
                <a:gdLst>
                  <a:gd name="f0" fmla="val 10800000"/>
                  <a:gd name="f1" fmla="val 5400000"/>
                  <a:gd name="f2" fmla="val 180"/>
                  <a:gd name="f3" fmla="val w"/>
                  <a:gd name="f4" fmla="val h"/>
                  <a:gd name="f5" fmla="val 0"/>
                  <a:gd name="f6" fmla="val 206"/>
                  <a:gd name="f7" fmla="val 2317"/>
                  <a:gd name="f8" fmla="val 48"/>
                  <a:gd name="f9" fmla="val 200"/>
                  <a:gd name="f10" fmla="val 292"/>
                  <a:gd name="f11" fmla="val 182"/>
                  <a:gd name="f12" fmla="val 505"/>
                  <a:gd name="f13" fmla="val 158"/>
                  <a:gd name="f14" fmla="val 720"/>
                  <a:gd name="f15" fmla="val 133"/>
                  <a:gd name="f16" fmla="val 964"/>
                  <a:gd name="f17" fmla="val 95"/>
                  <a:gd name="f18" fmla="val 1618"/>
                  <a:gd name="f19" fmla="val 93"/>
                  <a:gd name="f20" fmla="val 1923"/>
                  <a:gd name="f21" fmla="val 2004"/>
                  <a:gd name="f22" fmla="val 2088"/>
                  <a:gd name="f23" fmla="val 2270"/>
                  <a:gd name="f24" fmla="val 80"/>
                  <a:gd name="f25" fmla="val 2306"/>
                  <a:gd name="f26" fmla="val 15"/>
                  <a:gd name="f27" fmla="val 2"/>
                  <a:gd name="f28" fmla="val 1613"/>
                  <a:gd name="f29" fmla="val 12"/>
                  <a:gd name="f30" fmla="val 1305"/>
                  <a:gd name="f31" fmla="val 39"/>
                  <a:gd name="f32" fmla="val 955"/>
                  <a:gd name="f33" fmla="val 63"/>
                  <a:gd name="f34" fmla="val 714"/>
                  <a:gd name="f35" fmla="val 89"/>
                  <a:gd name="f36" fmla="val 502"/>
                  <a:gd name="f37" fmla="val 113"/>
                  <a:gd name="f38" fmla="val 128"/>
                  <a:gd name="f39" fmla="val 160"/>
                  <a:gd name="f40" fmla="val 193"/>
                  <a:gd name="f41" fmla="+- 0 0 -90"/>
                  <a:gd name="f42" fmla="*/ f3 1 206"/>
                  <a:gd name="f43" fmla="*/ f4 1 2317"/>
                  <a:gd name="f44" fmla="+- f7 0 f5"/>
                  <a:gd name="f45" fmla="+- f6 0 f5"/>
                  <a:gd name="f46" fmla="*/ f41 f0 1"/>
                  <a:gd name="f47" fmla="*/ f45 1 206"/>
                  <a:gd name="f48" fmla="*/ f44 1 2317"/>
                  <a:gd name="f49" fmla="*/ 13 f45 1"/>
                  <a:gd name="f50" fmla="*/ 3 f44 1"/>
                  <a:gd name="f51" fmla="*/ 18 f44 1"/>
                  <a:gd name="f52" fmla="*/ 12 f45 1"/>
                  <a:gd name="f53" fmla="*/ 31 f44 1"/>
                  <a:gd name="f54" fmla="*/ 10 f45 1"/>
                  <a:gd name="f55" fmla="*/ 45 f44 1"/>
                  <a:gd name="f56" fmla="*/ 9 f45 1"/>
                  <a:gd name="f57" fmla="*/ 60 f44 1"/>
                  <a:gd name="f58" fmla="*/ 6 f45 1"/>
                  <a:gd name="f59" fmla="*/ 101 f44 1"/>
                  <a:gd name="f60" fmla="*/ 120 f44 1"/>
                  <a:gd name="f61" fmla="*/ 125 f44 1"/>
                  <a:gd name="f62" fmla="*/ 130 f44 1"/>
                  <a:gd name="f63" fmla="*/ 141 f44 1"/>
                  <a:gd name="f64" fmla="*/ 5 f45 1"/>
                  <a:gd name="f65" fmla="*/ 144 f44 1"/>
                  <a:gd name="f66" fmla="*/ 3 f45 1"/>
                  <a:gd name="f67" fmla="*/ 1 f45 1"/>
                  <a:gd name="f68" fmla="*/ 0 f45 1"/>
                  <a:gd name="f69" fmla="*/ 100 f44 1"/>
                  <a:gd name="f70" fmla="*/ 81 f44 1"/>
                  <a:gd name="f71" fmla="*/ 59 f44 1"/>
                  <a:gd name="f72" fmla="*/ 4 f45 1"/>
                  <a:gd name="f73" fmla="*/ 44 f44 1"/>
                  <a:gd name="f74" fmla="*/ 7 f45 1"/>
                  <a:gd name="f75" fmla="*/ 8 f45 1"/>
                  <a:gd name="f76" fmla="*/ 0 f44 1"/>
                  <a:gd name="f77" fmla="*/ 206 f45 1"/>
                  <a:gd name="f78" fmla="*/ 2317 f44 1"/>
                  <a:gd name="f79" fmla="*/ f46 1 f2"/>
                  <a:gd name="f80" fmla="*/ f49 1 206"/>
                  <a:gd name="f81" fmla="*/ f50 1 2317"/>
                  <a:gd name="f82" fmla="*/ f51 1 2317"/>
                  <a:gd name="f83" fmla="*/ f52 1 206"/>
                  <a:gd name="f84" fmla="*/ f53 1 2317"/>
                  <a:gd name="f85" fmla="*/ f54 1 206"/>
                  <a:gd name="f86" fmla="*/ f55 1 2317"/>
                  <a:gd name="f87" fmla="*/ f56 1 206"/>
                  <a:gd name="f88" fmla="*/ f57 1 2317"/>
                  <a:gd name="f89" fmla="*/ f58 1 206"/>
                  <a:gd name="f90" fmla="*/ f59 1 2317"/>
                  <a:gd name="f91" fmla="*/ f60 1 2317"/>
                  <a:gd name="f92" fmla="*/ f61 1 2317"/>
                  <a:gd name="f93" fmla="*/ f62 1 2317"/>
                  <a:gd name="f94" fmla="*/ f63 1 2317"/>
                  <a:gd name="f95" fmla="*/ f64 1 206"/>
                  <a:gd name="f96" fmla="*/ f65 1 2317"/>
                  <a:gd name="f97" fmla="*/ f66 1 206"/>
                  <a:gd name="f98" fmla="*/ f67 1 206"/>
                  <a:gd name="f99" fmla="*/ f68 1 206"/>
                  <a:gd name="f100" fmla="*/ f69 1 2317"/>
                  <a:gd name="f101" fmla="*/ f70 1 2317"/>
                  <a:gd name="f102" fmla="*/ f71 1 2317"/>
                  <a:gd name="f103" fmla="*/ f72 1 206"/>
                  <a:gd name="f104" fmla="*/ f73 1 2317"/>
                  <a:gd name="f105" fmla="*/ f74 1 206"/>
                  <a:gd name="f106" fmla="*/ f75 1 206"/>
                  <a:gd name="f107" fmla="*/ f76 1 2317"/>
                  <a:gd name="f108" fmla="*/ f77 1 206"/>
                  <a:gd name="f109" fmla="*/ f78 1 2317"/>
                  <a:gd name="f110" fmla="+- f79 0 f1"/>
                  <a:gd name="f111" fmla="*/ f80 1 f47"/>
                  <a:gd name="f112" fmla="*/ f81 1 f48"/>
                  <a:gd name="f113" fmla="*/ f82 1 f48"/>
                  <a:gd name="f114" fmla="*/ f83 1 f47"/>
                  <a:gd name="f115" fmla="*/ f84 1 f48"/>
                  <a:gd name="f116" fmla="*/ f85 1 f47"/>
                  <a:gd name="f117" fmla="*/ f86 1 f48"/>
                  <a:gd name="f118" fmla="*/ f87 1 f47"/>
                  <a:gd name="f119" fmla="*/ f88 1 f48"/>
                  <a:gd name="f120" fmla="*/ f89 1 f47"/>
                  <a:gd name="f121" fmla="*/ f90 1 f48"/>
                  <a:gd name="f122" fmla="*/ f91 1 f48"/>
                  <a:gd name="f123" fmla="*/ f92 1 f48"/>
                  <a:gd name="f124" fmla="*/ f93 1 f48"/>
                  <a:gd name="f125" fmla="*/ f94 1 f48"/>
                  <a:gd name="f126" fmla="*/ f95 1 f47"/>
                  <a:gd name="f127" fmla="*/ f96 1 f48"/>
                  <a:gd name="f128" fmla="*/ f97 1 f47"/>
                  <a:gd name="f129" fmla="*/ f98 1 f47"/>
                  <a:gd name="f130" fmla="*/ f99 1 f47"/>
                  <a:gd name="f131" fmla="*/ f100 1 f48"/>
                  <a:gd name="f132" fmla="*/ f101 1 f48"/>
                  <a:gd name="f133" fmla="*/ f102 1 f48"/>
                  <a:gd name="f134" fmla="*/ f103 1 f47"/>
                  <a:gd name="f135" fmla="*/ f104 1 f48"/>
                  <a:gd name="f136" fmla="*/ f105 1 f47"/>
                  <a:gd name="f137" fmla="*/ f106 1 f47"/>
                  <a:gd name="f138" fmla="*/ f107 1 f48"/>
                  <a:gd name="f139" fmla="*/ f108 1 f47"/>
                  <a:gd name="f140" fmla="*/ f109 1 f48"/>
                  <a:gd name="f141" fmla="*/ f130 f42 1"/>
                  <a:gd name="f142" fmla="*/ f139 f42 1"/>
                  <a:gd name="f143" fmla="*/ f140 f43 1"/>
                  <a:gd name="f144" fmla="*/ f138 f43 1"/>
                  <a:gd name="f145" fmla="*/ f111 f42 1"/>
                  <a:gd name="f146" fmla="*/ f112 f43 1"/>
                  <a:gd name="f147" fmla="*/ f113 f43 1"/>
                  <a:gd name="f148" fmla="*/ f114 f42 1"/>
                  <a:gd name="f149" fmla="*/ f115 f43 1"/>
                  <a:gd name="f150" fmla="*/ f116 f42 1"/>
                  <a:gd name="f151" fmla="*/ f117 f43 1"/>
                  <a:gd name="f152" fmla="*/ f118 f42 1"/>
                  <a:gd name="f153" fmla="*/ f119 f43 1"/>
                  <a:gd name="f154" fmla="*/ f120 f42 1"/>
                  <a:gd name="f155" fmla="*/ f121 f43 1"/>
                  <a:gd name="f156" fmla="*/ f122 f43 1"/>
                  <a:gd name="f157" fmla="*/ f123 f43 1"/>
                  <a:gd name="f158" fmla="*/ f124 f43 1"/>
                  <a:gd name="f159" fmla="*/ f125 f43 1"/>
                  <a:gd name="f160" fmla="*/ f126 f42 1"/>
                  <a:gd name="f161" fmla="*/ f127 f43 1"/>
                  <a:gd name="f162" fmla="*/ f128 f42 1"/>
                  <a:gd name="f163" fmla="*/ f129 f42 1"/>
                  <a:gd name="f164" fmla="*/ f131 f43 1"/>
                  <a:gd name="f165" fmla="*/ f132 f43 1"/>
                  <a:gd name="f166" fmla="*/ f133 f43 1"/>
                  <a:gd name="f167" fmla="*/ f134 f42 1"/>
                  <a:gd name="f168" fmla="*/ f135 f43 1"/>
                  <a:gd name="f169" fmla="*/ f136 f42 1"/>
                  <a:gd name="f170" fmla="*/ f137 f42 1"/>
                </a:gdLst>
                <a:ahLst/>
                <a:cxnLst>
                  <a:cxn ang="3cd4">
                    <a:pos x="hc" y="t"/>
                  </a:cxn>
                  <a:cxn ang="0">
                    <a:pos x="r" y="vc"/>
                  </a:cxn>
                  <a:cxn ang="cd4">
                    <a:pos x="hc" y="b"/>
                  </a:cxn>
                  <a:cxn ang="cd2">
                    <a:pos x="l" y="vc"/>
                  </a:cxn>
                  <a:cxn ang="f110">
                    <a:pos x="f145" y="f146"/>
                  </a:cxn>
                  <a:cxn ang="f110">
                    <a:pos x="f145" y="f147"/>
                  </a:cxn>
                  <a:cxn ang="f110">
                    <a:pos x="f148" y="f149"/>
                  </a:cxn>
                  <a:cxn ang="f110">
                    <a:pos x="f150" y="f151"/>
                  </a:cxn>
                  <a:cxn ang="f110">
                    <a:pos x="f152" y="f153"/>
                  </a:cxn>
                  <a:cxn ang="f110">
                    <a:pos x="f154" y="f155"/>
                  </a:cxn>
                  <a:cxn ang="f110">
                    <a:pos x="f154" y="f156"/>
                  </a:cxn>
                  <a:cxn ang="f110">
                    <a:pos x="f154" y="f157"/>
                  </a:cxn>
                  <a:cxn ang="f110">
                    <a:pos x="f154" y="f158"/>
                  </a:cxn>
                  <a:cxn ang="f110">
                    <a:pos x="f154" y="f159"/>
                  </a:cxn>
                  <a:cxn ang="f110">
                    <a:pos x="f160" y="f161"/>
                  </a:cxn>
                  <a:cxn ang="f110">
                    <a:pos x="f162" y="f161"/>
                  </a:cxn>
                  <a:cxn ang="f110">
                    <a:pos x="f163" y="f161"/>
                  </a:cxn>
                  <a:cxn ang="f110">
                    <a:pos x="f141" y="f159"/>
                  </a:cxn>
                  <a:cxn ang="f110">
                    <a:pos x="f163" y="f164"/>
                  </a:cxn>
                  <a:cxn ang="f110">
                    <a:pos x="f163" y="f165"/>
                  </a:cxn>
                  <a:cxn ang="f110">
                    <a:pos x="f162" y="f166"/>
                  </a:cxn>
                  <a:cxn ang="f110">
                    <a:pos x="f167" y="f168"/>
                  </a:cxn>
                  <a:cxn ang="f110">
                    <a:pos x="f154" y="f149"/>
                  </a:cxn>
                  <a:cxn ang="f110">
                    <a:pos x="f169" y="f146"/>
                  </a:cxn>
                  <a:cxn ang="f110">
                    <a:pos x="f170" y="f144"/>
                  </a:cxn>
                  <a:cxn ang="f110">
                    <a:pos x="f150" y="f144"/>
                  </a:cxn>
                  <a:cxn ang="f110">
                    <a:pos x="f145" y="f144"/>
                  </a:cxn>
                  <a:cxn ang="f110">
                    <a:pos x="f145" y="f146"/>
                  </a:cxn>
                  <a:cxn ang="f110">
                    <a:pos x="f145" y="f146"/>
                  </a:cxn>
                </a:cxnLst>
                <a:rect l="f141" t="f144" r="f142" b="f143"/>
                <a:pathLst>
                  <a:path w="206" h="2317">
                    <a:moveTo>
                      <a:pt x="f6" y="f8"/>
                    </a:moveTo>
                    <a:lnTo>
                      <a:pt x="f9" y="f10"/>
                    </a:lnTo>
                    <a:lnTo>
                      <a:pt x="f11" y="f12"/>
                    </a:lnTo>
                    <a:lnTo>
                      <a:pt x="f13" y="f14"/>
                    </a:lnTo>
                    <a:lnTo>
                      <a:pt x="f15" y="f16"/>
                    </a:lnTo>
                    <a:lnTo>
                      <a:pt x="f17" y="f18"/>
                    </a:lnTo>
                    <a:lnTo>
                      <a:pt x="f19" y="f20"/>
                    </a:lnTo>
                    <a:lnTo>
                      <a:pt x="f19" y="f21"/>
                    </a:lnTo>
                    <a:lnTo>
                      <a:pt x="f19" y="f22"/>
                    </a:lnTo>
                    <a:lnTo>
                      <a:pt x="f17" y="f23"/>
                    </a:lnTo>
                    <a:lnTo>
                      <a:pt x="f24" y="f25"/>
                    </a:lnTo>
                    <a:lnTo>
                      <a:pt x="f8" y="f7"/>
                    </a:lnTo>
                    <a:lnTo>
                      <a:pt x="f26" y="f25"/>
                    </a:lnTo>
                    <a:lnTo>
                      <a:pt x="f5" y="f23"/>
                    </a:lnTo>
                    <a:lnTo>
                      <a:pt x="f27" y="f28"/>
                    </a:lnTo>
                    <a:lnTo>
                      <a:pt x="f29" y="f30"/>
                    </a:lnTo>
                    <a:lnTo>
                      <a:pt x="f31" y="f32"/>
                    </a:lnTo>
                    <a:lnTo>
                      <a:pt x="f33" y="f34"/>
                    </a:lnTo>
                    <a:lnTo>
                      <a:pt x="f35" y="f36"/>
                    </a:lnTo>
                    <a:lnTo>
                      <a:pt x="f37" y="f8"/>
                    </a:lnTo>
                    <a:lnTo>
                      <a:pt x="f38" y="f29"/>
                    </a:lnTo>
                    <a:lnTo>
                      <a:pt x="f39" y="f5"/>
                    </a:lnTo>
                    <a:lnTo>
                      <a:pt x="f40" y="f29"/>
                    </a:lnTo>
                    <a:lnTo>
                      <a:pt x="f6" y="f8"/>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4" name="Freeform 44">
                <a:extLst>
                  <a:ext uri="{FF2B5EF4-FFF2-40B4-BE49-F238E27FC236}">
                    <a16:creationId xmlns:a16="http://schemas.microsoft.com/office/drawing/2014/main" xmlns="" id="{41991800-C671-443D-83C2-45BD3DA7E276}"/>
                  </a:ext>
                </a:extLst>
              </p:cNvPr>
              <p:cNvSpPr/>
              <p:nvPr/>
            </p:nvSpPr>
            <p:spPr>
              <a:xfrm>
                <a:off x="7987412" y="3995763"/>
                <a:ext cx="66705" cy="774807"/>
              </a:xfrm>
              <a:custGeom>
                <a:avLst/>
                <a:gdLst>
                  <a:gd name="f0" fmla="val 10800000"/>
                  <a:gd name="f1" fmla="val 5400000"/>
                  <a:gd name="f2" fmla="val 180"/>
                  <a:gd name="f3" fmla="val w"/>
                  <a:gd name="f4" fmla="val h"/>
                  <a:gd name="f5" fmla="val 0"/>
                  <a:gd name="f6" fmla="val 243"/>
                  <a:gd name="f7" fmla="val 2279"/>
                  <a:gd name="f8" fmla="val 51"/>
                  <a:gd name="f9" fmla="val 216"/>
                  <a:gd name="f10" fmla="val 224"/>
                  <a:gd name="f11" fmla="val 197"/>
                  <a:gd name="f12" fmla="val 397"/>
                  <a:gd name="f13" fmla="val 179"/>
                  <a:gd name="f14" fmla="val 651"/>
                  <a:gd name="f15" fmla="val 162"/>
                  <a:gd name="f16" fmla="val 884"/>
                  <a:gd name="f17" fmla="val 128"/>
                  <a:gd name="f18" fmla="val 1314"/>
                  <a:gd name="f19" fmla="val 93"/>
                  <a:gd name="f20" fmla="val 2232"/>
                  <a:gd name="f21" fmla="val 80"/>
                  <a:gd name="f22" fmla="val 2267"/>
                  <a:gd name="f23" fmla="val 47"/>
                  <a:gd name="f24" fmla="val 15"/>
                  <a:gd name="f25" fmla="val 9"/>
                  <a:gd name="f26" fmla="val 1742"/>
                  <a:gd name="f27" fmla="val 35"/>
                  <a:gd name="f28" fmla="val 1311"/>
                  <a:gd name="f29" fmla="val 1099"/>
                  <a:gd name="f30" fmla="val 68"/>
                  <a:gd name="f31" fmla="val 881"/>
                  <a:gd name="f32" fmla="val 102"/>
                  <a:gd name="f33" fmla="val 391"/>
                  <a:gd name="f34" fmla="val 123"/>
                  <a:gd name="f35" fmla="val 150"/>
                  <a:gd name="f36" fmla="val 42"/>
                  <a:gd name="f37" fmla="val 168"/>
                  <a:gd name="f38" fmla="val 7"/>
                  <a:gd name="f39" fmla="val 201"/>
                  <a:gd name="f40" fmla="val 231"/>
                  <a:gd name="f41" fmla="+- 0 0 -90"/>
                  <a:gd name="f42" fmla="*/ f3 1 243"/>
                  <a:gd name="f43" fmla="*/ f4 1 2279"/>
                  <a:gd name="f44" fmla="+- f7 0 f5"/>
                  <a:gd name="f45" fmla="+- f6 0 f5"/>
                  <a:gd name="f46" fmla="*/ f41 f0 1"/>
                  <a:gd name="f47" fmla="*/ f45 1 243"/>
                  <a:gd name="f48" fmla="*/ f44 1 2279"/>
                  <a:gd name="f49" fmla="*/ 16 f45 1"/>
                  <a:gd name="f50" fmla="*/ 3 f44 1"/>
                  <a:gd name="f51" fmla="*/ 14 f45 1"/>
                  <a:gd name="f52" fmla="*/ 14 f44 1"/>
                  <a:gd name="f53" fmla="*/ 13 f45 1"/>
                  <a:gd name="f54" fmla="*/ 24 f44 1"/>
                  <a:gd name="f55" fmla="*/ 12 f45 1"/>
                  <a:gd name="f56" fmla="*/ 40 f44 1"/>
                  <a:gd name="f57" fmla="*/ 11 f45 1"/>
                  <a:gd name="f58" fmla="*/ 55 f44 1"/>
                  <a:gd name="f59" fmla="*/ 8 f45 1"/>
                  <a:gd name="f60" fmla="*/ 82 f44 1"/>
                  <a:gd name="f61" fmla="*/ 6 f45 1"/>
                  <a:gd name="f62" fmla="*/ 139 f44 1"/>
                  <a:gd name="f63" fmla="*/ 5 f45 1"/>
                  <a:gd name="f64" fmla="*/ 141 f44 1"/>
                  <a:gd name="f65" fmla="*/ 3 f45 1"/>
                  <a:gd name="f66" fmla="*/ 142 f44 1"/>
                  <a:gd name="f67" fmla="*/ 1 f45 1"/>
                  <a:gd name="f68" fmla="*/ 0 f45 1"/>
                  <a:gd name="f69" fmla="*/ 108 f44 1"/>
                  <a:gd name="f70" fmla="*/ 81 f44 1"/>
                  <a:gd name="f71" fmla="*/ 4 f45 1"/>
                  <a:gd name="f72" fmla="*/ 68 f44 1"/>
                  <a:gd name="f73" fmla="*/ 7 f45 1"/>
                  <a:gd name="f74" fmla="*/ 13 f44 1"/>
                  <a:gd name="f75" fmla="*/ 10 f45 1"/>
                  <a:gd name="f76" fmla="*/ 2 f44 1"/>
                  <a:gd name="f77" fmla="*/ 0 f44 1"/>
                  <a:gd name="f78" fmla="*/ 15 f45 1"/>
                  <a:gd name="f79" fmla="*/ 243 f45 1"/>
                  <a:gd name="f80" fmla="*/ 2279 f44 1"/>
                  <a:gd name="f81" fmla="*/ f46 1 f2"/>
                  <a:gd name="f82" fmla="*/ f49 1 243"/>
                  <a:gd name="f83" fmla="*/ f50 1 2279"/>
                  <a:gd name="f84" fmla="*/ f51 1 243"/>
                  <a:gd name="f85" fmla="*/ f52 1 2279"/>
                  <a:gd name="f86" fmla="*/ f53 1 243"/>
                  <a:gd name="f87" fmla="*/ f54 1 2279"/>
                  <a:gd name="f88" fmla="*/ f55 1 243"/>
                  <a:gd name="f89" fmla="*/ f56 1 2279"/>
                  <a:gd name="f90" fmla="*/ f57 1 243"/>
                  <a:gd name="f91" fmla="*/ f58 1 2279"/>
                  <a:gd name="f92" fmla="*/ f59 1 243"/>
                  <a:gd name="f93" fmla="*/ f60 1 2279"/>
                  <a:gd name="f94" fmla="*/ f61 1 243"/>
                  <a:gd name="f95" fmla="*/ f62 1 2279"/>
                  <a:gd name="f96" fmla="*/ f63 1 243"/>
                  <a:gd name="f97" fmla="*/ f64 1 2279"/>
                  <a:gd name="f98" fmla="*/ f65 1 243"/>
                  <a:gd name="f99" fmla="*/ f66 1 2279"/>
                  <a:gd name="f100" fmla="*/ f67 1 243"/>
                  <a:gd name="f101" fmla="*/ f68 1 243"/>
                  <a:gd name="f102" fmla="*/ f69 1 2279"/>
                  <a:gd name="f103" fmla="*/ f70 1 2279"/>
                  <a:gd name="f104" fmla="*/ f71 1 243"/>
                  <a:gd name="f105" fmla="*/ f72 1 2279"/>
                  <a:gd name="f106" fmla="*/ f73 1 243"/>
                  <a:gd name="f107" fmla="*/ f74 1 2279"/>
                  <a:gd name="f108" fmla="*/ f75 1 243"/>
                  <a:gd name="f109" fmla="*/ f76 1 2279"/>
                  <a:gd name="f110" fmla="*/ f77 1 2279"/>
                  <a:gd name="f111" fmla="*/ f78 1 243"/>
                  <a:gd name="f112" fmla="*/ f79 1 243"/>
                  <a:gd name="f113" fmla="*/ f80 1 2279"/>
                  <a:gd name="f114" fmla="+- f81 0 f1"/>
                  <a:gd name="f115" fmla="*/ f82 1 f47"/>
                  <a:gd name="f116" fmla="*/ f83 1 f48"/>
                  <a:gd name="f117" fmla="*/ f84 1 f47"/>
                  <a:gd name="f118" fmla="*/ f85 1 f48"/>
                  <a:gd name="f119" fmla="*/ f86 1 f47"/>
                  <a:gd name="f120" fmla="*/ f87 1 f48"/>
                  <a:gd name="f121" fmla="*/ f88 1 f47"/>
                  <a:gd name="f122" fmla="*/ f89 1 f48"/>
                  <a:gd name="f123" fmla="*/ f90 1 f47"/>
                  <a:gd name="f124" fmla="*/ f91 1 f48"/>
                  <a:gd name="f125" fmla="*/ f92 1 f47"/>
                  <a:gd name="f126" fmla="*/ f93 1 f48"/>
                  <a:gd name="f127" fmla="*/ f94 1 f47"/>
                  <a:gd name="f128" fmla="*/ f95 1 f48"/>
                  <a:gd name="f129" fmla="*/ f96 1 f47"/>
                  <a:gd name="f130" fmla="*/ f97 1 f48"/>
                  <a:gd name="f131" fmla="*/ f98 1 f47"/>
                  <a:gd name="f132" fmla="*/ f99 1 f48"/>
                  <a:gd name="f133" fmla="*/ f100 1 f47"/>
                  <a:gd name="f134" fmla="*/ f101 1 f47"/>
                  <a:gd name="f135" fmla="*/ f102 1 f48"/>
                  <a:gd name="f136" fmla="*/ f103 1 f48"/>
                  <a:gd name="f137" fmla="*/ f104 1 f47"/>
                  <a:gd name="f138" fmla="*/ f105 1 f48"/>
                  <a:gd name="f139" fmla="*/ f106 1 f47"/>
                  <a:gd name="f140" fmla="*/ f107 1 f48"/>
                  <a:gd name="f141" fmla="*/ f108 1 f47"/>
                  <a:gd name="f142" fmla="*/ f109 1 f48"/>
                  <a:gd name="f143" fmla="*/ f110 1 f48"/>
                  <a:gd name="f144" fmla="*/ f111 1 f47"/>
                  <a:gd name="f145" fmla="*/ f112 1 f47"/>
                  <a:gd name="f146" fmla="*/ f113 1 f48"/>
                  <a:gd name="f147" fmla="*/ f134 f42 1"/>
                  <a:gd name="f148" fmla="*/ f145 f42 1"/>
                  <a:gd name="f149" fmla="*/ f146 f43 1"/>
                  <a:gd name="f150" fmla="*/ f143 f43 1"/>
                  <a:gd name="f151" fmla="*/ f115 f42 1"/>
                  <a:gd name="f152" fmla="*/ f116 f43 1"/>
                  <a:gd name="f153" fmla="*/ f117 f42 1"/>
                  <a:gd name="f154" fmla="*/ f118 f43 1"/>
                  <a:gd name="f155" fmla="*/ f119 f42 1"/>
                  <a:gd name="f156" fmla="*/ f120 f43 1"/>
                  <a:gd name="f157" fmla="*/ f121 f42 1"/>
                  <a:gd name="f158" fmla="*/ f122 f43 1"/>
                  <a:gd name="f159" fmla="*/ f123 f42 1"/>
                  <a:gd name="f160" fmla="*/ f124 f43 1"/>
                  <a:gd name="f161" fmla="*/ f125 f42 1"/>
                  <a:gd name="f162" fmla="*/ f126 f43 1"/>
                  <a:gd name="f163" fmla="*/ f127 f42 1"/>
                  <a:gd name="f164" fmla="*/ f128 f43 1"/>
                  <a:gd name="f165" fmla="*/ f129 f42 1"/>
                  <a:gd name="f166" fmla="*/ f130 f43 1"/>
                  <a:gd name="f167" fmla="*/ f131 f42 1"/>
                  <a:gd name="f168" fmla="*/ f132 f43 1"/>
                  <a:gd name="f169" fmla="*/ f133 f42 1"/>
                  <a:gd name="f170" fmla="*/ f135 f43 1"/>
                  <a:gd name="f171" fmla="*/ f136 f43 1"/>
                  <a:gd name="f172" fmla="*/ f137 f42 1"/>
                  <a:gd name="f173" fmla="*/ f138 f43 1"/>
                  <a:gd name="f174" fmla="*/ f139 f42 1"/>
                  <a:gd name="f175" fmla="*/ f140 f43 1"/>
                  <a:gd name="f176" fmla="*/ f141 f42 1"/>
                  <a:gd name="f177" fmla="*/ f142 f43 1"/>
                  <a:gd name="f178" fmla="*/ f144 f42 1"/>
                </a:gdLst>
                <a:ahLst/>
                <a:cxnLst>
                  <a:cxn ang="3cd4">
                    <a:pos x="hc" y="t"/>
                  </a:cxn>
                  <a:cxn ang="0">
                    <a:pos x="r" y="vc"/>
                  </a:cxn>
                  <a:cxn ang="cd4">
                    <a:pos x="hc" y="b"/>
                  </a:cxn>
                  <a:cxn ang="cd2">
                    <a:pos x="l" y="vc"/>
                  </a:cxn>
                  <a:cxn ang="f114">
                    <a:pos x="f151" y="f152"/>
                  </a:cxn>
                  <a:cxn ang="f114">
                    <a:pos x="f153" y="f154"/>
                  </a:cxn>
                  <a:cxn ang="f114">
                    <a:pos x="f155" y="f156"/>
                  </a:cxn>
                  <a:cxn ang="f114">
                    <a:pos x="f157" y="f158"/>
                  </a:cxn>
                  <a:cxn ang="f114">
                    <a:pos x="f159" y="f160"/>
                  </a:cxn>
                  <a:cxn ang="f114">
                    <a:pos x="f161" y="f162"/>
                  </a:cxn>
                  <a:cxn ang="f114">
                    <a:pos x="f163" y="f164"/>
                  </a:cxn>
                  <a:cxn ang="f114">
                    <a:pos x="f165" y="f166"/>
                  </a:cxn>
                  <a:cxn ang="f114">
                    <a:pos x="f167" y="f168"/>
                  </a:cxn>
                  <a:cxn ang="f114">
                    <a:pos x="f169" y="f166"/>
                  </a:cxn>
                  <a:cxn ang="f114">
                    <a:pos x="f147" y="f164"/>
                  </a:cxn>
                  <a:cxn ang="f114">
                    <a:pos x="f169" y="f170"/>
                  </a:cxn>
                  <a:cxn ang="f114">
                    <a:pos x="f167" y="f171"/>
                  </a:cxn>
                  <a:cxn ang="f114">
                    <a:pos x="f172" y="f173"/>
                  </a:cxn>
                  <a:cxn ang="f114">
                    <a:pos x="f165" y="f160"/>
                  </a:cxn>
                  <a:cxn ang="f114">
                    <a:pos x="f174" y="f156"/>
                  </a:cxn>
                  <a:cxn ang="f114">
                    <a:pos x="f161" y="f175"/>
                  </a:cxn>
                  <a:cxn ang="f114">
                    <a:pos x="f176" y="f177"/>
                  </a:cxn>
                  <a:cxn ang="f114">
                    <a:pos x="f159" y="f150"/>
                  </a:cxn>
                  <a:cxn ang="f114">
                    <a:pos x="f155" y="f150"/>
                  </a:cxn>
                  <a:cxn ang="f114">
                    <a:pos x="f178" y="f150"/>
                  </a:cxn>
                  <a:cxn ang="f114">
                    <a:pos x="f151" y="f152"/>
                  </a:cxn>
                  <a:cxn ang="f114">
                    <a:pos x="f151" y="f152"/>
                  </a:cxn>
                </a:cxnLst>
                <a:rect l="f147" t="f150" r="f148" b="f149"/>
                <a:pathLst>
                  <a:path w="243" h="2279">
                    <a:moveTo>
                      <a:pt x="f6" y="f8"/>
                    </a:moveTo>
                    <a:lnTo>
                      <a:pt x="f9" y="f10"/>
                    </a:lnTo>
                    <a:lnTo>
                      <a:pt x="f11" y="f12"/>
                    </a:lnTo>
                    <a:lnTo>
                      <a:pt x="f13" y="f14"/>
                    </a:lnTo>
                    <a:lnTo>
                      <a:pt x="f15" y="f16"/>
                    </a:lnTo>
                    <a:lnTo>
                      <a:pt x="f17" y="f18"/>
                    </a:lnTo>
                    <a:lnTo>
                      <a:pt x="f19" y="f20"/>
                    </a:lnTo>
                    <a:lnTo>
                      <a:pt x="f21" y="f22"/>
                    </a:lnTo>
                    <a:lnTo>
                      <a:pt x="f23" y="f7"/>
                    </a:lnTo>
                    <a:lnTo>
                      <a:pt x="f24" y="f22"/>
                    </a:lnTo>
                    <a:lnTo>
                      <a:pt x="f5" y="f20"/>
                    </a:lnTo>
                    <a:lnTo>
                      <a:pt x="f25" y="f26"/>
                    </a:lnTo>
                    <a:lnTo>
                      <a:pt x="f27" y="f28"/>
                    </a:lnTo>
                    <a:lnTo>
                      <a:pt x="f8" y="f29"/>
                    </a:lnTo>
                    <a:lnTo>
                      <a:pt x="f30" y="f31"/>
                    </a:lnTo>
                    <a:lnTo>
                      <a:pt x="f32" y="f33"/>
                    </a:lnTo>
                    <a:lnTo>
                      <a:pt x="f34" y="f9"/>
                    </a:lnTo>
                    <a:lnTo>
                      <a:pt x="f35" y="f36"/>
                    </a:lnTo>
                    <a:lnTo>
                      <a:pt x="f37" y="f38"/>
                    </a:lnTo>
                    <a:lnTo>
                      <a:pt x="f39" y="f5"/>
                    </a:lnTo>
                    <a:lnTo>
                      <a:pt x="f40" y="f24"/>
                    </a:lnTo>
                    <a:lnTo>
                      <a:pt x="f6" y="f8"/>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5" name="Freeform 45">
                <a:extLst>
                  <a:ext uri="{FF2B5EF4-FFF2-40B4-BE49-F238E27FC236}">
                    <a16:creationId xmlns:a16="http://schemas.microsoft.com/office/drawing/2014/main" xmlns="" id="{205B95B2-6FD7-4F0D-88FC-3E0513DFB219}"/>
                  </a:ext>
                </a:extLst>
              </p:cNvPr>
              <p:cNvSpPr/>
              <p:nvPr/>
            </p:nvSpPr>
            <p:spPr>
              <a:xfrm>
                <a:off x="8040995" y="4746083"/>
                <a:ext cx="145435" cy="50337"/>
              </a:xfrm>
              <a:custGeom>
                <a:avLst/>
                <a:gdLst>
                  <a:gd name="f0" fmla="val 10800000"/>
                  <a:gd name="f1" fmla="val 5400000"/>
                  <a:gd name="f2" fmla="val 180"/>
                  <a:gd name="f3" fmla="val w"/>
                  <a:gd name="f4" fmla="val h"/>
                  <a:gd name="f5" fmla="val 0"/>
                  <a:gd name="f6" fmla="val 532"/>
                  <a:gd name="f7" fmla="val 147"/>
                  <a:gd name="f8" fmla="val 43"/>
                  <a:gd name="f9" fmla="val 54"/>
                  <a:gd name="f10" fmla="val 261"/>
                  <a:gd name="f11" fmla="val 39"/>
                  <a:gd name="f12" fmla="val 475"/>
                  <a:gd name="f13" fmla="val 512"/>
                  <a:gd name="f14" fmla="val 4"/>
                  <a:gd name="f15" fmla="val 33"/>
                  <a:gd name="f16" fmla="val 529"/>
                  <a:gd name="f17" fmla="val 67"/>
                  <a:gd name="f18" fmla="val 499"/>
                  <a:gd name="f19" fmla="val 90"/>
                  <a:gd name="f20" fmla="val 380"/>
                  <a:gd name="f21" fmla="val 117"/>
                  <a:gd name="f22" fmla="val 275"/>
                  <a:gd name="f23" fmla="val 132"/>
                  <a:gd name="f24" fmla="val 49"/>
                  <a:gd name="f25" fmla="val 13"/>
                  <a:gd name="f26" fmla="val 135"/>
                  <a:gd name="f27" fmla="val 103"/>
                  <a:gd name="f28" fmla="val 10"/>
                  <a:gd name="f29" fmla="val 70"/>
                  <a:gd name="f30" fmla="val 24"/>
                  <a:gd name="f31" fmla="val 58"/>
                  <a:gd name="f32" fmla="+- 0 0 -90"/>
                  <a:gd name="f33" fmla="*/ f3 1 532"/>
                  <a:gd name="f34" fmla="*/ f4 1 147"/>
                  <a:gd name="f35" fmla="+- f7 0 f5"/>
                  <a:gd name="f36" fmla="+- f6 0 f5"/>
                  <a:gd name="f37" fmla="*/ f32 f0 1"/>
                  <a:gd name="f38" fmla="*/ f36 1 532"/>
                  <a:gd name="f39" fmla="*/ f35 1 147"/>
                  <a:gd name="f40" fmla="*/ 2 f36 1"/>
                  <a:gd name="f41" fmla="*/ 4 f35 1"/>
                  <a:gd name="f42" fmla="*/ 17 f36 1"/>
                  <a:gd name="f43" fmla="*/ 3 f35 1"/>
                  <a:gd name="f44" fmla="*/ 29 f36 1"/>
                  <a:gd name="f45" fmla="*/ 0 f35 1"/>
                  <a:gd name="f46" fmla="*/ 32 f36 1"/>
                  <a:gd name="f47" fmla="*/ 1 f35 1"/>
                  <a:gd name="f48" fmla="*/ 33 f36 1"/>
                  <a:gd name="f49" fmla="*/ 5 f35 1"/>
                  <a:gd name="f50" fmla="*/ 31 f36 1"/>
                  <a:gd name="f51" fmla="*/ 6 f35 1"/>
                  <a:gd name="f52" fmla="*/ 23 f36 1"/>
                  <a:gd name="f53" fmla="*/ 8 f35 1"/>
                  <a:gd name="f54" fmla="*/ 9 f35 1"/>
                  <a:gd name="f55" fmla="*/ 3 f36 1"/>
                  <a:gd name="f56" fmla="*/ 10 f35 1"/>
                  <a:gd name="f57" fmla="*/ 1 f36 1"/>
                  <a:gd name="f58" fmla="*/ 0 f36 1"/>
                  <a:gd name="f59" fmla="*/ 7 f35 1"/>
                  <a:gd name="f60" fmla="*/ 532 f36 1"/>
                  <a:gd name="f61" fmla="*/ 147 f35 1"/>
                  <a:gd name="f62" fmla="*/ f37 1 f2"/>
                  <a:gd name="f63" fmla="*/ f40 1 532"/>
                  <a:gd name="f64" fmla="*/ f41 1 147"/>
                  <a:gd name="f65" fmla="*/ f42 1 532"/>
                  <a:gd name="f66" fmla="*/ f43 1 147"/>
                  <a:gd name="f67" fmla="*/ f44 1 532"/>
                  <a:gd name="f68" fmla="*/ f45 1 147"/>
                  <a:gd name="f69" fmla="*/ f46 1 532"/>
                  <a:gd name="f70" fmla="*/ f47 1 147"/>
                  <a:gd name="f71" fmla="*/ f48 1 532"/>
                  <a:gd name="f72" fmla="*/ f49 1 147"/>
                  <a:gd name="f73" fmla="*/ f50 1 532"/>
                  <a:gd name="f74" fmla="*/ f51 1 147"/>
                  <a:gd name="f75" fmla="*/ f52 1 532"/>
                  <a:gd name="f76" fmla="*/ f53 1 147"/>
                  <a:gd name="f77" fmla="*/ f54 1 147"/>
                  <a:gd name="f78" fmla="*/ f55 1 532"/>
                  <a:gd name="f79" fmla="*/ f56 1 147"/>
                  <a:gd name="f80" fmla="*/ f57 1 532"/>
                  <a:gd name="f81" fmla="*/ f58 1 532"/>
                  <a:gd name="f82" fmla="*/ f59 1 147"/>
                  <a:gd name="f83" fmla="*/ f60 1 532"/>
                  <a:gd name="f84" fmla="*/ f61 1 147"/>
                  <a:gd name="f85" fmla="+- f62 0 f1"/>
                  <a:gd name="f86" fmla="*/ f63 1 f38"/>
                  <a:gd name="f87" fmla="*/ f64 1 f39"/>
                  <a:gd name="f88" fmla="*/ f65 1 f38"/>
                  <a:gd name="f89" fmla="*/ f66 1 f39"/>
                  <a:gd name="f90" fmla="*/ f67 1 f38"/>
                  <a:gd name="f91" fmla="*/ f68 1 f39"/>
                  <a:gd name="f92" fmla="*/ f69 1 f38"/>
                  <a:gd name="f93" fmla="*/ f70 1 f39"/>
                  <a:gd name="f94" fmla="*/ f71 1 f38"/>
                  <a:gd name="f95" fmla="*/ f72 1 f39"/>
                  <a:gd name="f96" fmla="*/ f73 1 f38"/>
                  <a:gd name="f97" fmla="*/ f74 1 f39"/>
                  <a:gd name="f98" fmla="*/ f75 1 f38"/>
                  <a:gd name="f99" fmla="*/ f76 1 f39"/>
                  <a:gd name="f100" fmla="*/ f77 1 f39"/>
                  <a:gd name="f101" fmla="*/ f78 1 f38"/>
                  <a:gd name="f102" fmla="*/ f79 1 f39"/>
                  <a:gd name="f103" fmla="*/ f80 1 f38"/>
                  <a:gd name="f104" fmla="*/ f81 1 f38"/>
                  <a:gd name="f105" fmla="*/ f82 1 f39"/>
                  <a:gd name="f106" fmla="*/ f83 1 f38"/>
                  <a:gd name="f107" fmla="*/ f84 1 f39"/>
                  <a:gd name="f108" fmla="*/ f104 f33 1"/>
                  <a:gd name="f109" fmla="*/ f106 f33 1"/>
                  <a:gd name="f110" fmla="*/ f107 f34 1"/>
                  <a:gd name="f111" fmla="*/ f91 f34 1"/>
                  <a:gd name="f112" fmla="*/ f86 f33 1"/>
                  <a:gd name="f113" fmla="*/ f87 f34 1"/>
                  <a:gd name="f114" fmla="*/ f88 f33 1"/>
                  <a:gd name="f115" fmla="*/ f89 f34 1"/>
                  <a:gd name="f116" fmla="*/ f90 f33 1"/>
                  <a:gd name="f117" fmla="*/ f92 f33 1"/>
                  <a:gd name="f118" fmla="*/ f93 f34 1"/>
                  <a:gd name="f119" fmla="*/ f94 f33 1"/>
                  <a:gd name="f120" fmla="*/ f95 f34 1"/>
                  <a:gd name="f121" fmla="*/ f96 f33 1"/>
                  <a:gd name="f122" fmla="*/ f97 f34 1"/>
                  <a:gd name="f123" fmla="*/ f98 f33 1"/>
                  <a:gd name="f124" fmla="*/ f99 f34 1"/>
                  <a:gd name="f125" fmla="*/ f100 f34 1"/>
                  <a:gd name="f126" fmla="*/ f101 f33 1"/>
                  <a:gd name="f127" fmla="*/ f102 f34 1"/>
                  <a:gd name="f128" fmla="*/ f103 f33 1"/>
                  <a:gd name="f129" fmla="*/ f105 f34 1"/>
                </a:gdLst>
                <a:ahLst/>
                <a:cxnLst>
                  <a:cxn ang="3cd4">
                    <a:pos x="hc" y="t"/>
                  </a:cxn>
                  <a:cxn ang="0">
                    <a:pos x="r" y="vc"/>
                  </a:cxn>
                  <a:cxn ang="cd4">
                    <a:pos x="hc" y="b"/>
                  </a:cxn>
                  <a:cxn ang="cd2">
                    <a:pos x="l" y="vc"/>
                  </a:cxn>
                  <a:cxn ang="f85">
                    <a:pos x="f112" y="f113"/>
                  </a:cxn>
                  <a:cxn ang="f85">
                    <a:pos x="f114" y="f115"/>
                  </a:cxn>
                  <a:cxn ang="f85">
                    <a:pos x="f116" y="f111"/>
                  </a:cxn>
                  <a:cxn ang="f85">
                    <a:pos x="f117" y="f118"/>
                  </a:cxn>
                  <a:cxn ang="f85">
                    <a:pos x="f119" y="f115"/>
                  </a:cxn>
                  <a:cxn ang="f85">
                    <a:pos x="f119" y="f120"/>
                  </a:cxn>
                  <a:cxn ang="f85">
                    <a:pos x="f121" y="f122"/>
                  </a:cxn>
                  <a:cxn ang="f85">
                    <a:pos x="f123" y="f124"/>
                  </a:cxn>
                  <a:cxn ang="f85">
                    <a:pos x="f114" y="f125"/>
                  </a:cxn>
                  <a:cxn ang="f85">
                    <a:pos x="f126" y="f127"/>
                  </a:cxn>
                  <a:cxn ang="f85">
                    <a:pos x="f128" y="f125"/>
                  </a:cxn>
                  <a:cxn ang="f85">
                    <a:pos x="f108" y="f129"/>
                  </a:cxn>
                  <a:cxn ang="f85">
                    <a:pos x="f128" y="f120"/>
                  </a:cxn>
                  <a:cxn ang="f85">
                    <a:pos x="f128" y="f113"/>
                  </a:cxn>
                  <a:cxn ang="f85">
                    <a:pos x="f112" y="f113"/>
                  </a:cxn>
                  <a:cxn ang="f85">
                    <a:pos x="f112" y="f113"/>
                  </a:cxn>
                </a:cxnLst>
                <a:rect l="f108" t="f111" r="f109" b="f110"/>
                <a:pathLst>
                  <a:path w="532" h="147">
                    <a:moveTo>
                      <a:pt x="f8" y="f9"/>
                    </a:moveTo>
                    <a:lnTo>
                      <a:pt x="f10" y="f11"/>
                    </a:lnTo>
                    <a:lnTo>
                      <a:pt x="f12" y="f5"/>
                    </a:lnTo>
                    <a:lnTo>
                      <a:pt x="f13" y="f14"/>
                    </a:lnTo>
                    <a:lnTo>
                      <a:pt x="f6" y="f15"/>
                    </a:lnTo>
                    <a:lnTo>
                      <a:pt x="f16" y="f17"/>
                    </a:lnTo>
                    <a:lnTo>
                      <a:pt x="f18" y="f19"/>
                    </a:lnTo>
                    <a:lnTo>
                      <a:pt x="f20" y="f21"/>
                    </a:lnTo>
                    <a:lnTo>
                      <a:pt x="f22" y="f23"/>
                    </a:lnTo>
                    <a:lnTo>
                      <a:pt x="f24" y="f7"/>
                    </a:lnTo>
                    <a:lnTo>
                      <a:pt x="f25" y="f26"/>
                    </a:lnTo>
                    <a:lnTo>
                      <a:pt x="f5"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6" name="Freeform 46">
                <a:extLst>
                  <a:ext uri="{FF2B5EF4-FFF2-40B4-BE49-F238E27FC236}">
                    <a16:creationId xmlns:a16="http://schemas.microsoft.com/office/drawing/2014/main" xmlns="" id="{A9A0D087-C142-493D-8607-A843113D7910}"/>
                  </a:ext>
                </a:extLst>
              </p:cNvPr>
              <p:cNvSpPr/>
              <p:nvPr/>
            </p:nvSpPr>
            <p:spPr>
              <a:xfrm>
                <a:off x="8087465" y="4686226"/>
                <a:ext cx="112078" cy="35368"/>
              </a:xfrm>
              <a:custGeom>
                <a:avLst/>
                <a:gdLst>
                  <a:gd name="f0" fmla="val 10800000"/>
                  <a:gd name="f1" fmla="val 5400000"/>
                  <a:gd name="f2" fmla="val 180"/>
                  <a:gd name="f3" fmla="val w"/>
                  <a:gd name="f4" fmla="val h"/>
                  <a:gd name="f5" fmla="val 0"/>
                  <a:gd name="f6" fmla="val 412"/>
                  <a:gd name="f7" fmla="val 105"/>
                  <a:gd name="f8" fmla="val 48"/>
                  <a:gd name="f9" fmla="val 6"/>
                  <a:gd name="f10" fmla="val 214"/>
                  <a:gd name="f11" fmla="val 376"/>
                  <a:gd name="f12" fmla="val 14"/>
                  <a:gd name="f13" fmla="val 407"/>
                  <a:gd name="f14" fmla="val 35"/>
                  <a:gd name="f15" fmla="val 69"/>
                  <a:gd name="f16" fmla="val 394"/>
                  <a:gd name="f17" fmla="val 99"/>
                  <a:gd name="f18" fmla="val 356"/>
                  <a:gd name="f19" fmla="val 203"/>
                  <a:gd name="f20" fmla="val 93"/>
                  <a:gd name="f21" fmla="val 12"/>
                  <a:gd name="f22" fmla="val 84"/>
                  <a:gd name="f23" fmla="val 53"/>
                  <a:gd name="f24" fmla="val 20"/>
                  <a:gd name="f25" fmla="val 27"/>
                  <a:gd name="f26" fmla="val 9"/>
                  <a:gd name="f27" fmla="+- 0 0 -90"/>
                  <a:gd name="f28" fmla="*/ f3 1 412"/>
                  <a:gd name="f29" fmla="*/ f4 1 105"/>
                  <a:gd name="f30" fmla="+- f7 0 f5"/>
                  <a:gd name="f31" fmla="+- f6 0 f5"/>
                  <a:gd name="f32" fmla="*/ f27 f0 1"/>
                  <a:gd name="f33" fmla="*/ f31 1 412"/>
                  <a:gd name="f34" fmla="*/ f30 1 105"/>
                  <a:gd name="f35" fmla="*/ 3 f31 1"/>
                  <a:gd name="f36" fmla="*/ 0 f30 1"/>
                  <a:gd name="f37" fmla="*/ 13 f31 1"/>
                  <a:gd name="f38" fmla="*/ 23 f31 1"/>
                  <a:gd name="f39" fmla="*/ 25 f31 1"/>
                  <a:gd name="f40" fmla="*/ 2 f30 1"/>
                  <a:gd name="f41" fmla="*/ 4 f30 1"/>
                  <a:gd name="f42" fmla="*/ 24 f31 1"/>
                  <a:gd name="f43" fmla="*/ 6 f30 1"/>
                  <a:gd name="f44" fmla="*/ 22 f31 1"/>
                  <a:gd name="f45" fmla="*/ 12 f31 1"/>
                  <a:gd name="f46" fmla="*/ 5 f30 1"/>
                  <a:gd name="f47" fmla="*/ 0 f31 1"/>
                  <a:gd name="f48" fmla="*/ 3 f30 1"/>
                  <a:gd name="f49" fmla="*/ 1 f30 1"/>
                  <a:gd name="f50" fmla="*/ 1 f31 1"/>
                  <a:gd name="f51" fmla="*/ 412 f31 1"/>
                  <a:gd name="f52" fmla="*/ 105 f30 1"/>
                  <a:gd name="f53" fmla="*/ f32 1 f2"/>
                  <a:gd name="f54" fmla="*/ f35 1 412"/>
                  <a:gd name="f55" fmla="*/ f36 1 105"/>
                  <a:gd name="f56" fmla="*/ f37 1 412"/>
                  <a:gd name="f57" fmla="*/ f38 1 412"/>
                  <a:gd name="f58" fmla="*/ f39 1 412"/>
                  <a:gd name="f59" fmla="*/ f40 1 105"/>
                  <a:gd name="f60" fmla="*/ f41 1 105"/>
                  <a:gd name="f61" fmla="*/ f42 1 412"/>
                  <a:gd name="f62" fmla="*/ f43 1 105"/>
                  <a:gd name="f63" fmla="*/ f44 1 412"/>
                  <a:gd name="f64" fmla="*/ f45 1 412"/>
                  <a:gd name="f65" fmla="*/ f46 1 105"/>
                  <a:gd name="f66" fmla="*/ f47 1 412"/>
                  <a:gd name="f67" fmla="*/ f48 1 105"/>
                  <a:gd name="f68" fmla="*/ f49 1 105"/>
                  <a:gd name="f69" fmla="*/ f50 1 412"/>
                  <a:gd name="f70" fmla="*/ f51 1 412"/>
                  <a:gd name="f71" fmla="*/ f52 1 105"/>
                  <a:gd name="f72" fmla="+- f53 0 f1"/>
                  <a:gd name="f73" fmla="*/ f54 1 f33"/>
                  <a:gd name="f74" fmla="*/ f55 1 f34"/>
                  <a:gd name="f75" fmla="*/ f56 1 f33"/>
                  <a:gd name="f76" fmla="*/ f57 1 f33"/>
                  <a:gd name="f77" fmla="*/ f58 1 f33"/>
                  <a:gd name="f78" fmla="*/ f59 1 f34"/>
                  <a:gd name="f79" fmla="*/ f60 1 f34"/>
                  <a:gd name="f80" fmla="*/ f61 1 f33"/>
                  <a:gd name="f81" fmla="*/ f62 1 f34"/>
                  <a:gd name="f82" fmla="*/ f63 1 f33"/>
                  <a:gd name="f83" fmla="*/ f64 1 f33"/>
                  <a:gd name="f84" fmla="*/ f65 1 f34"/>
                  <a:gd name="f85" fmla="*/ f66 1 f33"/>
                  <a:gd name="f86" fmla="*/ f67 1 f34"/>
                  <a:gd name="f87" fmla="*/ f68 1 f34"/>
                  <a:gd name="f88" fmla="*/ f69 1 f33"/>
                  <a:gd name="f89" fmla="*/ f70 1 f33"/>
                  <a:gd name="f90" fmla="*/ f71 1 f34"/>
                  <a:gd name="f91" fmla="*/ f85 f28 1"/>
                  <a:gd name="f92" fmla="*/ f89 f28 1"/>
                  <a:gd name="f93" fmla="*/ f90 f29 1"/>
                  <a:gd name="f94" fmla="*/ f74 f29 1"/>
                  <a:gd name="f95" fmla="*/ f73 f28 1"/>
                  <a:gd name="f96" fmla="*/ f75 f28 1"/>
                  <a:gd name="f97" fmla="*/ f76 f28 1"/>
                  <a:gd name="f98" fmla="*/ f77 f28 1"/>
                  <a:gd name="f99" fmla="*/ f78 f29 1"/>
                  <a:gd name="f100" fmla="*/ f79 f29 1"/>
                  <a:gd name="f101" fmla="*/ f80 f28 1"/>
                  <a:gd name="f102" fmla="*/ f81 f29 1"/>
                  <a:gd name="f103" fmla="*/ f82 f28 1"/>
                  <a:gd name="f104" fmla="*/ f83 f28 1"/>
                  <a:gd name="f105" fmla="*/ f84 f29 1"/>
                  <a:gd name="f106" fmla="*/ f86 f29 1"/>
                  <a:gd name="f107" fmla="*/ f87 f29 1"/>
                  <a:gd name="f108" fmla="*/ f88 f28 1"/>
                </a:gdLst>
                <a:ahLst/>
                <a:cxnLst>
                  <a:cxn ang="3cd4">
                    <a:pos x="hc" y="t"/>
                  </a:cxn>
                  <a:cxn ang="0">
                    <a:pos x="r" y="vc"/>
                  </a:cxn>
                  <a:cxn ang="cd4">
                    <a:pos x="hc" y="b"/>
                  </a:cxn>
                  <a:cxn ang="cd2">
                    <a:pos x="l" y="vc"/>
                  </a:cxn>
                  <a:cxn ang="f72">
                    <a:pos x="f95" y="f94"/>
                  </a:cxn>
                  <a:cxn ang="f72">
                    <a:pos x="f96" y="f94"/>
                  </a:cxn>
                  <a:cxn ang="f72">
                    <a:pos x="f97" y="f94"/>
                  </a:cxn>
                  <a:cxn ang="f72">
                    <a:pos x="f98" y="f99"/>
                  </a:cxn>
                  <a:cxn ang="f72">
                    <a:pos x="f98" y="f100"/>
                  </a:cxn>
                  <a:cxn ang="f72">
                    <a:pos x="f101" y="f102"/>
                  </a:cxn>
                  <a:cxn ang="f72">
                    <a:pos x="f103" y="f102"/>
                  </a:cxn>
                  <a:cxn ang="f72">
                    <a:pos x="f104" y="f105"/>
                  </a:cxn>
                  <a:cxn ang="f72">
                    <a:pos x="f95" y="f102"/>
                  </a:cxn>
                  <a:cxn ang="f72">
                    <a:pos x="f91" y="f105"/>
                  </a:cxn>
                  <a:cxn ang="f72">
                    <a:pos x="f91" y="f106"/>
                  </a:cxn>
                  <a:cxn ang="f72">
                    <a:pos x="f91" y="f107"/>
                  </a:cxn>
                  <a:cxn ang="f72">
                    <a:pos x="f108" y="f94"/>
                  </a:cxn>
                  <a:cxn ang="f72">
                    <a:pos x="f95" y="f94"/>
                  </a:cxn>
                  <a:cxn ang="f72">
                    <a:pos x="f95" y="f94"/>
                  </a:cxn>
                </a:cxnLst>
                <a:rect l="f91" t="f94" r="f92" b="f93"/>
                <a:pathLst>
                  <a:path w="412" h="105">
                    <a:moveTo>
                      <a:pt x="f8" y="f9"/>
                    </a:moveTo>
                    <a:lnTo>
                      <a:pt x="f10" y="f5"/>
                    </a:lnTo>
                    <a:lnTo>
                      <a:pt x="f11" y="f12"/>
                    </a:lnTo>
                    <a:lnTo>
                      <a:pt x="f13" y="f14"/>
                    </a:lnTo>
                    <a:lnTo>
                      <a:pt x="f6" y="f15"/>
                    </a:lnTo>
                    <a:lnTo>
                      <a:pt x="f16" y="f17"/>
                    </a:lnTo>
                    <a:lnTo>
                      <a:pt x="f18" y="f7"/>
                    </a:lnTo>
                    <a:lnTo>
                      <a:pt x="f19" y="f20"/>
                    </a:lnTo>
                    <a:lnTo>
                      <a:pt x="f8" y="f17"/>
                    </a:lnTo>
                    <a:lnTo>
                      <a:pt x="f21" y="f22"/>
                    </a:lnTo>
                    <a:lnTo>
                      <a:pt x="f5" y="f23"/>
                    </a:lnTo>
                    <a:lnTo>
                      <a:pt x="f21" y="f24"/>
                    </a:lnTo>
                    <a:lnTo>
                      <a:pt x="f25" y="f26"/>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7" name="Freeform 47">
                <a:extLst>
                  <a:ext uri="{FF2B5EF4-FFF2-40B4-BE49-F238E27FC236}">
                    <a16:creationId xmlns:a16="http://schemas.microsoft.com/office/drawing/2014/main" xmlns="" id="{1602905D-00F3-4721-89CE-242BF16551EE}"/>
                  </a:ext>
                </a:extLst>
              </p:cNvPr>
              <p:cNvSpPr/>
              <p:nvPr/>
            </p:nvSpPr>
            <p:spPr>
              <a:xfrm>
                <a:off x="7993428" y="4746083"/>
                <a:ext cx="67244" cy="48975"/>
              </a:xfrm>
              <a:custGeom>
                <a:avLst/>
                <a:gdLst>
                  <a:gd name="f0" fmla="val 10800000"/>
                  <a:gd name="f1" fmla="val 5400000"/>
                  <a:gd name="f2" fmla="val 180"/>
                  <a:gd name="f3" fmla="val w"/>
                  <a:gd name="f4" fmla="val h"/>
                  <a:gd name="f5" fmla="val 0"/>
                  <a:gd name="f6" fmla="val 246"/>
                  <a:gd name="f7" fmla="val 142"/>
                  <a:gd name="f8" fmla="val 59"/>
                  <a:gd name="f9" fmla="val 137"/>
                  <a:gd name="f10" fmla="val 27"/>
                  <a:gd name="f11" fmla="val 218"/>
                  <a:gd name="f12" fmla="val 54"/>
                  <a:gd name="f13" fmla="val 79"/>
                  <a:gd name="f14" fmla="val 112"/>
                  <a:gd name="f15" fmla="val 225"/>
                  <a:gd name="f16" fmla="val 139"/>
                  <a:gd name="f17" fmla="val 188"/>
                  <a:gd name="f18" fmla="val 107"/>
                  <a:gd name="f19" fmla="val 115"/>
                  <a:gd name="f20" fmla="val 29"/>
                  <a:gd name="f21" fmla="val 88"/>
                  <a:gd name="f22" fmla="val 63"/>
                  <a:gd name="f23" fmla="val 28"/>
                  <a:gd name="f24" fmla="val 21"/>
                  <a:gd name="f25" fmla="val 3"/>
                  <a:gd name="f26" fmla="+- 0 0 -90"/>
                  <a:gd name="f27" fmla="*/ f3 1 246"/>
                  <a:gd name="f28" fmla="*/ f4 1 142"/>
                  <a:gd name="f29" fmla="+- f7 0 f5"/>
                  <a:gd name="f30" fmla="+- f6 0 f5"/>
                  <a:gd name="f31" fmla="*/ f26 f0 1"/>
                  <a:gd name="f32" fmla="*/ f30 1 246"/>
                  <a:gd name="f33" fmla="*/ f29 1 142"/>
                  <a:gd name="f34" fmla="*/ 4 f30 1"/>
                  <a:gd name="f35" fmla="*/ 0 f29 1"/>
                  <a:gd name="f36" fmla="*/ 9 f30 1"/>
                  <a:gd name="f37" fmla="*/ 2 f29 1"/>
                  <a:gd name="f38" fmla="*/ 14 f30 1"/>
                  <a:gd name="f39" fmla="*/ 4 f29 1"/>
                  <a:gd name="f40" fmla="*/ 15 f30 1"/>
                  <a:gd name="f41" fmla="*/ 5 f29 1"/>
                  <a:gd name="f42" fmla="*/ 8 f29 1"/>
                  <a:gd name="f43" fmla="*/ 9 f29 1"/>
                  <a:gd name="f44" fmla="*/ 12 f30 1"/>
                  <a:gd name="f45" fmla="*/ 10 f29 1"/>
                  <a:gd name="f46" fmla="*/ 7 f30 1"/>
                  <a:gd name="f47" fmla="*/ 2 f30 1"/>
                  <a:gd name="f48" fmla="*/ 6 f29 1"/>
                  <a:gd name="f49" fmla="*/ 0 f30 1"/>
                  <a:gd name="f50" fmla="*/ 1 f29 1"/>
                  <a:gd name="f51" fmla="*/ 246 f30 1"/>
                  <a:gd name="f52" fmla="*/ 142 f29 1"/>
                  <a:gd name="f53" fmla="*/ f31 1 f2"/>
                  <a:gd name="f54" fmla="*/ f34 1 246"/>
                  <a:gd name="f55" fmla="*/ f35 1 142"/>
                  <a:gd name="f56" fmla="*/ f36 1 246"/>
                  <a:gd name="f57" fmla="*/ f37 1 142"/>
                  <a:gd name="f58" fmla="*/ f38 1 246"/>
                  <a:gd name="f59" fmla="*/ f39 1 142"/>
                  <a:gd name="f60" fmla="*/ f40 1 246"/>
                  <a:gd name="f61" fmla="*/ f41 1 142"/>
                  <a:gd name="f62" fmla="*/ f42 1 142"/>
                  <a:gd name="f63" fmla="*/ f43 1 142"/>
                  <a:gd name="f64" fmla="*/ f44 1 246"/>
                  <a:gd name="f65" fmla="*/ f45 1 142"/>
                  <a:gd name="f66" fmla="*/ f46 1 246"/>
                  <a:gd name="f67" fmla="*/ f47 1 246"/>
                  <a:gd name="f68" fmla="*/ f48 1 142"/>
                  <a:gd name="f69" fmla="*/ f49 1 246"/>
                  <a:gd name="f70" fmla="*/ f50 1 142"/>
                  <a:gd name="f71" fmla="*/ f51 1 246"/>
                  <a:gd name="f72" fmla="*/ f52 1 14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9 f27 1"/>
                  <a:gd name="f94" fmla="*/ f91 f27 1"/>
                  <a:gd name="f95" fmla="*/ f92 f28 1"/>
                  <a:gd name="f96" fmla="*/ f75 f28 1"/>
                  <a:gd name="f97" fmla="*/ f74 f27 1"/>
                  <a:gd name="f98" fmla="*/ f76 f27 1"/>
                  <a:gd name="f99" fmla="*/ f77 f28 1"/>
                  <a:gd name="f100" fmla="*/ f78 f27 1"/>
                  <a:gd name="f101" fmla="*/ f79 f28 1"/>
                  <a:gd name="f102" fmla="*/ f80 f27 1"/>
                  <a:gd name="f103" fmla="*/ f81 f28 1"/>
                  <a:gd name="f104" fmla="*/ f82 f28 1"/>
                  <a:gd name="f105" fmla="*/ f83 f28 1"/>
                  <a:gd name="f106" fmla="*/ f84 f27 1"/>
                  <a:gd name="f107" fmla="*/ f85 f28 1"/>
                  <a:gd name="f108" fmla="*/ f86 f27 1"/>
                  <a:gd name="f109" fmla="*/ f87 f27 1"/>
                  <a:gd name="f110" fmla="*/ f88 f28 1"/>
                  <a:gd name="f111" fmla="*/ f90 f28 1"/>
                </a:gdLst>
                <a:ahLst/>
                <a:cxnLst>
                  <a:cxn ang="3cd4">
                    <a:pos x="hc" y="t"/>
                  </a:cxn>
                  <a:cxn ang="0">
                    <a:pos x="r" y="vc"/>
                  </a:cxn>
                  <a:cxn ang="cd4">
                    <a:pos x="hc" y="b"/>
                  </a:cxn>
                  <a:cxn ang="cd2">
                    <a:pos x="l" y="vc"/>
                  </a:cxn>
                  <a:cxn ang="f73">
                    <a:pos x="f97" y="f96"/>
                  </a:cxn>
                  <a:cxn ang="f73">
                    <a:pos x="f98" y="f99"/>
                  </a:cxn>
                  <a:cxn ang="f73">
                    <a:pos x="f100" y="f101"/>
                  </a:cxn>
                  <a:cxn ang="f73">
                    <a:pos x="f102" y="f103"/>
                  </a:cxn>
                  <a:cxn ang="f73">
                    <a:pos x="f102" y="f104"/>
                  </a:cxn>
                  <a:cxn ang="f73">
                    <a:pos x="f102" y="f105"/>
                  </a:cxn>
                  <a:cxn ang="f73">
                    <a:pos x="f106" y="f107"/>
                  </a:cxn>
                  <a:cxn ang="f73">
                    <a:pos x="f108" y="f104"/>
                  </a:cxn>
                  <a:cxn ang="f73">
                    <a:pos x="f109" y="f110"/>
                  </a:cxn>
                  <a:cxn ang="f73">
                    <a:pos x="f93" y="f101"/>
                  </a:cxn>
                  <a:cxn ang="f73">
                    <a:pos x="f93" y="f99"/>
                  </a:cxn>
                  <a:cxn ang="f73">
                    <a:pos x="f109" y="f111"/>
                  </a:cxn>
                  <a:cxn ang="f73">
                    <a:pos x="f97" y="f96"/>
                  </a:cxn>
                  <a:cxn ang="f73">
                    <a:pos x="f97" y="f96"/>
                  </a:cxn>
                </a:cxnLst>
                <a:rect l="f93" t="f96" r="f94" b="f95"/>
                <a:pathLst>
                  <a:path w="246" h="142">
                    <a:moveTo>
                      <a:pt x="f8" y="f5"/>
                    </a:moveTo>
                    <a:lnTo>
                      <a:pt x="f9" y="f10"/>
                    </a:lnTo>
                    <a:lnTo>
                      <a:pt x="f11" y="f12"/>
                    </a:lnTo>
                    <a:lnTo>
                      <a:pt x="f6" y="f13"/>
                    </a:lnTo>
                    <a:lnTo>
                      <a:pt x="f6" y="f14"/>
                    </a:lnTo>
                    <a:lnTo>
                      <a:pt x="f15" y="f16"/>
                    </a:lnTo>
                    <a:lnTo>
                      <a:pt x="f17" y="f7"/>
                    </a:lnTo>
                    <a:lnTo>
                      <a:pt x="f18" y="f19"/>
                    </a:lnTo>
                    <a:lnTo>
                      <a:pt x="f20" y="f21"/>
                    </a:lnTo>
                    <a:lnTo>
                      <a:pt x="f5" y="f22"/>
                    </a:lnTo>
                    <a:lnTo>
                      <a:pt x="f5" y="f23"/>
                    </a:lnTo>
                    <a:lnTo>
                      <a:pt x="f24" y="f25"/>
                    </a:lnTo>
                    <a:lnTo>
                      <a:pt x="f8" y="f5"/>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8" name="Freeform 48">
                <a:extLst>
                  <a:ext uri="{FF2B5EF4-FFF2-40B4-BE49-F238E27FC236}">
                    <a16:creationId xmlns:a16="http://schemas.microsoft.com/office/drawing/2014/main" xmlns="" id="{B8C2CD6C-5B78-46E5-A8A5-AE44D2ABE442}"/>
                  </a:ext>
                </a:extLst>
              </p:cNvPr>
              <p:cNvSpPr/>
              <p:nvPr/>
            </p:nvSpPr>
            <p:spPr>
              <a:xfrm>
                <a:off x="7678509" y="3966511"/>
                <a:ext cx="46469" cy="861886"/>
              </a:xfrm>
              <a:custGeom>
                <a:avLst/>
                <a:gdLst>
                  <a:gd name="f0" fmla="val 10800000"/>
                  <a:gd name="f1" fmla="val 5400000"/>
                  <a:gd name="f2" fmla="val 180"/>
                  <a:gd name="f3" fmla="val w"/>
                  <a:gd name="f4" fmla="val h"/>
                  <a:gd name="f5" fmla="val 0"/>
                  <a:gd name="f6" fmla="val 170"/>
                  <a:gd name="f7" fmla="val 2533"/>
                  <a:gd name="f8" fmla="val 48"/>
                  <a:gd name="f9" fmla="val 155"/>
                  <a:gd name="f10" fmla="val 396"/>
                  <a:gd name="f11" fmla="val 141"/>
                  <a:gd name="f12" fmla="val 744"/>
                  <a:gd name="f13" fmla="val 156"/>
                  <a:gd name="f14" fmla="val 914"/>
                  <a:gd name="f15" fmla="val 162"/>
                  <a:gd name="f16" fmla="val 1086"/>
                  <a:gd name="f17" fmla="val 122"/>
                  <a:gd name="f18" fmla="val 1655"/>
                  <a:gd name="f19" fmla="val 113"/>
                  <a:gd name="f20" fmla="val 1996"/>
                  <a:gd name="f21" fmla="val 104"/>
                  <a:gd name="f22" fmla="val 2242"/>
                  <a:gd name="f23" fmla="val 95"/>
                  <a:gd name="f24" fmla="val 2487"/>
                  <a:gd name="f25" fmla="val 80"/>
                  <a:gd name="f26" fmla="val 2521"/>
                  <a:gd name="f27" fmla="val 15"/>
                  <a:gd name="f28" fmla="val 11"/>
                  <a:gd name="f29" fmla="val 20"/>
                  <a:gd name="f30" fmla="val 29"/>
                  <a:gd name="f31" fmla="val 41"/>
                  <a:gd name="f32" fmla="val 1367"/>
                  <a:gd name="f33" fmla="val 69"/>
                  <a:gd name="f34" fmla="val 1077"/>
                  <a:gd name="f35" fmla="val 62"/>
                  <a:gd name="f36" fmla="val 911"/>
                  <a:gd name="f37" fmla="val 75"/>
                  <a:gd name="f38" fmla="val 90"/>
                  <a:gd name="f39" fmla="val 12"/>
                  <a:gd name="f40" fmla="+- 0 0 -90"/>
                  <a:gd name="f41" fmla="*/ f3 1 170"/>
                  <a:gd name="f42" fmla="*/ f4 1 2533"/>
                  <a:gd name="f43" fmla="+- f7 0 f5"/>
                  <a:gd name="f44" fmla="+- f6 0 f5"/>
                  <a:gd name="f45" fmla="*/ f40 f0 1"/>
                  <a:gd name="f46" fmla="*/ f44 1 170"/>
                  <a:gd name="f47" fmla="*/ f43 1 2533"/>
                  <a:gd name="f48" fmla="*/ 11 f44 1"/>
                  <a:gd name="f49" fmla="*/ 3 f43 1"/>
                  <a:gd name="f50" fmla="*/ 10 f44 1"/>
                  <a:gd name="f51" fmla="*/ 25 f43 1"/>
                  <a:gd name="f52" fmla="*/ 9 f44 1"/>
                  <a:gd name="f53" fmla="*/ 47 f43 1"/>
                  <a:gd name="f54" fmla="*/ 58 f43 1"/>
                  <a:gd name="f55" fmla="*/ 68 f43 1"/>
                  <a:gd name="f56" fmla="*/ 7 f44 1"/>
                  <a:gd name="f57" fmla="*/ 104 f43 1"/>
                  <a:gd name="f58" fmla="*/ 125 f43 1"/>
                  <a:gd name="f59" fmla="*/ 6 f44 1"/>
                  <a:gd name="f60" fmla="*/ 141 f43 1"/>
                  <a:gd name="f61" fmla="*/ 156 f43 1"/>
                  <a:gd name="f62" fmla="*/ 5 f44 1"/>
                  <a:gd name="f63" fmla="*/ 158 f43 1"/>
                  <a:gd name="f64" fmla="*/ 3 f44 1"/>
                  <a:gd name="f65" fmla="*/ 159 f43 1"/>
                  <a:gd name="f66" fmla="*/ 1 f44 1"/>
                  <a:gd name="f67" fmla="*/ 0 f44 1"/>
                  <a:gd name="f68" fmla="*/ 86 f43 1"/>
                  <a:gd name="f69" fmla="*/ 57 f43 1"/>
                  <a:gd name="f70" fmla="*/ 1 f43 1"/>
                  <a:gd name="f71" fmla="*/ 0 f43 1"/>
                  <a:gd name="f72" fmla="*/ 170 f44 1"/>
                  <a:gd name="f73" fmla="*/ 2533 f43 1"/>
                  <a:gd name="f74" fmla="*/ f45 1 f2"/>
                  <a:gd name="f75" fmla="*/ f48 1 170"/>
                  <a:gd name="f76" fmla="*/ f49 1 2533"/>
                  <a:gd name="f77" fmla="*/ f50 1 170"/>
                  <a:gd name="f78" fmla="*/ f51 1 2533"/>
                  <a:gd name="f79" fmla="*/ f52 1 170"/>
                  <a:gd name="f80" fmla="*/ f53 1 2533"/>
                  <a:gd name="f81" fmla="*/ f54 1 2533"/>
                  <a:gd name="f82" fmla="*/ f55 1 2533"/>
                  <a:gd name="f83" fmla="*/ f56 1 170"/>
                  <a:gd name="f84" fmla="*/ f57 1 2533"/>
                  <a:gd name="f85" fmla="*/ f58 1 2533"/>
                  <a:gd name="f86" fmla="*/ f59 1 170"/>
                  <a:gd name="f87" fmla="*/ f60 1 2533"/>
                  <a:gd name="f88" fmla="*/ f61 1 2533"/>
                  <a:gd name="f89" fmla="*/ f62 1 170"/>
                  <a:gd name="f90" fmla="*/ f63 1 2533"/>
                  <a:gd name="f91" fmla="*/ f64 1 170"/>
                  <a:gd name="f92" fmla="*/ f65 1 2533"/>
                  <a:gd name="f93" fmla="*/ f66 1 170"/>
                  <a:gd name="f94" fmla="*/ f67 1 170"/>
                  <a:gd name="f95" fmla="*/ f68 1 2533"/>
                  <a:gd name="f96" fmla="*/ f69 1 2533"/>
                  <a:gd name="f97" fmla="*/ f70 1 2533"/>
                  <a:gd name="f98" fmla="*/ f71 1 2533"/>
                  <a:gd name="f99" fmla="*/ f72 1 170"/>
                  <a:gd name="f100" fmla="*/ f73 1 2533"/>
                  <a:gd name="f101" fmla="+- f74 0 f1"/>
                  <a:gd name="f102" fmla="*/ f75 1 f46"/>
                  <a:gd name="f103" fmla="*/ f76 1 f47"/>
                  <a:gd name="f104" fmla="*/ f77 1 f46"/>
                  <a:gd name="f105" fmla="*/ f78 1 f47"/>
                  <a:gd name="f106" fmla="*/ f79 1 f46"/>
                  <a:gd name="f107" fmla="*/ f80 1 f47"/>
                  <a:gd name="f108" fmla="*/ f81 1 f47"/>
                  <a:gd name="f109" fmla="*/ f82 1 f47"/>
                  <a:gd name="f110" fmla="*/ f83 1 f46"/>
                  <a:gd name="f111" fmla="*/ f84 1 f47"/>
                  <a:gd name="f112" fmla="*/ f85 1 f47"/>
                  <a:gd name="f113" fmla="*/ f86 1 f46"/>
                  <a:gd name="f114" fmla="*/ f87 1 f47"/>
                  <a:gd name="f115" fmla="*/ f88 1 f47"/>
                  <a:gd name="f116" fmla="*/ f89 1 f46"/>
                  <a:gd name="f117" fmla="*/ f90 1 f47"/>
                  <a:gd name="f118" fmla="*/ f91 1 f46"/>
                  <a:gd name="f119" fmla="*/ f92 1 f47"/>
                  <a:gd name="f120" fmla="*/ f93 1 f46"/>
                  <a:gd name="f121" fmla="*/ f94 1 f46"/>
                  <a:gd name="f122" fmla="*/ f95 1 f47"/>
                  <a:gd name="f123" fmla="*/ f96 1 f47"/>
                  <a:gd name="f124" fmla="*/ f97 1 f47"/>
                  <a:gd name="f125" fmla="*/ f98 1 f47"/>
                  <a:gd name="f126" fmla="*/ f99 1 f46"/>
                  <a:gd name="f127" fmla="*/ f100 1 f47"/>
                  <a:gd name="f128" fmla="*/ f121 f41 1"/>
                  <a:gd name="f129" fmla="*/ f126 f41 1"/>
                  <a:gd name="f130" fmla="*/ f127 f42 1"/>
                  <a:gd name="f131" fmla="*/ f125 f42 1"/>
                  <a:gd name="f132" fmla="*/ f102 f41 1"/>
                  <a:gd name="f133" fmla="*/ f103 f42 1"/>
                  <a:gd name="f134" fmla="*/ f104 f41 1"/>
                  <a:gd name="f135" fmla="*/ f105 f42 1"/>
                  <a:gd name="f136" fmla="*/ f106 f41 1"/>
                  <a:gd name="f137" fmla="*/ f107 f42 1"/>
                  <a:gd name="f138" fmla="*/ f108 f42 1"/>
                  <a:gd name="f139" fmla="*/ f109 f42 1"/>
                  <a:gd name="f140" fmla="*/ f110 f41 1"/>
                  <a:gd name="f141" fmla="*/ f111 f42 1"/>
                  <a:gd name="f142" fmla="*/ f112 f42 1"/>
                  <a:gd name="f143" fmla="*/ f113 f41 1"/>
                  <a:gd name="f144" fmla="*/ f114 f42 1"/>
                  <a:gd name="f145" fmla="*/ f115 f42 1"/>
                  <a:gd name="f146" fmla="*/ f116 f41 1"/>
                  <a:gd name="f147" fmla="*/ f117 f42 1"/>
                  <a:gd name="f148" fmla="*/ f118 f41 1"/>
                  <a:gd name="f149" fmla="*/ f119 f42 1"/>
                  <a:gd name="f150" fmla="*/ f120 f41 1"/>
                  <a:gd name="f151" fmla="*/ f122 f42 1"/>
                  <a:gd name="f152" fmla="*/ f123 f42 1"/>
                  <a:gd name="f153" fmla="*/ f124 f42 1"/>
                </a:gdLst>
                <a:ahLst/>
                <a:cxnLst>
                  <a:cxn ang="3cd4">
                    <a:pos x="hc" y="t"/>
                  </a:cxn>
                  <a:cxn ang="0">
                    <a:pos x="r" y="vc"/>
                  </a:cxn>
                  <a:cxn ang="cd4">
                    <a:pos x="hc" y="b"/>
                  </a:cxn>
                  <a:cxn ang="cd2">
                    <a:pos x="l" y="vc"/>
                  </a:cxn>
                  <a:cxn ang="f101">
                    <a:pos x="f132" y="f133"/>
                  </a:cxn>
                  <a:cxn ang="f101">
                    <a:pos x="f134" y="f135"/>
                  </a:cxn>
                  <a:cxn ang="f101">
                    <a:pos x="f136" y="f137"/>
                  </a:cxn>
                  <a:cxn ang="f101">
                    <a:pos x="f134" y="f138"/>
                  </a:cxn>
                  <a:cxn ang="f101">
                    <a:pos x="f132" y="f139"/>
                  </a:cxn>
                  <a:cxn ang="f101">
                    <a:pos x="f140" y="f141"/>
                  </a:cxn>
                  <a:cxn ang="f101">
                    <a:pos x="f140" y="f142"/>
                  </a:cxn>
                  <a:cxn ang="f101">
                    <a:pos x="f143" y="f144"/>
                  </a:cxn>
                  <a:cxn ang="f101">
                    <a:pos x="f143" y="f145"/>
                  </a:cxn>
                  <a:cxn ang="f101">
                    <a:pos x="f146" y="f147"/>
                  </a:cxn>
                  <a:cxn ang="f101">
                    <a:pos x="f148" y="f149"/>
                  </a:cxn>
                  <a:cxn ang="f101">
                    <a:pos x="f150" y="f147"/>
                  </a:cxn>
                  <a:cxn ang="f101">
                    <a:pos x="f128" y="f145"/>
                  </a:cxn>
                  <a:cxn ang="f101">
                    <a:pos x="f150" y="f144"/>
                  </a:cxn>
                  <a:cxn ang="f101">
                    <a:pos x="f150" y="f142"/>
                  </a:cxn>
                  <a:cxn ang="f101">
                    <a:pos x="f150" y="f141"/>
                  </a:cxn>
                  <a:cxn ang="f101">
                    <a:pos x="f148" y="f151"/>
                  </a:cxn>
                  <a:cxn ang="f101">
                    <a:pos x="f146" y="f139"/>
                  </a:cxn>
                  <a:cxn ang="f101">
                    <a:pos x="f148" y="f152"/>
                  </a:cxn>
                  <a:cxn ang="f101">
                    <a:pos x="f148" y="f137"/>
                  </a:cxn>
                  <a:cxn ang="f101">
                    <a:pos x="f148" y="f135"/>
                  </a:cxn>
                  <a:cxn ang="f101">
                    <a:pos x="f146" y="f133"/>
                  </a:cxn>
                  <a:cxn ang="f101">
                    <a:pos x="f146" y="f153"/>
                  </a:cxn>
                  <a:cxn ang="f101">
                    <a:pos x="f140" y="f131"/>
                  </a:cxn>
                  <a:cxn ang="f101">
                    <a:pos x="f134" y="f153"/>
                  </a:cxn>
                  <a:cxn ang="f101">
                    <a:pos x="f132" y="f133"/>
                  </a:cxn>
                  <a:cxn ang="f101">
                    <a:pos x="f132" y="f133"/>
                  </a:cxn>
                </a:cxnLst>
                <a:rect l="f128" t="f131" r="f129" b="f130"/>
                <a:pathLst>
                  <a:path w="170" h="2533">
                    <a:moveTo>
                      <a:pt x="f6" y="f8"/>
                    </a:moveTo>
                    <a:lnTo>
                      <a:pt x="f9" y="f10"/>
                    </a:lnTo>
                    <a:lnTo>
                      <a:pt x="f11" y="f12"/>
                    </a:lnTo>
                    <a:lnTo>
                      <a:pt x="f13" y="f14"/>
                    </a:lnTo>
                    <a:lnTo>
                      <a:pt x="f15" y="f16"/>
                    </a:lnTo>
                    <a:lnTo>
                      <a:pt x="f17" y="f18"/>
                    </a:lnTo>
                    <a:lnTo>
                      <a:pt x="f19" y="f20"/>
                    </a:lnTo>
                    <a:lnTo>
                      <a:pt x="f21" y="f22"/>
                    </a:lnTo>
                    <a:lnTo>
                      <a:pt x="f23" y="f24"/>
                    </a:lnTo>
                    <a:lnTo>
                      <a:pt x="f25" y="f26"/>
                    </a:lnTo>
                    <a:lnTo>
                      <a:pt x="f8" y="f7"/>
                    </a:lnTo>
                    <a:lnTo>
                      <a:pt x="f27" y="f26"/>
                    </a:lnTo>
                    <a:lnTo>
                      <a:pt x="f5" y="f24"/>
                    </a:lnTo>
                    <a:lnTo>
                      <a:pt x="f28" y="f22"/>
                    </a:lnTo>
                    <a:lnTo>
                      <a:pt x="f29" y="f20"/>
                    </a:lnTo>
                    <a:lnTo>
                      <a:pt x="f30" y="f18"/>
                    </a:lnTo>
                    <a:lnTo>
                      <a:pt x="f31" y="f32"/>
                    </a:lnTo>
                    <a:lnTo>
                      <a:pt x="f33" y="f34"/>
                    </a:lnTo>
                    <a:lnTo>
                      <a:pt x="f35" y="f36"/>
                    </a:lnTo>
                    <a:lnTo>
                      <a:pt x="f8" y="f12"/>
                    </a:lnTo>
                    <a:lnTo>
                      <a:pt x="f35" y="f10"/>
                    </a:lnTo>
                    <a:lnTo>
                      <a:pt x="f37" y="f8"/>
                    </a:lnTo>
                    <a:lnTo>
                      <a:pt x="f38" y="f39"/>
                    </a:lnTo>
                    <a:lnTo>
                      <a:pt x="f17" y="f5"/>
                    </a:lnTo>
                    <a:lnTo>
                      <a:pt x="f9" y="f39"/>
                    </a:lnTo>
                    <a:lnTo>
                      <a:pt x="f6" y="f8"/>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19" name="Freeform 49">
                <a:extLst>
                  <a:ext uri="{FF2B5EF4-FFF2-40B4-BE49-F238E27FC236}">
                    <a16:creationId xmlns:a16="http://schemas.microsoft.com/office/drawing/2014/main" xmlns="" id="{E58ECCEF-5486-49C9-8E83-B9F121E83B72}"/>
                  </a:ext>
                </a:extLst>
              </p:cNvPr>
              <p:cNvSpPr/>
              <p:nvPr/>
            </p:nvSpPr>
            <p:spPr>
              <a:xfrm>
                <a:off x="7617820" y="3883520"/>
                <a:ext cx="53035" cy="885687"/>
              </a:xfrm>
              <a:custGeom>
                <a:avLst/>
                <a:gdLst>
                  <a:gd name="f0" fmla="val 10800000"/>
                  <a:gd name="f1" fmla="val 5400000"/>
                  <a:gd name="f2" fmla="val 180"/>
                  <a:gd name="f3" fmla="val w"/>
                  <a:gd name="f4" fmla="val h"/>
                  <a:gd name="f5" fmla="val 0"/>
                  <a:gd name="f6" fmla="val 193"/>
                  <a:gd name="f7" fmla="val 2605"/>
                  <a:gd name="f8" fmla="val 48"/>
                  <a:gd name="f9" fmla="val 186"/>
                  <a:gd name="f10" fmla="val 241"/>
                  <a:gd name="f11" fmla="val 166"/>
                  <a:gd name="f12" fmla="val 411"/>
                  <a:gd name="f13" fmla="val 127"/>
                  <a:gd name="f14" fmla="val 774"/>
                  <a:gd name="f15" fmla="val 109"/>
                  <a:gd name="f16" fmla="val 1359"/>
                  <a:gd name="f17" fmla="val 105"/>
                  <a:gd name="f18" fmla="val 1610"/>
                  <a:gd name="f19" fmla="val 118"/>
                  <a:gd name="f20" fmla="val 1831"/>
                  <a:gd name="f21" fmla="val 130"/>
                  <a:gd name="f22" fmla="val 2052"/>
                  <a:gd name="f23" fmla="val 2303"/>
                  <a:gd name="f24" fmla="val 88"/>
                  <a:gd name="f25" fmla="val 2575"/>
                  <a:gd name="f26" fmla="val 78"/>
                  <a:gd name="f27" fmla="val 2593"/>
                  <a:gd name="f28" fmla="val 63"/>
                  <a:gd name="f29" fmla="val 2604"/>
                  <a:gd name="f30" fmla="val 30"/>
                  <a:gd name="f31" fmla="val 3"/>
                  <a:gd name="f32" fmla="val 2584"/>
                  <a:gd name="f33" fmla="val 2547"/>
                  <a:gd name="f34" fmla="val 21"/>
                  <a:gd name="f35" fmla="val 2422"/>
                  <a:gd name="f36" fmla="val 25"/>
                  <a:gd name="f37" fmla="val 2294"/>
                  <a:gd name="f38" fmla="val 37"/>
                  <a:gd name="f39" fmla="val 2043"/>
                  <a:gd name="f40" fmla="val 1824"/>
                  <a:gd name="f41" fmla="val 16"/>
                  <a:gd name="f42" fmla="val 1353"/>
                  <a:gd name="f43" fmla="val 34"/>
                  <a:gd name="f44" fmla="val 770"/>
                  <a:gd name="f45" fmla="val 51"/>
                  <a:gd name="f46" fmla="val 577"/>
                  <a:gd name="f47" fmla="val 72"/>
                  <a:gd name="f48" fmla="val 409"/>
                  <a:gd name="f49" fmla="val 100"/>
                  <a:gd name="f50" fmla="val 114"/>
                  <a:gd name="f51" fmla="val 12"/>
                  <a:gd name="f52" fmla="val 147"/>
                  <a:gd name="f53" fmla="val 178"/>
                  <a:gd name="f54" fmla="+- 0 0 -90"/>
                  <a:gd name="f55" fmla="*/ f3 1 193"/>
                  <a:gd name="f56" fmla="*/ f4 1 2605"/>
                  <a:gd name="f57" fmla="+- f7 0 f5"/>
                  <a:gd name="f58" fmla="+- f6 0 f5"/>
                  <a:gd name="f59" fmla="*/ f54 f0 1"/>
                  <a:gd name="f60" fmla="*/ f58 1 193"/>
                  <a:gd name="f61" fmla="*/ f57 1 2605"/>
                  <a:gd name="f62" fmla="*/ 13 f58 1"/>
                  <a:gd name="f63" fmla="*/ 3 f57 1"/>
                  <a:gd name="f64" fmla="*/ 12 f58 1"/>
                  <a:gd name="f65" fmla="*/ 15 f57 1"/>
                  <a:gd name="f66" fmla="*/ 11 f58 1"/>
                  <a:gd name="f67" fmla="*/ 25 f57 1"/>
                  <a:gd name="f68" fmla="*/ 8 f58 1"/>
                  <a:gd name="f69" fmla="*/ 48 f57 1"/>
                  <a:gd name="f70" fmla="*/ 7 f58 1"/>
                  <a:gd name="f71" fmla="*/ 84 f57 1"/>
                  <a:gd name="f72" fmla="*/ 100 f57 1"/>
                  <a:gd name="f73" fmla="*/ 114 f57 1"/>
                  <a:gd name="f74" fmla="*/ 9 f58 1"/>
                  <a:gd name="f75" fmla="*/ 128 f57 1"/>
                  <a:gd name="f76" fmla="*/ 143 f57 1"/>
                  <a:gd name="f77" fmla="*/ 6 f58 1"/>
                  <a:gd name="f78" fmla="*/ 160 f57 1"/>
                  <a:gd name="f79" fmla="*/ 5 f58 1"/>
                  <a:gd name="f80" fmla="*/ 162 f57 1"/>
                  <a:gd name="f81" fmla="*/ 4 f58 1"/>
                  <a:gd name="f82" fmla="*/ 2 f58 1"/>
                  <a:gd name="f83" fmla="*/ 1 f58 1"/>
                  <a:gd name="f84" fmla="*/ 161 f57 1"/>
                  <a:gd name="f85" fmla="*/ 0 f58 1"/>
                  <a:gd name="f86" fmla="*/ 159 f57 1"/>
                  <a:gd name="f87" fmla="*/ 151 f57 1"/>
                  <a:gd name="f88" fmla="*/ 3 f58 1"/>
                  <a:gd name="f89" fmla="*/ 127 f57 1"/>
                  <a:gd name="f90" fmla="*/ 36 f57 1"/>
                  <a:gd name="f91" fmla="*/ 0 f57 1"/>
                  <a:gd name="f92" fmla="*/ 10 f58 1"/>
                  <a:gd name="f93" fmla="*/ 193 f58 1"/>
                  <a:gd name="f94" fmla="*/ 2605 f57 1"/>
                  <a:gd name="f95" fmla="*/ f59 1 f2"/>
                  <a:gd name="f96" fmla="*/ f62 1 193"/>
                  <a:gd name="f97" fmla="*/ f63 1 2605"/>
                  <a:gd name="f98" fmla="*/ f64 1 193"/>
                  <a:gd name="f99" fmla="*/ f65 1 2605"/>
                  <a:gd name="f100" fmla="*/ f66 1 193"/>
                  <a:gd name="f101" fmla="*/ f67 1 2605"/>
                  <a:gd name="f102" fmla="*/ f68 1 193"/>
                  <a:gd name="f103" fmla="*/ f69 1 2605"/>
                  <a:gd name="f104" fmla="*/ f70 1 193"/>
                  <a:gd name="f105" fmla="*/ f71 1 2605"/>
                  <a:gd name="f106" fmla="*/ f72 1 2605"/>
                  <a:gd name="f107" fmla="*/ f73 1 2605"/>
                  <a:gd name="f108" fmla="*/ f74 1 193"/>
                  <a:gd name="f109" fmla="*/ f75 1 2605"/>
                  <a:gd name="f110" fmla="*/ f76 1 2605"/>
                  <a:gd name="f111" fmla="*/ f77 1 193"/>
                  <a:gd name="f112" fmla="*/ f78 1 2605"/>
                  <a:gd name="f113" fmla="*/ f79 1 193"/>
                  <a:gd name="f114" fmla="*/ f80 1 2605"/>
                  <a:gd name="f115" fmla="*/ f81 1 193"/>
                  <a:gd name="f116" fmla="*/ f82 1 193"/>
                  <a:gd name="f117" fmla="*/ f83 1 193"/>
                  <a:gd name="f118" fmla="*/ f84 1 2605"/>
                  <a:gd name="f119" fmla="*/ f85 1 193"/>
                  <a:gd name="f120" fmla="*/ f86 1 2605"/>
                  <a:gd name="f121" fmla="*/ f87 1 2605"/>
                  <a:gd name="f122" fmla="*/ f88 1 193"/>
                  <a:gd name="f123" fmla="*/ f89 1 2605"/>
                  <a:gd name="f124" fmla="*/ f90 1 2605"/>
                  <a:gd name="f125" fmla="*/ f91 1 2605"/>
                  <a:gd name="f126" fmla="*/ f92 1 193"/>
                  <a:gd name="f127" fmla="*/ f93 1 193"/>
                  <a:gd name="f128" fmla="*/ f94 1 2605"/>
                  <a:gd name="f129" fmla="+- f95 0 f1"/>
                  <a:gd name="f130" fmla="*/ f96 1 f60"/>
                  <a:gd name="f131" fmla="*/ f97 1 f61"/>
                  <a:gd name="f132" fmla="*/ f98 1 f60"/>
                  <a:gd name="f133" fmla="*/ f99 1 f61"/>
                  <a:gd name="f134" fmla="*/ f100 1 f60"/>
                  <a:gd name="f135" fmla="*/ f101 1 f61"/>
                  <a:gd name="f136" fmla="*/ f102 1 f60"/>
                  <a:gd name="f137" fmla="*/ f103 1 f61"/>
                  <a:gd name="f138" fmla="*/ f104 1 f60"/>
                  <a:gd name="f139" fmla="*/ f105 1 f61"/>
                  <a:gd name="f140" fmla="*/ f106 1 f61"/>
                  <a:gd name="f141" fmla="*/ f107 1 f61"/>
                  <a:gd name="f142" fmla="*/ f108 1 f60"/>
                  <a:gd name="f143" fmla="*/ f109 1 f61"/>
                  <a:gd name="f144" fmla="*/ f110 1 f61"/>
                  <a:gd name="f145" fmla="*/ f111 1 f60"/>
                  <a:gd name="f146" fmla="*/ f112 1 f61"/>
                  <a:gd name="f147" fmla="*/ f113 1 f60"/>
                  <a:gd name="f148" fmla="*/ f114 1 f61"/>
                  <a:gd name="f149" fmla="*/ f115 1 f60"/>
                  <a:gd name="f150" fmla="*/ f116 1 f60"/>
                  <a:gd name="f151" fmla="*/ f117 1 f60"/>
                  <a:gd name="f152" fmla="*/ f118 1 f61"/>
                  <a:gd name="f153" fmla="*/ f119 1 f60"/>
                  <a:gd name="f154" fmla="*/ f120 1 f61"/>
                  <a:gd name="f155" fmla="*/ f121 1 f61"/>
                  <a:gd name="f156" fmla="*/ f122 1 f60"/>
                  <a:gd name="f157" fmla="*/ f123 1 f61"/>
                  <a:gd name="f158" fmla="*/ f124 1 f61"/>
                  <a:gd name="f159" fmla="*/ f125 1 f61"/>
                  <a:gd name="f160" fmla="*/ f126 1 f60"/>
                  <a:gd name="f161" fmla="*/ f127 1 f60"/>
                  <a:gd name="f162" fmla="*/ f128 1 f61"/>
                  <a:gd name="f163" fmla="*/ f153 f55 1"/>
                  <a:gd name="f164" fmla="*/ f161 f55 1"/>
                  <a:gd name="f165" fmla="*/ f162 f56 1"/>
                  <a:gd name="f166" fmla="*/ f159 f56 1"/>
                  <a:gd name="f167" fmla="*/ f130 f55 1"/>
                  <a:gd name="f168" fmla="*/ f131 f56 1"/>
                  <a:gd name="f169" fmla="*/ f132 f55 1"/>
                  <a:gd name="f170" fmla="*/ f133 f56 1"/>
                  <a:gd name="f171" fmla="*/ f134 f55 1"/>
                  <a:gd name="f172" fmla="*/ f135 f56 1"/>
                  <a:gd name="f173" fmla="*/ f136 f55 1"/>
                  <a:gd name="f174" fmla="*/ f137 f56 1"/>
                  <a:gd name="f175" fmla="*/ f138 f55 1"/>
                  <a:gd name="f176" fmla="*/ f139 f56 1"/>
                  <a:gd name="f177" fmla="*/ f140 f56 1"/>
                  <a:gd name="f178" fmla="*/ f141 f56 1"/>
                  <a:gd name="f179" fmla="*/ f142 f55 1"/>
                  <a:gd name="f180" fmla="*/ f143 f56 1"/>
                  <a:gd name="f181" fmla="*/ f144 f56 1"/>
                  <a:gd name="f182" fmla="*/ f145 f55 1"/>
                  <a:gd name="f183" fmla="*/ f146 f56 1"/>
                  <a:gd name="f184" fmla="*/ f147 f55 1"/>
                  <a:gd name="f185" fmla="*/ f148 f56 1"/>
                  <a:gd name="f186" fmla="*/ f149 f55 1"/>
                  <a:gd name="f187" fmla="*/ f150 f55 1"/>
                  <a:gd name="f188" fmla="*/ f151 f55 1"/>
                  <a:gd name="f189" fmla="*/ f152 f56 1"/>
                  <a:gd name="f190" fmla="*/ f154 f56 1"/>
                  <a:gd name="f191" fmla="*/ f155 f56 1"/>
                  <a:gd name="f192" fmla="*/ f156 f55 1"/>
                  <a:gd name="f193" fmla="*/ f157 f56 1"/>
                  <a:gd name="f194" fmla="*/ f158 f56 1"/>
                  <a:gd name="f195" fmla="*/ f160 f55 1"/>
                </a:gdLst>
                <a:ahLst/>
                <a:cxnLst>
                  <a:cxn ang="3cd4">
                    <a:pos x="hc" y="t"/>
                  </a:cxn>
                  <a:cxn ang="0">
                    <a:pos x="r" y="vc"/>
                  </a:cxn>
                  <a:cxn ang="cd4">
                    <a:pos x="hc" y="b"/>
                  </a:cxn>
                  <a:cxn ang="cd2">
                    <a:pos x="l" y="vc"/>
                  </a:cxn>
                  <a:cxn ang="f129">
                    <a:pos x="f167" y="f168"/>
                  </a:cxn>
                  <a:cxn ang="f129">
                    <a:pos x="f169" y="f170"/>
                  </a:cxn>
                  <a:cxn ang="f129">
                    <a:pos x="f171" y="f172"/>
                  </a:cxn>
                  <a:cxn ang="f129">
                    <a:pos x="f173" y="f174"/>
                  </a:cxn>
                  <a:cxn ang="f129">
                    <a:pos x="f175" y="f176"/>
                  </a:cxn>
                  <a:cxn ang="f129">
                    <a:pos x="f175" y="f177"/>
                  </a:cxn>
                  <a:cxn ang="f129">
                    <a:pos x="f173" y="f178"/>
                  </a:cxn>
                  <a:cxn ang="f129">
                    <a:pos x="f179" y="f180"/>
                  </a:cxn>
                  <a:cxn ang="f129">
                    <a:pos x="f173" y="f181"/>
                  </a:cxn>
                  <a:cxn ang="f129">
                    <a:pos x="f182" y="f183"/>
                  </a:cxn>
                  <a:cxn ang="f129">
                    <a:pos x="f184" y="f185"/>
                  </a:cxn>
                  <a:cxn ang="f129">
                    <a:pos x="f186" y="f185"/>
                  </a:cxn>
                  <a:cxn ang="f129">
                    <a:pos x="f187" y="f185"/>
                  </a:cxn>
                  <a:cxn ang="f129">
                    <a:pos x="f188" y="f189"/>
                  </a:cxn>
                  <a:cxn ang="f129">
                    <a:pos x="f163" y="f190"/>
                  </a:cxn>
                  <a:cxn ang="f129">
                    <a:pos x="f187" y="f191"/>
                  </a:cxn>
                  <a:cxn ang="f129">
                    <a:pos x="f187" y="f181"/>
                  </a:cxn>
                  <a:cxn ang="f129">
                    <a:pos x="f192" y="f193"/>
                  </a:cxn>
                  <a:cxn ang="f129">
                    <a:pos x="f187" y="f178"/>
                  </a:cxn>
                  <a:cxn ang="f129">
                    <a:pos x="f188" y="f176"/>
                  </a:cxn>
                  <a:cxn ang="f129">
                    <a:pos x="f192" y="f174"/>
                  </a:cxn>
                  <a:cxn ang="f129">
                    <a:pos x="f186" y="f194"/>
                  </a:cxn>
                  <a:cxn ang="f129">
                    <a:pos x="f184" y="f172"/>
                  </a:cxn>
                  <a:cxn ang="f129">
                    <a:pos x="f175" y="f168"/>
                  </a:cxn>
                  <a:cxn ang="f129">
                    <a:pos x="f173" y="f166"/>
                  </a:cxn>
                  <a:cxn ang="f129">
                    <a:pos x="f195" y="f166"/>
                  </a:cxn>
                  <a:cxn ang="f129">
                    <a:pos x="f169" y="f166"/>
                  </a:cxn>
                  <a:cxn ang="f129">
                    <a:pos x="f167" y="f168"/>
                  </a:cxn>
                  <a:cxn ang="f129">
                    <a:pos x="f167" y="f168"/>
                  </a:cxn>
                </a:cxnLst>
                <a:rect l="f163" t="f166" r="f164" b="f165"/>
                <a:pathLst>
                  <a:path w="193"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53" y="f51"/>
                    </a:lnTo>
                    <a:lnTo>
                      <a:pt x="f6" y="f8"/>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0" name="Freeform 50">
                <a:extLst>
                  <a:ext uri="{FF2B5EF4-FFF2-40B4-BE49-F238E27FC236}">
                    <a16:creationId xmlns:a16="http://schemas.microsoft.com/office/drawing/2014/main" xmlns="" id="{A537942F-323D-4C09-BD21-F64728C02D98}"/>
                  </a:ext>
                </a:extLst>
              </p:cNvPr>
              <p:cNvSpPr/>
              <p:nvPr/>
            </p:nvSpPr>
            <p:spPr>
              <a:xfrm>
                <a:off x="7537993" y="4746083"/>
                <a:ext cx="101690" cy="42857"/>
              </a:xfrm>
              <a:custGeom>
                <a:avLst/>
                <a:gdLst>
                  <a:gd name="f0" fmla="val 10800000"/>
                  <a:gd name="f1" fmla="val 5400000"/>
                  <a:gd name="f2" fmla="val 180"/>
                  <a:gd name="f3" fmla="val w"/>
                  <a:gd name="f4" fmla="val h"/>
                  <a:gd name="f5" fmla="val 0"/>
                  <a:gd name="f6" fmla="val 373"/>
                  <a:gd name="f7" fmla="val 126"/>
                  <a:gd name="f8" fmla="val 332"/>
                  <a:gd name="f9" fmla="val 93"/>
                  <a:gd name="f10" fmla="val 194"/>
                  <a:gd name="f11" fmla="val 102"/>
                  <a:gd name="f12" fmla="val 60"/>
                  <a:gd name="f13" fmla="val 21"/>
                  <a:gd name="f14" fmla="val 123"/>
                  <a:gd name="f15" fmla="val 96"/>
                  <a:gd name="f16" fmla="val 2"/>
                  <a:gd name="f17" fmla="val 62"/>
                  <a:gd name="f18" fmla="val 30"/>
                  <a:gd name="f19" fmla="val 38"/>
                  <a:gd name="f20" fmla="val 105"/>
                  <a:gd name="f21" fmla="val 18"/>
                  <a:gd name="f22" fmla="val 173"/>
                  <a:gd name="f23" fmla="val 11"/>
                  <a:gd name="f24" fmla="val 320"/>
                  <a:gd name="f25" fmla="val 356"/>
                  <a:gd name="f26" fmla="val 9"/>
                  <a:gd name="f27" fmla="val 41"/>
                  <a:gd name="f28" fmla="val 365"/>
                  <a:gd name="f29" fmla="val 74"/>
                  <a:gd name="f30" fmla="val 352"/>
                  <a:gd name="f31" fmla="val 86"/>
                  <a:gd name="f32" fmla="+- 0 0 -90"/>
                  <a:gd name="f33" fmla="*/ f3 1 373"/>
                  <a:gd name="f34" fmla="*/ f4 1 126"/>
                  <a:gd name="f35" fmla="+- f7 0 f5"/>
                  <a:gd name="f36" fmla="+- f6 0 f5"/>
                  <a:gd name="f37" fmla="*/ f32 f0 1"/>
                  <a:gd name="f38" fmla="*/ f36 1 373"/>
                  <a:gd name="f39" fmla="*/ f35 1 126"/>
                  <a:gd name="f40" fmla="*/ 20 f36 1"/>
                  <a:gd name="f41" fmla="*/ 6 f35 1"/>
                  <a:gd name="f42" fmla="*/ 12 f36 1"/>
                  <a:gd name="f43" fmla="*/ 7 f35 1"/>
                  <a:gd name="f44" fmla="*/ 3 f36 1"/>
                  <a:gd name="f45" fmla="*/ 8 f35 1"/>
                  <a:gd name="f46" fmla="*/ 1 f36 1"/>
                  <a:gd name="f47" fmla="*/ 0 f36 1"/>
                  <a:gd name="f48" fmla="*/ 4 f35 1"/>
                  <a:gd name="f49" fmla="*/ 3 f35 1"/>
                  <a:gd name="f50" fmla="*/ 6 f36 1"/>
                  <a:gd name="f51" fmla="*/ 2 f35 1"/>
                  <a:gd name="f52" fmla="*/ 10 f36 1"/>
                  <a:gd name="f53" fmla="*/ 1 f35 1"/>
                  <a:gd name="f54" fmla="*/ 0 f35 1"/>
                  <a:gd name="f55" fmla="*/ 22 f36 1"/>
                  <a:gd name="f56" fmla="*/ 23 f36 1"/>
                  <a:gd name="f57" fmla="*/ 5 f35 1"/>
                  <a:gd name="f58" fmla="*/ 373 f36 1"/>
                  <a:gd name="f59" fmla="*/ 126 f35 1"/>
                  <a:gd name="f60" fmla="*/ f37 1 f2"/>
                  <a:gd name="f61" fmla="*/ f40 1 373"/>
                  <a:gd name="f62" fmla="*/ f41 1 126"/>
                  <a:gd name="f63" fmla="*/ f42 1 373"/>
                  <a:gd name="f64" fmla="*/ f43 1 126"/>
                  <a:gd name="f65" fmla="*/ f44 1 373"/>
                  <a:gd name="f66" fmla="*/ f45 1 126"/>
                  <a:gd name="f67" fmla="*/ f46 1 373"/>
                  <a:gd name="f68" fmla="*/ f47 1 373"/>
                  <a:gd name="f69" fmla="*/ f48 1 126"/>
                  <a:gd name="f70" fmla="*/ f49 1 126"/>
                  <a:gd name="f71" fmla="*/ f50 1 373"/>
                  <a:gd name="f72" fmla="*/ f51 1 126"/>
                  <a:gd name="f73" fmla="*/ f52 1 373"/>
                  <a:gd name="f74" fmla="*/ f53 1 126"/>
                  <a:gd name="f75" fmla="*/ f54 1 126"/>
                  <a:gd name="f76" fmla="*/ f55 1 373"/>
                  <a:gd name="f77" fmla="*/ f56 1 373"/>
                  <a:gd name="f78" fmla="*/ f57 1 126"/>
                  <a:gd name="f79" fmla="*/ f58 1 373"/>
                  <a:gd name="f80" fmla="*/ f59 1 126"/>
                  <a:gd name="f81" fmla="+- f60 0 f1"/>
                  <a:gd name="f82" fmla="*/ f61 1 f38"/>
                  <a:gd name="f83" fmla="*/ f62 1 f39"/>
                  <a:gd name="f84" fmla="*/ f63 1 f38"/>
                  <a:gd name="f85" fmla="*/ f64 1 f39"/>
                  <a:gd name="f86" fmla="*/ f65 1 f38"/>
                  <a:gd name="f87" fmla="*/ f66 1 f39"/>
                  <a:gd name="f88" fmla="*/ f67 1 f38"/>
                  <a:gd name="f89" fmla="*/ f68 1 f38"/>
                  <a:gd name="f90" fmla="*/ f69 1 f39"/>
                  <a:gd name="f91" fmla="*/ f70 1 f39"/>
                  <a:gd name="f92" fmla="*/ f71 1 f38"/>
                  <a:gd name="f93" fmla="*/ f72 1 f39"/>
                  <a:gd name="f94" fmla="*/ f73 1 f38"/>
                  <a:gd name="f95" fmla="*/ f74 1 f39"/>
                  <a:gd name="f96" fmla="*/ f75 1 f39"/>
                  <a:gd name="f97" fmla="*/ f76 1 f38"/>
                  <a:gd name="f98" fmla="*/ f77 1 f38"/>
                  <a:gd name="f99" fmla="*/ f78 1 f39"/>
                  <a:gd name="f100" fmla="*/ f79 1 f38"/>
                  <a:gd name="f101" fmla="*/ f80 1 f39"/>
                  <a:gd name="f102" fmla="*/ f89 f33 1"/>
                  <a:gd name="f103" fmla="*/ f100 f33 1"/>
                  <a:gd name="f104" fmla="*/ f101 f34 1"/>
                  <a:gd name="f105" fmla="*/ f96 f34 1"/>
                  <a:gd name="f106" fmla="*/ f82 f33 1"/>
                  <a:gd name="f107" fmla="*/ f83 f34 1"/>
                  <a:gd name="f108" fmla="*/ f84 f33 1"/>
                  <a:gd name="f109" fmla="*/ f85 f34 1"/>
                  <a:gd name="f110" fmla="*/ f86 f33 1"/>
                  <a:gd name="f111" fmla="*/ f87 f34 1"/>
                  <a:gd name="f112" fmla="*/ f88 f33 1"/>
                  <a:gd name="f113" fmla="*/ f90 f34 1"/>
                  <a:gd name="f114" fmla="*/ f91 f34 1"/>
                  <a:gd name="f115" fmla="*/ f92 f33 1"/>
                  <a:gd name="f116" fmla="*/ f93 f34 1"/>
                  <a:gd name="f117" fmla="*/ f94 f33 1"/>
                  <a:gd name="f118" fmla="*/ f95 f34 1"/>
                  <a:gd name="f119" fmla="*/ f97 f33 1"/>
                  <a:gd name="f120" fmla="*/ f98 f33 1"/>
                  <a:gd name="f121" fmla="*/ f99 f34 1"/>
                </a:gdLst>
                <a:ahLst/>
                <a:cxnLst>
                  <a:cxn ang="3cd4">
                    <a:pos x="hc" y="t"/>
                  </a:cxn>
                  <a:cxn ang="0">
                    <a:pos x="r" y="vc"/>
                  </a:cxn>
                  <a:cxn ang="cd4">
                    <a:pos x="hc" y="b"/>
                  </a:cxn>
                  <a:cxn ang="cd2">
                    <a:pos x="l" y="vc"/>
                  </a:cxn>
                  <a:cxn ang="f81">
                    <a:pos x="f106" y="f107"/>
                  </a:cxn>
                  <a:cxn ang="f81">
                    <a:pos x="f108" y="f109"/>
                  </a:cxn>
                  <a:cxn ang="f81">
                    <a:pos x="f110" y="f111"/>
                  </a:cxn>
                  <a:cxn ang="f81">
                    <a:pos x="f112" y="f111"/>
                  </a:cxn>
                  <a:cxn ang="f81">
                    <a:pos x="f102" y="f107"/>
                  </a:cxn>
                  <a:cxn ang="f81">
                    <a:pos x="f102" y="f113"/>
                  </a:cxn>
                  <a:cxn ang="f81">
                    <a:pos x="f112" y="f114"/>
                  </a:cxn>
                  <a:cxn ang="f81">
                    <a:pos x="f115" y="f116"/>
                  </a:cxn>
                  <a:cxn ang="f81">
                    <a:pos x="f117" y="f118"/>
                  </a:cxn>
                  <a:cxn ang="f81">
                    <a:pos x="f106" y="f105"/>
                  </a:cxn>
                  <a:cxn ang="f81">
                    <a:pos x="f119" y="f118"/>
                  </a:cxn>
                  <a:cxn ang="f81">
                    <a:pos x="f120" y="f114"/>
                  </a:cxn>
                  <a:cxn ang="f81">
                    <a:pos x="f119" y="f121"/>
                  </a:cxn>
                  <a:cxn ang="f81">
                    <a:pos x="f119" y="f107"/>
                  </a:cxn>
                  <a:cxn ang="f81">
                    <a:pos x="f106" y="f107"/>
                  </a:cxn>
                  <a:cxn ang="f81">
                    <a:pos x="f106" y="f107"/>
                  </a:cxn>
                </a:cxnLst>
                <a:rect l="f102" t="f105" r="f103" b="f104"/>
                <a:pathLst>
                  <a:path w="373" h="126">
                    <a:moveTo>
                      <a:pt x="f8" y="f9"/>
                    </a:moveTo>
                    <a:lnTo>
                      <a:pt x="f10" y="f11"/>
                    </a:lnTo>
                    <a:lnTo>
                      <a:pt x="f12" y="f7"/>
                    </a:lnTo>
                    <a:lnTo>
                      <a:pt x="f13" y="f14"/>
                    </a:lnTo>
                    <a:lnTo>
                      <a:pt x="f5" y="f15"/>
                    </a:lnTo>
                    <a:lnTo>
                      <a:pt x="f16" y="f17"/>
                    </a:lnTo>
                    <a:lnTo>
                      <a:pt x="f18" y="f19"/>
                    </a:lnTo>
                    <a:lnTo>
                      <a:pt x="f20" y="f21"/>
                    </a:lnTo>
                    <a:lnTo>
                      <a:pt x="f22" y="f23"/>
                    </a:lnTo>
                    <a:lnTo>
                      <a:pt x="f24" y="f5"/>
                    </a:lnTo>
                    <a:lnTo>
                      <a:pt x="f25" y="f26"/>
                    </a:lnTo>
                    <a:lnTo>
                      <a:pt x="f6"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1" name="Freeform 51">
                <a:extLst>
                  <a:ext uri="{FF2B5EF4-FFF2-40B4-BE49-F238E27FC236}">
                    <a16:creationId xmlns:a16="http://schemas.microsoft.com/office/drawing/2014/main" xmlns="" id="{A2022686-BDF9-4BDE-B3BD-32B0AC38339F}"/>
                  </a:ext>
                </a:extLst>
              </p:cNvPr>
              <p:cNvSpPr/>
              <p:nvPr/>
            </p:nvSpPr>
            <p:spPr>
              <a:xfrm>
                <a:off x="7524332" y="4819555"/>
                <a:ext cx="182605" cy="51023"/>
              </a:xfrm>
              <a:custGeom>
                <a:avLst/>
                <a:gdLst>
                  <a:gd name="f0" fmla="val 10800000"/>
                  <a:gd name="f1" fmla="val 5400000"/>
                  <a:gd name="f2" fmla="val 180"/>
                  <a:gd name="f3" fmla="val w"/>
                  <a:gd name="f4" fmla="val h"/>
                  <a:gd name="f5" fmla="val 0"/>
                  <a:gd name="f6" fmla="val 669"/>
                  <a:gd name="f7" fmla="val 150"/>
                  <a:gd name="f8" fmla="val 48"/>
                  <a:gd name="f9" fmla="val 55"/>
                  <a:gd name="f10" fmla="val 200"/>
                  <a:gd name="f11" fmla="val 46"/>
                  <a:gd name="f12" fmla="val 335"/>
                  <a:gd name="f13" fmla="val 28"/>
                  <a:gd name="f14" fmla="val 469"/>
                  <a:gd name="f15" fmla="val 9"/>
                  <a:gd name="f16" fmla="val 621"/>
                  <a:gd name="f17" fmla="val 657"/>
                  <a:gd name="f18" fmla="val 15"/>
                  <a:gd name="f19" fmla="val 78"/>
                  <a:gd name="f20" fmla="val 642"/>
                  <a:gd name="f21" fmla="val 90"/>
                  <a:gd name="f22" fmla="val 93"/>
                  <a:gd name="f23" fmla="val 102"/>
                  <a:gd name="f24" fmla="val 121"/>
                  <a:gd name="f25" fmla="val 141"/>
                  <a:gd name="f26" fmla="val 12"/>
                  <a:gd name="f27" fmla="val 135"/>
                  <a:gd name="f28" fmla="val 103"/>
                  <a:gd name="f29" fmla="val 70"/>
                  <a:gd name="f30" fmla="val 27"/>
                  <a:gd name="f31" fmla="val 60"/>
                  <a:gd name="f32" fmla="+- 0 0 -90"/>
                  <a:gd name="f33" fmla="*/ f3 1 669"/>
                  <a:gd name="f34" fmla="*/ f4 1 150"/>
                  <a:gd name="f35" fmla="+- f7 0 f5"/>
                  <a:gd name="f36" fmla="+- f6 0 f5"/>
                  <a:gd name="f37" fmla="*/ f32 f0 1"/>
                  <a:gd name="f38" fmla="*/ f36 1 669"/>
                  <a:gd name="f39" fmla="*/ f35 1 150"/>
                  <a:gd name="f40" fmla="*/ 3 f36 1"/>
                  <a:gd name="f41" fmla="*/ 3 f35 1"/>
                  <a:gd name="f42" fmla="*/ 12 f36 1"/>
                  <a:gd name="f43" fmla="*/ 2 f35 1"/>
                  <a:gd name="f44" fmla="*/ 20 f36 1"/>
                  <a:gd name="f45" fmla="*/ 1 f35 1"/>
                  <a:gd name="f46" fmla="*/ 29 f36 1"/>
                  <a:gd name="f47" fmla="*/ 38 f36 1"/>
                  <a:gd name="f48" fmla="*/ 0 f35 1"/>
                  <a:gd name="f49" fmla="*/ 41 f36 1"/>
                  <a:gd name="f50" fmla="*/ 5 f35 1"/>
                  <a:gd name="f51" fmla="*/ 40 f36 1"/>
                  <a:gd name="f52" fmla="*/ 6 f35 1"/>
                  <a:gd name="f53" fmla="*/ 7 f35 1"/>
                  <a:gd name="f54" fmla="*/ 9 f35 1"/>
                  <a:gd name="f55" fmla="*/ 0 f36 1"/>
                  <a:gd name="f56" fmla="*/ 1 f36 1"/>
                  <a:gd name="f57" fmla="*/ 669 f36 1"/>
                  <a:gd name="f58" fmla="*/ 150 f35 1"/>
                  <a:gd name="f59" fmla="*/ f37 1 f2"/>
                  <a:gd name="f60" fmla="*/ f40 1 669"/>
                  <a:gd name="f61" fmla="*/ f41 1 150"/>
                  <a:gd name="f62" fmla="*/ f42 1 669"/>
                  <a:gd name="f63" fmla="*/ f43 1 150"/>
                  <a:gd name="f64" fmla="*/ f44 1 669"/>
                  <a:gd name="f65" fmla="*/ f45 1 150"/>
                  <a:gd name="f66" fmla="*/ f46 1 669"/>
                  <a:gd name="f67" fmla="*/ f47 1 669"/>
                  <a:gd name="f68" fmla="*/ f48 1 150"/>
                  <a:gd name="f69" fmla="*/ f49 1 669"/>
                  <a:gd name="f70" fmla="*/ f50 1 150"/>
                  <a:gd name="f71" fmla="*/ f51 1 669"/>
                  <a:gd name="f72" fmla="*/ f52 1 150"/>
                  <a:gd name="f73" fmla="*/ f53 1 150"/>
                  <a:gd name="f74" fmla="*/ f54 1 150"/>
                  <a:gd name="f75" fmla="*/ f55 1 669"/>
                  <a:gd name="f76" fmla="*/ f56 1 669"/>
                  <a:gd name="f77" fmla="*/ f57 1 669"/>
                  <a:gd name="f78" fmla="*/ f58 1 150"/>
                  <a:gd name="f79" fmla="+- f59 0 f1"/>
                  <a:gd name="f80" fmla="*/ f60 1 f38"/>
                  <a:gd name="f81" fmla="*/ f61 1 f39"/>
                  <a:gd name="f82" fmla="*/ f62 1 f38"/>
                  <a:gd name="f83" fmla="*/ f63 1 f39"/>
                  <a:gd name="f84" fmla="*/ f64 1 f38"/>
                  <a:gd name="f85" fmla="*/ f65 1 f39"/>
                  <a:gd name="f86" fmla="*/ f66 1 f38"/>
                  <a:gd name="f87" fmla="*/ f67 1 f38"/>
                  <a:gd name="f88" fmla="*/ f68 1 f39"/>
                  <a:gd name="f89" fmla="*/ f69 1 f38"/>
                  <a:gd name="f90" fmla="*/ f70 1 f39"/>
                  <a:gd name="f91" fmla="*/ f71 1 f38"/>
                  <a:gd name="f92" fmla="*/ f72 1 f39"/>
                  <a:gd name="f93" fmla="*/ f73 1 f39"/>
                  <a:gd name="f94" fmla="*/ f74 1 f39"/>
                  <a:gd name="f95" fmla="*/ f75 1 f38"/>
                  <a:gd name="f96" fmla="*/ f76 1 f38"/>
                  <a:gd name="f97" fmla="*/ f77 1 f38"/>
                  <a:gd name="f98" fmla="*/ f78 1 f39"/>
                  <a:gd name="f99" fmla="*/ f95 f33 1"/>
                  <a:gd name="f100" fmla="*/ f97 f33 1"/>
                  <a:gd name="f101" fmla="*/ f98 f34 1"/>
                  <a:gd name="f102" fmla="*/ f88 f34 1"/>
                  <a:gd name="f103" fmla="*/ f80 f33 1"/>
                  <a:gd name="f104" fmla="*/ f81 f34 1"/>
                  <a:gd name="f105" fmla="*/ f82 f33 1"/>
                  <a:gd name="f106" fmla="*/ f83 f34 1"/>
                  <a:gd name="f107" fmla="*/ f84 f33 1"/>
                  <a:gd name="f108" fmla="*/ f85 f34 1"/>
                  <a:gd name="f109" fmla="*/ f86 f33 1"/>
                  <a:gd name="f110" fmla="*/ f87 f33 1"/>
                  <a:gd name="f111" fmla="*/ f89 f33 1"/>
                  <a:gd name="f112" fmla="*/ f90 f34 1"/>
                  <a:gd name="f113" fmla="*/ f91 f33 1"/>
                  <a:gd name="f114" fmla="*/ f92 f34 1"/>
                  <a:gd name="f115" fmla="*/ f93 f34 1"/>
                  <a:gd name="f116" fmla="*/ f94 f34 1"/>
                  <a:gd name="f117" fmla="*/ f96 f33 1"/>
                </a:gdLst>
                <a:ahLst/>
                <a:cxnLst>
                  <a:cxn ang="3cd4">
                    <a:pos x="hc" y="t"/>
                  </a:cxn>
                  <a:cxn ang="0">
                    <a:pos x="r" y="vc"/>
                  </a:cxn>
                  <a:cxn ang="cd4">
                    <a:pos x="hc" y="b"/>
                  </a:cxn>
                  <a:cxn ang="cd2">
                    <a:pos x="l" y="vc"/>
                  </a:cxn>
                  <a:cxn ang="f79">
                    <a:pos x="f103" y="f104"/>
                  </a:cxn>
                  <a:cxn ang="f79">
                    <a:pos x="f105" y="f106"/>
                  </a:cxn>
                  <a:cxn ang="f79">
                    <a:pos x="f107" y="f108"/>
                  </a:cxn>
                  <a:cxn ang="f79">
                    <a:pos x="f109" y="f108"/>
                  </a:cxn>
                  <a:cxn ang="f79">
                    <a:pos x="f110" y="f102"/>
                  </a:cxn>
                  <a:cxn ang="f79">
                    <a:pos x="f111" y="f108"/>
                  </a:cxn>
                  <a:cxn ang="f79">
                    <a:pos x="f111" y="f106"/>
                  </a:cxn>
                  <a:cxn ang="f79">
                    <a:pos x="f111" y="f112"/>
                  </a:cxn>
                  <a:cxn ang="f79">
                    <a:pos x="f113" y="f112"/>
                  </a:cxn>
                  <a:cxn ang="f79">
                    <a:pos x="f110" y="f112"/>
                  </a:cxn>
                  <a:cxn ang="f79">
                    <a:pos x="f109" y="f114"/>
                  </a:cxn>
                  <a:cxn ang="f79">
                    <a:pos x="f107" y="f115"/>
                  </a:cxn>
                  <a:cxn ang="f79">
                    <a:pos x="f105" y="f116"/>
                  </a:cxn>
                  <a:cxn ang="f79">
                    <a:pos x="f103" y="f116"/>
                  </a:cxn>
                  <a:cxn ang="f79">
                    <a:pos x="f99" y="f116"/>
                  </a:cxn>
                  <a:cxn ang="f79">
                    <a:pos x="f99" y="f114"/>
                  </a:cxn>
                  <a:cxn ang="f79">
                    <a:pos x="f99" y="f112"/>
                  </a:cxn>
                  <a:cxn ang="f79">
                    <a:pos x="f117" y="f104"/>
                  </a:cxn>
                  <a:cxn ang="f79">
                    <a:pos x="f103" y="f104"/>
                  </a:cxn>
                  <a:cxn ang="f79">
                    <a:pos x="f103" y="f104"/>
                  </a:cxn>
                </a:cxnLst>
                <a:rect l="f99" t="f102" r="f100" b="f101"/>
                <a:pathLst>
                  <a:path w="669" h="150">
                    <a:moveTo>
                      <a:pt x="f8" y="f9"/>
                    </a:moveTo>
                    <a:lnTo>
                      <a:pt x="f10" y="f11"/>
                    </a:lnTo>
                    <a:lnTo>
                      <a:pt x="f12" y="f13"/>
                    </a:lnTo>
                    <a:lnTo>
                      <a:pt x="f14" y="f15"/>
                    </a:lnTo>
                    <a:lnTo>
                      <a:pt x="f16" y="f5"/>
                    </a:lnTo>
                    <a:lnTo>
                      <a:pt x="f17" y="f18"/>
                    </a:lnTo>
                    <a:lnTo>
                      <a:pt x="f6" y="f11"/>
                    </a:lnTo>
                    <a:lnTo>
                      <a:pt x="f17" y="f19"/>
                    </a:lnTo>
                    <a:lnTo>
                      <a:pt x="f20" y="f21"/>
                    </a:lnTo>
                    <a:lnTo>
                      <a:pt x="f16" y="f22"/>
                    </a:lnTo>
                    <a:lnTo>
                      <a:pt x="f14" y="f23"/>
                    </a:lnTo>
                    <a:lnTo>
                      <a:pt x="f12" y="f24"/>
                    </a:lnTo>
                    <a:lnTo>
                      <a:pt x="f10" y="f25"/>
                    </a:lnTo>
                    <a:lnTo>
                      <a:pt x="f8" y="f7"/>
                    </a:lnTo>
                    <a:lnTo>
                      <a:pt x="f26" y="f27"/>
                    </a:lnTo>
                    <a:lnTo>
                      <a:pt x="f5" y="f28"/>
                    </a:lnTo>
                    <a:lnTo>
                      <a:pt x="f26"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2" name="Freeform 52">
                <a:extLst>
                  <a:ext uri="{FF2B5EF4-FFF2-40B4-BE49-F238E27FC236}">
                    <a16:creationId xmlns:a16="http://schemas.microsoft.com/office/drawing/2014/main" xmlns="" id="{85F0F539-B81E-43B8-93EF-C09A11EC12EF}"/>
                  </a:ext>
                </a:extLst>
              </p:cNvPr>
              <p:cNvSpPr/>
              <p:nvPr/>
            </p:nvSpPr>
            <p:spPr>
              <a:xfrm>
                <a:off x="7694365" y="4742005"/>
                <a:ext cx="310548" cy="57140"/>
              </a:xfrm>
              <a:custGeom>
                <a:avLst/>
                <a:gdLst>
                  <a:gd name="f0" fmla="val 10800000"/>
                  <a:gd name="f1" fmla="val 5400000"/>
                  <a:gd name="f2" fmla="val 180"/>
                  <a:gd name="f3" fmla="val w"/>
                  <a:gd name="f4" fmla="val h"/>
                  <a:gd name="f5" fmla="val 0"/>
                  <a:gd name="f6" fmla="val 1138"/>
                  <a:gd name="f7" fmla="val 168"/>
                  <a:gd name="f8" fmla="val 38"/>
                  <a:gd name="f9" fmla="val 76"/>
                  <a:gd name="f10" fmla="val 201"/>
                  <a:gd name="f11" fmla="val 57"/>
                  <a:gd name="f12" fmla="val 346"/>
                  <a:gd name="f13" fmla="val 55"/>
                  <a:gd name="f14" fmla="val 652"/>
                  <a:gd name="f15" fmla="val 48"/>
                  <a:gd name="f16" fmla="val 872"/>
                  <a:gd name="f17" fmla="val 18"/>
                  <a:gd name="f18" fmla="val 974"/>
                  <a:gd name="f19" fmla="val 6"/>
                  <a:gd name="f20" fmla="val 1091"/>
                  <a:gd name="f21" fmla="val 1126"/>
                  <a:gd name="f22" fmla="val 15"/>
                  <a:gd name="f23" fmla="val 79"/>
                  <a:gd name="f24" fmla="val 1111"/>
                  <a:gd name="f25" fmla="val 90"/>
                  <a:gd name="f26" fmla="val 94"/>
                  <a:gd name="f27" fmla="val 876"/>
                  <a:gd name="f28" fmla="val 111"/>
                  <a:gd name="f29" fmla="val 777"/>
                  <a:gd name="f30" fmla="val 127"/>
                  <a:gd name="f31" fmla="val 661"/>
                  <a:gd name="f32" fmla="val 141"/>
                  <a:gd name="f33" fmla="val 358"/>
                  <a:gd name="f34" fmla="val 147"/>
                  <a:gd name="f35" fmla="val 54"/>
                  <a:gd name="f36" fmla="val 160"/>
                  <a:gd name="f37" fmla="val 130"/>
                  <a:gd name="f38" fmla="val 96"/>
                  <a:gd name="f39" fmla="val 84"/>
                  <a:gd name="f40" fmla="+- 0 0 -90"/>
                  <a:gd name="f41" fmla="*/ f3 1 1138"/>
                  <a:gd name="f42" fmla="*/ f4 1 168"/>
                  <a:gd name="f43" fmla="+- f7 0 f5"/>
                  <a:gd name="f44" fmla="+- f6 0 f5"/>
                  <a:gd name="f45" fmla="*/ f40 f0 1"/>
                  <a:gd name="f46" fmla="*/ f44 1 1138"/>
                  <a:gd name="f47" fmla="*/ f43 1 168"/>
                  <a:gd name="f48" fmla="*/ 2 f44 1"/>
                  <a:gd name="f49" fmla="*/ 5 f43 1"/>
                  <a:gd name="f50" fmla="*/ 12 f44 1"/>
                  <a:gd name="f51" fmla="*/ 3 f43 1"/>
                  <a:gd name="f52" fmla="*/ 21 f44 1"/>
                  <a:gd name="f53" fmla="*/ 40 f44 1"/>
                  <a:gd name="f54" fmla="*/ 54 f44 1"/>
                  <a:gd name="f55" fmla="*/ 1 f43 1"/>
                  <a:gd name="f56" fmla="*/ 60 f44 1"/>
                  <a:gd name="f57" fmla="*/ 68 f44 1"/>
                  <a:gd name="f58" fmla="*/ 0 f43 1"/>
                  <a:gd name="f59" fmla="*/ 70 f44 1"/>
                  <a:gd name="f60" fmla="*/ 71 f44 1"/>
                  <a:gd name="f61" fmla="*/ 69 f44 1"/>
                  <a:gd name="f62" fmla="*/ 7 f43 1"/>
                  <a:gd name="f63" fmla="*/ 48 f44 1"/>
                  <a:gd name="f64" fmla="*/ 8 f43 1"/>
                  <a:gd name="f65" fmla="*/ 41 f44 1"/>
                  <a:gd name="f66" fmla="*/ 9 f43 1"/>
                  <a:gd name="f67" fmla="*/ 22 f44 1"/>
                  <a:gd name="f68" fmla="*/ 10 f43 1"/>
                  <a:gd name="f69" fmla="*/ 3 f44 1"/>
                  <a:gd name="f70" fmla="*/ 11 f43 1"/>
                  <a:gd name="f71" fmla="*/ 1 f44 1"/>
                  <a:gd name="f72" fmla="*/ 0 f44 1"/>
                  <a:gd name="f73" fmla="*/ 6 f43 1"/>
                  <a:gd name="f74" fmla="*/ 1138 f44 1"/>
                  <a:gd name="f75" fmla="*/ 168 f43 1"/>
                  <a:gd name="f76" fmla="*/ f45 1 f2"/>
                  <a:gd name="f77" fmla="*/ f48 1 1138"/>
                  <a:gd name="f78" fmla="*/ f49 1 168"/>
                  <a:gd name="f79" fmla="*/ f50 1 1138"/>
                  <a:gd name="f80" fmla="*/ f51 1 168"/>
                  <a:gd name="f81" fmla="*/ f52 1 1138"/>
                  <a:gd name="f82" fmla="*/ f53 1 1138"/>
                  <a:gd name="f83" fmla="*/ f54 1 1138"/>
                  <a:gd name="f84" fmla="*/ f55 1 168"/>
                  <a:gd name="f85" fmla="*/ f56 1 1138"/>
                  <a:gd name="f86" fmla="*/ f57 1 1138"/>
                  <a:gd name="f87" fmla="*/ f58 1 168"/>
                  <a:gd name="f88" fmla="*/ f59 1 1138"/>
                  <a:gd name="f89" fmla="*/ f60 1 1138"/>
                  <a:gd name="f90" fmla="*/ f61 1 1138"/>
                  <a:gd name="f91" fmla="*/ f62 1 168"/>
                  <a:gd name="f92" fmla="*/ f63 1 1138"/>
                  <a:gd name="f93" fmla="*/ f64 1 168"/>
                  <a:gd name="f94" fmla="*/ f65 1 1138"/>
                  <a:gd name="f95" fmla="*/ f66 1 168"/>
                  <a:gd name="f96" fmla="*/ f67 1 1138"/>
                  <a:gd name="f97" fmla="*/ f68 1 168"/>
                  <a:gd name="f98" fmla="*/ f69 1 1138"/>
                  <a:gd name="f99" fmla="*/ f70 1 168"/>
                  <a:gd name="f100" fmla="*/ f71 1 1138"/>
                  <a:gd name="f101" fmla="*/ f72 1 1138"/>
                  <a:gd name="f102" fmla="*/ f73 1 168"/>
                  <a:gd name="f103" fmla="*/ f74 1 1138"/>
                  <a:gd name="f104" fmla="*/ f75 1 168"/>
                  <a:gd name="f105" fmla="+- f76 0 f1"/>
                  <a:gd name="f106" fmla="*/ f77 1 f46"/>
                  <a:gd name="f107" fmla="*/ f78 1 f47"/>
                  <a:gd name="f108" fmla="*/ f79 1 f46"/>
                  <a:gd name="f109" fmla="*/ f80 1 f47"/>
                  <a:gd name="f110" fmla="*/ f81 1 f46"/>
                  <a:gd name="f111" fmla="*/ f82 1 f46"/>
                  <a:gd name="f112" fmla="*/ f83 1 f46"/>
                  <a:gd name="f113" fmla="*/ f84 1 f47"/>
                  <a:gd name="f114" fmla="*/ f85 1 f46"/>
                  <a:gd name="f115" fmla="*/ f86 1 f46"/>
                  <a:gd name="f116" fmla="*/ f87 1 f47"/>
                  <a:gd name="f117" fmla="*/ f88 1 f46"/>
                  <a:gd name="f118" fmla="*/ f89 1 f46"/>
                  <a:gd name="f119" fmla="*/ f90 1 f46"/>
                  <a:gd name="f120" fmla="*/ f91 1 f47"/>
                  <a:gd name="f121" fmla="*/ f92 1 f46"/>
                  <a:gd name="f122" fmla="*/ f93 1 f47"/>
                  <a:gd name="f123" fmla="*/ f94 1 f46"/>
                  <a:gd name="f124" fmla="*/ f95 1 f47"/>
                  <a:gd name="f125" fmla="*/ f96 1 f46"/>
                  <a:gd name="f126" fmla="*/ f97 1 f47"/>
                  <a:gd name="f127" fmla="*/ f98 1 f46"/>
                  <a:gd name="f128" fmla="*/ f99 1 f47"/>
                  <a:gd name="f129" fmla="*/ f100 1 f46"/>
                  <a:gd name="f130" fmla="*/ f101 1 f46"/>
                  <a:gd name="f131" fmla="*/ f102 1 f47"/>
                  <a:gd name="f132" fmla="*/ f103 1 f46"/>
                  <a:gd name="f133" fmla="*/ f104 1 f47"/>
                  <a:gd name="f134" fmla="*/ f130 f41 1"/>
                  <a:gd name="f135" fmla="*/ f132 f41 1"/>
                  <a:gd name="f136" fmla="*/ f133 f42 1"/>
                  <a:gd name="f137" fmla="*/ f116 f42 1"/>
                  <a:gd name="f138" fmla="*/ f106 f41 1"/>
                  <a:gd name="f139" fmla="*/ f107 f42 1"/>
                  <a:gd name="f140" fmla="*/ f108 f41 1"/>
                  <a:gd name="f141" fmla="*/ f109 f42 1"/>
                  <a:gd name="f142" fmla="*/ f110 f41 1"/>
                  <a:gd name="f143" fmla="*/ f111 f41 1"/>
                  <a:gd name="f144" fmla="*/ f112 f41 1"/>
                  <a:gd name="f145" fmla="*/ f113 f42 1"/>
                  <a:gd name="f146" fmla="*/ f114 f41 1"/>
                  <a:gd name="f147" fmla="*/ f115 f41 1"/>
                  <a:gd name="f148" fmla="*/ f117 f41 1"/>
                  <a:gd name="f149" fmla="*/ f118 f41 1"/>
                  <a:gd name="f150" fmla="*/ f119 f41 1"/>
                  <a:gd name="f151" fmla="*/ f120 f42 1"/>
                  <a:gd name="f152" fmla="*/ f121 f41 1"/>
                  <a:gd name="f153" fmla="*/ f122 f42 1"/>
                  <a:gd name="f154" fmla="*/ f123 f41 1"/>
                  <a:gd name="f155" fmla="*/ f124 f42 1"/>
                  <a:gd name="f156" fmla="*/ f125 f41 1"/>
                  <a:gd name="f157" fmla="*/ f126 f42 1"/>
                  <a:gd name="f158" fmla="*/ f127 f41 1"/>
                  <a:gd name="f159" fmla="*/ f128 f42 1"/>
                  <a:gd name="f160" fmla="*/ f129 f41 1"/>
                  <a:gd name="f161" fmla="*/ f131 f42 1"/>
                </a:gdLst>
                <a:ahLst/>
                <a:cxnLst>
                  <a:cxn ang="3cd4">
                    <a:pos x="hc" y="t"/>
                  </a:cxn>
                  <a:cxn ang="0">
                    <a:pos x="r" y="vc"/>
                  </a:cxn>
                  <a:cxn ang="cd4">
                    <a:pos x="hc" y="b"/>
                  </a:cxn>
                  <a:cxn ang="cd2">
                    <a:pos x="l" y="vc"/>
                  </a:cxn>
                  <a:cxn ang="f105">
                    <a:pos x="f138" y="f139"/>
                  </a:cxn>
                  <a:cxn ang="f105">
                    <a:pos x="f140" y="f141"/>
                  </a:cxn>
                  <a:cxn ang="f105">
                    <a:pos x="f142" y="f141"/>
                  </a:cxn>
                  <a:cxn ang="f105">
                    <a:pos x="f143" y="f141"/>
                  </a:cxn>
                  <a:cxn ang="f105">
                    <a:pos x="f144" y="f145"/>
                  </a:cxn>
                  <a:cxn ang="f105">
                    <a:pos x="f146" y="f145"/>
                  </a:cxn>
                  <a:cxn ang="f105">
                    <a:pos x="f147" y="f137"/>
                  </a:cxn>
                  <a:cxn ang="f105">
                    <a:pos x="f148" y="f145"/>
                  </a:cxn>
                  <a:cxn ang="f105">
                    <a:pos x="f149" y="f141"/>
                  </a:cxn>
                  <a:cxn ang="f105">
                    <a:pos x="f148" y="f139"/>
                  </a:cxn>
                  <a:cxn ang="f105">
                    <a:pos x="f150" y="f139"/>
                  </a:cxn>
                  <a:cxn ang="f105">
                    <a:pos x="f147" y="f139"/>
                  </a:cxn>
                  <a:cxn ang="f105">
                    <a:pos x="f144" y="f151"/>
                  </a:cxn>
                  <a:cxn ang="f105">
                    <a:pos x="f152" y="f153"/>
                  </a:cxn>
                  <a:cxn ang="f105">
                    <a:pos x="f154" y="f155"/>
                  </a:cxn>
                  <a:cxn ang="f105">
                    <a:pos x="f156" y="f157"/>
                  </a:cxn>
                  <a:cxn ang="f105">
                    <a:pos x="f158" y="f159"/>
                  </a:cxn>
                  <a:cxn ang="f105">
                    <a:pos x="f160" y="f157"/>
                  </a:cxn>
                  <a:cxn ang="f105">
                    <a:pos x="f134" y="f155"/>
                  </a:cxn>
                  <a:cxn ang="f105">
                    <a:pos x="f134" y="f161"/>
                  </a:cxn>
                  <a:cxn ang="f105">
                    <a:pos x="f160" y="f139"/>
                  </a:cxn>
                  <a:cxn ang="f105">
                    <a:pos x="f138" y="f139"/>
                  </a:cxn>
                  <a:cxn ang="f105">
                    <a:pos x="f138" y="f139"/>
                  </a:cxn>
                </a:cxnLst>
                <a:rect l="f134" t="f137" r="f135" b="f136"/>
                <a:pathLst>
                  <a:path w="1138" h="168">
                    <a:moveTo>
                      <a:pt x="f8" y="f9"/>
                    </a:moveTo>
                    <a:lnTo>
                      <a:pt x="f10" y="f11"/>
                    </a:lnTo>
                    <a:lnTo>
                      <a:pt x="f12" y="f13"/>
                    </a:lnTo>
                    <a:lnTo>
                      <a:pt x="f14" y="f15"/>
                    </a:lnTo>
                    <a:lnTo>
                      <a:pt x="f16" y="f17"/>
                    </a:lnTo>
                    <a:lnTo>
                      <a:pt x="f18" y="f19"/>
                    </a:lnTo>
                    <a:lnTo>
                      <a:pt x="f20" y="f5"/>
                    </a:lnTo>
                    <a:lnTo>
                      <a:pt x="f21" y="f22"/>
                    </a:lnTo>
                    <a:lnTo>
                      <a:pt x="f6" y="f15"/>
                    </a:lnTo>
                    <a:lnTo>
                      <a:pt x="f21" y="f23"/>
                    </a:lnTo>
                    <a:lnTo>
                      <a:pt x="f24" y="f25"/>
                    </a:lnTo>
                    <a:lnTo>
                      <a:pt x="f20" y="f26"/>
                    </a:lnTo>
                    <a:lnTo>
                      <a:pt x="f27" y="f28"/>
                    </a:lnTo>
                    <a:lnTo>
                      <a:pt x="f29" y="f30"/>
                    </a:lnTo>
                    <a:lnTo>
                      <a:pt x="f31" y="f32"/>
                    </a:lnTo>
                    <a:lnTo>
                      <a:pt x="f33" y="f34"/>
                    </a:lnTo>
                    <a:lnTo>
                      <a:pt x="f35" y="f7"/>
                    </a:lnTo>
                    <a:lnTo>
                      <a:pt x="f17" y="f36"/>
                    </a:lnTo>
                    <a:lnTo>
                      <a:pt x="f5" y="f37"/>
                    </a:lnTo>
                    <a:lnTo>
                      <a:pt x="f19" y="f38"/>
                    </a:lnTo>
                    <a:lnTo>
                      <a:pt x="f17" y="f39"/>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3" name="Freeform 53">
                <a:extLst>
                  <a:ext uri="{FF2B5EF4-FFF2-40B4-BE49-F238E27FC236}">
                    <a16:creationId xmlns:a16="http://schemas.microsoft.com/office/drawing/2014/main" xmlns="" id="{ACFEB596-E682-407A-AACE-D073D2FF07B1}"/>
                  </a:ext>
                </a:extLst>
              </p:cNvPr>
              <p:cNvSpPr/>
              <p:nvPr/>
            </p:nvSpPr>
            <p:spPr>
              <a:xfrm>
                <a:off x="7732084" y="4425010"/>
                <a:ext cx="69439" cy="98636"/>
              </a:xfrm>
              <a:custGeom>
                <a:avLst/>
                <a:gdLst>
                  <a:gd name="f0" fmla="val 10800000"/>
                  <a:gd name="f1" fmla="val 5400000"/>
                  <a:gd name="f2" fmla="val 180"/>
                  <a:gd name="f3" fmla="val w"/>
                  <a:gd name="f4" fmla="val h"/>
                  <a:gd name="f5" fmla="val 0"/>
                  <a:gd name="f6" fmla="val 252"/>
                  <a:gd name="f7" fmla="val 290"/>
                  <a:gd name="f8" fmla="val 105"/>
                  <a:gd name="f9" fmla="val 72"/>
                  <a:gd name="f10" fmla="val 89"/>
                  <a:gd name="f11" fmla="val 147"/>
                  <a:gd name="f12" fmla="val 101"/>
                  <a:gd name="f13" fmla="val 113"/>
                  <a:gd name="f14" fmla="val 191"/>
                  <a:gd name="f15" fmla="val 128"/>
                  <a:gd name="f16" fmla="val 197"/>
                  <a:gd name="f17" fmla="val 155"/>
                  <a:gd name="f18" fmla="val 186"/>
                  <a:gd name="f19" fmla="val 167"/>
                  <a:gd name="f20" fmla="val 154"/>
                  <a:gd name="f21" fmla="val 165"/>
                  <a:gd name="f22" fmla="val 115"/>
                  <a:gd name="f23" fmla="val 152"/>
                  <a:gd name="f24" fmla="val 82"/>
                  <a:gd name="f25" fmla="val 141"/>
                  <a:gd name="f26" fmla="val 45"/>
                  <a:gd name="f27" fmla="val 28"/>
                  <a:gd name="f28" fmla="val 159"/>
                  <a:gd name="f29" fmla="val 16"/>
                  <a:gd name="f30" fmla="val 192"/>
                  <a:gd name="f31" fmla="val 6"/>
                  <a:gd name="f32" fmla="val 225"/>
                  <a:gd name="f33" fmla="val 24"/>
                  <a:gd name="f34" fmla="val 237"/>
                  <a:gd name="f35" fmla="val 195"/>
                  <a:gd name="f36" fmla="val 218"/>
                  <a:gd name="f37" fmla="val 234"/>
                  <a:gd name="f38" fmla="val 189"/>
                  <a:gd name="f39" fmla="val 266"/>
                  <a:gd name="f40" fmla="val 156"/>
                  <a:gd name="f41" fmla="val 285"/>
                  <a:gd name="f42" fmla="val 117"/>
                  <a:gd name="f43" fmla="val 79"/>
                  <a:gd name="f44" fmla="val 278"/>
                  <a:gd name="f45" fmla="val 48"/>
                  <a:gd name="f46" fmla="val 255"/>
                  <a:gd name="f47" fmla="val 7"/>
                  <a:gd name="f48" fmla="val 184"/>
                  <a:gd name="f49" fmla="val 99"/>
                  <a:gd name="f50" fmla="val 9"/>
                  <a:gd name="f51" fmla="val 57"/>
                  <a:gd name="f52" fmla="val 19"/>
                  <a:gd name="f53" fmla="val 42"/>
                  <a:gd name="f54" fmla="val 60"/>
                  <a:gd name="f55" fmla="val 93"/>
                  <a:gd name="f56" fmla="val 36"/>
                  <a:gd name="f57" fmla="+- 0 0 -90"/>
                  <a:gd name="f58" fmla="*/ f3 1 252"/>
                  <a:gd name="f59" fmla="*/ f4 1 290"/>
                  <a:gd name="f60" fmla="+- f7 0 f5"/>
                  <a:gd name="f61" fmla="+- f6 0 f5"/>
                  <a:gd name="f62" fmla="*/ f57 f0 1"/>
                  <a:gd name="f63" fmla="*/ f61 1 252"/>
                  <a:gd name="f64" fmla="*/ f60 1 290"/>
                  <a:gd name="f65" fmla="*/ 7 f61 1"/>
                  <a:gd name="f66" fmla="*/ 5 f60 1"/>
                  <a:gd name="f67" fmla="*/ 6 f61 1"/>
                  <a:gd name="f68" fmla="*/ 9 f60 1"/>
                  <a:gd name="f69" fmla="*/ 11 f60 1"/>
                  <a:gd name="f70" fmla="*/ 8 f61 1"/>
                  <a:gd name="f71" fmla="*/ 12 f60 1"/>
                  <a:gd name="f72" fmla="*/ 9 f61 1"/>
                  <a:gd name="f73" fmla="*/ 10 f61 1"/>
                  <a:gd name="f74" fmla="*/ 11 f61 1"/>
                  <a:gd name="f75" fmla="*/ 7 f60 1"/>
                  <a:gd name="f76" fmla="*/ 2 f60 1"/>
                  <a:gd name="f77" fmla="*/ 1 f60 1"/>
                  <a:gd name="f78" fmla="*/ 13 f61 1"/>
                  <a:gd name="f79" fmla="*/ 15 f61 1"/>
                  <a:gd name="f80" fmla="*/ 16 f61 1"/>
                  <a:gd name="f81" fmla="*/ 6 f60 1"/>
                  <a:gd name="f82" fmla="*/ 14 f61 1"/>
                  <a:gd name="f83" fmla="*/ 14 f60 1"/>
                  <a:gd name="f84" fmla="*/ 12 f61 1"/>
                  <a:gd name="f85" fmla="*/ 17 f60 1"/>
                  <a:gd name="f86" fmla="*/ 18 f60 1"/>
                  <a:gd name="f87" fmla="*/ 5 f61 1"/>
                  <a:gd name="f88" fmla="*/ 3 f61 1"/>
                  <a:gd name="f89" fmla="*/ 16 f60 1"/>
                  <a:gd name="f90" fmla="*/ 1 f61 1"/>
                  <a:gd name="f91" fmla="*/ 0 f61 1"/>
                  <a:gd name="f92" fmla="*/ 3 f60 1"/>
                  <a:gd name="f93" fmla="*/ 2 f61 1"/>
                  <a:gd name="f94" fmla="*/ 4 f61 1"/>
                  <a:gd name="f95" fmla="*/ 0 f60 1"/>
                  <a:gd name="f96" fmla="*/ 252 f61 1"/>
                  <a:gd name="f97" fmla="*/ 290 f60 1"/>
                  <a:gd name="f98" fmla="*/ f62 1 f2"/>
                  <a:gd name="f99" fmla="*/ f65 1 252"/>
                  <a:gd name="f100" fmla="*/ f66 1 290"/>
                  <a:gd name="f101" fmla="*/ f67 1 252"/>
                  <a:gd name="f102" fmla="*/ f68 1 290"/>
                  <a:gd name="f103" fmla="*/ f69 1 290"/>
                  <a:gd name="f104" fmla="*/ f70 1 252"/>
                  <a:gd name="f105" fmla="*/ f71 1 290"/>
                  <a:gd name="f106" fmla="*/ f72 1 252"/>
                  <a:gd name="f107" fmla="*/ f73 1 252"/>
                  <a:gd name="f108" fmla="*/ f74 1 252"/>
                  <a:gd name="f109" fmla="*/ f75 1 290"/>
                  <a:gd name="f110" fmla="*/ f76 1 290"/>
                  <a:gd name="f111" fmla="*/ f77 1 290"/>
                  <a:gd name="f112" fmla="*/ f78 1 252"/>
                  <a:gd name="f113" fmla="*/ f79 1 252"/>
                  <a:gd name="f114" fmla="*/ f80 1 252"/>
                  <a:gd name="f115" fmla="*/ f81 1 290"/>
                  <a:gd name="f116" fmla="*/ f82 1 252"/>
                  <a:gd name="f117" fmla="*/ f83 1 290"/>
                  <a:gd name="f118" fmla="*/ f84 1 252"/>
                  <a:gd name="f119" fmla="*/ f85 1 290"/>
                  <a:gd name="f120" fmla="*/ f86 1 290"/>
                  <a:gd name="f121" fmla="*/ f87 1 252"/>
                  <a:gd name="f122" fmla="*/ f88 1 252"/>
                  <a:gd name="f123" fmla="*/ f89 1 290"/>
                  <a:gd name="f124" fmla="*/ f90 1 252"/>
                  <a:gd name="f125" fmla="*/ f91 1 252"/>
                  <a:gd name="f126" fmla="*/ f92 1 290"/>
                  <a:gd name="f127" fmla="*/ f93 1 252"/>
                  <a:gd name="f128" fmla="*/ f94 1 252"/>
                  <a:gd name="f129" fmla="*/ f95 1 290"/>
                  <a:gd name="f130" fmla="*/ f96 1 252"/>
                  <a:gd name="f131" fmla="*/ f97 1 290"/>
                  <a:gd name="f132" fmla="+- f98 0 f1"/>
                  <a:gd name="f133" fmla="*/ f99 1 f63"/>
                  <a:gd name="f134" fmla="*/ f100 1 f64"/>
                  <a:gd name="f135" fmla="*/ f101 1 f63"/>
                  <a:gd name="f136" fmla="*/ f102 1 f64"/>
                  <a:gd name="f137" fmla="*/ f103 1 f64"/>
                  <a:gd name="f138" fmla="*/ f104 1 f63"/>
                  <a:gd name="f139" fmla="*/ f105 1 f64"/>
                  <a:gd name="f140" fmla="*/ f106 1 f63"/>
                  <a:gd name="f141" fmla="*/ f107 1 f63"/>
                  <a:gd name="f142" fmla="*/ f108 1 f63"/>
                  <a:gd name="f143" fmla="*/ f109 1 f64"/>
                  <a:gd name="f144" fmla="*/ f110 1 f64"/>
                  <a:gd name="f145" fmla="*/ f111 1 f64"/>
                  <a:gd name="f146" fmla="*/ f112 1 f63"/>
                  <a:gd name="f147" fmla="*/ f113 1 f63"/>
                  <a:gd name="f148" fmla="*/ f114 1 f63"/>
                  <a:gd name="f149" fmla="*/ f115 1 f64"/>
                  <a:gd name="f150" fmla="*/ f116 1 f63"/>
                  <a:gd name="f151" fmla="*/ f117 1 f64"/>
                  <a:gd name="f152" fmla="*/ f118 1 f63"/>
                  <a:gd name="f153" fmla="*/ f119 1 f64"/>
                  <a:gd name="f154" fmla="*/ f120 1 f64"/>
                  <a:gd name="f155" fmla="*/ f121 1 f63"/>
                  <a:gd name="f156" fmla="*/ f122 1 f63"/>
                  <a:gd name="f157" fmla="*/ f123 1 f64"/>
                  <a:gd name="f158" fmla="*/ f124 1 f63"/>
                  <a:gd name="f159" fmla="*/ f125 1 f63"/>
                  <a:gd name="f160" fmla="*/ f126 1 f64"/>
                  <a:gd name="f161" fmla="*/ f127 1 f63"/>
                  <a:gd name="f162" fmla="*/ f128 1 f63"/>
                  <a:gd name="f163" fmla="*/ f129 1 f64"/>
                  <a:gd name="f164" fmla="*/ f130 1 f63"/>
                  <a:gd name="f165" fmla="*/ f131 1 f64"/>
                  <a:gd name="f166" fmla="*/ f159 f58 1"/>
                  <a:gd name="f167" fmla="*/ f164 f58 1"/>
                  <a:gd name="f168" fmla="*/ f165 f59 1"/>
                  <a:gd name="f169" fmla="*/ f163 f59 1"/>
                  <a:gd name="f170" fmla="*/ f133 f58 1"/>
                  <a:gd name="f171" fmla="*/ f134 f59 1"/>
                  <a:gd name="f172" fmla="*/ f135 f58 1"/>
                  <a:gd name="f173" fmla="*/ f136 f59 1"/>
                  <a:gd name="f174" fmla="*/ f137 f59 1"/>
                  <a:gd name="f175" fmla="*/ f138 f58 1"/>
                  <a:gd name="f176" fmla="*/ f139 f59 1"/>
                  <a:gd name="f177" fmla="*/ f140 f58 1"/>
                  <a:gd name="f178" fmla="*/ f141 f58 1"/>
                  <a:gd name="f179" fmla="*/ f142 f58 1"/>
                  <a:gd name="f180" fmla="*/ f143 f59 1"/>
                  <a:gd name="f181" fmla="*/ f144 f59 1"/>
                  <a:gd name="f182" fmla="*/ f145 f59 1"/>
                  <a:gd name="f183" fmla="*/ f146 f58 1"/>
                  <a:gd name="f184" fmla="*/ f147 f58 1"/>
                  <a:gd name="f185" fmla="*/ f148 f58 1"/>
                  <a:gd name="f186" fmla="*/ f149 f59 1"/>
                  <a:gd name="f187" fmla="*/ f150 f58 1"/>
                  <a:gd name="f188" fmla="*/ f151 f59 1"/>
                  <a:gd name="f189" fmla="*/ f152 f58 1"/>
                  <a:gd name="f190" fmla="*/ f153 f59 1"/>
                  <a:gd name="f191" fmla="*/ f154 f59 1"/>
                  <a:gd name="f192" fmla="*/ f155 f58 1"/>
                  <a:gd name="f193" fmla="*/ f156 f58 1"/>
                  <a:gd name="f194" fmla="*/ f157 f59 1"/>
                  <a:gd name="f195" fmla="*/ f158 f58 1"/>
                  <a:gd name="f196" fmla="*/ f160 f59 1"/>
                  <a:gd name="f197" fmla="*/ f161 f58 1"/>
                  <a:gd name="f198" fmla="*/ f162 f58 1"/>
                </a:gdLst>
                <a:ahLst/>
                <a:cxnLst>
                  <a:cxn ang="3cd4">
                    <a:pos x="hc" y="t"/>
                  </a:cxn>
                  <a:cxn ang="0">
                    <a:pos x="r" y="vc"/>
                  </a:cxn>
                  <a:cxn ang="cd4">
                    <a:pos x="hc" y="b"/>
                  </a:cxn>
                  <a:cxn ang="cd2">
                    <a:pos x="l" y="vc"/>
                  </a:cxn>
                  <a:cxn ang="f132">
                    <a:pos x="f170" y="f171"/>
                  </a:cxn>
                  <a:cxn ang="f132">
                    <a:pos x="f172" y="f173"/>
                  </a:cxn>
                  <a:cxn ang="f132">
                    <a:pos x="f170" y="f174"/>
                  </a:cxn>
                  <a:cxn ang="f132">
                    <a:pos x="f175" y="f176"/>
                  </a:cxn>
                  <a:cxn ang="f132">
                    <a:pos x="f177" y="f176"/>
                  </a:cxn>
                  <a:cxn ang="f132">
                    <a:pos x="f178" y="f174"/>
                  </a:cxn>
                  <a:cxn ang="f132">
                    <a:pos x="f179" y="f173"/>
                  </a:cxn>
                  <a:cxn ang="f132">
                    <a:pos x="f179" y="f180"/>
                  </a:cxn>
                  <a:cxn ang="f132">
                    <a:pos x="f178" y="f171"/>
                  </a:cxn>
                  <a:cxn ang="f132">
                    <a:pos x="f177" y="f181"/>
                  </a:cxn>
                  <a:cxn ang="f132">
                    <a:pos x="f178" y="f182"/>
                  </a:cxn>
                  <a:cxn ang="f132">
                    <a:pos x="f178" y="f182"/>
                  </a:cxn>
                  <a:cxn ang="f132">
                    <a:pos x="f183" y="f182"/>
                  </a:cxn>
                  <a:cxn ang="f132">
                    <a:pos x="f184" y="f182"/>
                  </a:cxn>
                  <a:cxn ang="f132">
                    <a:pos x="f185" y="f186"/>
                  </a:cxn>
                  <a:cxn ang="f132">
                    <a:pos x="f184" y="f176"/>
                  </a:cxn>
                  <a:cxn ang="f132">
                    <a:pos x="f187" y="f188"/>
                  </a:cxn>
                  <a:cxn ang="f132">
                    <a:pos x="f189" y="f190"/>
                  </a:cxn>
                  <a:cxn ang="f132">
                    <a:pos x="f178" y="f191"/>
                  </a:cxn>
                  <a:cxn ang="f132">
                    <a:pos x="f175" y="f191"/>
                  </a:cxn>
                  <a:cxn ang="f132">
                    <a:pos x="f192" y="f191"/>
                  </a:cxn>
                  <a:cxn ang="f132">
                    <a:pos x="f193" y="f194"/>
                  </a:cxn>
                  <a:cxn ang="f132">
                    <a:pos x="f195" y="f174"/>
                  </a:cxn>
                  <a:cxn ang="f132">
                    <a:pos x="f166" y="f186"/>
                  </a:cxn>
                  <a:cxn ang="f132">
                    <a:pos x="f195" y="f196"/>
                  </a:cxn>
                  <a:cxn ang="f132">
                    <a:pos x="f197" y="f182"/>
                  </a:cxn>
                  <a:cxn ang="f132">
                    <a:pos x="f193" y="f182"/>
                  </a:cxn>
                  <a:cxn ang="f132">
                    <a:pos x="f198" y="f169"/>
                  </a:cxn>
                  <a:cxn ang="f132">
                    <a:pos x="f172" y="f182"/>
                  </a:cxn>
                  <a:cxn ang="f132">
                    <a:pos x="f175" y="f181"/>
                  </a:cxn>
                  <a:cxn ang="f132">
                    <a:pos x="f170" y="f171"/>
                  </a:cxn>
                  <a:cxn ang="f132">
                    <a:pos x="f170" y="f171"/>
                  </a:cxn>
                </a:cxnLst>
                <a:rect l="f166" t="f169" r="f167" b="f168"/>
                <a:pathLst>
                  <a:path w="252" h="290">
                    <a:moveTo>
                      <a:pt x="f8" y="f9"/>
                    </a:moveTo>
                    <a:lnTo>
                      <a:pt x="f10" y="f11"/>
                    </a:lnTo>
                    <a:lnTo>
                      <a:pt x="f12" y="f2"/>
                    </a:lnTo>
                    <a:lnTo>
                      <a:pt x="f13" y="f14"/>
                    </a:lnTo>
                    <a:lnTo>
                      <a:pt x="f15" y="f16"/>
                    </a:lnTo>
                    <a:lnTo>
                      <a:pt x="f17" y="f18"/>
                    </a:lnTo>
                    <a:lnTo>
                      <a:pt x="f19" y="f20"/>
                    </a:lnTo>
                    <a:lnTo>
                      <a:pt x="f21" y="f22"/>
                    </a:lnTo>
                    <a:lnTo>
                      <a:pt x="f23" y="f24"/>
                    </a:lnTo>
                    <a:lnTo>
                      <a:pt x="f25" y="f26"/>
                    </a:lnTo>
                    <a:lnTo>
                      <a:pt x="f11" y="f27"/>
                    </a:lnTo>
                    <a:lnTo>
                      <a:pt x="f28" y="f29"/>
                    </a:lnTo>
                    <a:lnTo>
                      <a:pt x="f30" y="f31"/>
                    </a:lnTo>
                    <a:lnTo>
                      <a:pt x="f32" y="f33"/>
                    </a:lnTo>
                    <a:lnTo>
                      <a:pt x="f6" y="f8"/>
                    </a:lnTo>
                    <a:lnTo>
                      <a:pt x="f34" y="f35"/>
                    </a:lnTo>
                    <a:lnTo>
                      <a:pt x="f36" y="f37"/>
                    </a:lnTo>
                    <a:lnTo>
                      <a:pt x="f38" y="f39"/>
                    </a:lnTo>
                    <a:lnTo>
                      <a:pt x="f40" y="f41"/>
                    </a:lnTo>
                    <a:lnTo>
                      <a:pt x="f42" y="f7"/>
                    </a:lnTo>
                    <a:lnTo>
                      <a:pt x="f43" y="f44"/>
                    </a:lnTo>
                    <a:lnTo>
                      <a:pt x="f45" y="f46"/>
                    </a:lnTo>
                    <a:lnTo>
                      <a:pt x="f47" y="f48"/>
                    </a:lnTo>
                    <a:lnTo>
                      <a:pt x="f5" y="f49"/>
                    </a:lnTo>
                    <a:lnTo>
                      <a:pt x="f50" y="f51"/>
                    </a:lnTo>
                    <a:lnTo>
                      <a:pt x="f27" y="f52"/>
                    </a:lnTo>
                    <a:lnTo>
                      <a:pt x="f53" y="f31"/>
                    </a:lnTo>
                    <a:lnTo>
                      <a:pt x="f54" y="f5"/>
                    </a:lnTo>
                    <a:lnTo>
                      <a:pt x="f55" y="f47"/>
                    </a:lnTo>
                    <a:lnTo>
                      <a:pt x="f13" y="f56"/>
                    </a:lnTo>
                    <a:lnTo>
                      <a:pt x="f8" y="f9"/>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4" name="Freeform 54">
                <a:extLst>
                  <a:ext uri="{FF2B5EF4-FFF2-40B4-BE49-F238E27FC236}">
                    <a16:creationId xmlns:a16="http://schemas.microsoft.com/office/drawing/2014/main" xmlns="" id="{74F34873-16D7-469C-8452-B059D3BE56CD}"/>
                  </a:ext>
                </a:extLst>
              </p:cNvPr>
              <p:cNvSpPr/>
              <p:nvPr/>
            </p:nvSpPr>
            <p:spPr>
              <a:xfrm>
                <a:off x="7719511" y="4325688"/>
                <a:ext cx="74359" cy="124486"/>
              </a:xfrm>
              <a:custGeom>
                <a:avLst/>
                <a:gdLst>
                  <a:gd name="f0" fmla="val 10800000"/>
                  <a:gd name="f1" fmla="val 5400000"/>
                  <a:gd name="f2" fmla="val 180"/>
                  <a:gd name="f3" fmla="val w"/>
                  <a:gd name="f4" fmla="val h"/>
                  <a:gd name="f5" fmla="val 0"/>
                  <a:gd name="f6" fmla="val 272"/>
                  <a:gd name="f7" fmla="val 367"/>
                  <a:gd name="f8" fmla="val 47"/>
                  <a:gd name="f9" fmla="val 230"/>
                  <a:gd name="f10" fmla="val 8"/>
                  <a:gd name="f11" fmla="val 262"/>
                  <a:gd name="f12" fmla="val 22"/>
                  <a:gd name="f13" fmla="val 55"/>
                  <a:gd name="f14" fmla="val 263"/>
                  <a:gd name="f15" fmla="val 319"/>
                  <a:gd name="f16" fmla="val 248"/>
                  <a:gd name="f17" fmla="val 355"/>
                  <a:gd name="f18" fmla="val 217"/>
                  <a:gd name="f19" fmla="val 184"/>
                  <a:gd name="f20" fmla="val 169"/>
                  <a:gd name="f21" fmla="val 178"/>
                  <a:gd name="f22" fmla="val 98"/>
                  <a:gd name="f23" fmla="val 95"/>
                  <a:gd name="f24" fmla="val 12"/>
                  <a:gd name="f25" fmla="val 80"/>
                  <a:gd name="f26" fmla="val 15"/>
                  <a:gd name="f27" fmla="val 27"/>
                  <a:gd name="f28" fmla="val 5"/>
                  <a:gd name="f29" fmla="+- 0 0 -90"/>
                  <a:gd name="f30" fmla="*/ f3 1 272"/>
                  <a:gd name="f31" fmla="*/ f4 1 367"/>
                  <a:gd name="f32" fmla="+- f7 0 f5"/>
                  <a:gd name="f33" fmla="+- f6 0 f5"/>
                  <a:gd name="f34" fmla="*/ f29 f0 1"/>
                  <a:gd name="f35" fmla="*/ f33 1 272"/>
                  <a:gd name="f36" fmla="*/ f32 1 367"/>
                  <a:gd name="f37" fmla="*/ 3 f33 1"/>
                  <a:gd name="f38" fmla="*/ 0 f32 1"/>
                  <a:gd name="f39" fmla="*/ 14 f33 1"/>
                  <a:gd name="f40" fmla="*/ 17 f33 1"/>
                  <a:gd name="f41" fmla="*/ 1 f32 1"/>
                  <a:gd name="f42" fmla="*/ 3 f32 1"/>
                  <a:gd name="f43" fmla="*/ 19 f32 1"/>
                  <a:gd name="f44" fmla="*/ 15 f33 1"/>
                  <a:gd name="f45" fmla="*/ 22 f32 1"/>
                  <a:gd name="f46" fmla="*/ 13 f33 1"/>
                  <a:gd name="f47" fmla="*/ 11 f33 1"/>
                  <a:gd name="f48" fmla="*/ 10 f33 1"/>
                  <a:gd name="f49" fmla="*/ 6 f32 1"/>
                  <a:gd name="f50" fmla="*/ 5 f32 1"/>
                  <a:gd name="f51" fmla="*/ 1 f33 1"/>
                  <a:gd name="f52" fmla="*/ 0 f33 1"/>
                  <a:gd name="f53" fmla="*/ 2 f32 1"/>
                  <a:gd name="f54" fmla="*/ 272 f33 1"/>
                  <a:gd name="f55" fmla="*/ 367 f32 1"/>
                  <a:gd name="f56" fmla="*/ f34 1 f2"/>
                  <a:gd name="f57" fmla="*/ f37 1 272"/>
                  <a:gd name="f58" fmla="*/ f38 1 367"/>
                  <a:gd name="f59" fmla="*/ f39 1 272"/>
                  <a:gd name="f60" fmla="*/ f40 1 272"/>
                  <a:gd name="f61" fmla="*/ f41 1 367"/>
                  <a:gd name="f62" fmla="*/ f42 1 367"/>
                  <a:gd name="f63" fmla="*/ f43 1 367"/>
                  <a:gd name="f64" fmla="*/ f44 1 272"/>
                  <a:gd name="f65" fmla="*/ f45 1 367"/>
                  <a:gd name="f66" fmla="*/ f46 1 272"/>
                  <a:gd name="f67" fmla="*/ f47 1 272"/>
                  <a:gd name="f68" fmla="*/ f48 1 272"/>
                  <a:gd name="f69" fmla="*/ f49 1 367"/>
                  <a:gd name="f70" fmla="*/ f50 1 367"/>
                  <a:gd name="f71" fmla="*/ f51 1 272"/>
                  <a:gd name="f72" fmla="*/ f52 1 272"/>
                  <a:gd name="f73" fmla="*/ f53 1 367"/>
                  <a:gd name="f74" fmla="*/ f54 1 272"/>
                  <a:gd name="f75" fmla="*/ f55 1 367"/>
                  <a:gd name="f76" fmla="+- f56 0 f1"/>
                  <a:gd name="f77" fmla="*/ f57 1 f35"/>
                  <a:gd name="f78" fmla="*/ f58 1 f36"/>
                  <a:gd name="f79" fmla="*/ f59 1 f35"/>
                  <a:gd name="f80" fmla="*/ f60 1 f35"/>
                  <a:gd name="f81" fmla="*/ f61 1 f36"/>
                  <a:gd name="f82" fmla="*/ f62 1 f36"/>
                  <a:gd name="f83" fmla="*/ f63 1 f36"/>
                  <a:gd name="f84" fmla="*/ f64 1 f35"/>
                  <a:gd name="f85" fmla="*/ f65 1 f36"/>
                  <a:gd name="f86" fmla="*/ f66 1 f35"/>
                  <a:gd name="f87" fmla="*/ f67 1 f35"/>
                  <a:gd name="f88" fmla="*/ f68 1 f35"/>
                  <a:gd name="f89" fmla="*/ f69 1 f36"/>
                  <a:gd name="f90" fmla="*/ f70 1 f36"/>
                  <a:gd name="f91" fmla="*/ f71 1 f35"/>
                  <a:gd name="f92" fmla="*/ f72 1 f35"/>
                  <a:gd name="f93" fmla="*/ f73 1 f36"/>
                  <a:gd name="f94" fmla="*/ f74 1 f35"/>
                  <a:gd name="f95" fmla="*/ f75 1 f36"/>
                  <a:gd name="f96" fmla="*/ f92 f30 1"/>
                  <a:gd name="f97" fmla="*/ f94 f30 1"/>
                  <a:gd name="f98" fmla="*/ f95 f31 1"/>
                  <a:gd name="f99" fmla="*/ f78 f31 1"/>
                  <a:gd name="f100" fmla="*/ f77 f30 1"/>
                  <a:gd name="f101" fmla="*/ f79 f30 1"/>
                  <a:gd name="f102" fmla="*/ f80 f30 1"/>
                  <a:gd name="f103" fmla="*/ f81 f31 1"/>
                  <a:gd name="f104" fmla="*/ f82 f31 1"/>
                  <a:gd name="f105" fmla="*/ f83 f31 1"/>
                  <a:gd name="f106" fmla="*/ f84 f30 1"/>
                  <a:gd name="f107" fmla="*/ f85 f31 1"/>
                  <a:gd name="f108" fmla="*/ f86 f30 1"/>
                  <a:gd name="f109" fmla="*/ f87 f30 1"/>
                  <a:gd name="f110" fmla="*/ f88 f30 1"/>
                  <a:gd name="f111" fmla="*/ f89 f31 1"/>
                  <a:gd name="f112" fmla="*/ f90 f31 1"/>
                  <a:gd name="f113" fmla="*/ f91 f30 1"/>
                  <a:gd name="f114" fmla="*/ f93 f31 1"/>
                </a:gdLst>
                <a:ahLst/>
                <a:cxnLst>
                  <a:cxn ang="3cd4">
                    <a:pos x="hc" y="t"/>
                  </a:cxn>
                  <a:cxn ang="0">
                    <a:pos x="r" y="vc"/>
                  </a:cxn>
                  <a:cxn ang="cd4">
                    <a:pos x="hc" y="b"/>
                  </a:cxn>
                  <a:cxn ang="cd2">
                    <a:pos x="l" y="vc"/>
                  </a:cxn>
                  <a:cxn ang="f76">
                    <a:pos x="f100" y="f99"/>
                  </a:cxn>
                  <a:cxn ang="f76">
                    <a:pos x="f101" y="f99"/>
                  </a:cxn>
                  <a:cxn ang="f76">
                    <a:pos x="f102" y="f103"/>
                  </a:cxn>
                  <a:cxn ang="f76">
                    <a:pos x="f102" y="f104"/>
                  </a:cxn>
                  <a:cxn ang="f76">
                    <a:pos x="f102" y="f105"/>
                  </a:cxn>
                  <a:cxn ang="f76">
                    <a:pos x="f106" y="f107"/>
                  </a:cxn>
                  <a:cxn ang="f76">
                    <a:pos x="f108" y="f107"/>
                  </a:cxn>
                  <a:cxn ang="f76">
                    <a:pos x="f109" y="f107"/>
                  </a:cxn>
                  <a:cxn ang="f76">
                    <a:pos x="f110" y="f105"/>
                  </a:cxn>
                  <a:cxn ang="f76">
                    <a:pos x="f109" y="f111"/>
                  </a:cxn>
                  <a:cxn ang="f76">
                    <a:pos x="f100" y="f112"/>
                  </a:cxn>
                  <a:cxn ang="f76">
                    <a:pos x="f113" y="f112"/>
                  </a:cxn>
                  <a:cxn ang="f76">
                    <a:pos x="f96" y="f114"/>
                  </a:cxn>
                  <a:cxn ang="f76">
                    <a:pos x="f113" y="f99"/>
                  </a:cxn>
                  <a:cxn ang="f76">
                    <a:pos x="f113" y="f99"/>
                  </a:cxn>
                  <a:cxn ang="f76">
                    <a:pos x="f100" y="f99"/>
                  </a:cxn>
                  <a:cxn ang="f76">
                    <a:pos x="f100" y="f99"/>
                  </a:cxn>
                </a:cxnLst>
                <a:rect l="f96" t="f99" r="f97" b="f98"/>
                <a:pathLst>
                  <a:path w="272" h="367">
                    <a:moveTo>
                      <a:pt x="f8" y="f5"/>
                    </a:moveTo>
                    <a:lnTo>
                      <a:pt x="f9" y="f10"/>
                    </a:lnTo>
                    <a:lnTo>
                      <a:pt x="f11" y="f12"/>
                    </a:lnTo>
                    <a:lnTo>
                      <a:pt x="f6" y="f13"/>
                    </a:lnTo>
                    <a:lnTo>
                      <a:pt x="f14" y="f15"/>
                    </a:lnTo>
                    <a:lnTo>
                      <a:pt x="f16" y="f17"/>
                    </a:lnTo>
                    <a:lnTo>
                      <a:pt x="f18" y="f7"/>
                    </a:lnTo>
                    <a:lnTo>
                      <a:pt x="f19" y="f17"/>
                    </a:lnTo>
                    <a:lnTo>
                      <a:pt x="f20" y="f15"/>
                    </a:lnTo>
                    <a:lnTo>
                      <a:pt x="f21" y="f22"/>
                    </a:lnTo>
                    <a:lnTo>
                      <a:pt x="f8" y="f23"/>
                    </a:lnTo>
                    <a:lnTo>
                      <a:pt x="f24" y="f25"/>
                    </a:lnTo>
                    <a:lnTo>
                      <a:pt x="f5" y="f8"/>
                    </a:lnTo>
                    <a:lnTo>
                      <a:pt x="f24" y="f26"/>
                    </a:lnTo>
                    <a:lnTo>
                      <a:pt x="f27" y="f28"/>
                    </a:lnTo>
                    <a:lnTo>
                      <a:pt x="f8" y="f5"/>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sp>
            <p:nvSpPr>
              <p:cNvPr id="125" name="Freeform 55">
                <a:extLst>
                  <a:ext uri="{FF2B5EF4-FFF2-40B4-BE49-F238E27FC236}">
                    <a16:creationId xmlns:a16="http://schemas.microsoft.com/office/drawing/2014/main" xmlns="" id="{3D284353-75C7-41C2-90F1-11906494A26F}"/>
                  </a:ext>
                </a:extLst>
              </p:cNvPr>
              <p:cNvSpPr/>
              <p:nvPr/>
            </p:nvSpPr>
            <p:spPr>
              <a:xfrm>
                <a:off x="7712406" y="4501874"/>
                <a:ext cx="79278" cy="114281"/>
              </a:xfrm>
              <a:custGeom>
                <a:avLst/>
                <a:gdLst>
                  <a:gd name="f0" fmla="val 10800000"/>
                  <a:gd name="f1" fmla="val 5400000"/>
                  <a:gd name="f2" fmla="val 180"/>
                  <a:gd name="f3" fmla="val w"/>
                  <a:gd name="f4" fmla="val h"/>
                  <a:gd name="f5" fmla="val 0"/>
                  <a:gd name="f6" fmla="val 288"/>
                  <a:gd name="f7" fmla="val 337"/>
                  <a:gd name="f8" fmla="val 51"/>
                  <a:gd name="f9" fmla="val 282"/>
                  <a:gd name="f10" fmla="val 290"/>
                  <a:gd name="f11" fmla="val 276"/>
                  <a:gd name="f12" fmla="val 319"/>
                  <a:gd name="f13" fmla="val 263"/>
                  <a:gd name="f14" fmla="val 215"/>
                  <a:gd name="f15" fmla="val 332"/>
                  <a:gd name="f16" fmla="val 170"/>
                  <a:gd name="f17" fmla="val 127"/>
                  <a:gd name="f18" fmla="val 314"/>
                  <a:gd name="f19" fmla="val 36"/>
                  <a:gd name="f20" fmla="val 308"/>
                  <a:gd name="f21" fmla="val 4"/>
                  <a:gd name="f22" fmla="val 287"/>
                  <a:gd name="f23" fmla="val 253"/>
                  <a:gd name="f24" fmla="val 6"/>
                  <a:gd name="f25" fmla="val 236"/>
                  <a:gd name="f26" fmla="val 18"/>
                  <a:gd name="f27" fmla="val 224"/>
                  <a:gd name="f28" fmla="val 55"/>
                  <a:gd name="f29" fmla="val 217"/>
                  <a:gd name="f30" fmla="val 188"/>
                  <a:gd name="f31" fmla="val 229"/>
                  <a:gd name="f32" fmla="val 195"/>
                  <a:gd name="f33" fmla="val 42"/>
                  <a:gd name="f34" fmla="val 213"/>
                  <a:gd name="f35" fmla="val 9"/>
                  <a:gd name="f36" fmla="val 246"/>
                  <a:gd name="f37" fmla="val 278"/>
                  <a:gd name="f38" fmla="val 15"/>
                  <a:gd name="f39" fmla="+- 0 0 -90"/>
                  <a:gd name="f40" fmla="*/ f3 1 288"/>
                  <a:gd name="f41" fmla="*/ f4 1 337"/>
                  <a:gd name="f42" fmla="+- f7 0 f5"/>
                  <a:gd name="f43" fmla="+- f6 0 f5"/>
                  <a:gd name="f44" fmla="*/ f39 f0 1"/>
                  <a:gd name="f45" fmla="*/ f43 1 288"/>
                  <a:gd name="f46" fmla="*/ f42 1 337"/>
                  <a:gd name="f47" fmla="*/ 19 f43 1"/>
                  <a:gd name="f48" fmla="*/ 3 f42 1"/>
                  <a:gd name="f49" fmla="*/ 18 f43 1"/>
                  <a:gd name="f50" fmla="*/ 18 f42 1"/>
                  <a:gd name="f51" fmla="*/ 19 f42 1"/>
                  <a:gd name="f52" fmla="*/ 17 f43 1"/>
                  <a:gd name="f53" fmla="*/ 21 f42 1"/>
                  <a:gd name="f54" fmla="*/ 14 f43 1"/>
                  <a:gd name="f55" fmla="*/ 20 f42 1"/>
                  <a:gd name="f56" fmla="*/ 11 f43 1"/>
                  <a:gd name="f57" fmla="*/ 8 f43 1"/>
                  <a:gd name="f58" fmla="*/ 3 f43 1"/>
                  <a:gd name="f59" fmla="*/ 1 f43 1"/>
                  <a:gd name="f60" fmla="*/ 17 f42 1"/>
                  <a:gd name="f61" fmla="*/ 0 f43 1"/>
                  <a:gd name="f62" fmla="*/ 15 f42 1"/>
                  <a:gd name="f63" fmla="*/ 14 f42 1"/>
                  <a:gd name="f64" fmla="*/ 2 f43 1"/>
                  <a:gd name="f65" fmla="*/ 4 f43 1"/>
                  <a:gd name="f66" fmla="*/ 13 f42 1"/>
                  <a:gd name="f67" fmla="*/ 12 f43 1"/>
                  <a:gd name="f68" fmla="*/ 13 f43 1"/>
                  <a:gd name="f69" fmla="*/ 2 f42 1"/>
                  <a:gd name="f70" fmla="*/ 0 f42 1"/>
                  <a:gd name="f71" fmla="*/ 16 f43 1"/>
                  <a:gd name="f72" fmla="*/ 288 f43 1"/>
                  <a:gd name="f73" fmla="*/ 337 f42 1"/>
                  <a:gd name="f74" fmla="*/ f44 1 f2"/>
                  <a:gd name="f75" fmla="*/ f47 1 288"/>
                  <a:gd name="f76" fmla="*/ f48 1 337"/>
                  <a:gd name="f77" fmla="*/ f49 1 288"/>
                  <a:gd name="f78" fmla="*/ f50 1 337"/>
                  <a:gd name="f79" fmla="*/ f51 1 337"/>
                  <a:gd name="f80" fmla="*/ f52 1 288"/>
                  <a:gd name="f81" fmla="*/ f53 1 337"/>
                  <a:gd name="f82" fmla="*/ f54 1 288"/>
                  <a:gd name="f83" fmla="*/ f55 1 337"/>
                  <a:gd name="f84" fmla="*/ f56 1 288"/>
                  <a:gd name="f85" fmla="*/ f57 1 288"/>
                  <a:gd name="f86" fmla="*/ f58 1 288"/>
                  <a:gd name="f87" fmla="*/ f59 1 288"/>
                  <a:gd name="f88" fmla="*/ f60 1 337"/>
                  <a:gd name="f89" fmla="*/ f61 1 288"/>
                  <a:gd name="f90" fmla="*/ f62 1 337"/>
                  <a:gd name="f91" fmla="*/ f63 1 337"/>
                  <a:gd name="f92" fmla="*/ f64 1 288"/>
                  <a:gd name="f93" fmla="*/ f65 1 288"/>
                  <a:gd name="f94" fmla="*/ f66 1 337"/>
                  <a:gd name="f95" fmla="*/ f67 1 288"/>
                  <a:gd name="f96" fmla="*/ f68 1 288"/>
                  <a:gd name="f97" fmla="*/ f69 1 337"/>
                  <a:gd name="f98" fmla="*/ f70 1 337"/>
                  <a:gd name="f99" fmla="*/ f71 1 288"/>
                  <a:gd name="f100" fmla="*/ f72 1 288"/>
                  <a:gd name="f101" fmla="*/ f73 1 337"/>
                  <a:gd name="f102" fmla="+- f74 0 f1"/>
                  <a:gd name="f103" fmla="*/ f75 1 f45"/>
                  <a:gd name="f104" fmla="*/ f76 1 f46"/>
                  <a:gd name="f105" fmla="*/ f77 1 f45"/>
                  <a:gd name="f106" fmla="*/ f78 1 f46"/>
                  <a:gd name="f107" fmla="*/ f79 1 f46"/>
                  <a:gd name="f108" fmla="*/ f80 1 f45"/>
                  <a:gd name="f109" fmla="*/ f81 1 f46"/>
                  <a:gd name="f110" fmla="*/ f82 1 f45"/>
                  <a:gd name="f111" fmla="*/ f83 1 f46"/>
                  <a:gd name="f112" fmla="*/ f84 1 f45"/>
                  <a:gd name="f113" fmla="*/ f85 1 f45"/>
                  <a:gd name="f114" fmla="*/ f86 1 f45"/>
                  <a:gd name="f115" fmla="*/ f87 1 f45"/>
                  <a:gd name="f116" fmla="*/ f88 1 f46"/>
                  <a:gd name="f117" fmla="*/ f89 1 f45"/>
                  <a:gd name="f118" fmla="*/ f90 1 f46"/>
                  <a:gd name="f119" fmla="*/ f91 1 f46"/>
                  <a:gd name="f120" fmla="*/ f92 1 f45"/>
                  <a:gd name="f121" fmla="*/ f93 1 f45"/>
                  <a:gd name="f122" fmla="*/ f94 1 f46"/>
                  <a:gd name="f123" fmla="*/ f95 1 f45"/>
                  <a:gd name="f124" fmla="*/ f96 1 f45"/>
                  <a:gd name="f125" fmla="*/ f97 1 f46"/>
                  <a:gd name="f126" fmla="*/ f98 1 f46"/>
                  <a:gd name="f127" fmla="*/ f99 1 f45"/>
                  <a:gd name="f128" fmla="*/ f100 1 f45"/>
                  <a:gd name="f129" fmla="*/ f101 1 f46"/>
                  <a:gd name="f130" fmla="*/ f117 f40 1"/>
                  <a:gd name="f131" fmla="*/ f128 f40 1"/>
                  <a:gd name="f132" fmla="*/ f129 f41 1"/>
                  <a:gd name="f133" fmla="*/ f126 f41 1"/>
                  <a:gd name="f134" fmla="*/ f103 f40 1"/>
                  <a:gd name="f135" fmla="*/ f104 f41 1"/>
                  <a:gd name="f136" fmla="*/ f105 f40 1"/>
                  <a:gd name="f137" fmla="*/ f106 f41 1"/>
                  <a:gd name="f138" fmla="*/ f107 f41 1"/>
                  <a:gd name="f139" fmla="*/ f108 f40 1"/>
                  <a:gd name="f140" fmla="*/ f109 f41 1"/>
                  <a:gd name="f141" fmla="*/ f110 f40 1"/>
                  <a:gd name="f142" fmla="*/ f111 f41 1"/>
                  <a:gd name="f143" fmla="*/ f112 f40 1"/>
                  <a:gd name="f144" fmla="*/ f113 f40 1"/>
                  <a:gd name="f145" fmla="*/ f114 f40 1"/>
                  <a:gd name="f146" fmla="*/ f115 f40 1"/>
                  <a:gd name="f147" fmla="*/ f116 f41 1"/>
                  <a:gd name="f148" fmla="*/ f118 f41 1"/>
                  <a:gd name="f149" fmla="*/ f119 f41 1"/>
                  <a:gd name="f150" fmla="*/ f120 f40 1"/>
                  <a:gd name="f151" fmla="*/ f121 f40 1"/>
                  <a:gd name="f152" fmla="*/ f122 f41 1"/>
                  <a:gd name="f153" fmla="*/ f123 f40 1"/>
                  <a:gd name="f154" fmla="*/ f124 f40 1"/>
                  <a:gd name="f155" fmla="*/ f125 f41 1"/>
                  <a:gd name="f156" fmla="*/ f127 f40 1"/>
                </a:gdLst>
                <a:ahLst/>
                <a:cxnLst>
                  <a:cxn ang="3cd4">
                    <a:pos x="hc" y="t"/>
                  </a:cxn>
                  <a:cxn ang="0">
                    <a:pos x="r" y="vc"/>
                  </a:cxn>
                  <a:cxn ang="cd4">
                    <a:pos x="hc" y="b"/>
                  </a:cxn>
                  <a:cxn ang="cd2">
                    <a:pos x="l" y="vc"/>
                  </a:cxn>
                  <a:cxn ang="f102">
                    <a:pos x="f134" y="f135"/>
                  </a:cxn>
                  <a:cxn ang="f102">
                    <a:pos x="f136" y="f137"/>
                  </a:cxn>
                  <a:cxn ang="f102">
                    <a:pos x="f136" y="f138"/>
                  </a:cxn>
                  <a:cxn ang="f102">
                    <a:pos x="f139" y="f140"/>
                  </a:cxn>
                  <a:cxn ang="f102">
                    <a:pos x="f141" y="f142"/>
                  </a:cxn>
                  <a:cxn ang="f102">
                    <a:pos x="f143" y="f138"/>
                  </a:cxn>
                  <a:cxn ang="f102">
                    <a:pos x="f144" y="f138"/>
                  </a:cxn>
                  <a:cxn ang="f102">
                    <a:pos x="f145" y="f138"/>
                  </a:cxn>
                  <a:cxn ang="f102">
                    <a:pos x="f146" y="f147"/>
                  </a:cxn>
                  <a:cxn ang="f102">
                    <a:pos x="f130" y="f148"/>
                  </a:cxn>
                  <a:cxn ang="f102">
                    <a:pos x="f146" y="f149"/>
                  </a:cxn>
                  <a:cxn ang="f102">
                    <a:pos x="f150" y="f149"/>
                  </a:cxn>
                  <a:cxn ang="f102">
                    <a:pos x="f151" y="f152"/>
                  </a:cxn>
                  <a:cxn ang="f102">
                    <a:pos x="f153" y="f149"/>
                  </a:cxn>
                  <a:cxn ang="f102">
                    <a:pos x="f154" y="f155"/>
                  </a:cxn>
                  <a:cxn ang="f102">
                    <a:pos x="f141" y="f133"/>
                  </a:cxn>
                  <a:cxn ang="f102">
                    <a:pos x="f156" y="f133"/>
                  </a:cxn>
                  <a:cxn ang="f102">
                    <a:pos x="f136" y="f133"/>
                  </a:cxn>
                  <a:cxn ang="f102">
                    <a:pos x="f134" y="f135"/>
                  </a:cxn>
                  <a:cxn ang="f102">
                    <a:pos x="f134" y="f135"/>
                  </a:cxn>
                </a:cxnLst>
                <a:rect l="f130" t="f133" r="f131" b="f132"/>
                <a:pathLst>
                  <a:path w="288" h="337">
                    <a:moveTo>
                      <a:pt x="f6" y="f8"/>
                    </a:moveTo>
                    <a:lnTo>
                      <a:pt x="f9" y="f10"/>
                    </a:lnTo>
                    <a:lnTo>
                      <a:pt x="f11" y="f12"/>
                    </a:lnTo>
                    <a:lnTo>
                      <a:pt x="f13" y="f7"/>
                    </a:lnTo>
                    <a:lnTo>
                      <a:pt x="f14" y="f15"/>
                    </a:lnTo>
                    <a:lnTo>
                      <a:pt x="f16" y="f12"/>
                    </a:lnTo>
                    <a:lnTo>
                      <a:pt x="f17" y="f18"/>
                    </a:lnTo>
                    <a:lnTo>
                      <a:pt x="f19" y="f20"/>
                    </a:lnTo>
                    <a:lnTo>
                      <a:pt x="f21" y="f22"/>
                    </a:lnTo>
                    <a:lnTo>
                      <a:pt x="f5" y="f23"/>
                    </a:lnTo>
                    <a:lnTo>
                      <a:pt x="f24" y="f25"/>
                    </a:lnTo>
                    <a:lnTo>
                      <a:pt x="f26" y="f27"/>
                    </a:lnTo>
                    <a:lnTo>
                      <a:pt x="f28" y="f29"/>
                    </a:lnTo>
                    <a:lnTo>
                      <a:pt x="f30" y="f31"/>
                    </a:lnTo>
                    <a:lnTo>
                      <a:pt x="f32" y="f33"/>
                    </a:lnTo>
                    <a:lnTo>
                      <a:pt x="f34" y="f35"/>
                    </a:lnTo>
                    <a:lnTo>
                      <a:pt x="f36" y="f5"/>
                    </a:lnTo>
                    <a:lnTo>
                      <a:pt x="f37" y="f38"/>
                    </a:lnTo>
                    <a:lnTo>
                      <a:pt x="f6" y="f8"/>
                    </a:lnTo>
                    <a:close/>
                  </a:path>
                </a:pathLst>
              </a:custGeom>
              <a:solidFill>
                <a:srgbClr val="000000"/>
              </a:solidFill>
              <a:ln>
                <a:noFill/>
                <a:prstDash val="solid"/>
              </a:ln>
            </p:spPr>
            <p:txBody>
              <a:bodyPr vert="horz" wrap="square" lIns="91440" tIns="45720" rIns="91440" bIns="45720" anchor="t" anchorCtr="0" compatLnSpc="1"/>
              <a:lstStyle/>
              <a:p>
                <a:pPr algn="r" rtl="1">
                  <a:defRPr sz="1800" b="0" i="0" u="none" strike="noStrike" kern="0" cap="none" spc="0" baseline="0">
                    <a:solidFill>
                      <a:srgbClr val="000000"/>
                    </a:solidFill>
                    <a:uFillTx/>
                  </a:defRPr>
                </a:pPr>
                <a:endParaRPr lang="ar-SA">
                  <a:solidFill>
                    <a:srgbClr val="000000"/>
                  </a:solidFill>
                  <a:latin typeface="Calibri"/>
                </a:endParaRPr>
              </a:p>
            </p:txBody>
          </p:sp>
        </p:grpSp>
        <p:sp>
          <p:nvSpPr>
            <p:cNvPr id="103" name="Rectangle 56">
              <a:extLst>
                <a:ext uri="{FF2B5EF4-FFF2-40B4-BE49-F238E27FC236}">
                  <a16:creationId xmlns:a16="http://schemas.microsoft.com/office/drawing/2014/main" xmlns="" id="{BF58E1D3-5883-4B37-9BC5-8E8DFB167E66}"/>
                </a:ext>
              </a:extLst>
            </p:cNvPr>
            <p:cNvSpPr/>
            <p:nvPr/>
          </p:nvSpPr>
          <p:spPr>
            <a:xfrm>
              <a:off x="7659371" y="3645026"/>
              <a:ext cx="607691" cy="230693"/>
            </a:xfrm>
            <a:prstGeom prst="rect">
              <a:avLst/>
            </a:prstGeom>
            <a:noFill/>
            <a:ln>
              <a:noFill/>
              <a:prstDash val="solid"/>
            </a:ln>
          </p:spPr>
          <p:txBody>
            <a:bodyPr vert="horz" wrap="square" lIns="91440" tIns="45720" rIns="91440" bIns="45720" anchor="t" anchorCtr="0" compatLnSpc="1">
              <a:spAutoFit/>
            </a:bodyPr>
            <a:lstStyle/>
            <a:p>
              <a:pPr algn="r" rtl="1">
                <a:defRPr sz="1800" b="0" i="0" u="none" strike="noStrike" kern="0" cap="none" spc="0" baseline="0">
                  <a:solidFill>
                    <a:srgbClr val="000000"/>
                  </a:solidFill>
                  <a:uFillTx/>
                </a:defRPr>
              </a:pPr>
              <a:r>
                <a:rPr lang="en-GB" sz="900" dirty="0">
                  <a:solidFill>
                    <a:srgbClr val="1F497D"/>
                  </a:solidFill>
                  <a:latin typeface="Comic Sans MS" pitchFamily="66"/>
                </a:rPr>
                <a:t>Exit</a:t>
              </a:r>
            </a:p>
          </p:txBody>
        </p:sp>
      </p:grpSp>
      <p:sp>
        <p:nvSpPr>
          <p:cNvPr id="147" name="مستطيل مستدير الزوايا 67">
            <a:extLst>
              <a:ext uri="{FF2B5EF4-FFF2-40B4-BE49-F238E27FC236}">
                <a16:creationId xmlns:a16="http://schemas.microsoft.com/office/drawing/2014/main" xmlns="" id="{941D76A6-0DB9-4860-BA43-BC0932CA7EA1}"/>
              </a:ext>
            </a:extLst>
          </p:cNvPr>
          <p:cNvSpPr/>
          <p:nvPr/>
        </p:nvSpPr>
        <p:spPr>
          <a:xfrm>
            <a:off x="3036246" y="3078543"/>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algn="ctr" rtl="1">
              <a:defRPr sz="1800" b="0" i="0" u="none" strike="noStrike" kern="0" cap="none" spc="0" baseline="0">
                <a:solidFill>
                  <a:srgbClr val="000000"/>
                </a:solidFill>
                <a:uFillTx/>
              </a:defRPr>
            </a:pPr>
            <a:r>
              <a:rPr lang="ar-SA" b="1" dirty="0">
                <a:solidFill>
                  <a:srgbClr val="FFFFFF"/>
                </a:solidFill>
                <a:latin typeface="Calibri"/>
              </a:rPr>
              <a:t>الخروج في الوقت المحدد</a:t>
            </a:r>
          </a:p>
        </p:txBody>
      </p:sp>
      <p:pic>
        <p:nvPicPr>
          <p:cNvPr id="148" name="Picture 58" descr="TIMEL018">
            <a:extLst>
              <a:ext uri="{FF2B5EF4-FFF2-40B4-BE49-F238E27FC236}">
                <a16:creationId xmlns:a16="http://schemas.microsoft.com/office/drawing/2014/main" xmlns="" id="{51B34F43-1CBB-4F31-AFD6-02F30350579B}"/>
              </a:ext>
            </a:extLst>
          </p:cNvPr>
          <p:cNvPicPr>
            <a:picLocks noChangeAspect="1"/>
          </p:cNvPicPr>
          <p:nvPr/>
        </p:nvPicPr>
        <p:blipFill>
          <a:blip r:embed="rId6"/>
          <a:srcRect/>
          <a:stretch>
            <a:fillRect/>
          </a:stretch>
        </p:blipFill>
        <p:spPr>
          <a:xfrm>
            <a:off x="8809931" y="4035687"/>
            <a:ext cx="1062039" cy="939802"/>
          </a:xfrm>
          <a:prstGeom prst="rect">
            <a:avLst/>
          </a:prstGeom>
          <a:noFill/>
          <a:ln>
            <a:noFill/>
          </a:ln>
        </p:spPr>
      </p:pic>
      <p:sp>
        <p:nvSpPr>
          <p:cNvPr id="149" name="مستطيل مستدير الزوايا 19">
            <a:extLst>
              <a:ext uri="{FF2B5EF4-FFF2-40B4-BE49-F238E27FC236}">
                <a16:creationId xmlns:a16="http://schemas.microsoft.com/office/drawing/2014/main" xmlns="" id="{25A1F02F-1A1B-461A-8A29-A7897D53AE11}"/>
              </a:ext>
            </a:extLst>
          </p:cNvPr>
          <p:cNvSpPr/>
          <p:nvPr/>
        </p:nvSpPr>
        <p:spPr>
          <a:xfrm>
            <a:off x="8578884" y="5211325"/>
            <a:ext cx="1373191" cy="3429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algn="ctr" rtl="1">
              <a:defRPr sz="1800" b="0" i="0" u="none" strike="noStrike" kern="0" cap="none" spc="0" baseline="0">
                <a:solidFill>
                  <a:srgbClr val="000000"/>
                </a:solidFill>
                <a:uFillTx/>
              </a:defRPr>
            </a:pPr>
            <a:r>
              <a:rPr lang="ar-SA" b="1">
                <a:solidFill>
                  <a:srgbClr val="FFFFFF"/>
                </a:solidFill>
                <a:latin typeface="Calibri"/>
              </a:rPr>
              <a:t>الالتزام بالوقت</a:t>
            </a:r>
          </a:p>
        </p:txBody>
      </p:sp>
      <p:pic>
        <p:nvPicPr>
          <p:cNvPr id="150" name="Picture 7">
            <a:extLst>
              <a:ext uri="{FF2B5EF4-FFF2-40B4-BE49-F238E27FC236}">
                <a16:creationId xmlns:a16="http://schemas.microsoft.com/office/drawing/2014/main" xmlns="" id="{2F4A46DB-D46D-40D5-8C59-2CA64C65A8C2}"/>
              </a:ext>
            </a:extLst>
          </p:cNvPr>
          <p:cNvPicPr>
            <a:picLocks noChangeAspect="1"/>
          </p:cNvPicPr>
          <p:nvPr/>
        </p:nvPicPr>
        <p:blipFill>
          <a:blip r:embed="rId7"/>
          <a:srcRect/>
          <a:stretch>
            <a:fillRect/>
          </a:stretch>
        </p:blipFill>
        <p:spPr>
          <a:xfrm>
            <a:off x="6845569" y="4202373"/>
            <a:ext cx="820738" cy="773116"/>
          </a:xfrm>
          <a:prstGeom prst="rect">
            <a:avLst/>
          </a:prstGeom>
          <a:noFill/>
          <a:ln>
            <a:noFill/>
          </a:ln>
        </p:spPr>
      </p:pic>
      <p:pic>
        <p:nvPicPr>
          <p:cNvPr id="151" name="Picture 6">
            <a:extLst>
              <a:ext uri="{FF2B5EF4-FFF2-40B4-BE49-F238E27FC236}">
                <a16:creationId xmlns:a16="http://schemas.microsoft.com/office/drawing/2014/main" xmlns="" id="{DBF98183-FB32-4588-B07E-E21B6379FDEA}"/>
              </a:ext>
            </a:extLst>
          </p:cNvPr>
          <p:cNvPicPr>
            <a:picLocks noChangeAspect="1"/>
          </p:cNvPicPr>
          <p:nvPr/>
        </p:nvPicPr>
        <p:blipFill>
          <a:blip r:embed="rId8"/>
          <a:srcRect/>
          <a:stretch>
            <a:fillRect/>
          </a:stretch>
        </p:blipFill>
        <p:spPr>
          <a:xfrm>
            <a:off x="5381277" y="4035687"/>
            <a:ext cx="1141408" cy="1073148"/>
          </a:xfrm>
          <a:prstGeom prst="rect">
            <a:avLst/>
          </a:prstGeom>
          <a:noFill/>
          <a:ln>
            <a:noFill/>
          </a:ln>
        </p:spPr>
      </p:pic>
      <p:sp>
        <p:nvSpPr>
          <p:cNvPr id="152" name="مستطيل مستدير الزوايا 72">
            <a:extLst>
              <a:ext uri="{FF2B5EF4-FFF2-40B4-BE49-F238E27FC236}">
                <a16:creationId xmlns:a16="http://schemas.microsoft.com/office/drawing/2014/main" xmlns="" id="{C7433F7E-1713-4648-98E2-ECA6426D311B}"/>
              </a:ext>
            </a:extLst>
          </p:cNvPr>
          <p:cNvSpPr/>
          <p:nvPr/>
        </p:nvSpPr>
        <p:spPr>
          <a:xfrm>
            <a:off x="5699609" y="5211326"/>
            <a:ext cx="2016914"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algn="ctr" rtl="1">
              <a:defRPr sz="1800" b="0" i="0" u="none" strike="noStrike" kern="0" cap="none" spc="0" baseline="0">
                <a:solidFill>
                  <a:srgbClr val="000000"/>
                </a:solidFill>
                <a:uFillTx/>
              </a:defRPr>
            </a:pPr>
            <a:r>
              <a:rPr lang="ar-SA" b="1">
                <a:solidFill>
                  <a:srgbClr val="FFFFFF"/>
                </a:solidFill>
                <a:latin typeface="Calibri"/>
              </a:rPr>
              <a:t>الاكل والشرب </a:t>
            </a:r>
          </a:p>
        </p:txBody>
      </p:sp>
    </p:spTree>
    <p:extLst>
      <p:ext uri="{BB962C8B-B14F-4D97-AF65-F5344CB8AC3E}">
        <p14:creationId xmlns:p14="http://schemas.microsoft.com/office/powerpoint/2010/main" val="28691959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ppt_x</p:attrName>
                                        </p:attrNameLst>
                                      </p:cBhvr>
                                      <p:tavLst>
                                        <p:tav tm="0">
                                          <p:val>
                                            <p:strVal val="0-#ppt_w/2"/>
                                          </p:val>
                                        </p:tav>
                                        <p:tav tm="100000">
                                          <p:val>
                                            <p:strVal val="#ppt_x"/>
                                          </p:val>
                                        </p:tav>
                                      </p:tavLst>
                                    </p:anim>
                                    <p:anim calcmode="lin" valueType="num">
                                      <p:cBhvr>
                                        <p:cTn id="8" dur="500" fill="hold"/>
                                        <p:tgtEl>
                                          <p:spTgt spid="9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ppt_x</p:attrName>
                                        </p:attrNameLst>
                                      </p:cBhvr>
                                      <p:tavLst>
                                        <p:tav tm="0">
                                          <p:val>
                                            <p:strVal val="0-#ppt_w/2"/>
                                          </p:val>
                                        </p:tav>
                                        <p:tav tm="100000">
                                          <p:val>
                                            <p:strVal val="#ppt_x"/>
                                          </p:val>
                                        </p:tav>
                                      </p:tavLst>
                                    </p:anim>
                                    <p:anim calcmode="lin" valueType="num">
                                      <p:cBhvr>
                                        <p:cTn id="14" dur="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8"/>
                                        </p:tgtEl>
                                        <p:attrNameLst>
                                          <p:attrName>style.visibility</p:attrName>
                                        </p:attrNameLst>
                                      </p:cBhvr>
                                      <p:to>
                                        <p:strVal val="visible"/>
                                      </p:to>
                                    </p:set>
                                    <p:anim calcmode="lin" valueType="num">
                                      <p:cBhvr>
                                        <p:cTn id="19" dur="500" fill="hold"/>
                                        <p:tgtEl>
                                          <p:spTgt spid="98"/>
                                        </p:tgtEl>
                                        <p:attrNameLst>
                                          <p:attrName>ppt_x</p:attrName>
                                        </p:attrNameLst>
                                      </p:cBhvr>
                                      <p:tavLst>
                                        <p:tav tm="0">
                                          <p:val>
                                            <p:strVal val="0-#ppt_w/2"/>
                                          </p:val>
                                        </p:tav>
                                        <p:tav tm="100000">
                                          <p:val>
                                            <p:strVal val="#ppt_x"/>
                                          </p:val>
                                        </p:tav>
                                      </p:tavLst>
                                    </p:anim>
                                    <p:anim calcmode="lin" valueType="num">
                                      <p:cBhvr>
                                        <p:cTn id="20" dur="500" fill="hold"/>
                                        <p:tgtEl>
                                          <p:spTgt spid="9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1000" fill="hold"/>
                                        <p:tgtEl>
                                          <p:spTgt spid="99"/>
                                        </p:tgtEl>
                                        <p:attrNameLst>
                                          <p:attrName>ppt_x</p:attrName>
                                        </p:attrNameLst>
                                      </p:cBhvr>
                                      <p:tavLst>
                                        <p:tav tm="0">
                                          <p:val>
                                            <p:strVal val="0-#ppt_w/2"/>
                                          </p:val>
                                        </p:tav>
                                        <p:tav tm="100000">
                                          <p:val>
                                            <p:strVal val="#ppt_x"/>
                                          </p:val>
                                        </p:tav>
                                      </p:tavLst>
                                    </p:anim>
                                    <p:anim calcmode="lin" valueType="num">
                                      <p:cBhvr>
                                        <p:cTn id="26" dur="10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ppt_x</p:attrName>
                                        </p:attrNameLst>
                                      </p:cBhvr>
                                      <p:tavLst>
                                        <p:tav tm="0">
                                          <p:val>
                                            <p:strVal val="0-#ppt_w/2"/>
                                          </p:val>
                                        </p:tav>
                                        <p:tav tm="100000">
                                          <p:val>
                                            <p:strVal val="#ppt_x"/>
                                          </p:val>
                                        </p:tav>
                                      </p:tavLst>
                                    </p:anim>
                                    <p:anim calcmode="lin" valueType="num">
                                      <p:cBhvr>
                                        <p:cTn id="32" dur="5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47"/>
                                        </p:tgtEl>
                                        <p:attrNameLst>
                                          <p:attrName>style.visibility</p:attrName>
                                        </p:attrNameLst>
                                      </p:cBhvr>
                                      <p:to>
                                        <p:strVal val="visible"/>
                                      </p:to>
                                    </p:set>
                                    <p:anim calcmode="lin" valueType="num">
                                      <p:cBhvr>
                                        <p:cTn id="37" dur="500" fill="hold"/>
                                        <p:tgtEl>
                                          <p:spTgt spid="147"/>
                                        </p:tgtEl>
                                        <p:attrNameLst>
                                          <p:attrName>ppt_x</p:attrName>
                                        </p:attrNameLst>
                                      </p:cBhvr>
                                      <p:tavLst>
                                        <p:tav tm="0">
                                          <p:val>
                                            <p:strVal val="0-#ppt_w/2"/>
                                          </p:val>
                                        </p:tav>
                                        <p:tav tm="100000">
                                          <p:val>
                                            <p:strVal val="#ppt_x"/>
                                          </p:val>
                                        </p:tav>
                                      </p:tavLst>
                                    </p:anim>
                                    <p:anim calcmode="lin" valueType="num">
                                      <p:cBhvr>
                                        <p:cTn id="38"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fade">
                                      <p:cBhvr>
                                        <p:cTn id="43" dur="1000"/>
                                        <p:tgtEl>
                                          <p:spTgt spid="148"/>
                                        </p:tgtEl>
                                      </p:cBhvr>
                                    </p:animEffect>
                                    <p:anim calcmode="lin" valueType="num">
                                      <p:cBhvr>
                                        <p:cTn id="44" dur="1000" fill="hold"/>
                                        <p:tgtEl>
                                          <p:spTgt spid="148"/>
                                        </p:tgtEl>
                                        <p:attrNameLst>
                                          <p:attrName>ppt_x</p:attrName>
                                        </p:attrNameLst>
                                      </p:cBhvr>
                                      <p:tavLst>
                                        <p:tav tm="0">
                                          <p:val>
                                            <p:strVal val="#ppt_x"/>
                                          </p:val>
                                        </p:tav>
                                        <p:tav tm="100000">
                                          <p:val>
                                            <p:strVal val="#ppt_x"/>
                                          </p:val>
                                        </p:tav>
                                      </p:tavLst>
                                    </p:anim>
                                    <p:anim calcmode="lin" valueType="num">
                                      <p:cBhvr>
                                        <p:cTn id="45"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49"/>
                                        </p:tgtEl>
                                        <p:attrNameLst>
                                          <p:attrName>style.visibility</p:attrName>
                                        </p:attrNameLst>
                                      </p:cBhvr>
                                      <p:to>
                                        <p:strVal val="visible"/>
                                      </p:to>
                                    </p:set>
                                    <p:animEffect transition="in" filter="fade">
                                      <p:cBhvr>
                                        <p:cTn id="50" dur="500"/>
                                        <p:tgtEl>
                                          <p:spTgt spid="149"/>
                                        </p:tgtEl>
                                      </p:cBhvr>
                                    </p:animEffect>
                                    <p:anim calcmode="lin" valueType="num">
                                      <p:cBhvr>
                                        <p:cTn id="51" dur="500" fill="hold"/>
                                        <p:tgtEl>
                                          <p:spTgt spid="149"/>
                                        </p:tgtEl>
                                        <p:attrNameLst>
                                          <p:attrName>ppt_x</p:attrName>
                                        </p:attrNameLst>
                                      </p:cBhvr>
                                      <p:tavLst>
                                        <p:tav tm="0">
                                          <p:val>
                                            <p:strVal val="#ppt_x"/>
                                          </p:val>
                                        </p:tav>
                                        <p:tav tm="100000">
                                          <p:val>
                                            <p:strVal val="#ppt_x"/>
                                          </p:val>
                                        </p:tav>
                                      </p:tavLst>
                                    </p:anim>
                                    <p:anim calcmode="lin" valueType="num">
                                      <p:cBhvr>
                                        <p:cTn id="52" dur="500" fill="hold"/>
                                        <p:tgtEl>
                                          <p:spTgt spid="14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50"/>
                                        </p:tgtEl>
                                        <p:attrNameLst>
                                          <p:attrName>style.visibility</p:attrName>
                                        </p:attrNameLst>
                                      </p:cBhvr>
                                      <p:to>
                                        <p:strVal val="visible"/>
                                      </p:to>
                                    </p:set>
                                    <p:anim calcmode="lin" valueType="num">
                                      <p:cBhvr>
                                        <p:cTn id="57" dur="500" fill="hold"/>
                                        <p:tgtEl>
                                          <p:spTgt spid="150"/>
                                        </p:tgtEl>
                                        <p:attrNameLst>
                                          <p:attrName>ppt_x</p:attrName>
                                        </p:attrNameLst>
                                      </p:cBhvr>
                                      <p:tavLst>
                                        <p:tav tm="0">
                                          <p:val>
                                            <p:strVal val="0-#ppt_w/2"/>
                                          </p:val>
                                        </p:tav>
                                        <p:tav tm="100000">
                                          <p:val>
                                            <p:strVal val="#ppt_x"/>
                                          </p:val>
                                        </p:tav>
                                      </p:tavLst>
                                    </p:anim>
                                    <p:anim calcmode="lin" valueType="num">
                                      <p:cBhvr>
                                        <p:cTn id="5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51"/>
                                        </p:tgtEl>
                                        <p:attrNameLst>
                                          <p:attrName>style.visibility</p:attrName>
                                        </p:attrNameLst>
                                      </p:cBhvr>
                                      <p:to>
                                        <p:strVal val="visible"/>
                                      </p:to>
                                    </p:set>
                                    <p:anim calcmode="lin" valueType="num">
                                      <p:cBhvr>
                                        <p:cTn id="63" dur="500" fill="hold"/>
                                        <p:tgtEl>
                                          <p:spTgt spid="151"/>
                                        </p:tgtEl>
                                        <p:attrNameLst>
                                          <p:attrName>ppt_x</p:attrName>
                                        </p:attrNameLst>
                                      </p:cBhvr>
                                      <p:tavLst>
                                        <p:tav tm="0">
                                          <p:val>
                                            <p:strVal val="0-#ppt_w/2"/>
                                          </p:val>
                                        </p:tav>
                                        <p:tav tm="100000">
                                          <p:val>
                                            <p:strVal val="#ppt_x"/>
                                          </p:val>
                                        </p:tav>
                                      </p:tavLst>
                                    </p:anim>
                                    <p:anim calcmode="lin" valueType="num">
                                      <p:cBhvr>
                                        <p:cTn id="64" dur="500" fill="hold"/>
                                        <p:tgtEl>
                                          <p:spTgt spid="151"/>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152"/>
                                        </p:tgtEl>
                                        <p:attrNameLst>
                                          <p:attrName>style.visibility</p:attrName>
                                        </p:attrNameLst>
                                      </p:cBhvr>
                                      <p:to>
                                        <p:strVal val="visible"/>
                                      </p:to>
                                    </p:set>
                                    <p:anim calcmode="lin" valueType="num">
                                      <p:cBhvr>
                                        <p:cTn id="69" dur="500" fill="hold"/>
                                        <p:tgtEl>
                                          <p:spTgt spid="152"/>
                                        </p:tgtEl>
                                        <p:attrNameLst>
                                          <p:attrName>ppt_x</p:attrName>
                                        </p:attrNameLst>
                                      </p:cBhvr>
                                      <p:tavLst>
                                        <p:tav tm="0">
                                          <p:val>
                                            <p:strVal val="0-#ppt_w/2"/>
                                          </p:val>
                                        </p:tav>
                                        <p:tav tm="100000">
                                          <p:val>
                                            <p:strVal val="#ppt_x"/>
                                          </p:val>
                                        </p:tav>
                                      </p:tavLst>
                                    </p:anim>
                                    <p:anim calcmode="lin" valueType="num">
                                      <p:cBhvr>
                                        <p:cTn id="70" dur="500" fill="hold"/>
                                        <p:tgtEl>
                                          <p:spTgt spid="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7" grpId="0" animBg="1"/>
      <p:bldP spid="149" grpId="0" animBg="1"/>
      <p:bldP spid="15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15">
            <a:extLst>
              <a:ext uri="{FF2B5EF4-FFF2-40B4-BE49-F238E27FC236}">
                <a16:creationId xmlns:a16="http://schemas.microsoft.com/office/drawing/2014/main" xmlns="" id="{DC3B8C6B-63CA-4384-8059-2036BE5202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pic>
        <p:nvPicPr>
          <p:cNvPr id="23" name="Picture 2">
            <a:extLst>
              <a:ext uri="{FF2B5EF4-FFF2-40B4-BE49-F238E27FC236}">
                <a16:creationId xmlns:a16="http://schemas.microsoft.com/office/drawing/2014/main" xmlns="" id="{F5B52056-26AD-4841-8A16-C1D9E3C0993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152400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New work 2019 In Sha2a Allah\checklistcourseygf000.jpg">
            <a:extLst>
              <a:ext uri="{FF2B5EF4-FFF2-40B4-BE49-F238E27FC236}">
                <a16:creationId xmlns:a16="http://schemas.microsoft.com/office/drawing/2014/main" xmlns="" id="{82FE2827-AC0F-4F2A-AB20-2C1C2AEF56B8}"/>
              </a:ext>
            </a:extLst>
          </p:cNvPr>
          <p:cNvPicPr/>
          <p:nvPr/>
        </p:nvPicPr>
        <p:blipFill rotWithShape="1">
          <a:blip r:embed="rId3">
            <a:extLst>
              <a:ext uri="{28A0092B-C50C-407E-A947-70E740481C1C}">
                <a14:useLocalDpi xmlns:a14="http://schemas.microsoft.com/office/drawing/2010/main" val="0"/>
              </a:ext>
            </a:extLst>
          </a:blip>
          <a:srcRect l="36830" r="31809" b="-1"/>
          <a:stretch/>
        </p:blipFill>
        <p:spPr bwMode="auto">
          <a:xfrm>
            <a:off x="1524020" y="10"/>
            <a:ext cx="3018550" cy="6857990"/>
          </a:xfrm>
          <a:prstGeom prst="rect">
            <a:avLst/>
          </a:prstGeom>
          <a:noFill/>
          <a:scene3d>
            <a:camera prst="orthographicFront"/>
            <a:lightRig rig="threePt" dir="t">
              <a:rot lat="0" lon="0" rev="2700000"/>
            </a:lightRig>
          </a:scene3d>
          <a:sp3d contourW="6350">
            <a:bevelT h="38100"/>
            <a:contourClr>
              <a:srgbClr val="C0C0C0"/>
            </a:contourClr>
          </a:sp3d>
        </p:spPr>
      </p:pic>
      <p:sp>
        <p:nvSpPr>
          <p:cNvPr id="20" name="Rectangle 19">
            <a:extLst>
              <a:ext uri="{FF2B5EF4-FFF2-40B4-BE49-F238E27FC236}">
                <a16:creationId xmlns:a16="http://schemas.microsoft.com/office/drawing/2014/main" xmlns="" id="{C71B03AA-C0EB-4104-84F8-E1AB8BFBEF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42571"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pic>
        <p:nvPicPr>
          <p:cNvPr id="22" name="Picture 21">
            <a:extLst>
              <a:ext uri="{FF2B5EF4-FFF2-40B4-BE49-F238E27FC236}">
                <a16:creationId xmlns:a16="http://schemas.microsoft.com/office/drawing/2014/main" xmlns="" id="{09C2B723-6C2F-49DE-A429-50BDFD1ADB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2" name="Title 1">
            <a:extLst>
              <a:ext uri="{FF2B5EF4-FFF2-40B4-BE49-F238E27FC236}">
                <a16:creationId xmlns:a16="http://schemas.microsoft.com/office/drawing/2014/main" xmlns="" id="{892EB5EB-B3D5-483E-9DCB-1CA4F0FC48F2}"/>
              </a:ext>
            </a:extLst>
          </p:cNvPr>
          <p:cNvSpPr>
            <a:spLocks noGrp="1"/>
          </p:cNvSpPr>
          <p:nvPr>
            <p:ph type="title"/>
          </p:nvPr>
        </p:nvSpPr>
        <p:spPr>
          <a:xfrm>
            <a:off x="4842967" y="4023"/>
            <a:ext cx="5004665" cy="1596177"/>
          </a:xfrm>
        </p:spPr>
        <p:txBody>
          <a:bodyPr>
            <a:normAutofit/>
          </a:bodyPr>
          <a:lstStyle/>
          <a:p>
            <a:r>
              <a:rPr lang="ar-SA" sz="6000" b="1" baseline="30000" dirty="0">
                <a:solidFill>
                  <a:srgbClr val="FF0000"/>
                </a:solidFill>
              </a:rPr>
              <a:t>إرشادات المتدربين</a:t>
            </a:r>
            <a:r>
              <a:rPr lang="ar-SA" sz="6000" b="1" dirty="0">
                <a:solidFill>
                  <a:srgbClr val="FF0000"/>
                </a:solidFill>
              </a:rPr>
              <a:t> </a:t>
            </a:r>
            <a:endParaRPr lang="ar-EG" sz="6000" dirty="0">
              <a:solidFill>
                <a:srgbClr val="FF0000"/>
              </a:solidFill>
            </a:endParaRPr>
          </a:p>
        </p:txBody>
      </p:sp>
      <p:sp>
        <p:nvSpPr>
          <p:cNvPr id="3" name="Content Placeholder 2">
            <a:extLst>
              <a:ext uri="{FF2B5EF4-FFF2-40B4-BE49-F238E27FC236}">
                <a16:creationId xmlns:a16="http://schemas.microsoft.com/office/drawing/2014/main" xmlns="" id="{E6AFECA2-542A-4724-92DA-2E4E3600ED98}"/>
              </a:ext>
            </a:extLst>
          </p:cNvPr>
          <p:cNvSpPr>
            <a:spLocks noGrp="1"/>
          </p:cNvSpPr>
          <p:nvPr>
            <p:ph idx="1"/>
          </p:nvPr>
        </p:nvSpPr>
        <p:spPr>
          <a:xfrm>
            <a:off x="4872785" y="1600200"/>
            <a:ext cx="5505630" cy="4724400"/>
          </a:xfrm>
        </p:spPr>
        <p:txBody>
          <a:bodyPr>
            <a:normAutofit/>
          </a:bodyPr>
          <a:lstStyle/>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كن مشاركاً في جميع الأنشطة  .</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احترم أفكار المدرب والزملاء .</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المشاركة الفعالة وتبادل الخبرات من أنجح الوسائل لتحقيق أهداف البرنامج.</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أنقد أفكار المدرب والزملاء بأدب إن كانت هناك حاجة </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استخدامك للحقيبة التدريبية أثناء البرنامج يساعد على تحقيق أهدافك.</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إطلاعك على الحقيبة في المنزل والإعداد الجيد للجلسات يميزك.</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وضع أجهزة الاتصال على الصامت يوفر بيئة تدريبية مساعدة.</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تذكر أن التدريب مهارة وممارستك لتطبيقات البرنامج باستمرار يساعد على الاحتفاظ بها.</a:t>
            </a:r>
            <a:endParaRPr lang="en-US" sz="1900" b="1" dirty="0">
              <a:latin typeface="Sakkal Majalla" pitchFamily="2" charset="-78"/>
              <a:cs typeface="Sakkal Majalla" pitchFamily="2" charset="-78"/>
            </a:endParaRPr>
          </a:p>
          <a:p>
            <a:pPr lvl="0" hangingPunct="0">
              <a:lnSpc>
                <a:spcPct val="110000"/>
              </a:lnSpc>
              <a:buClr>
                <a:srgbClr val="FF0000"/>
              </a:buClr>
              <a:buFont typeface="Wingdings" panose="05000000000000000000" pitchFamily="2" charset="2"/>
              <a:buChar char="q"/>
            </a:pPr>
            <a:r>
              <a:rPr lang="ar-SA" sz="1900" b="1" dirty="0">
                <a:latin typeface="Sakkal Majalla" pitchFamily="2" charset="-78"/>
                <a:cs typeface="Sakkal Majalla" pitchFamily="2" charset="-78"/>
              </a:rPr>
              <a:t>الحوار الهادئ واحترام الطرف الأخر، تميز في الاتصال</a:t>
            </a:r>
            <a:r>
              <a:rPr lang="ar-SA" sz="1900" b="1" dirty="0">
                <a:solidFill>
                  <a:srgbClr val="FF0000"/>
                </a:solidFill>
                <a:latin typeface="Sakkal Majalla" pitchFamily="2" charset="-78"/>
                <a:cs typeface="Sakkal Majalla" pitchFamily="2" charset="-78"/>
              </a:rPr>
              <a:t>.</a:t>
            </a:r>
            <a:endParaRPr lang="en-US" sz="1900" b="1" dirty="0">
              <a:solidFill>
                <a:srgbClr val="FF0000"/>
              </a:solidFill>
              <a:latin typeface="Sakkal Majalla" pitchFamily="2" charset="-78"/>
              <a:cs typeface="Sakkal Majalla" pitchFamily="2" charset="-78"/>
            </a:endParaRPr>
          </a:p>
          <a:p>
            <a:pPr>
              <a:lnSpc>
                <a:spcPct val="110000"/>
              </a:lnSpc>
            </a:pPr>
            <a:endParaRPr lang="ar-EG" sz="1300" dirty="0">
              <a:latin typeface="Sakkal Majalla" pitchFamily="2" charset="-78"/>
              <a:cs typeface="Sakkal Majalla" pitchFamily="2" charset="-78"/>
            </a:endParaRPr>
          </a:p>
        </p:txBody>
      </p:sp>
    </p:spTree>
    <p:extLst>
      <p:ext uri="{BB962C8B-B14F-4D97-AF65-F5344CB8AC3E}">
        <p14:creationId xmlns:p14="http://schemas.microsoft.com/office/powerpoint/2010/main" val="3356330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1"/>
                                        </p:tgtEl>
                                      </p:cBhvr>
                                    </p:animEffect>
                                    <p:animScale>
                                      <p:cBhvr>
                                        <p:cTn id="7" dur="250" autoRev="1" fill="hold"/>
                                        <p:tgtEl>
                                          <p:spTgt spid="21"/>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23"/>
                                        </p:tgtEl>
                                      </p:cBhvr>
                                    </p:animEffect>
                                    <p:animScale>
                                      <p:cBhvr>
                                        <p:cTn id="10" dur="250" autoRev="1" fill="hold"/>
                                        <p:tgtEl>
                                          <p:spTgt spid="23"/>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4"/>
                                        </p:tgtEl>
                                      </p:cBhvr>
                                    </p:animEffect>
                                    <p:animScale>
                                      <p:cBhvr>
                                        <p:cTn id="13" dur="250" autoRev="1" fill="hold"/>
                                        <p:tgtEl>
                                          <p:spTgt spid="4"/>
                                        </p:tgtEl>
                                      </p:cBhvr>
                                      <p:by x="105000" y="105000"/>
                                    </p:animScale>
                                  </p:childTnLst>
                                </p:cTn>
                              </p:par>
                              <p:par>
                                <p:cTn id="14" presetID="26" presetClass="emph" presetSubtype="0" fill="hold" grpId="0" nodeType="withEffect">
                                  <p:stCondLst>
                                    <p:cond delay="0"/>
                                  </p:stCondLst>
                                  <p:childTnLst>
                                    <p:animEffect transition="out" filter="fade">
                                      <p:cBhvr>
                                        <p:cTn id="15" dur="500" tmFilter="0, 0; .2, .5; .8, .5; 1, 0"/>
                                        <p:tgtEl>
                                          <p:spTgt spid="20"/>
                                        </p:tgtEl>
                                      </p:cBhvr>
                                    </p:animEffect>
                                    <p:animScale>
                                      <p:cBhvr>
                                        <p:cTn id="16" dur="250" autoRev="1" fill="hold"/>
                                        <p:tgtEl>
                                          <p:spTgt spid="20"/>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22"/>
                                        </p:tgtEl>
                                      </p:cBhvr>
                                    </p:animEffect>
                                    <p:animScale>
                                      <p:cBhvr>
                                        <p:cTn id="19" dur="250" autoRev="1" fill="hold"/>
                                        <p:tgtEl>
                                          <p:spTgt spid="22"/>
                                        </p:tgtEl>
                                      </p:cBhvr>
                                      <p:by x="105000" y="105000"/>
                                    </p:animScale>
                                  </p:childTnLst>
                                </p:cTn>
                              </p:par>
                              <p:par>
                                <p:cTn id="20" presetID="26" presetClass="emph" presetSubtype="0" fill="hold" grpId="0" nodeType="withEffect">
                                  <p:stCondLst>
                                    <p:cond delay="0"/>
                                  </p:stCondLst>
                                  <p:childTnLst>
                                    <p:animEffect transition="out" filter="fade">
                                      <p:cBhvr>
                                        <p:cTn id="21" dur="500" tmFilter="0, 0; .2, .5; .8, .5; 1, 0"/>
                                        <p:tgtEl>
                                          <p:spTgt spid="2"/>
                                        </p:tgtEl>
                                      </p:cBhvr>
                                    </p:animEffect>
                                    <p:animScale>
                                      <p:cBhvr>
                                        <p:cTn id="22" dur="250" autoRev="1" fill="hold"/>
                                        <p:tgtEl>
                                          <p:spTgt spid="2"/>
                                        </p:tgtEl>
                                      </p:cBhvr>
                                      <p:by x="105000" y="105000"/>
                                    </p:animScale>
                                  </p:childTnLst>
                                </p:cTn>
                              </p:par>
                              <p:par>
                                <p:cTn id="23" presetID="26" presetClass="emph" presetSubtype="0" fill="hold" grpId="0" nodeType="withEffect">
                                  <p:stCondLst>
                                    <p:cond delay="0"/>
                                  </p:stCondLst>
                                  <p:childTnLst>
                                    <p:animEffect transition="out" filter="fade">
                                      <p:cBhvr>
                                        <p:cTn id="24" dur="500" tmFilter="0, 0; .2, .5; .8, .5; 1, 0"/>
                                        <p:tgtEl>
                                          <p:spTgt spid="3">
                                            <p:txEl>
                                              <p:pRg st="0" end="0"/>
                                            </p:txEl>
                                          </p:spTgt>
                                        </p:tgtEl>
                                      </p:cBhvr>
                                    </p:animEffect>
                                    <p:animScale>
                                      <p:cBhvr>
                                        <p:cTn id="25" dur="250" autoRev="1" fill="hold"/>
                                        <p:tgtEl>
                                          <p:spTgt spid="3">
                                            <p:txEl>
                                              <p:pRg st="0" end="0"/>
                                            </p:txEl>
                                          </p:spTgt>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grpId="0" nodeType="clickEffect">
                                  <p:stCondLst>
                                    <p:cond delay="0"/>
                                  </p:stCondLst>
                                  <p:childTnLst>
                                    <p:animEffect transition="out" filter="fade">
                                      <p:cBhvr>
                                        <p:cTn id="29" dur="500" tmFilter="0, 0; .2, .5; .8, .5; 1, 0"/>
                                        <p:tgtEl>
                                          <p:spTgt spid="3">
                                            <p:txEl>
                                              <p:pRg st="1" end="1"/>
                                            </p:txEl>
                                          </p:spTgt>
                                        </p:tgtEl>
                                      </p:cBhvr>
                                    </p:animEffect>
                                    <p:animScale>
                                      <p:cBhvr>
                                        <p:cTn id="30" dur="250" autoRev="1" fill="hold"/>
                                        <p:tgtEl>
                                          <p:spTgt spid="3">
                                            <p:txEl>
                                              <p:pRg st="1" end="1"/>
                                            </p:txEl>
                                          </p:spTgt>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0" nodeType="clickEffect">
                                  <p:stCondLst>
                                    <p:cond delay="0"/>
                                  </p:stCondLst>
                                  <p:childTnLst>
                                    <p:animEffect transition="out" filter="fade">
                                      <p:cBhvr>
                                        <p:cTn id="34" dur="500" tmFilter="0, 0; .2, .5; .8, .5; 1, 0"/>
                                        <p:tgtEl>
                                          <p:spTgt spid="3">
                                            <p:txEl>
                                              <p:pRg st="2" end="2"/>
                                            </p:txEl>
                                          </p:spTgt>
                                        </p:tgtEl>
                                      </p:cBhvr>
                                    </p:animEffect>
                                    <p:animScale>
                                      <p:cBhvr>
                                        <p:cTn id="35" dur="250" autoRev="1" fill="hold"/>
                                        <p:tgtEl>
                                          <p:spTgt spid="3">
                                            <p:txEl>
                                              <p:pRg st="2" end="2"/>
                                            </p:txEl>
                                          </p:spTgt>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26" presetClass="emph" presetSubtype="0" fill="hold" grpId="0" nodeType="clickEffect">
                                  <p:stCondLst>
                                    <p:cond delay="0"/>
                                  </p:stCondLst>
                                  <p:childTnLst>
                                    <p:animEffect transition="out" filter="fade">
                                      <p:cBhvr>
                                        <p:cTn id="39" dur="500" tmFilter="0, 0; .2, .5; .8, .5; 1, 0"/>
                                        <p:tgtEl>
                                          <p:spTgt spid="3">
                                            <p:txEl>
                                              <p:pRg st="3" end="3"/>
                                            </p:txEl>
                                          </p:spTgt>
                                        </p:tgtEl>
                                      </p:cBhvr>
                                    </p:animEffect>
                                    <p:animScale>
                                      <p:cBhvr>
                                        <p:cTn id="40" dur="250" autoRev="1" fill="hold"/>
                                        <p:tgtEl>
                                          <p:spTgt spid="3">
                                            <p:txEl>
                                              <p:pRg st="3" end="3"/>
                                            </p:txEl>
                                          </p:spTgt>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grpId="0" nodeType="clickEffect">
                                  <p:stCondLst>
                                    <p:cond delay="0"/>
                                  </p:stCondLst>
                                  <p:childTnLst>
                                    <p:animEffect transition="out" filter="fade">
                                      <p:cBhvr>
                                        <p:cTn id="44" dur="500" tmFilter="0, 0; .2, .5; .8, .5; 1, 0"/>
                                        <p:tgtEl>
                                          <p:spTgt spid="3">
                                            <p:txEl>
                                              <p:pRg st="4" end="4"/>
                                            </p:txEl>
                                          </p:spTgt>
                                        </p:tgtEl>
                                      </p:cBhvr>
                                    </p:animEffect>
                                    <p:animScale>
                                      <p:cBhvr>
                                        <p:cTn id="45" dur="250" autoRev="1" fill="hold"/>
                                        <p:tgtEl>
                                          <p:spTgt spid="3">
                                            <p:txEl>
                                              <p:pRg st="4" end="4"/>
                                            </p:txEl>
                                          </p:spTgt>
                                        </p:tgtEl>
                                      </p:cBhvr>
                                      <p:by x="105000" y="105000"/>
                                    </p:animScale>
                                  </p:childTnLst>
                                </p:cTn>
                              </p:par>
                            </p:childTnLst>
                          </p:cTn>
                        </p:par>
                      </p:childTnLst>
                    </p:cTn>
                  </p:par>
                  <p:par>
                    <p:cTn id="46" fill="hold">
                      <p:stCondLst>
                        <p:cond delay="indefinite"/>
                      </p:stCondLst>
                      <p:childTnLst>
                        <p:par>
                          <p:cTn id="47" fill="hold">
                            <p:stCondLst>
                              <p:cond delay="0"/>
                            </p:stCondLst>
                            <p:childTnLst>
                              <p:par>
                                <p:cTn id="48" presetID="26" presetClass="emph" presetSubtype="0" fill="hold" grpId="0" nodeType="clickEffect">
                                  <p:stCondLst>
                                    <p:cond delay="0"/>
                                  </p:stCondLst>
                                  <p:childTnLst>
                                    <p:animEffect transition="out" filter="fade">
                                      <p:cBhvr>
                                        <p:cTn id="49" dur="500" tmFilter="0, 0; .2, .5; .8, .5; 1, 0"/>
                                        <p:tgtEl>
                                          <p:spTgt spid="3">
                                            <p:txEl>
                                              <p:pRg st="5" end="5"/>
                                            </p:txEl>
                                          </p:spTgt>
                                        </p:tgtEl>
                                      </p:cBhvr>
                                    </p:animEffect>
                                    <p:animScale>
                                      <p:cBhvr>
                                        <p:cTn id="50" dur="250" autoRev="1" fill="hold"/>
                                        <p:tgtEl>
                                          <p:spTgt spid="3">
                                            <p:txEl>
                                              <p:pRg st="5" end="5"/>
                                            </p:txEl>
                                          </p:spTgt>
                                        </p:tgtEl>
                                      </p:cBhvr>
                                      <p:by x="105000" y="105000"/>
                                    </p:animScale>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grpId="0" nodeType="clickEffect">
                                  <p:stCondLst>
                                    <p:cond delay="0"/>
                                  </p:stCondLst>
                                  <p:childTnLst>
                                    <p:animEffect transition="out" filter="fade">
                                      <p:cBhvr>
                                        <p:cTn id="54" dur="500" tmFilter="0, 0; .2, .5; .8, .5; 1, 0"/>
                                        <p:tgtEl>
                                          <p:spTgt spid="3">
                                            <p:txEl>
                                              <p:pRg st="6" end="6"/>
                                            </p:txEl>
                                          </p:spTgt>
                                        </p:tgtEl>
                                      </p:cBhvr>
                                    </p:animEffect>
                                    <p:animScale>
                                      <p:cBhvr>
                                        <p:cTn id="55" dur="250" autoRev="1" fill="hold"/>
                                        <p:tgtEl>
                                          <p:spTgt spid="3">
                                            <p:txEl>
                                              <p:pRg st="6" end="6"/>
                                            </p:txEl>
                                          </p:spTgt>
                                        </p:tgtEl>
                                      </p:cBhvr>
                                      <p:by x="105000" y="105000"/>
                                    </p:animScale>
                                  </p:childTnLst>
                                </p:cTn>
                              </p:par>
                            </p:childTnLst>
                          </p:cTn>
                        </p:par>
                      </p:childTnLst>
                    </p:cTn>
                  </p:par>
                  <p:par>
                    <p:cTn id="56" fill="hold">
                      <p:stCondLst>
                        <p:cond delay="indefinite"/>
                      </p:stCondLst>
                      <p:childTnLst>
                        <p:par>
                          <p:cTn id="57" fill="hold">
                            <p:stCondLst>
                              <p:cond delay="0"/>
                            </p:stCondLst>
                            <p:childTnLst>
                              <p:par>
                                <p:cTn id="58" presetID="26" presetClass="emph" presetSubtype="0" fill="hold" grpId="0" nodeType="clickEffect">
                                  <p:stCondLst>
                                    <p:cond delay="0"/>
                                  </p:stCondLst>
                                  <p:childTnLst>
                                    <p:animEffect transition="out" filter="fade">
                                      <p:cBhvr>
                                        <p:cTn id="59" dur="500" tmFilter="0, 0; .2, .5; .8, .5; 1, 0"/>
                                        <p:tgtEl>
                                          <p:spTgt spid="3">
                                            <p:txEl>
                                              <p:pRg st="7" end="7"/>
                                            </p:txEl>
                                          </p:spTgt>
                                        </p:tgtEl>
                                      </p:cBhvr>
                                    </p:animEffect>
                                    <p:animScale>
                                      <p:cBhvr>
                                        <p:cTn id="60" dur="250" autoRev="1" fill="hold"/>
                                        <p:tgtEl>
                                          <p:spTgt spid="3">
                                            <p:txEl>
                                              <p:pRg st="7" end="7"/>
                                            </p:txEl>
                                          </p:spTgt>
                                        </p:tgtEl>
                                      </p:cBhvr>
                                      <p:by x="105000" y="105000"/>
                                    </p:animScale>
                                  </p:childTnLst>
                                </p:cTn>
                              </p:par>
                            </p:childTnLst>
                          </p:cTn>
                        </p:par>
                      </p:childTnLst>
                    </p:cTn>
                  </p:par>
                  <p:par>
                    <p:cTn id="61" fill="hold">
                      <p:stCondLst>
                        <p:cond delay="indefinite"/>
                      </p:stCondLst>
                      <p:childTnLst>
                        <p:par>
                          <p:cTn id="62" fill="hold">
                            <p:stCondLst>
                              <p:cond delay="0"/>
                            </p:stCondLst>
                            <p:childTnLst>
                              <p:par>
                                <p:cTn id="63" presetID="26" presetClass="emph" presetSubtype="0" fill="hold" grpId="0" nodeType="clickEffect">
                                  <p:stCondLst>
                                    <p:cond delay="0"/>
                                  </p:stCondLst>
                                  <p:childTnLst>
                                    <p:animEffect transition="out" filter="fade">
                                      <p:cBhvr>
                                        <p:cTn id="64" dur="500" tmFilter="0, 0; .2, .5; .8, .5; 1, 0"/>
                                        <p:tgtEl>
                                          <p:spTgt spid="3">
                                            <p:txEl>
                                              <p:pRg st="8" end="8"/>
                                            </p:txEl>
                                          </p:spTgt>
                                        </p:tgtEl>
                                      </p:cBhvr>
                                    </p:animEffect>
                                    <p:animScale>
                                      <p:cBhvr>
                                        <p:cTn id="65" dur="250" autoRev="1" fill="hold"/>
                                        <p:tgtEl>
                                          <p:spTgt spid="3">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16">
            <a:extLst>
              <a:ext uri="{FF2B5EF4-FFF2-40B4-BE49-F238E27FC236}">
                <a16:creationId xmlns:a16="http://schemas.microsoft.com/office/drawing/2014/main" xmlns="" id="{E76B0E12-AD18-41D9-815F-EF2C5494288E}"/>
              </a:ext>
            </a:extLst>
          </p:cNvPr>
          <p:cNvSpPr/>
          <p:nvPr/>
        </p:nvSpPr>
        <p:spPr>
          <a:xfrm>
            <a:off x="1522851" y="28165"/>
            <a:ext cx="9142850" cy="129614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anchor="ctr" anchorCtr="1" compatLnSpc="1"/>
          <a:lstStyle/>
          <a:p>
            <a:pPr algn="ctr" rtl="1">
              <a:spcAft>
                <a:spcPts val="1000"/>
              </a:spcAft>
              <a:defRPr sz="1800" b="0" i="0" u="none" strike="noStrike" kern="0" cap="none" spc="0" baseline="0">
                <a:solidFill>
                  <a:srgbClr val="000000"/>
                </a:solidFill>
                <a:uFillTx/>
              </a:defRPr>
            </a:pPr>
            <a:r>
              <a:rPr lang="ar-SA" sz="6000" b="1" kern="0" dirty="0">
                <a:ln w="1905"/>
                <a:solidFill>
                  <a:srgbClr val="FF0000"/>
                </a:solidFill>
                <a:effectLst>
                  <a:innerShdw blurRad="69850" dist="43180" dir="5400000">
                    <a:srgbClr val="000000">
                      <a:alpha val="65000"/>
                    </a:srgbClr>
                  </a:innerShdw>
                </a:effectLst>
                <a:latin typeface="Sakkal Majalla" panose="02000000000000000000" pitchFamily="2" charset="-78"/>
                <a:cs typeface="Sakkal Majalla" panose="02000000000000000000" pitchFamily="2" charset="-78"/>
              </a:rPr>
              <a:t>نظام</a:t>
            </a:r>
            <a:r>
              <a:rPr lang="ar-SA" sz="6000" b="1" kern="0" dirty="0">
                <a:solidFill>
                  <a:srgbClr val="FF0000"/>
                </a:solidFill>
                <a:latin typeface="Sakkal Majalla" panose="02000000000000000000" pitchFamily="2" charset="-78"/>
                <a:cs typeface="Sakkal Majalla" panose="02000000000000000000" pitchFamily="2" charset="-78"/>
              </a:rPr>
              <a:t> </a:t>
            </a:r>
            <a:r>
              <a:rPr lang="ar-SA" sz="6000" b="1" kern="0" dirty="0">
                <a:ln w="1905"/>
                <a:solidFill>
                  <a:srgbClr val="FF0000"/>
                </a:solidFill>
                <a:effectLst>
                  <a:innerShdw blurRad="69850" dist="43180" dir="5400000">
                    <a:srgbClr val="000000">
                      <a:alpha val="65000"/>
                    </a:srgbClr>
                  </a:innerShdw>
                </a:effectLst>
                <a:latin typeface="Sakkal Majalla" panose="02000000000000000000" pitchFamily="2" charset="-78"/>
                <a:cs typeface="Sakkal Majalla" panose="02000000000000000000" pitchFamily="2" charset="-78"/>
              </a:rPr>
              <a:t>العمل في البرنامج التدريبي</a:t>
            </a:r>
            <a:endParaRPr lang="ar-SA" sz="1400" kern="0" dirty="0">
              <a:solidFill>
                <a:srgbClr val="FF0000"/>
              </a:solidFill>
              <a:latin typeface="Sakkal Majalla" panose="02000000000000000000" pitchFamily="2" charset="-78"/>
              <a:cs typeface="Sakkal Majalla" panose="02000000000000000000" pitchFamily="2" charset="-78"/>
            </a:endParaRPr>
          </a:p>
        </p:txBody>
      </p:sp>
      <p:graphicFrame>
        <p:nvGraphicFramePr>
          <p:cNvPr id="5" name="Table 4">
            <a:extLst>
              <a:ext uri="{FF2B5EF4-FFF2-40B4-BE49-F238E27FC236}">
                <a16:creationId xmlns:a16="http://schemas.microsoft.com/office/drawing/2014/main" xmlns="" id="{5E724862-208E-4E7B-A86D-6BB283C935DE}"/>
              </a:ext>
            </a:extLst>
          </p:cNvPr>
          <p:cNvGraphicFramePr>
            <a:graphicFrameLocks noGrp="1"/>
          </p:cNvGraphicFramePr>
          <p:nvPr>
            <p:extLst/>
          </p:nvPr>
        </p:nvGraphicFramePr>
        <p:xfrm>
          <a:off x="5029200" y="1447800"/>
          <a:ext cx="5486400" cy="4023360"/>
        </p:xfrm>
        <a:graphic>
          <a:graphicData uri="http://schemas.openxmlformats.org/drawingml/2006/table">
            <a:tbl>
              <a:tblPr rtl="1">
                <a:tableStyleId>{5C22544A-7EE6-4342-B048-85BDC9FD1C3A}</a:tableStyleId>
              </a:tblPr>
              <a:tblGrid>
                <a:gridCol w="2743200">
                  <a:extLst>
                    <a:ext uri="{9D8B030D-6E8A-4147-A177-3AD203B41FA5}">
                      <a16:colId xmlns:a16="http://schemas.microsoft.com/office/drawing/2014/main" xmlns="" val="3485505818"/>
                    </a:ext>
                  </a:extLst>
                </a:gridCol>
                <a:gridCol w="2743200">
                  <a:extLst>
                    <a:ext uri="{9D8B030D-6E8A-4147-A177-3AD203B41FA5}">
                      <a16:colId xmlns:a16="http://schemas.microsoft.com/office/drawing/2014/main" xmlns="" val="1577207626"/>
                    </a:ext>
                  </a:extLst>
                </a:gridCol>
              </a:tblGrid>
              <a:tr h="716280">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بطاقات الاسماء</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tc>
                  <a:txBody>
                    <a:bodyPr/>
                    <a:lstStyle/>
                    <a:p>
                      <a:pPr algn="ctr" rtl="1" hangingPunct="0">
                        <a:lnSpc>
                          <a:spcPct val="150000"/>
                        </a:lnSpc>
                        <a:spcAft>
                          <a:spcPts val="0"/>
                        </a:spcAft>
                      </a:pPr>
                      <a:r>
                        <a:rPr lang="ar-SA" sz="1600" b="1" kern="15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a:effectLst/>
                          <a:latin typeface="Sakkal Majalla" pitchFamily="2" charset="-78"/>
                          <a:cs typeface="Sakkal Majalla" pitchFamily="2" charset="-78"/>
                        </a:rPr>
                        <a:t>سجل اسمك في بطاقة التعارف</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extLst>
                  <a:ext uri="{0D108BD9-81ED-4DB2-BD59-A6C34878D82A}">
                    <a16:rowId xmlns:a16="http://schemas.microsoft.com/office/drawing/2014/main" xmlns="" val="1048774512"/>
                  </a:ext>
                </a:extLst>
              </a:tr>
              <a:tr h="716280">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نظام العمل في الدورة</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tc>
                  <a:txBody>
                    <a:bodyPr/>
                    <a:lstStyle/>
                    <a:p>
                      <a:pPr algn="ctr" rtl="1" hangingPunct="0">
                        <a:lnSpc>
                          <a:spcPct val="150000"/>
                        </a:lnSpc>
                        <a:spcAft>
                          <a:spcPts val="0"/>
                        </a:spcAft>
                      </a:pPr>
                      <a:r>
                        <a:rPr lang="ar-SA" sz="1600" b="1" kern="15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a:effectLst/>
                          <a:latin typeface="Sakkal Majalla" pitchFamily="2" charset="-78"/>
                          <a:cs typeface="Sakkal Majalla" pitchFamily="2" charset="-78"/>
                        </a:rPr>
                        <a:t>شرح – مناقشات – نشاطات فردية وجماعية</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extLst>
                  <a:ext uri="{0D108BD9-81ED-4DB2-BD59-A6C34878D82A}">
                    <a16:rowId xmlns:a16="http://schemas.microsoft.com/office/drawing/2014/main" xmlns="" val="1173233337"/>
                  </a:ext>
                </a:extLst>
              </a:tr>
              <a:tr h="716280">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المجموعات</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tc>
                  <a:txBody>
                    <a:bodyPr/>
                    <a:lstStyle/>
                    <a:p>
                      <a:pPr algn="ctr" rtl="1" hangingPunct="0">
                        <a:lnSpc>
                          <a:spcPct val="150000"/>
                        </a:lnSpc>
                        <a:spcAft>
                          <a:spcPts val="0"/>
                        </a:spcAft>
                      </a:pPr>
                      <a:r>
                        <a:rPr lang="ar-SA" sz="1600" b="1" kern="15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a:effectLst/>
                          <a:latin typeface="Sakkal Majalla" pitchFamily="2" charset="-78"/>
                          <a:cs typeface="Sakkal Majalla" pitchFamily="2" charset="-78"/>
                        </a:rPr>
                        <a:t>يتم تقسيم المشاركين الى عدد من المجموعات</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extLst>
                  <a:ext uri="{0D108BD9-81ED-4DB2-BD59-A6C34878D82A}">
                    <a16:rowId xmlns:a16="http://schemas.microsoft.com/office/drawing/2014/main" xmlns="" val="3850258179"/>
                  </a:ext>
                </a:extLst>
              </a:tr>
              <a:tr h="716280">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التسجيل</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سجل ملاحظاتك بالدورة في نهاية الصفحة</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extLst>
                  <a:ext uri="{0D108BD9-81ED-4DB2-BD59-A6C34878D82A}">
                    <a16:rowId xmlns:a16="http://schemas.microsoft.com/office/drawing/2014/main" xmlns="" val="3123910521"/>
                  </a:ext>
                </a:extLst>
              </a:tr>
              <a:tr h="716280">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اعطاء التغذية الرجعية</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tc>
                  <a:txBody>
                    <a:bodyPr/>
                    <a:lstStyle/>
                    <a:p>
                      <a:pPr algn="ctr" rtl="1" hangingPunct="0">
                        <a:lnSpc>
                          <a:spcPct val="150000"/>
                        </a:lnSpc>
                        <a:spcAft>
                          <a:spcPts val="0"/>
                        </a:spcAft>
                      </a:pPr>
                      <a:r>
                        <a:rPr lang="ar-SA" sz="1600" b="1" kern="150" dirty="0">
                          <a:effectLst/>
                          <a:latin typeface="Sakkal Majalla" pitchFamily="2" charset="-78"/>
                          <a:cs typeface="Sakkal Majalla" pitchFamily="2" charset="-78"/>
                        </a:rPr>
                        <a:t> </a:t>
                      </a:r>
                      <a:endParaRPr lang="en-US" sz="1100" b="1" kern="150" dirty="0">
                        <a:effectLst/>
                        <a:latin typeface="Sakkal Majalla" pitchFamily="2" charset="-78"/>
                        <a:cs typeface="Sakkal Majalla" pitchFamily="2" charset="-78"/>
                      </a:endParaRPr>
                    </a:p>
                    <a:p>
                      <a:pPr algn="ctr" rtl="1" hangingPunct="0">
                        <a:lnSpc>
                          <a:spcPct val="150000"/>
                        </a:lnSpc>
                        <a:spcAft>
                          <a:spcPts val="0"/>
                        </a:spcAft>
                      </a:pPr>
                      <a:r>
                        <a:rPr lang="ar-SA" sz="1600" b="1" kern="150" dirty="0">
                          <a:effectLst/>
                          <a:latin typeface="Sakkal Majalla" pitchFamily="2" charset="-78"/>
                          <a:cs typeface="Sakkal Majalla" pitchFamily="2" charset="-78"/>
                        </a:rPr>
                        <a:t>يقوم المدرب بشرح النقاط الحاكمة في نهاية الدورة</a:t>
                      </a:r>
                      <a:endParaRPr lang="en-US" sz="1100" b="1" kern="150" dirty="0">
                        <a:effectLst/>
                        <a:latin typeface="Sakkal Majalla" pitchFamily="2" charset="-78"/>
                        <a:ea typeface="Times New Roman" panose="02020603050405020304" pitchFamily="18" charset="0"/>
                        <a:cs typeface="Sakkal Majalla" pitchFamily="2" charset="-78"/>
                      </a:endParaRPr>
                    </a:p>
                  </a:txBody>
                  <a:tcPr marL="64204" marR="64204" marT="0" marB="0">
                    <a:solidFill>
                      <a:schemeClr val="accent5">
                        <a:lumMod val="20000"/>
                        <a:lumOff val="80000"/>
                      </a:schemeClr>
                    </a:solidFill>
                  </a:tcPr>
                </a:tc>
                <a:extLst>
                  <a:ext uri="{0D108BD9-81ED-4DB2-BD59-A6C34878D82A}">
                    <a16:rowId xmlns:a16="http://schemas.microsoft.com/office/drawing/2014/main" xmlns="" val="221360721"/>
                  </a:ext>
                </a:extLst>
              </a:tr>
            </a:tbl>
          </a:graphicData>
        </a:graphic>
      </p:graphicFrame>
      <p:pic>
        <p:nvPicPr>
          <p:cNvPr id="7" name="Picture 6" descr="A group of people in a room&#10;&#10;Description automatically generated">
            <a:extLst>
              <a:ext uri="{FF2B5EF4-FFF2-40B4-BE49-F238E27FC236}">
                <a16:creationId xmlns:a16="http://schemas.microsoft.com/office/drawing/2014/main" xmlns="" id="{69C9D30C-D2C2-481E-8DA5-A4AAF40013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073591"/>
            <a:ext cx="2895600" cy="21717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479620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002-KIMS BUSINESS\007-04-1-FIVERR\01-PPT-TEMPLATE\COVER-PSD\05-cut-01.png">
            <a:extLst>
              <a:ext uri="{FF2B5EF4-FFF2-40B4-BE49-F238E27FC236}">
                <a16:creationId xmlns:a16="http://schemas.microsoft.com/office/drawing/2014/main" xmlns="" id="{A5E11AE1-0011-4BF6-A71F-E3B7AF02340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300008" y="1268272"/>
            <a:ext cx="1304914" cy="251895"/>
          </a:xfrm>
          <a:prstGeom prst="rect">
            <a:avLst/>
          </a:prstGeom>
          <a:noFill/>
          <a:extLst>
            <a:ext uri="{909E8E84-426E-40DD-AFC4-6F175D3DCCD1}">
              <a14:hiddenFill xmlns:a14="http://schemas.microsoft.com/office/drawing/2010/main">
                <a:solidFill>
                  <a:srgbClr val="FFFFFF"/>
                </a:solidFill>
              </a14:hiddenFill>
            </a:ext>
          </a:extLst>
        </p:spPr>
      </p:pic>
      <p:sp>
        <p:nvSpPr>
          <p:cNvPr id="5" name="Pentagon 2">
            <a:extLst>
              <a:ext uri="{FF2B5EF4-FFF2-40B4-BE49-F238E27FC236}">
                <a16:creationId xmlns:a16="http://schemas.microsoft.com/office/drawing/2014/main" xmlns="" id="{20803B93-C5E6-4349-83D0-84ABD50C3581}"/>
              </a:ext>
            </a:extLst>
          </p:cNvPr>
          <p:cNvSpPr/>
          <p:nvPr/>
        </p:nvSpPr>
        <p:spPr>
          <a:xfrm rot="5400000">
            <a:off x="5974974" y="1210700"/>
            <a:ext cx="1008000" cy="4838438"/>
          </a:xfrm>
          <a:prstGeom prst="round2SameRect">
            <a:avLst>
              <a:gd name="adj1" fmla="val 50000"/>
              <a:gd name="adj2" fmla="val 0"/>
            </a:avLst>
          </a:prstGeom>
          <a:solidFill>
            <a:schemeClr val="accent2"/>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6" name="Rounded Rectangle 23">
            <a:extLst>
              <a:ext uri="{FF2B5EF4-FFF2-40B4-BE49-F238E27FC236}">
                <a16:creationId xmlns:a16="http://schemas.microsoft.com/office/drawing/2014/main" xmlns="" id="{2BBAFB66-E721-4CD8-9382-C83A91BBD1ED}"/>
              </a:ext>
            </a:extLst>
          </p:cNvPr>
          <p:cNvSpPr/>
          <p:nvPr/>
        </p:nvSpPr>
        <p:spPr>
          <a:xfrm rot="18900000">
            <a:off x="7961899" y="3202231"/>
            <a:ext cx="837070" cy="837070"/>
          </a:xfrm>
          <a:prstGeom prst="ellipse">
            <a:avLst/>
          </a:prstGeom>
          <a:solidFill>
            <a:schemeClr val="accent2">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defTabSz="457200"/>
            <a:endParaRPr lang="ko-KR" altLang="en-US">
              <a:solidFill>
                <a:prstClr val="black"/>
              </a:solidFill>
            </a:endParaRPr>
          </a:p>
        </p:txBody>
      </p:sp>
      <p:sp>
        <p:nvSpPr>
          <p:cNvPr id="7" name="Rounded Rectangle 24">
            <a:extLst>
              <a:ext uri="{FF2B5EF4-FFF2-40B4-BE49-F238E27FC236}">
                <a16:creationId xmlns:a16="http://schemas.microsoft.com/office/drawing/2014/main" xmlns="" id="{6E58BBFE-6EF0-4112-941F-C1AF308C1784}"/>
              </a:ext>
            </a:extLst>
          </p:cNvPr>
          <p:cNvSpPr/>
          <p:nvPr/>
        </p:nvSpPr>
        <p:spPr>
          <a:xfrm rot="18900000">
            <a:off x="8039851" y="3280183"/>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8" name="TextBox 7">
            <a:extLst>
              <a:ext uri="{FF2B5EF4-FFF2-40B4-BE49-F238E27FC236}">
                <a16:creationId xmlns:a16="http://schemas.microsoft.com/office/drawing/2014/main" xmlns="" id="{843CD53E-6BEE-476C-B455-154BCE354912}"/>
              </a:ext>
            </a:extLst>
          </p:cNvPr>
          <p:cNvSpPr txBox="1"/>
          <p:nvPr/>
        </p:nvSpPr>
        <p:spPr>
          <a:xfrm>
            <a:off x="8131259" y="3436100"/>
            <a:ext cx="498353" cy="369332"/>
          </a:xfrm>
          <a:prstGeom prst="rect">
            <a:avLst/>
          </a:prstGeom>
          <a:noFill/>
        </p:spPr>
        <p:txBody>
          <a:bodyPr wrap="square" rtlCol="0">
            <a:spAutoFit/>
          </a:bodyPr>
          <a:lstStyle/>
          <a:p>
            <a:pPr algn="ctr" defTabSz="457200"/>
            <a:r>
              <a:rPr lang="ar-EG" altLang="ko-KR" b="1" dirty="0">
                <a:solidFill>
                  <a:prstClr val="black">
                    <a:lumMod val="75000"/>
                    <a:lumOff val="25000"/>
                  </a:prstClr>
                </a:solidFill>
              </a:rPr>
              <a:t>3</a:t>
            </a:r>
            <a:endParaRPr lang="ko-KR" altLang="en-US" b="1" dirty="0">
              <a:solidFill>
                <a:prstClr val="black">
                  <a:lumMod val="75000"/>
                  <a:lumOff val="25000"/>
                </a:prstClr>
              </a:solidFill>
              <a:cs typeface="Arial" pitchFamily="34" charset="0"/>
            </a:endParaRPr>
          </a:p>
        </p:txBody>
      </p:sp>
      <p:sp>
        <p:nvSpPr>
          <p:cNvPr id="9" name="Pentagon 3">
            <a:extLst>
              <a:ext uri="{FF2B5EF4-FFF2-40B4-BE49-F238E27FC236}">
                <a16:creationId xmlns:a16="http://schemas.microsoft.com/office/drawing/2014/main" xmlns="" id="{D103E8C2-DC39-46F9-83AD-742D45C4BADD}"/>
              </a:ext>
            </a:extLst>
          </p:cNvPr>
          <p:cNvSpPr/>
          <p:nvPr/>
        </p:nvSpPr>
        <p:spPr>
          <a:xfrm rot="5400000">
            <a:off x="5995328" y="-970042"/>
            <a:ext cx="1041432" cy="4912576"/>
          </a:xfrm>
          <a:prstGeom prst="round2SameRect">
            <a:avLst>
              <a:gd name="adj1" fmla="val 50000"/>
              <a:gd name="adj2" fmla="val 0"/>
            </a:avLst>
          </a:prstGeom>
          <a:solidFill>
            <a:schemeClr val="accent4"/>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sp>
        <p:nvSpPr>
          <p:cNvPr id="10" name="Rounded Rectangle 5">
            <a:extLst>
              <a:ext uri="{FF2B5EF4-FFF2-40B4-BE49-F238E27FC236}">
                <a16:creationId xmlns:a16="http://schemas.microsoft.com/office/drawing/2014/main" xmlns="" id="{80F1FE35-2707-4525-8FF6-3F9E6BE099DA}"/>
              </a:ext>
            </a:extLst>
          </p:cNvPr>
          <p:cNvSpPr/>
          <p:nvPr/>
        </p:nvSpPr>
        <p:spPr>
          <a:xfrm rot="18900000">
            <a:off x="8126133" y="1049702"/>
            <a:ext cx="682595" cy="838760"/>
          </a:xfrm>
          <a:prstGeom prst="ellipse">
            <a:avLst/>
          </a:prstGeom>
          <a:solidFill>
            <a:schemeClr val="accent4">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defTabSz="457200"/>
            <a:endParaRPr lang="ko-KR" altLang="en-US">
              <a:solidFill>
                <a:prstClr val="black"/>
              </a:solidFill>
            </a:endParaRPr>
          </a:p>
        </p:txBody>
      </p:sp>
      <p:sp>
        <p:nvSpPr>
          <p:cNvPr id="11" name="Rounded Rectangle 6">
            <a:extLst>
              <a:ext uri="{FF2B5EF4-FFF2-40B4-BE49-F238E27FC236}">
                <a16:creationId xmlns:a16="http://schemas.microsoft.com/office/drawing/2014/main" xmlns="" id="{42BEE1C3-EFDB-45C0-8604-3680D4D8723D}"/>
              </a:ext>
            </a:extLst>
          </p:cNvPr>
          <p:cNvSpPr/>
          <p:nvPr/>
        </p:nvSpPr>
        <p:spPr>
          <a:xfrm rot="18900000">
            <a:off x="8172088" y="1121669"/>
            <a:ext cx="682540" cy="682540"/>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sp>
        <p:nvSpPr>
          <p:cNvPr id="12" name="TextBox 11">
            <a:extLst>
              <a:ext uri="{FF2B5EF4-FFF2-40B4-BE49-F238E27FC236}">
                <a16:creationId xmlns:a16="http://schemas.microsoft.com/office/drawing/2014/main" xmlns="" id="{2C06F41C-E6BD-427D-88FB-3155B71F186F}"/>
              </a:ext>
            </a:extLst>
          </p:cNvPr>
          <p:cNvSpPr txBox="1"/>
          <p:nvPr/>
        </p:nvSpPr>
        <p:spPr>
          <a:xfrm>
            <a:off x="8211026" y="1249078"/>
            <a:ext cx="499358" cy="369332"/>
          </a:xfrm>
          <a:prstGeom prst="rect">
            <a:avLst/>
          </a:prstGeom>
          <a:noFill/>
        </p:spPr>
        <p:txBody>
          <a:bodyPr wrap="square" rtlCol="0">
            <a:spAutoFit/>
          </a:bodyPr>
          <a:lstStyle/>
          <a:p>
            <a:pPr algn="ctr" defTabSz="457200"/>
            <a:r>
              <a:rPr lang="ar-EG" altLang="ko-KR" b="1" dirty="0">
                <a:solidFill>
                  <a:prstClr val="black">
                    <a:lumMod val="75000"/>
                    <a:lumOff val="25000"/>
                  </a:prstClr>
                </a:solidFill>
              </a:rPr>
              <a:t>1</a:t>
            </a:r>
            <a:endParaRPr lang="ko-KR" altLang="en-US" b="1" dirty="0">
              <a:solidFill>
                <a:prstClr val="black">
                  <a:lumMod val="75000"/>
                  <a:lumOff val="25000"/>
                </a:prstClr>
              </a:solidFill>
              <a:cs typeface="Arial" pitchFamily="34" charset="0"/>
            </a:endParaRPr>
          </a:p>
        </p:txBody>
      </p:sp>
      <p:pic>
        <p:nvPicPr>
          <p:cNvPr id="13" name="Picture 2" descr="E:\002-KIMS BUSINESS\007-04-1-FIVERR\01-PPT-TEMPLATE\COVER-PSD\05-cut-01.png">
            <a:extLst>
              <a:ext uri="{FF2B5EF4-FFF2-40B4-BE49-F238E27FC236}">
                <a16:creationId xmlns:a16="http://schemas.microsoft.com/office/drawing/2014/main" xmlns="" id="{437B3456-5F20-451D-BD27-9DEF00057E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572905" y="2984138"/>
            <a:ext cx="5040000" cy="229254"/>
          </a:xfrm>
          <a:prstGeom prst="rect">
            <a:avLst/>
          </a:prstGeom>
          <a:noFill/>
          <a:extLst>
            <a:ext uri="{909E8E84-426E-40DD-AFC4-6F175D3DCCD1}">
              <a14:hiddenFill xmlns:a14="http://schemas.microsoft.com/office/drawing/2010/main">
                <a:solidFill>
                  <a:srgbClr val="FFFFFF"/>
                </a:solidFill>
              </a14:hiddenFill>
            </a:ext>
          </a:extLst>
        </p:spPr>
      </p:pic>
      <p:sp>
        <p:nvSpPr>
          <p:cNvPr id="14" name="Pentagon 13">
            <a:extLst>
              <a:ext uri="{FF2B5EF4-FFF2-40B4-BE49-F238E27FC236}">
                <a16:creationId xmlns:a16="http://schemas.microsoft.com/office/drawing/2014/main" xmlns="" id="{8A60B73C-9FA3-459B-B841-44902FC083AF}"/>
              </a:ext>
            </a:extLst>
          </p:cNvPr>
          <p:cNvSpPr/>
          <p:nvPr/>
        </p:nvSpPr>
        <p:spPr>
          <a:xfrm rot="16200000">
            <a:off x="5072995" y="2309424"/>
            <a:ext cx="1008000" cy="4838438"/>
          </a:xfrm>
          <a:prstGeom prst="round2SameRect">
            <a:avLst>
              <a:gd name="adj1" fmla="val 50000"/>
              <a:gd name="adj2" fmla="val 0"/>
            </a:avLst>
          </a:prstGeom>
          <a:solidFill>
            <a:schemeClr val="accent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sp>
        <p:nvSpPr>
          <p:cNvPr id="15" name="Rounded Rectangle 19">
            <a:extLst>
              <a:ext uri="{FF2B5EF4-FFF2-40B4-BE49-F238E27FC236}">
                <a16:creationId xmlns:a16="http://schemas.microsoft.com/office/drawing/2014/main" xmlns="" id="{F24240B9-7108-420C-855F-A23A02D22E7D}"/>
              </a:ext>
            </a:extLst>
          </p:cNvPr>
          <p:cNvSpPr/>
          <p:nvPr/>
        </p:nvSpPr>
        <p:spPr>
          <a:xfrm rot="18900000">
            <a:off x="3249662" y="4297155"/>
            <a:ext cx="837070" cy="837070"/>
          </a:xfrm>
          <a:prstGeom prst="ellipse">
            <a:avLst/>
          </a:prstGeom>
          <a:solidFill>
            <a:schemeClr val="accent1">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defTabSz="457200"/>
            <a:endParaRPr lang="ko-KR" altLang="en-US">
              <a:solidFill>
                <a:prstClr val="black"/>
              </a:solidFill>
            </a:endParaRPr>
          </a:p>
        </p:txBody>
      </p:sp>
      <p:sp>
        <p:nvSpPr>
          <p:cNvPr id="16" name="Rounded Rectangle 20">
            <a:extLst>
              <a:ext uri="{FF2B5EF4-FFF2-40B4-BE49-F238E27FC236}">
                <a16:creationId xmlns:a16="http://schemas.microsoft.com/office/drawing/2014/main" xmlns="" id="{C9E9342C-FD33-4792-AA5E-3467106ED1C5}"/>
              </a:ext>
            </a:extLst>
          </p:cNvPr>
          <p:cNvSpPr/>
          <p:nvPr/>
        </p:nvSpPr>
        <p:spPr>
          <a:xfrm rot="18900000">
            <a:off x="3327614" y="4375107"/>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17" name="TextBox 16">
            <a:extLst>
              <a:ext uri="{FF2B5EF4-FFF2-40B4-BE49-F238E27FC236}">
                <a16:creationId xmlns:a16="http://schemas.microsoft.com/office/drawing/2014/main" xmlns="" id="{32B0F8C1-9426-4607-914E-1A246C51A182}"/>
              </a:ext>
            </a:extLst>
          </p:cNvPr>
          <p:cNvSpPr txBox="1"/>
          <p:nvPr/>
        </p:nvSpPr>
        <p:spPr>
          <a:xfrm>
            <a:off x="3419022" y="4531024"/>
            <a:ext cx="498353" cy="369332"/>
          </a:xfrm>
          <a:prstGeom prst="rect">
            <a:avLst/>
          </a:prstGeom>
          <a:noFill/>
        </p:spPr>
        <p:txBody>
          <a:bodyPr wrap="square" rtlCol="0">
            <a:spAutoFit/>
          </a:bodyPr>
          <a:lstStyle/>
          <a:p>
            <a:pPr algn="ctr" defTabSz="457200"/>
            <a:r>
              <a:rPr lang="ar-EG" altLang="ko-KR" b="1" dirty="0">
                <a:solidFill>
                  <a:prstClr val="black">
                    <a:lumMod val="75000"/>
                    <a:lumOff val="25000"/>
                  </a:prstClr>
                </a:solidFill>
              </a:rPr>
              <a:t>4</a:t>
            </a:r>
            <a:endParaRPr lang="ko-KR" altLang="en-US" b="1" dirty="0">
              <a:solidFill>
                <a:prstClr val="black">
                  <a:lumMod val="75000"/>
                  <a:lumOff val="25000"/>
                </a:prstClr>
              </a:solidFill>
              <a:cs typeface="Arial" pitchFamily="34" charset="0"/>
            </a:endParaRPr>
          </a:p>
        </p:txBody>
      </p:sp>
      <p:sp>
        <p:nvSpPr>
          <p:cNvPr id="18" name="Pentagon 12">
            <a:extLst>
              <a:ext uri="{FF2B5EF4-FFF2-40B4-BE49-F238E27FC236}">
                <a16:creationId xmlns:a16="http://schemas.microsoft.com/office/drawing/2014/main" xmlns="" id="{96ADE230-8CB3-47ED-A3B8-0B05F2FF9B3B}"/>
              </a:ext>
            </a:extLst>
          </p:cNvPr>
          <p:cNvSpPr/>
          <p:nvPr/>
        </p:nvSpPr>
        <p:spPr>
          <a:xfrm rot="16200000">
            <a:off x="5115323" y="106707"/>
            <a:ext cx="1008000" cy="4923095"/>
          </a:xfrm>
          <a:prstGeom prst="round2SameRect">
            <a:avLst>
              <a:gd name="adj1" fmla="val 50000"/>
              <a:gd name="adj2" fmla="val 0"/>
            </a:avLst>
          </a:prstGeom>
          <a:solidFill>
            <a:schemeClr val="accent3"/>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19" name="Rounded Rectangle 15">
            <a:extLst>
              <a:ext uri="{FF2B5EF4-FFF2-40B4-BE49-F238E27FC236}">
                <a16:creationId xmlns:a16="http://schemas.microsoft.com/office/drawing/2014/main" xmlns="" id="{631035FB-D232-4C9D-944C-38993EFE1803}"/>
              </a:ext>
            </a:extLst>
          </p:cNvPr>
          <p:cNvSpPr/>
          <p:nvPr/>
        </p:nvSpPr>
        <p:spPr>
          <a:xfrm rot="18900000">
            <a:off x="3225378" y="2177800"/>
            <a:ext cx="775400" cy="742838"/>
          </a:xfrm>
          <a:prstGeom prst="ellipse">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defTabSz="457200"/>
            <a:endParaRPr lang="ko-KR" altLang="en-US">
              <a:solidFill>
                <a:prstClr val="black"/>
              </a:solidFill>
            </a:endParaRPr>
          </a:p>
        </p:txBody>
      </p:sp>
      <p:sp>
        <p:nvSpPr>
          <p:cNvPr id="20" name="Rounded Rectangle 16">
            <a:extLst>
              <a:ext uri="{FF2B5EF4-FFF2-40B4-BE49-F238E27FC236}">
                <a16:creationId xmlns:a16="http://schemas.microsoft.com/office/drawing/2014/main" xmlns="" id="{26503283-A80F-4843-AF89-6049EC1C7BD3}"/>
              </a:ext>
            </a:extLst>
          </p:cNvPr>
          <p:cNvSpPr/>
          <p:nvPr/>
        </p:nvSpPr>
        <p:spPr>
          <a:xfrm rot="18900000">
            <a:off x="3318044" y="2264010"/>
            <a:ext cx="584845" cy="614199"/>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21" name="TextBox 20">
            <a:extLst>
              <a:ext uri="{FF2B5EF4-FFF2-40B4-BE49-F238E27FC236}">
                <a16:creationId xmlns:a16="http://schemas.microsoft.com/office/drawing/2014/main" xmlns="" id="{583556AD-282F-4F1B-A7D1-C0D7681AE035}"/>
              </a:ext>
            </a:extLst>
          </p:cNvPr>
          <p:cNvSpPr txBox="1"/>
          <p:nvPr/>
        </p:nvSpPr>
        <p:spPr>
          <a:xfrm>
            <a:off x="3360603" y="2380677"/>
            <a:ext cx="498353" cy="369332"/>
          </a:xfrm>
          <a:prstGeom prst="rect">
            <a:avLst/>
          </a:prstGeom>
          <a:noFill/>
        </p:spPr>
        <p:txBody>
          <a:bodyPr wrap="square" rtlCol="0">
            <a:spAutoFit/>
          </a:bodyPr>
          <a:lstStyle/>
          <a:p>
            <a:pPr algn="ctr" defTabSz="457200"/>
            <a:r>
              <a:rPr lang="ar-EG" altLang="ko-KR" b="1" dirty="0">
                <a:solidFill>
                  <a:prstClr val="black">
                    <a:lumMod val="75000"/>
                    <a:lumOff val="25000"/>
                  </a:prstClr>
                </a:solidFill>
              </a:rPr>
              <a:t>2</a:t>
            </a:r>
            <a:endParaRPr lang="ko-KR" altLang="en-US" b="1" dirty="0">
              <a:solidFill>
                <a:prstClr val="black">
                  <a:lumMod val="75000"/>
                  <a:lumOff val="25000"/>
                </a:prstClr>
              </a:solidFill>
              <a:cs typeface="Arial" pitchFamily="34" charset="0"/>
            </a:endParaRPr>
          </a:p>
        </p:txBody>
      </p:sp>
      <p:pic>
        <p:nvPicPr>
          <p:cNvPr id="22" name="Picture 2" descr="E:\002-KIMS BUSINESS\007-04-1-FIVERR\01-PPT-TEMPLATE\COVER-PSD\05-cut-01.png">
            <a:extLst>
              <a:ext uri="{FF2B5EF4-FFF2-40B4-BE49-F238E27FC236}">
                <a16:creationId xmlns:a16="http://schemas.microsoft.com/office/drawing/2014/main" xmlns="" id="{D302D507-B9C0-4248-8744-090A98252E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7294162" y="4687651"/>
            <a:ext cx="1333697" cy="2262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E:\002-KIMS BUSINESS\007-04-1-FIVERR\01-PPT-TEMPLATE\COVER-PSD\05-cut-01.png">
            <a:extLst>
              <a:ext uri="{FF2B5EF4-FFF2-40B4-BE49-F238E27FC236}">
                <a16:creationId xmlns:a16="http://schemas.microsoft.com/office/drawing/2014/main" xmlns="" id="{51D0C5C3-67CF-49C0-B30C-4690E2FB341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387387" y="2483349"/>
            <a:ext cx="1150267" cy="20590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xmlns="" id="{98EC6A94-A705-45D4-B983-6301EF9E643D}"/>
              </a:ext>
            </a:extLst>
          </p:cNvPr>
          <p:cNvSpPr txBox="1"/>
          <p:nvPr/>
        </p:nvSpPr>
        <p:spPr>
          <a:xfrm>
            <a:off x="4062453" y="1199529"/>
            <a:ext cx="3933762" cy="507831"/>
          </a:xfrm>
          <a:prstGeom prst="rect">
            <a:avLst/>
          </a:prstGeom>
          <a:noFill/>
        </p:spPr>
        <p:txBody>
          <a:bodyPr wrap="square" rtlCol="0">
            <a:spAutoFit/>
          </a:bodyPr>
          <a:lstStyle/>
          <a:p>
            <a:pPr marL="342900" indent="-342900" algn="r" defTabSz="457200" rtl="1">
              <a:lnSpc>
                <a:spcPct val="150000"/>
              </a:lnSpc>
              <a:buFont typeface="+mj-lt"/>
              <a:buAutoNum type="arabicPeriod"/>
            </a:pPr>
            <a:r>
              <a:rPr lang="ar-EG" b="1" dirty="0">
                <a:solidFill>
                  <a:prstClr val="black"/>
                </a:solidFill>
                <a:latin typeface="Calibri"/>
                <a:ea typeface="Calibri"/>
                <a:cs typeface="Sakkal Majalla"/>
              </a:rPr>
              <a:t>تعريف ونشاة الارشاد النفسى </a:t>
            </a:r>
            <a:endParaRPr lang="en-US" sz="1100" dirty="0">
              <a:solidFill>
                <a:prstClr val="black"/>
              </a:solidFill>
              <a:latin typeface="Calibri"/>
              <a:ea typeface="Calibri"/>
              <a:cs typeface="Arial"/>
            </a:endParaRPr>
          </a:p>
        </p:txBody>
      </p:sp>
      <p:sp>
        <p:nvSpPr>
          <p:cNvPr id="28" name="TextBox 27">
            <a:extLst>
              <a:ext uri="{FF2B5EF4-FFF2-40B4-BE49-F238E27FC236}">
                <a16:creationId xmlns:a16="http://schemas.microsoft.com/office/drawing/2014/main" xmlns="" id="{105491E3-6D44-43F3-A78F-FA08DFA2D89D}"/>
              </a:ext>
            </a:extLst>
          </p:cNvPr>
          <p:cNvSpPr txBox="1"/>
          <p:nvPr/>
        </p:nvSpPr>
        <p:spPr>
          <a:xfrm>
            <a:off x="3720332" y="2251658"/>
            <a:ext cx="4106186" cy="553998"/>
          </a:xfrm>
          <a:prstGeom prst="rect">
            <a:avLst/>
          </a:prstGeom>
          <a:noFill/>
        </p:spPr>
        <p:txBody>
          <a:bodyPr wrap="square" rtlCol="0">
            <a:spAutoFit/>
          </a:bodyPr>
          <a:lstStyle/>
          <a:p>
            <a:pPr marL="342900" indent="-342900" algn="r" defTabSz="457200" rtl="1">
              <a:lnSpc>
                <a:spcPct val="150000"/>
              </a:lnSpc>
              <a:buFont typeface="+mj-lt"/>
              <a:buAutoNum type="arabicPeriod"/>
            </a:pPr>
            <a:r>
              <a:rPr lang="ar-EG" sz="2000" b="1" dirty="0">
                <a:solidFill>
                  <a:prstClr val="black"/>
                </a:solidFill>
                <a:latin typeface="Calibri"/>
                <a:ea typeface="Calibri"/>
                <a:cs typeface="Sakkal Majalla"/>
              </a:rPr>
              <a:t>اهمية واهداف الارشاد النفسى </a:t>
            </a:r>
            <a:endParaRPr lang="en-US" sz="1200" dirty="0">
              <a:solidFill>
                <a:prstClr val="black"/>
              </a:solidFill>
              <a:latin typeface="Calibri"/>
              <a:ea typeface="Calibri"/>
              <a:cs typeface="Arial"/>
            </a:endParaRPr>
          </a:p>
        </p:txBody>
      </p:sp>
      <p:sp>
        <p:nvSpPr>
          <p:cNvPr id="31" name="TextBox 30">
            <a:extLst>
              <a:ext uri="{FF2B5EF4-FFF2-40B4-BE49-F238E27FC236}">
                <a16:creationId xmlns:a16="http://schemas.microsoft.com/office/drawing/2014/main" xmlns="" id="{ACEE093F-A86A-437E-A949-F5BF89EB84A5}"/>
              </a:ext>
            </a:extLst>
          </p:cNvPr>
          <p:cNvSpPr txBox="1"/>
          <p:nvPr/>
        </p:nvSpPr>
        <p:spPr>
          <a:xfrm>
            <a:off x="4242139" y="3429865"/>
            <a:ext cx="3707720" cy="507831"/>
          </a:xfrm>
          <a:prstGeom prst="rect">
            <a:avLst/>
          </a:prstGeom>
          <a:noFill/>
        </p:spPr>
        <p:txBody>
          <a:bodyPr wrap="square" rtlCol="0">
            <a:spAutoFit/>
          </a:bodyPr>
          <a:lstStyle/>
          <a:p>
            <a:pPr marL="342900" indent="-342900" algn="r" defTabSz="457200" rtl="1">
              <a:lnSpc>
                <a:spcPct val="150000"/>
              </a:lnSpc>
              <a:buFont typeface="+mj-lt"/>
              <a:buAutoNum type="arabicPeriod"/>
            </a:pPr>
            <a:r>
              <a:rPr lang="ar-EG" b="1" dirty="0">
                <a:solidFill>
                  <a:prstClr val="black"/>
                </a:solidFill>
                <a:latin typeface="Calibri"/>
                <a:ea typeface="Calibri"/>
                <a:cs typeface="Sakkal Majalla"/>
              </a:rPr>
              <a:t>اهم نظريات الارشاد النفسى </a:t>
            </a:r>
            <a:endParaRPr lang="en-US" sz="1100" dirty="0">
              <a:solidFill>
                <a:prstClr val="black"/>
              </a:solidFill>
              <a:latin typeface="Calibri"/>
              <a:ea typeface="Calibri"/>
              <a:cs typeface="Arial"/>
            </a:endParaRPr>
          </a:p>
        </p:txBody>
      </p:sp>
      <p:sp>
        <p:nvSpPr>
          <p:cNvPr id="34" name="TextBox 33">
            <a:extLst>
              <a:ext uri="{FF2B5EF4-FFF2-40B4-BE49-F238E27FC236}">
                <a16:creationId xmlns:a16="http://schemas.microsoft.com/office/drawing/2014/main" xmlns="" id="{0B72C34B-2554-4532-9C28-296018E03AC4}"/>
              </a:ext>
            </a:extLst>
          </p:cNvPr>
          <p:cNvSpPr txBox="1"/>
          <p:nvPr/>
        </p:nvSpPr>
        <p:spPr>
          <a:xfrm>
            <a:off x="4108219" y="4406430"/>
            <a:ext cx="3821333" cy="553998"/>
          </a:xfrm>
          <a:prstGeom prst="rect">
            <a:avLst/>
          </a:prstGeom>
          <a:noFill/>
        </p:spPr>
        <p:txBody>
          <a:bodyPr wrap="square" rtlCol="0">
            <a:spAutoFit/>
          </a:bodyPr>
          <a:lstStyle/>
          <a:p>
            <a:pPr marL="342900" indent="-342900" algn="r" defTabSz="457200" rtl="1">
              <a:lnSpc>
                <a:spcPct val="150000"/>
              </a:lnSpc>
              <a:buFont typeface="+mj-lt"/>
              <a:buAutoNum type="arabicPeriod"/>
            </a:pPr>
            <a:r>
              <a:rPr lang="ar-EG" sz="2000" b="1" dirty="0">
                <a:solidFill>
                  <a:prstClr val="black"/>
                </a:solidFill>
                <a:latin typeface="Calibri"/>
                <a:ea typeface="Calibri"/>
                <a:cs typeface="Sakkal Majalla"/>
              </a:rPr>
              <a:t>طرق العلاج الفعال </a:t>
            </a:r>
            <a:endParaRPr lang="en-US" sz="1200" dirty="0">
              <a:solidFill>
                <a:prstClr val="black"/>
              </a:solidFill>
              <a:latin typeface="Calibri"/>
              <a:ea typeface="Calibri"/>
              <a:cs typeface="Arial"/>
            </a:endParaRPr>
          </a:p>
        </p:txBody>
      </p:sp>
      <p:grpSp>
        <p:nvGrpSpPr>
          <p:cNvPr id="36" name="그룹 87">
            <a:extLst>
              <a:ext uri="{FF2B5EF4-FFF2-40B4-BE49-F238E27FC236}">
                <a16:creationId xmlns:a16="http://schemas.microsoft.com/office/drawing/2014/main" xmlns="" id="{302311AF-DEB0-486E-BFCC-C3B03BC053F4}"/>
              </a:ext>
            </a:extLst>
          </p:cNvPr>
          <p:cNvGrpSpPr/>
          <p:nvPr/>
        </p:nvGrpSpPr>
        <p:grpSpPr>
          <a:xfrm>
            <a:off x="947612" y="3507088"/>
            <a:ext cx="2523434" cy="1065203"/>
            <a:chOff x="1682410" y="2217893"/>
            <a:chExt cx="2019261" cy="852379"/>
          </a:xfrm>
          <a:solidFill>
            <a:schemeClr val="bg1">
              <a:lumMod val="85000"/>
            </a:schemeClr>
          </a:solidFill>
        </p:grpSpPr>
        <p:grpSp>
          <p:nvGrpSpPr>
            <p:cNvPr id="37" name="그룹 86">
              <a:extLst>
                <a:ext uri="{FF2B5EF4-FFF2-40B4-BE49-F238E27FC236}">
                  <a16:creationId xmlns:a16="http://schemas.microsoft.com/office/drawing/2014/main" xmlns="" id="{45246CC3-D9AA-417D-854C-A11772ED8D86}"/>
                </a:ext>
              </a:extLst>
            </p:cNvPr>
            <p:cNvGrpSpPr/>
            <p:nvPr/>
          </p:nvGrpSpPr>
          <p:grpSpPr>
            <a:xfrm>
              <a:off x="1774163" y="2217893"/>
              <a:ext cx="1927508" cy="852379"/>
              <a:chOff x="1774163" y="2217893"/>
              <a:chExt cx="1927508" cy="852379"/>
            </a:xfrm>
            <a:grpFill/>
          </p:grpSpPr>
          <p:sp>
            <p:nvSpPr>
              <p:cNvPr id="39" name="Freeform 18">
                <a:extLst>
                  <a:ext uri="{FF2B5EF4-FFF2-40B4-BE49-F238E27FC236}">
                    <a16:creationId xmlns:a16="http://schemas.microsoft.com/office/drawing/2014/main" xmlns="" id="{38D90AED-C482-43A5-BB71-3B9FA784FF92}"/>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40" name="Freeform 19">
                <a:extLst>
                  <a:ext uri="{FF2B5EF4-FFF2-40B4-BE49-F238E27FC236}">
                    <a16:creationId xmlns:a16="http://schemas.microsoft.com/office/drawing/2014/main" xmlns="" id="{15183AF5-C314-4983-B3EF-BA6720D1906D}"/>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grpSp>
        <p:sp>
          <p:nvSpPr>
            <p:cNvPr id="38" name="직사각형 85">
              <a:extLst>
                <a:ext uri="{FF2B5EF4-FFF2-40B4-BE49-F238E27FC236}">
                  <a16:creationId xmlns:a16="http://schemas.microsoft.com/office/drawing/2014/main" xmlns="" id="{60939A9C-A639-4259-BF4E-CA8BA70E0B05}"/>
                </a:ext>
              </a:extLst>
            </p:cNvPr>
            <p:cNvSpPr/>
            <p:nvPr/>
          </p:nvSpPr>
          <p:spPr>
            <a:xfrm rot="18740140">
              <a:off x="1894195" y="2506511"/>
              <a:ext cx="285737" cy="709307"/>
            </a:xfrm>
            <a:prstGeom prst="rect">
              <a:avLst/>
            </a:prstGeom>
            <a:solidFill>
              <a:schemeClr val="accent2"/>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grpSp>
      <p:grpSp>
        <p:nvGrpSpPr>
          <p:cNvPr id="41" name="그룹 88">
            <a:extLst>
              <a:ext uri="{FF2B5EF4-FFF2-40B4-BE49-F238E27FC236}">
                <a16:creationId xmlns:a16="http://schemas.microsoft.com/office/drawing/2014/main" xmlns="" id="{D12B00DD-D8F0-4865-897F-94B27FBD50EF}"/>
              </a:ext>
            </a:extLst>
          </p:cNvPr>
          <p:cNvGrpSpPr/>
          <p:nvPr/>
        </p:nvGrpSpPr>
        <p:grpSpPr>
          <a:xfrm>
            <a:off x="947612" y="1219201"/>
            <a:ext cx="2523434" cy="1065203"/>
            <a:chOff x="1682410" y="2217893"/>
            <a:chExt cx="2019261" cy="852379"/>
          </a:xfrm>
          <a:solidFill>
            <a:schemeClr val="bg1">
              <a:lumMod val="85000"/>
            </a:schemeClr>
          </a:solidFill>
        </p:grpSpPr>
        <p:grpSp>
          <p:nvGrpSpPr>
            <p:cNvPr id="42" name="그룹 89">
              <a:extLst>
                <a:ext uri="{FF2B5EF4-FFF2-40B4-BE49-F238E27FC236}">
                  <a16:creationId xmlns:a16="http://schemas.microsoft.com/office/drawing/2014/main" xmlns="" id="{7253BEAF-FFDB-4CD6-87ED-7E0AEF00848B}"/>
                </a:ext>
              </a:extLst>
            </p:cNvPr>
            <p:cNvGrpSpPr/>
            <p:nvPr/>
          </p:nvGrpSpPr>
          <p:grpSpPr>
            <a:xfrm>
              <a:off x="1774163" y="2217893"/>
              <a:ext cx="1927508" cy="852379"/>
              <a:chOff x="1774163" y="2217893"/>
              <a:chExt cx="1927508" cy="852379"/>
            </a:xfrm>
            <a:grpFill/>
          </p:grpSpPr>
          <p:sp>
            <p:nvSpPr>
              <p:cNvPr id="44" name="Freeform 18">
                <a:extLst>
                  <a:ext uri="{FF2B5EF4-FFF2-40B4-BE49-F238E27FC236}">
                    <a16:creationId xmlns:a16="http://schemas.microsoft.com/office/drawing/2014/main" xmlns="" id="{CED07EC1-C2AB-40F5-B5D0-BB4309A82B3E}"/>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sp>
            <p:nvSpPr>
              <p:cNvPr id="45" name="Freeform 19">
                <a:extLst>
                  <a:ext uri="{FF2B5EF4-FFF2-40B4-BE49-F238E27FC236}">
                    <a16:creationId xmlns:a16="http://schemas.microsoft.com/office/drawing/2014/main" xmlns="" id="{D8F7F4FA-8742-44C5-8965-79ED1DF75F6C}"/>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grpSp>
        <p:sp>
          <p:nvSpPr>
            <p:cNvPr id="43" name="직사각형 90">
              <a:extLst>
                <a:ext uri="{FF2B5EF4-FFF2-40B4-BE49-F238E27FC236}">
                  <a16:creationId xmlns:a16="http://schemas.microsoft.com/office/drawing/2014/main" xmlns="" id="{5E70EC22-C5A1-4519-8F80-29612C557AA1}"/>
                </a:ext>
              </a:extLst>
            </p:cNvPr>
            <p:cNvSpPr/>
            <p:nvPr/>
          </p:nvSpPr>
          <p:spPr>
            <a:xfrm rot="18740140">
              <a:off x="1894195" y="2506511"/>
              <a:ext cx="285737" cy="709307"/>
            </a:xfrm>
            <a:prstGeom prst="rect">
              <a:avLst/>
            </a:prstGeom>
            <a:solidFill>
              <a:schemeClr val="accent4"/>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grpSp>
      <p:grpSp>
        <p:nvGrpSpPr>
          <p:cNvPr id="46" name="그룹 93">
            <a:extLst>
              <a:ext uri="{FF2B5EF4-FFF2-40B4-BE49-F238E27FC236}">
                <a16:creationId xmlns:a16="http://schemas.microsoft.com/office/drawing/2014/main" xmlns="" id="{93227565-1C08-455E-8C81-CE4C9346CA1D}"/>
              </a:ext>
            </a:extLst>
          </p:cNvPr>
          <p:cNvGrpSpPr/>
          <p:nvPr/>
        </p:nvGrpSpPr>
        <p:grpSpPr>
          <a:xfrm rot="10800000" flipV="1">
            <a:off x="8644217" y="4482899"/>
            <a:ext cx="2523434" cy="1065203"/>
            <a:chOff x="1682410" y="2217893"/>
            <a:chExt cx="2019261" cy="852379"/>
          </a:xfrm>
          <a:solidFill>
            <a:schemeClr val="bg1">
              <a:lumMod val="85000"/>
            </a:schemeClr>
          </a:solidFill>
        </p:grpSpPr>
        <p:grpSp>
          <p:nvGrpSpPr>
            <p:cNvPr id="47" name="그룹 94">
              <a:extLst>
                <a:ext uri="{FF2B5EF4-FFF2-40B4-BE49-F238E27FC236}">
                  <a16:creationId xmlns:a16="http://schemas.microsoft.com/office/drawing/2014/main" xmlns="" id="{D611A56D-ADBE-49B8-96AF-4FCAB7A490CC}"/>
                </a:ext>
              </a:extLst>
            </p:cNvPr>
            <p:cNvGrpSpPr/>
            <p:nvPr/>
          </p:nvGrpSpPr>
          <p:grpSpPr>
            <a:xfrm>
              <a:off x="1774163" y="2217893"/>
              <a:ext cx="1927508" cy="852379"/>
              <a:chOff x="1774163" y="2217893"/>
              <a:chExt cx="1927508" cy="852379"/>
            </a:xfrm>
            <a:grpFill/>
          </p:grpSpPr>
          <p:sp>
            <p:nvSpPr>
              <p:cNvPr id="49" name="Freeform 18">
                <a:extLst>
                  <a:ext uri="{FF2B5EF4-FFF2-40B4-BE49-F238E27FC236}">
                    <a16:creationId xmlns:a16="http://schemas.microsoft.com/office/drawing/2014/main" xmlns="" id="{9C683784-989F-4595-BD57-A338A688D51D}"/>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50" name="Freeform 19">
                <a:extLst>
                  <a:ext uri="{FF2B5EF4-FFF2-40B4-BE49-F238E27FC236}">
                    <a16:creationId xmlns:a16="http://schemas.microsoft.com/office/drawing/2014/main" xmlns="" id="{D21E4D0C-86E6-4F79-9B44-710ABE0EC850}"/>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grpSp>
        <p:sp>
          <p:nvSpPr>
            <p:cNvPr id="48" name="직사각형 95">
              <a:extLst>
                <a:ext uri="{FF2B5EF4-FFF2-40B4-BE49-F238E27FC236}">
                  <a16:creationId xmlns:a16="http://schemas.microsoft.com/office/drawing/2014/main" xmlns="" id="{FDC199C7-3F9E-43F8-9224-29B9BF9A25CA}"/>
                </a:ext>
              </a:extLst>
            </p:cNvPr>
            <p:cNvSpPr/>
            <p:nvPr/>
          </p:nvSpPr>
          <p:spPr>
            <a:xfrm rot="18740140">
              <a:off x="1894195" y="2506511"/>
              <a:ext cx="285737" cy="709307"/>
            </a:xfrm>
            <a:prstGeom prst="rect">
              <a:avLst/>
            </a:prstGeom>
            <a:solidFill>
              <a:schemeClr val="accent1"/>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grpSp>
      <p:grpSp>
        <p:nvGrpSpPr>
          <p:cNvPr id="51" name="그룹 98">
            <a:extLst>
              <a:ext uri="{FF2B5EF4-FFF2-40B4-BE49-F238E27FC236}">
                <a16:creationId xmlns:a16="http://schemas.microsoft.com/office/drawing/2014/main" xmlns="" id="{4C91899C-25CC-4519-9F6A-F1ABA5EBBD7A}"/>
              </a:ext>
            </a:extLst>
          </p:cNvPr>
          <p:cNvGrpSpPr/>
          <p:nvPr/>
        </p:nvGrpSpPr>
        <p:grpSpPr>
          <a:xfrm rot="10800000" flipV="1">
            <a:off x="8644217" y="2191924"/>
            <a:ext cx="2523434" cy="1065203"/>
            <a:chOff x="1682410" y="2217893"/>
            <a:chExt cx="2019261" cy="852379"/>
          </a:xfrm>
          <a:solidFill>
            <a:schemeClr val="bg1">
              <a:lumMod val="85000"/>
            </a:schemeClr>
          </a:solidFill>
        </p:grpSpPr>
        <p:grpSp>
          <p:nvGrpSpPr>
            <p:cNvPr id="52" name="그룹 99">
              <a:extLst>
                <a:ext uri="{FF2B5EF4-FFF2-40B4-BE49-F238E27FC236}">
                  <a16:creationId xmlns:a16="http://schemas.microsoft.com/office/drawing/2014/main" xmlns="" id="{34836659-74D1-4276-B1D9-594D80FBA183}"/>
                </a:ext>
              </a:extLst>
            </p:cNvPr>
            <p:cNvGrpSpPr/>
            <p:nvPr/>
          </p:nvGrpSpPr>
          <p:grpSpPr>
            <a:xfrm>
              <a:off x="1774163" y="2217893"/>
              <a:ext cx="1927508" cy="852379"/>
              <a:chOff x="1774163" y="2217893"/>
              <a:chExt cx="1927508" cy="852379"/>
            </a:xfrm>
            <a:grpFill/>
          </p:grpSpPr>
          <p:sp>
            <p:nvSpPr>
              <p:cNvPr id="54" name="Freeform 18">
                <a:extLst>
                  <a:ext uri="{FF2B5EF4-FFF2-40B4-BE49-F238E27FC236}">
                    <a16:creationId xmlns:a16="http://schemas.microsoft.com/office/drawing/2014/main" xmlns="" id="{01CBA401-D741-46E2-926E-956CE05828DC}"/>
                  </a:ext>
                </a:extLst>
              </p:cNvPr>
              <p:cNvSpPr/>
              <p:nvPr/>
            </p:nvSpPr>
            <p:spPr>
              <a:xfrm flipH="1">
                <a:off x="1774163" y="2350717"/>
                <a:ext cx="1600825" cy="719555"/>
              </a:xfrm>
              <a:custGeom>
                <a:avLst/>
                <a:gdLst>
                  <a:gd name="connsiteX0" fmla="*/ 4126727 w 4126727"/>
                  <a:gd name="connsiteY0" fmla="*/ 866693 h 1836752"/>
                  <a:gd name="connsiteX1" fmla="*/ 2782957 w 4126727"/>
                  <a:gd name="connsiteY1" fmla="*/ 0 h 1836752"/>
                  <a:gd name="connsiteX2" fmla="*/ 2703444 w 4126727"/>
                  <a:gd name="connsiteY2" fmla="*/ 7952 h 1836752"/>
                  <a:gd name="connsiteX3" fmla="*/ 1375576 w 4126727"/>
                  <a:gd name="connsiteY3" fmla="*/ 326004 h 1836752"/>
                  <a:gd name="connsiteX4" fmla="*/ 0 w 4126727"/>
                  <a:gd name="connsiteY4" fmla="*/ 477079 h 1836752"/>
                  <a:gd name="connsiteX5" fmla="*/ 1574358 w 4126727"/>
                  <a:gd name="connsiteY5" fmla="*/ 898498 h 1836752"/>
                  <a:gd name="connsiteX6" fmla="*/ 2576223 w 4126727"/>
                  <a:gd name="connsiteY6" fmla="*/ 1280160 h 1836752"/>
                  <a:gd name="connsiteX7" fmla="*/ 3267986 w 4126727"/>
                  <a:gd name="connsiteY7" fmla="*/ 1836752 h 1836752"/>
                  <a:gd name="connsiteX8" fmla="*/ 4126727 w 4126727"/>
                  <a:gd name="connsiteY8" fmla="*/ 866693 h 1836752"/>
                  <a:gd name="connsiteX0" fmla="*/ 4126727 w 4126727"/>
                  <a:gd name="connsiteY0" fmla="*/ 884466 h 1854525"/>
                  <a:gd name="connsiteX1" fmla="*/ 2782957 w 4126727"/>
                  <a:gd name="connsiteY1" fmla="*/ 17773 h 1854525"/>
                  <a:gd name="connsiteX2" fmla="*/ 2703444 w 4126727"/>
                  <a:gd name="connsiteY2" fmla="*/ 25725 h 1854525"/>
                  <a:gd name="connsiteX3" fmla="*/ 1375576 w 4126727"/>
                  <a:gd name="connsiteY3" fmla="*/ 343777 h 1854525"/>
                  <a:gd name="connsiteX4" fmla="*/ 0 w 4126727"/>
                  <a:gd name="connsiteY4" fmla="*/ 494852 h 1854525"/>
                  <a:gd name="connsiteX5" fmla="*/ 1574358 w 4126727"/>
                  <a:gd name="connsiteY5" fmla="*/ 916271 h 1854525"/>
                  <a:gd name="connsiteX6" fmla="*/ 2576223 w 4126727"/>
                  <a:gd name="connsiteY6" fmla="*/ 1297933 h 1854525"/>
                  <a:gd name="connsiteX7" fmla="*/ 3267986 w 4126727"/>
                  <a:gd name="connsiteY7" fmla="*/ 1854525 h 1854525"/>
                  <a:gd name="connsiteX8" fmla="*/ 4126727 w 4126727"/>
                  <a:gd name="connsiteY8" fmla="*/ 884466 h 1854525"/>
                  <a:gd name="connsiteX0" fmla="*/ 1375576 w 4126727"/>
                  <a:gd name="connsiteY0" fmla="*/ 331865 h 1842613"/>
                  <a:gd name="connsiteX1" fmla="*/ 0 w 4126727"/>
                  <a:gd name="connsiteY1" fmla="*/ 482940 h 1842613"/>
                  <a:gd name="connsiteX2" fmla="*/ 1574358 w 4126727"/>
                  <a:gd name="connsiteY2" fmla="*/ 904359 h 1842613"/>
                  <a:gd name="connsiteX3" fmla="*/ 2576223 w 4126727"/>
                  <a:gd name="connsiteY3" fmla="*/ 1286021 h 1842613"/>
                  <a:gd name="connsiteX4" fmla="*/ 3267986 w 4126727"/>
                  <a:gd name="connsiteY4" fmla="*/ 1842613 h 1842613"/>
                  <a:gd name="connsiteX5" fmla="*/ 4126727 w 4126727"/>
                  <a:gd name="connsiteY5" fmla="*/ 872554 h 1842613"/>
                  <a:gd name="connsiteX6" fmla="*/ 2782957 w 4126727"/>
                  <a:gd name="connsiteY6" fmla="*/ 5861 h 1842613"/>
                  <a:gd name="connsiteX7" fmla="*/ 2794884 w 4126727"/>
                  <a:gd name="connsiteY7" fmla="*/ 105253 h 1842613"/>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126727"/>
                  <a:gd name="connsiteY0" fmla="*/ 326004 h 1836752"/>
                  <a:gd name="connsiteX1" fmla="*/ 0 w 4126727"/>
                  <a:gd name="connsiteY1" fmla="*/ 477079 h 1836752"/>
                  <a:gd name="connsiteX2" fmla="*/ 1574358 w 4126727"/>
                  <a:gd name="connsiteY2" fmla="*/ 898498 h 1836752"/>
                  <a:gd name="connsiteX3" fmla="*/ 2576223 w 4126727"/>
                  <a:gd name="connsiteY3" fmla="*/ 1280160 h 1836752"/>
                  <a:gd name="connsiteX4" fmla="*/ 3267986 w 4126727"/>
                  <a:gd name="connsiteY4" fmla="*/ 1836752 h 1836752"/>
                  <a:gd name="connsiteX5" fmla="*/ 4126727 w 4126727"/>
                  <a:gd name="connsiteY5" fmla="*/ 866693 h 1836752"/>
                  <a:gd name="connsiteX6" fmla="*/ 2782957 w 412672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1375576 w 4063117"/>
                  <a:gd name="connsiteY7" fmla="*/ 326004 h 1836752"/>
                  <a:gd name="connsiteX0" fmla="*/ 1375576 w 4063117"/>
                  <a:gd name="connsiteY0" fmla="*/ 390578 h 1901326"/>
                  <a:gd name="connsiteX1" fmla="*/ 0 w 4063117"/>
                  <a:gd name="connsiteY1" fmla="*/ 541653 h 1901326"/>
                  <a:gd name="connsiteX2" fmla="*/ 1574358 w 4063117"/>
                  <a:gd name="connsiteY2" fmla="*/ 963072 h 1901326"/>
                  <a:gd name="connsiteX3" fmla="*/ 2576223 w 4063117"/>
                  <a:gd name="connsiteY3" fmla="*/ 1344734 h 1901326"/>
                  <a:gd name="connsiteX4" fmla="*/ 3267986 w 4063117"/>
                  <a:gd name="connsiteY4" fmla="*/ 1901326 h 1901326"/>
                  <a:gd name="connsiteX5" fmla="*/ 4063117 w 4063117"/>
                  <a:gd name="connsiteY5" fmla="*/ 994878 h 1901326"/>
                  <a:gd name="connsiteX6" fmla="*/ 2782957 w 4063117"/>
                  <a:gd name="connsiteY6" fmla="*/ 64574 h 1901326"/>
                  <a:gd name="connsiteX7" fmla="*/ 2178658 w 4063117"/>
                  <a:gd name="connsiteY7" fmla="*/ 96380 h 1901326"/>
                  <a:gd name="connsiteX8" fmla="*/ 1375576 w 4063117"/>
                  <a:gd name="connsiteY8" fmla="*/ 390578 h 1901326"/>
                  <a:gd name="connsiteX0" fmla="*/ 1375576 w 4063117"/>
                  <a:gd name="connsiteY0" fmla="*/ 383650 h 1894398"/>
                  <a:gd name="connsiteX1" fmla="*/ 0 w 4063117"/>
                  <a:gd name="connsiteY1" fmla="*/ 534725 h 1894398"/>
                  <a:gd name="connsiteX2" fmla="*/ 1574358 w 4063117"/>
                  <a:gd name="connsiteY2" fmla="*/ 956144 h 1894398"/>
                  <a:gd name="connsiteX3" fmla="*/ 2576223 w 4063117"/>
                  <a:gd name="connsiteY3" fmla="*/ 1337806 h 1894398"/>
                  <a:gd name="connsiteX4" fmla="*/ 3267986 w 4063117"/>
                  <a:gd name="connsiteY4" fmla="*/ 1894398 h 1894398"/>
                  <a:gd name="connsiteX5" fmla="*/ 4063117 w 4063117"/>
                  <a:gd name="connsiteY5" fmla="*/ 987950 h 1894398"/>
                  <a:gd name="connsiteX6" fmla="*/ 2782957 w 4063117"/>
                  <a:gd name="connsiteY6" fmla="*/ 57646 h 1894398"/>
                  <a:gd name="connsiteX7" fmla="*/ 2178658 w 4063117"/>
                  <a:gd name="connsiteY7" fmla="*/ 89452 h 1894398"/>
                  <a:gd name="connsiteX8" fmla="*/ 1375576 w 4063117"/>
                  <a:gd name="connsiteY8" fmla="*/ 383650 h 1894398"/>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375576 w 4063117"/>
                  <a:gd name="connsiteY0" fmla="*/ 326004 h 1836752"/>
                  <a:gd name="connsiteX1" fmla="*/ 0 w 4063117"/>
                  <a:gd name="connsiteY1" fmla="*/ 477079 h 1836752"/>
                  <a:gd name="connsiteX2" fmla="*/ 1574358 w 4063117"/>
                  <a:gd name="connsiteY2" fmla="*/ 898498 h 1836752"/>
                  <a:gd name="connsiteX3" fmla="*/ 2576223 w 4063117"/>
                  <a:gd name="connsiteY3" fmla="*/ 1280160 h 1836752"/>
                  <a:gd name="connsiteX4" fmla="*/ 3267986 w 4063117"/>
                  <a:gd name="connsiteY4" fmla="*/ 1836752 h 1836752"/>
                  <a:gd name="connsiteX5" fmla="*/ 4063117 w 4063117"/>
                  <a:gd name="connsiteY5" fmla="*/ 930304 h 1836752"/>
                  <a:gd name="connsiteX6" fmla="*/ 2782957 w 4063117"/>
                  <a:gd name="connsiteY6" fmla="*/ 0 h 1836752"/>
                  <a:gd name="connsiteX7" fmla="*/ 2178658 w 4063117"/>
                  <a:gd name="connsiteY7" fmla="*/ 31806 h 1836752"/>
                  <a:gd name="connsiteX8" fmla="*/ 1375576 w 4063117"/>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19093 w 4106634"/>
                  <a:gd name="connsiteY0" fmla="*/ 326004 h 1836752"/>
                  <a:gd name="connsiteX1" fmla="*/ 43517 w 4106634"/>
                  <a:gd name="connsiteY1" fmla="*/ 477079 h 1836752"/>
                  <a:gd name="connsiteX2" fmla="*/ 1617875 w 4106634"/>
                  <a:gd name="connsiteY2" fmla="*/ 898498 h 1836752"/>
                  <a:gd name="connsiteX3" fmla="*/ 2619740 w 4106634"/>
                  <a:gd name="connsiteY3" fmla="*/ 1280160 h 1836752"/>
                  <a:gd name="connsiteX4" fmla="*/ 3311503 w 4106634"/>
                  <a:gd name="connsiteY4" fmla="*/ 1836752 h 1836752"/>
                  <a:gd name="connsiteX5" fmla="*/ 4106634 w 4106634"/>
                  <a:gd name="connsiteY5" fmla="*/ 930304 h 1836752"/>
                  <a:gd name="connsiteX6" fmla="*/ 2826474 w 4106634"/>
                  <a:gd name="connsiteY6" fmla="*/ 0 h 1836752"/>
                  <a:gd name="connsiteX7" fmla="*/ 2222175 w 4106634"/>
                  <a:gd name="connsiteY7" fmla="*/ 31806 h 1836752"/>
                  <a:gd name="connsiteX8" fmla="*/ 1419093 w 4106634"/>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625109 w 4112003"/>
                  <a:gd name="connsiteY3" fmla="*/ 1280160 h 1836752"/>
                  <a:gd name="connsiteX4" fmla="*/ 3316872 w 4112003"/>
                  <a:gd name="connsiteY4" fmla="*/ 1836752 h 1836752"/>
                  <a:gd name="connsiteX5" fmla="*/ 4112003 w 4112003"/>
                  <a:gd name="connsiteY5" fmla="*/ 930304 h 1836752"/>
                  <a:gd name="connsiteX6" fmla="*/ 2831843 w 4112003"/>
                  <a:gd name="connsiteY6" fmla="*/ 0 h 1836752"/>
                  <a:gd name="connsiteX7" fmla="*/ 2227544 w 4112003"/>
                  <a:gd name="connsiteY7" fmla="*/ 31806 h 1836752"/>
                  <a:gd name="connsiteX8" fmla="*/ 1424462 w 4112003"/>
                  <a:gd name="connsiteY8" fmla="*/ 326004 h 1836752"/>
                  <a:gd name="connsiteX0" fmla="*/ 1424462 w 4112003"/>
                  <a:gd name="connsiteY0" fmla="*/ 326004 h 1836752"/>
                  <a:gd name="connsiteX1" fmla="*/ 48886 w 4112003"/>
                  <a:gd name="connsiteY1" fmla="*/ 477079 h 1836752"/>
                  <a:gd name="connsiteX2" fmla="*/ 1623244 w 4112003"/>
                  <a:gd name="connsiteY2" fmla="*/ 898498 h 1836752"/>
                  <a:gd name="connsiteX3" fmla="*/ 2132129 w 4112003"/>
                  <a:gd name="connsiteY3" fmla="*/ 993914 h 1836752"/>
                  <a:gd name="connsiteX4" fmla="*/ 2625109 w 4112003"/>
                  <a:gd name="connsiteY4" fmla="*/ 1280160 h 1836752"/>
                  <a:gd name="connsiteX5" fmla="*/ 3316872 w 4112003"/>
                  <a:gd name="connsiteY5" fmla="*/ 1836752 h 1836752"/>
                  <a:gd name="connsiteX6" fmla="*/ 4112003 w 4112003"/>
                  <a:gd name="connsiteY6" fmla="*/ 930304 h 1836752"/>
                  <a:gd name="connsiteX7" fmla="*/ 2831843 w 4112003"/>
                  <a:gd name="connsiteY7" fmla="*/ 0 h 1836752"/>
                  <a:gd name="connsiteX8" fmla="*/ 2227544 w 4112003"/>
                  <a:gd name="connsiteY8" fmla="*/ 31806 h 1836752"/>
                  <a:gd name="connsiteX9" fmla="*/ 1424462 w 4112003"/>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26004 h 1836752"/>
                  <a:gd name="connsiteX1" fmla="*/ 59649 w 4122766"/>
                  <a:gd name="connsiteY1" fmla="*/ 477079 h 1836752"/>
                  <a:gd name="connsiteX2" fmla="*/ 1634007 w 4122766"/>
                  <a:gd name="connsiteY2" fmla="*/ 898498 h 1836752"/>
                  <a:gd name="connsiteX3" fmla="*/ 2142892 w 4122766"/>
                  <a:gd name="connsiteY3" fmla="*/ 993914 h 1836752"/>
                  <a:gd name="connsiteX4" fmla="*/ 2635872 w 4122766"/>
                  <a:gd name="connsiteY4" fmla="*/ 1280160 h 1836752"/>
                  <a:gd name="connsiteX5" fmla="*/ 3327635 w 4122766"/>
                  <a:gd name="connsiteY5" fmla="*/ 1836752 h 1836752"/>
                  <a:gd name="connsiteX6" fmla="*/ 4122766 w 4122766"/>
                  <a:gd name="connsiteY6" fmla="*/ 930304 h 1836752"/>
                  <a:gd name="connsiteX7" fmla="*/ 2842606 w 4122766"/>
                  <a:gd name="connsiteY7" fmla="*/ 0 h 1836752"/>
                  <a:gd name="connsiteX8" fmla="*/ 2238307 w 4122766"/>
                  <a:gd name="connsiteY8" fmla="*/ 31806 h 1836752"/>
                  <a:gd name="connsiteX9" fmla="*/ 1435225 w 4122766"/>
                  <a:gd name="connsiteY9" fmla="*/ 326004 h 1836752"/>
                  <a:gd name="connsiteX0" fmla="*/ 1435225 w 4122766"/>
                  <a:gd name="connsiteY0" fmla="*/ 338408 h 1849156"/>
                  <a:gd name="connsiteX1" fmla="*/ 59649 w 4122766"/>
                  <a:gd name="connsiteY1" fmla="*/ 489483 h 1849156"/>
                  <a:gd name="connsiteX2" fmla="*/ 1634007 w 4122766"/>
                  <a:gd name="connsiteY2" fmla="*/ 910902 h 1849156"/>
                  <a:gd name="connsiteX3" fmla="*/ 2142892 w 4122766"/>
                  <a:gd name="connsiteY3" fmla="*/ 1006318 h 1849156"/>
                  <a:gd name="connsiteX4" fmla="*/ 2635872 w 4122766"/>
                  <a:gd name="connsiteY4" fmla="*/ 1292564 h 1849156"/>
                  <a:gd name="connsiteX5" fmla="*/ 3327635 w 4122766"/>
                  <a:gd name="connsiteY5" fmla="*/ 1849156 h 1849156"/>
                  <a:gd name="connsiteX6" fmla="*/ 4122766 w 4122766"/>
                  <a:gd name="connsiteY6" fmla="*/ 942708 h 1849156"/>
                  <a:gd name="connsiteX7" fmla="*/ 2842606 w 4122766"/>
                  <a:gd name="connsiteY7" fmla="*/ 12404 h 1849156"/>
                  <a:gd name="connsiteX8" fmla="*/ 2238307 w 4122766"/>
                  <a:gd name="connsiteY8" fmla="*/ 44210 h 1849156"/>
                  <a:gd name="connsiteX9" fmla="*/ 1435225 w 4122766"/>
                  <a:gd name="connsiteY9" fmla="*/ 338408 h 1849156"/>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54916 h 1865664"/>
                  <a:gd name="connsiteX1" fmla="*/ 59649 w 4122766"/>
                  <a:gd name="connsiteY1" fmla="*/ 505991 h 1865664"/>
                  <a:gd name="connsiteX2" fmla="*/ 1634007 w 4122766"/>
                  <a:gd name="connsiteY2" fmla="*/ 927410 h 1865664"/>
                  <a:gd name="connsiteX3" fmla="*/ 2142892 w 4122766"/>
                  <a:gd name="connsiteY3" fmla="*/ 1022826 h 1865664"/>
                  <a:gd name="connsiteX4" fmla="*/ 2635872 w 4122766"/>
                  <a:gd name="connsiteY4" fmla="*/ 1309072 h 1865664"/>
                  <a:gd name="connsiteX5" fmla="*/ 3327635 w 4122766"/>
                  <a:gd name="connsiteY5" fmla="*/ 1865664 h 1865664"/>
                  <a:gd name="connsiteX6" fmla="*/ 4122766 w 4122766"/>
                  <a:gd name="connsiteY6" fmla="*/ 959216 h 1865664"/>
                  <a:gd name="connsiteX7" fmla="*/ 2842606 w 4122766"/>
                  <a:gd name="connsiteY7" fmla="*/ 28912 h 1865664"/>
                  <a:gd name="connsiteX8" fmla="*/ 2238307 w 4122766"/>
                  <a:gd name="connsiteY8" fmla="*/ 60718 h 1865664"/>
                  <a:gd name="connsiteX9" fmla="*/ 1435225 w 4122766"/>
                  <a:gd name="connsiteY9" fmla="*/ 354916 h 1865664"/>
                  <a:gd name="connsiteX0" fmla="*/ 1435225 w 4122766"/>
                  <a:gd name="connsiteY0" fmla="*/ 339809 h 1850557"/>
                  <a:gd name="connsiteX1" fmla="*/ 59649 w 4122766"/>
                  <a:gd name="connsiteY1" fmla="*/ 490884 h 1850557"/>
                  <a:gd name="connsiteX2" fmla="*/ 1634007 w 4122766"/>
                  <a:gd name="connsiteY2" fmla="*/ 912303 h 1850557"/>
                  <a:gd name="connsiteX3" fmla="*/ 2142892 w 4122766"/>
                  <a:gd name="connsiteY3" fmla="*/ 1007719 h 1850557"/>
                  <a:gd name="connsiteX4" fmla="*/ 2635872 w 4122766"/>
                  <a:gd name="connsiteY4" fmla="*/ 1293965 h 1850557"/>
                  <a:gd name="connsiteX5" fmla="*/ 3327635 w 4122766"/>
                  <a:gd name="connsiteY5" fmla="*/ 1850557 h 1850557"/>
                  <a:gd name="connsiteX6" fmla="*/ 4122766 w 4122766"/>
                  <a:gd name="connsiteY6" fmla="*/ 944109 h 1850557"/>
                  <a:gd name="connsiteX7" fmla="*/ 2842606 w 4122766"/>
                  <a:gd name="connsiteY7" fmla="*/ 13805 h 1850557"/>
                  <a:gd name="connsiteX8" fmla="*/ 2166745 w 4122766"/>
                  <a:gd name="connsiteY8" fmla="*/ 93319 h 1850557"/>
                  <a:gd name="connsiteX9" fmla="*/ 1435225 w 4122766"/>
                  <a:gd name="connsiteY9" fmla="*/ 339809 h 1850557"/>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67230 h 1877978"/>
                  <a:gd name="connsiteX1" fmla="*/ 59649 w 4122766"/>
                  <a:gd name="connsiteY1" fmla="*/ 518305 h 1877978"/>
                  <a:gd name="connsiteX2" fmla="*/ 1634007 w 4122766"/>
                  <a:gd name="connsiteY2" fmla="*/ 939724 h 1877978"/>
                  <a:gd name="connsiteX3" fmla="*/ 2142892 w 4122766"/>
                  <a:gd name="connsiteY3" fmla="*/ 1035140 h 1877978"/>
                  <a:gd name="connsiteX4" fmla="*/ 2635872 w 4122766"/>
                  <a:gd name="connsiteY4" fmla="*/ 1321386 h 1877978"/>
                  <a:gd name="connsiteX5" fmla="*/ 3327635 w 4122766"/>
                  <a:gd name="connsiteY5" fmla="*/ 1877978 h 1877978"/>
                  <a:gd name="connsiteX6" fmla="*/ 4122766 w 4122766"/>
                  <a:gd name="connsiteY6" fmla="*/ 971530 h 1877978"/>
                  <a:gd name="connsiteX7" fmla="*/ 2842606 w 4122766"/>
                  <a:gd name="connsiteY7" fmla="*/ 9421 h 1877978"/>
                  <a:gd name="connsiteX8" fmla="*/ 2166745 w 4122766"/>
                  <a:gd name="connsiteY8" fmla="*/ 120740 h 1877978"/>
                  <a:gd name="connsiteX9" fmla="*/ 1435225 w 4122766"/>
                  <a:gd name="connsiteY9" fmla="*/ 367230 h 1877978"/>
                  <a:gd name="connsiteX0" fmla="*/ 1435225 w 4122766"/>
                  <a:gd name="connsiteY0" fmla="*/ 376690 h 1887438"/>
                  <a:gd name="connsiteX1" fmla="*/ 59649 w 4122766"/>
                  <a:gd name="connsiteY1" fmla="*/ 527765 h 1887438"/>
                  <a:gd name="connsiteX2" fmla="*/ 1634007 w 4122766"/>
                  <a:gd name="connsiteY2" fmla="*/ 949184 h 1887438"/>
                  <a:gd name="connsiteX3" fmla="*/ 2142892 w 4122766"/>
                  <a:gd name="connsiteY3" fmla="*/ 1044600 h 1887438"/>
                  <a:gd name="connsiteX4" fmla="*/ 2635872 w 4122766"/>
                  <a:gd name="connsiteY4" fmla="*/ 1330846 h 1887438"/>
                  <a:gd name="connsiteX5" fmla="*/ 3327635 w 4122766"/>
                  <a:gd name="connsiteY5" fmla="*/ 1887438 h 1887438"/>
                  <a:gd name="connsiteX6" fmla="*/ 4122766 w 4122766"/>
                  <a:gd name="connsiteY6" fmla="*/ 980990 h 1887438"/>
                  <a:gd name="connsiteX7" fmla="*/ 2842606 w 4122766"/>
                  <a:gd name="connsiteY7" fmla="*/ 18881 h 1887438"/>
                  <a:gd name="connsiteX8" fmla="*/ 2166745 w 4122766"/>
                  <a:gd name="connsiteY8" fmla="*/ 130200 h 1887438"/>
                  <a:gd name="connsiteX9" fmla="*/ 1435225 w 4122766"/>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635872 w 4067107"/>
                  <a:gd name="connsiteY4" fmla="*/ 1330846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887438"/>
                  <a:gd name="connsiteX1" fmla="*/ 59649 w 4067107"/>
                  <a:gd name="connsiteY1" fmla="*/ 527765 h 1887438"/>
                  <a:gd name="connsiteX2" fmla="*/ 1634007 w 4067107"/>
                  <a:gd name="connsiteY2" fmla="*/ 949184 h 1887438"/>
                  <a:gd name="connsiteX3" fmla="*/ 2142892 w 4067107"/>
                  <a:gd name="connsiteY3" fmla="*/ 1044600 h 1887438"/>
                  <a:gd name="connsiteX4" fmla="*/ 2548408 w 4067107"/>
                  <a:gd name="connsiteY4" fmla="*/ 1275187 h 1887438"/>
                  <a:gd name="connsiteX5" fmla="*/ 3327635 w 4067107"/>
                  <a:gd name="connsiteY5" fmla="*/ 1887438 h 1887438"/>
                  <a:gd name="connsiteX6" fmla="*/ 4067107 w 4067107"/>
                  <a:gd name="connsiteY6" fmla="*/ 1036649 h 1887438"/>
                  <a:gd name="connsiteX7" fmla="*/ 2842606 w 4067107"/>
                  <a:gd name="connsiteY7" fmla="*/ 18881 h 1887438"/>
                  <a:gd name="connsiteX8" fmla="*/ 2166745 w 4067107"/>
                  <a:gd name="connsiteY8" fmla="*/ 130200 h 1887438"/>
                  <a:gd name="connsiteX9" fmla="*/ 1435225 w 4067107"/>
                  <a:gd name="connsiteY9" fmla="*/ 376690 h 1887438"/>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089096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548408 w 4067107"/>
                  <a:gd name="connsiteY4" fmla="*/ 1275187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927194"/>
                  <a:gd name="connsiteX1" fmla="*/ 59649 w 4067107"/>
                  <a:gd name="connsiteY1" fmla="*/ 527765 h 1927194"/>
                  <a:gd name="connsiteX2" fmla="*/ 1634007 w 4067107"/>
                  <a:gd name="connsiteY2" fmla="*/ 949184 h 1927194"/>
                  <a:gd name="connsiteX3" fmla="*/ 2142892 w 4067107"/>
                  <a:gd name="connsiteY3" fmla="*/ 1044600 h 1927194"/>
                  <a:gd name="connsiteX4" fmla="*/ 2476846 w 4067107"/>
                  <a:gd name="connsiteY4" fmla="*/ 1378554 h 1927194"/>
                  <a:gd name="connsiteX5" fmla="*/ 3256074 w 4067107"/>
                  <a:gd name="connsiteY5" fmla="*/ 1927194 h 1927194"/>
                  <a:gd name="connsiteX6" fmla="*/ 4067107 w 4067107"/>
                  <a:gd name="connsiteY6" fmla="*/ 1036649 h 1927194"/>
                  <a:gd name="connsiteX7" fmla="*/ 2842606 w 4067107"/>
                  <a:gd name="connsiteY7" fmla="*/ 18881 h 1927194"/>
                  <a:gd name="connsiteX8" fmla="*/ 2166745 w 4067107"/>
                  <a:gd name="connsiteY8" fmla="*/ 130200 h 1927194"/>
                  <a:gd name="connsiteX9" fmla="*/ 1435225 w 4067107"/>
                  <a:gd name="connsiteY9" fmla="*/ 376690 h 1927194"/>
                  <a:gd name="connsiteX0" fmla="*/ 1435225 w 4067107"/>
                  <a:gd name="connsiteY0" fmla="*/ 376690 h 1747240"/>
                  <a:gd name="connsiteX1" fmla="*/ 59649 w 4067107"/>
                  <a:gd name="connsiteY1" fmla="*/ 527765 h 1747240"/>
                  <a:gd name="connsiteX2" fmla="*/ 1634007 w 4067107"/>
                  <a:gd name="connsiteY2" fmla="*/ 949184 h 1747240"/>
                  <a:gd name="connsiteX3" fmla="*/ 2142892 w 4067107"/>
                  <a:gd name="connsiteY3" fmla="*/ 1044600 h 1747240"/>
                  <a:gd name="connsiteX4" fmla="*/ 2476846 w 4067107"/>
                  <a:gd name="connsiteY4" fmla="*/ 1378554 h 1747240"/>
                  <a:gd name="connsiteX5" fmla="*/ 3004138 w 4067107"/>
                  <a:gd name="connsiteY5" fmla="*/ 1747240 h 1747240"/>
                  <a:gd name="connsiteX6" fmla="*/ 4067107 w 4067107"/>
                  <a:gd name="connsiteY6" fmla="*/ 1036649 h 1747240"/>
                  <a:gd name="connsiteX7" fmla="*/ 2842606 w 4067107"/>
                  <a:gd name="connsiteY7" fmla="*/ 18881 h 1747240"/>
                  <a:gd name="connsiteX8" fmla="*/ 2166745 w 4067107"/>
                  <a:gd name="connsiteY8" fmla="*/ 130200 h 1747240"/>
                  <a:gd name="connsiteX9" fmla="*/ 1435225 w 4067107"/>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3004138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 name="connsiteX0" fmla="*/ 1435225 w 3887153"/>
                  <a:gd name="connsiteY0" fmla="*/ 376690 h 1747240"/>
                  <a:gd name="connsiteX1" fmla="*/ 59649 w 3887153"/>
                  <a:gd name="connsiteY1" fmla="*/ 527765 h 1747240"/>
                  <a:gd name="connsiteX2" fmla="*/ 1634007 w 3887153"/>
                  <a:gd name="connsiteY2" fmla="*/ 949184 h 1747240"/>
                  <a:gd name="connsiteX3" fmla="*/ 2142892 w 3887153"/>
                  <a:gd name="connsiteY3" fmla="*/ 1044600 h 1747240"/>
                  <a:gd name="connsiteX4" fmla="*/ 2476846 w 3887153"/>
                  <a:gd name="connsiteY4" fmla="*/ 1378554 h 1747240"/>
                  <a:gd name="connsiteX5" fmla="*/ 2806187 w 3887153"/>
                  <a:gd name="connsiteY5" fmla="*/ 1747240 h 1747240"/>
                  <a:gd name="connsiteX6" fmla="*/ 3887153 w 3887153"/>
                  <a:gd name="connsiteY6" fmla="*/ 784714 h 1747240"/>
                  <a:gd name="connsiteX7" fmla="*/ 2842606 w 3887153"/>
                  <a:gd name="connsiteY7" fmla="*/ 18881 h 1747240"/>
                  <a:gd name="connsiteX8" fmla="*/ 2166745 w 3887153"/>
                  <a:gd name="connsiteY8" fmla="*/ 130200 h 1747240"/>
                  <a:gd name="connsiteX9" fmla="*/ 1435225 w 3887153"/>
                  <a:gd name="connsiteY9" fmla="*/ 376690 h 17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153" h="1747240">
                    <a:moveTo>
                      <a:pt x="1435225" y="376690"/>
                    </a:moveTo>
                    <a:cubicBezTo>
                      <a:pt x="921041" y="355486"/>
                      <a:pt x="168317" y="374040"/>
                      <a:pt x="59649" y="527765"/>
                    </a:cubicBezTo>
                    <a:cubicBezTo>
                      <a:pt x="-282257" y="890874"/>
                      <a:pt x="926341" y="920030"/>
                      <a:pt x="1634007" y="949184"/>
                    </a:cubicBezTo>
                    <a:cubicBezTo>
                      <a:pt x="1755927" y="988940"/>
                      <a:pt x="2020972" y="1004844"/>
                      <a:pt x="2142892" y="1044600"/>
                    </a:cubicBezTo>
                    <a:lnTo>
                      <a:pt x="2476846" y="1378554"/>
                    </a:lnTo>
                    <a:lnTo>
                      <a:pt x="2806187" y="1747240"/>
                    </a:lnTo>
                    <a:lnTo>
                      <a:pt x="3887153" y="784714"/>
                    </a:lnTo>
                    <a:cubicBezTo>
                      <a:pt x="3502840" y="495816"/>
                      <a:pt x="3512746" y="372650"/>
                      <a:pt x="2842606" y="18881"/>
                    </a:cubicBezTo>
                    <a:cubicBezTo>
                      <a:pt x="2541783" y="-38103"/>
                      <a:pt x="2417210" y="44060"/>
                      <a:pt x="2166745" y="130200"/>
                    </a:cubicBezTo>
                    <a:cubicBezTo>
                      <a:pt x="1932182" y="184534"/>
                      <a:pt x="1811587" y="315730"/>
                      <a:pt x="1435225" y="3766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55" name="Freeform 19">
                <a:extLst>
                  <a:ext uri="{FF2B5EF4-FFF2-40B4-BE49-F238E27FC236}">
                    <a16:creationId xmlns:a16="http://schemas.microsoft.com/office/drawing/2014/main" xmlns="" id="{D1BFFC11-A2E7-444D-8680-31C1CD75F514}"/>
                  </a:ext>
                </a:extLst>
              </p:cNvPr>
              <p:cNvSpPr/>
              <p:nvPr/>
            </p:nvSpPr>
            <p:spPr>
              <a:xfrm flipH="1">
                <a:off x="2156087" y="2217893"/>
                <a:ext cx="1545584" cy="794676"/>
              </a:xfrm>
              <a:custGeom>
                <a:avLst/>
                <a:gdLst>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288111 w 3347499"/>
                  <a:gd name="connsiteY0" fmla="*/ 620202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288111 w 3347499"/>
                  <a:gd name="connsiteY9" fmla="*/ 620202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52007 h 1995778"/>
                  <a:gd name="connsiteX1" fmla="*/ 659958 w 3347499"/>
                  <a:gd name="connsiteY1" fmla="*/ 95416 h 1995778"/>
                  <a:gd name="connsiteX2" fmla="*/ 373711 w 3347499"/>
                  <a:gd name="connsiteY2" fmla="*/ 39757 h 1995778"/>
                  <a:gd name="connsiteX3" fmla="*/ 119270 w 3347499"/>
                  <a:gd name="connsiteY3" fmla="*/ 0 h 1995778"/>
                  <a:gd name="connsiteX4" fmla="*/ 111318 w 3347499"/>
                  <a:gd name="connsiteY4" fmla="*/ 151075 h 1995778"/>
                  <a:gd name="connsiteX5" fmla="*/ 0 w 3347499"/>
                  <a:gd name="connsiteY5" fmla="*/ 214686 h 1995778"/>
                  <a:gd name="connsiteX6" fmla="*/ 779228 w 3347499"/>
                  <a:gd name="connsiteY6" fmla="*/ 1264258 h 1995778"/>
                  <a:gd name="connsiteX7" fmla="*/ 1900362 w 3347499"/>
                  <a:gd name="connsiteY7" fmla="*/ 1995778 h 1995778"/>
                  <a:gd name="connsiteX8" fmla="*/ 3347499 w 3347499"/>
                  <a:gd name="connsiteY8" fmla="*/ 1653872 h 1995778"/>
                  <a:gd name="connsiteX9" fmla="*/ 1304013 w 3347499"/>
                  <a:gd name="connsiteY9" fmla="*/ 652007 h 1995778"/>
                  <a:gd name="connsiteX0" fmla="*/ 1304013 w 3347499"/>
                  <a:gd name="connsiteY0" fmla="*/ 635267 h 1979038"/>
                  <a:gd name="connsiteX1" fmla="*/ 659958 w 3347499"/>
                  <a:gd name="connsiteY1" fmla="*/ 78676 h 1979038"/>
                  <a:gd name="connsiteX2" fmla="*/ 373711 w 3347499"/>
                  <a:gd name="connsiteY2" fmla="*/ 23017 h 1979038"/>
                  <a:gd name="connsiteX3" fmla="*/ 95416 w 3347499"/>
                  <a:gd name="connsiteY3" fmla="*/ 38919 h 1979038"/>
                  <a:gd name="connsiteX4" fmla="*/ 111318 w 3347499"/>
                  <a:gd name="connsiteY4" fmla="*/ 134335 h 1979038"/>
                  <a:gd name="connsiteX5" fmla="*/ 0 w 3347499"/>
                  <a:gd name="connsiteY5" fmla="*/ 197946 h 1979038"/>
                  <a:gd name="connsiteX6" fmla="*/ 779228 w 3347499"/>
                  <a:gd name="connsiteY6" fmla="*/ 1247518 h 1979038"/>
                  <a:gd name="connsiteX7" fmla="*/ 1900362 w 3347499"/>
                  <a:gd name="connsiteY7" fmla="*/ 1979038 h 1979038"/>
                  <a:gd name="connsiteX8" fmla="*/ 3347499 w 3347499"/>
                  <a:gd name="connsiteY8" fmla="*/ 1637132 h 1979038"/>
                  <a:gd name="connsiteX9" fmla="*/ 1304013 w 3347499"/>
                  <a:gd name="connsiteY9" fmla="*/ 635267 h 1979038"/>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11318 w 3347499"/>
                  <a:gd name="connsiteY4" fmla="*/ 153906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779228 w 3347499"/>
                  <a:gd name="connsiteY6" fmla="*/ 1267089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998609"/>
                  <a:gd name="connsiteX1" fmla="*/ 659958 w 3347499"/>
                  <a:gd name="connsiteY1" fmla="*/ 98247 h 1998609"/>
                  <a:gd name="connsiteX2" fmla="*/ 373711 w 3347499"/>
                  <a:gd name="connsiteY2" fmla="*/ 42588 h 1998609"/>
                  <a:gd name="connsiteX3" fmla="*/ 95416 w 3347499"/>
                  <a:gd name="connsiteY3" fmla="*/ 58490 h 1998609"/>
                  <a:gd name="connsiteX4" fmla="*/ 174928 w 3347499"/>
                  <a:gd name="connsiteY4" fmla="*/ 177759 h 1998609"/>
                  <a:gd name="connsiteX5" fmla="*/ 0 w 3347499"/>
                  <a:gd name="connsiteY5" fmla="*/ 217517 h 1998609"/>
                  <a:gd name="connsiteX6" fmla="*/ 811033 w 3347499"/>
                  <a:gd name="connsiteY6" fmla="*/ 1243235 h 1998609"/>
                  <a:gd name="connsiteX7" fmla="*/ 1900362 w 3347499"/>
                  <a:gd name="connsiteY7" fmla="*/ 1998609 h 1998609"/>
                  <a:gd name="connsiteX8" fmla="*/ 3347499 w 3347499"/>
                  <a:gd name="connsiteY8" fmla="*/ 1656703 h 1998609"/>
                  <a:gd name="connsiteX9" fmla="*/ 1304013 w 3347499"/>
                  <a:gd name="connsiteY9" fmla="*/ 654838 h 1998609"/>
                  <a:gd name="connsiteX0" fmla="*/ 1304013 w 3347499"/>
                  <a:gd name="connsiteY0" fmla="*/ 654838 h 1863437"/>
                  <a:gd name="connsiteX1" fmla="*/ 659958 w 3347499"/>
                  <a:gd name="connsiteY1" fmla="*/ 98247 h 1863437"/>
                  <a:gd name="connsiteX2" fmla="*/ 373711 w 3347499"/>
                  <a:gd name="connsiteY2" fmla="*/ 42588 h 1863437"/>
                  <a:gd name="connsiteX3" fmla="*/ 95416 w 3347499"/>
                  <a:gd name="connsiteY3" fmla="*/ 58490 h 1863437"/>
                  <a:gd name="connsiteX4" fmla="*/ 174928 w 3347499"/>
                  <a:gd name="connsiteY4" fmla="*/ 177759 h 1863437"/>
                  <a:gd name="connsiteX5" fmla="*/ 0 w 3347499"/>
                  <a:gd name="connsiteY5" fmla="*/ 217517 h 1863437"/>
                  <a:gd name="connsiteX6" fmla="*/ 811033 w 3347499"/>
                  <a:gd name="connsiteY6" fmla="*/ 1243235 h 1863437"/>
                  <a:gd name="connsiteX7" fmla="*/ 1924216 w 3347499"/>
                  <a:gd name="connsiteY7" fmla="*/ 1863437 h 1863437"/>
                  <a:gd name="connsiteX8" fmla="*/ 3347499 w 3347499"/>
                  <a:gd name="connsiteY8" fmla="*/ 1656703 h 1863437"/>
                  <a:gd name="connsiteX9" fmla="*/ 1304013 w 3347499"/>
                  <a:gd name="connsiteY9" fmla="*/ 654838 h 1863437"/>
                  <a:gd name="connsiteX0" fmla="*/ 1304013 w 3347499"/>
                  <a:gd name="connsiteY0" fmla="*/ 654838 h 1982707"/>
                  <a:gd name="connsiteX1" fmla="*/ 659958 w 3347499"/>
                  <a:gd name="connsiteY1" fmla="*/ 98247 h 1982707"/>
                  <a:gd name="connsiteX2" fmla="*/ 373711 w 3347499"/>
                  <a:gd name="connsiteY2" fmla="*/ 42588 h 1982707"/>
                  <a:gd name="connsiteX3" fmla="*/ 95416 w 3347499"/>
                  <a:gd name="connsiteY3" fmla="*/ 58490 h 1982707"/>
                  <a:gd name="connsiteX4" fmla="*/ 174928 w 3347499"/>
                  <a:gd name="connsiteY4" fmla="*/ 177759 h 1982707"/>
                  <a:gd name="connsiteX5" fmla="*/ 0 w 3347499"/>
                  <a:gd name="connsiteY5" fmla="*/ 217517 h 1982707"/>
                  <a:gd name="connsiteX6" fmla="*/ 811033 w 3347499"/>
                  <a:gd name="connsiteY6" fmla="*/ 1243235 h 1982707"/>
                  <a:gd name="connsiteX7" fmla="*/ 2146852 w 3347499"/>
                  <a:gd name="connsiteY7" fmla="*/ 1982707 h 1982707"/>
                  <a:gd name="connsiteX8" fmla="*/ 3347499 w 3347499"/>
                  <a:gd name="connsiteY8" fmla="*/ 1656703 h 1982707"/>
                  <a:gd name="connsiteX9" fmla="*/ 1304013 w 3347499"/>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1304013 w 3387256"/>
                  <a:gd name="connsiteY9"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26401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15616 w 3387256"/>
                  <a:gd name="connsiteY9" fmla="*/ 782060 h 1982707"/>
                  <a:gd name="connsiteX10" fmla="*/ 1304013 w 3387256"/>
                  <a:gd name="connsiteY10" fmla="*/ 654838 h 1982707"/>
                  <a:gd name="connsiteX0" fmla="*/ 1304013 w 3387256"/>
                  <a:gd name="connsiteY0" fmla="*/ 654838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304013 w 3387256"/>
                  <a:gd name="connsiteY10" fmla="*/ 654838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739470 w 3387256"/>
                  <a:gd name="connsiteY9" fmla="*/ 813865 h 1982707"/>
                  <a:gd name="connsiteX10" fmla="*/ 1272207 w 3387256"/>
                  <a:gd name="connsiteY10"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387256"/>
                  <a:gd name="connsiteY0" fmla="*/ 630984 h 1982707"/>
                  <a:gd name="connsiteX1" fmla="*/ 659958 w 3387256"/>
                  <a:gd name="connsiteY1" fmla="*/ 98247 h 1982707"/>
                  <a:gd name="connsiteX2" fmla="*/ 373711 w 3387256"/>
                  <a:gd name="connsiteY2" fmla="*/ 42588 h 1982707"/>
                  <a:gd name="connsiteX3" fmla="*/ 95416 w 3387256"/>
                  <a:gd name="connsiteY3" fmla="*/ 58490 h 1982707"/>
                  <a:gd name="connsiteX4" fmla="*/ 174928 w 3387256"/>
                  <a:gd name="connsiteY4" fmla="*/ 177759 h 1982707"/>
                  <a:gd name="connsiteX5" fmla="*/ 0 w 3387256"/>
                  <a:gd name="connsiteY5" fmla="*/ 217517 h 1982707"/>
                  <a:gd name="connsiteX6" fmla="*/ 811033 w 3387256"/>
                  <a:gd name="connsiteY6" fmla="*/ 1243235 h 1982707"/>
                  <a:gd name="connsiteX7" fmla="*/ 2146852 w 3387256"/>
                  <a:gd name="connsiteY7" fmla="*/ 1982707 h 1982707"/>
                  <a:gd name="connsiteX8" fmla="*/ 3387256 w 3387256"/>
                  <a:gd name="connsiteY8" fmla="*/ 1648752 h 1982707"/>
                  <a:gd name="connsiteX9" fmla="*/ 2353585 w 3387256"/>
                  <a:gd name="connsiteY9" fmla="*/ 1267090 h 1982707"/>
                  <a:gd name="connsiteX10" fmla="*/ 739470 w 3387256"/>
                  <a:gd name="connsiteY10" fmla="*/ 813865 h 1982707"/>
                  <a:gd name="connsiteX11" fmla="*/ 1272207 w 338725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39470 w 3753016"/>
                  <a:gd name="connsiteY10" fmla="*/ 813865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53585 w 3753016"/>
                  <a:gd name="connsiteY9" fmla="*/ 1267090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385390 w 3753016"/>
                  <a:gd name="connsiteY9" fmla="*/ 1314798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1276 w 3753016"/>
                  <a:gd name="connsiteY10" fmla="*/ 861572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79227 w 3753016"/>
                  <a:gd name="connsiteY10" fmla="*/ 893377 h 1982707"/>
                  <a:gd name="connsiteX11" fmla="*/ 1272207 w 3753016"/>
                  <a:gd name="connsiteY11" fmla="*/ 630984 h 1982707"/>
                  <a:gd name="connsiteX0" fmla="*/ 1272207 w 3753016"/>
                  <a:gd name="connsiteY0" fmla="*/ 630984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72207 w 3753016"/>
                  <a:gd name="connsiteY11" fmla="*/ 630984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74928 w 3753016"/>
                  <a:gd name="connsiteY4" fmla="*/ 177759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659958 w 3753016"/>
                  <a:gd name="connsiteY1" fmla="*/ 98247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280159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280159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731519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2789 h 1982707"/>
                  <a:gd name="connsiteX1" fmla="*/ 699714 w 3753016"/>
                  <a:gd name="connsiteY1" fmla="*/ 90295 h 1982707"/>
                  <a:gd name="connsiteX2" fmla="*/ 373711 w 3753016"/>
                  <a:gd name="connsiteY2" fmla="*/ 42588 h 1982707"/>
                  <a:gd name="connsiteX3" fmla="*/ 95416 w 3753016"/>
                  <a:gd name="connsiteY3" fmla="*/ 58490 h 1982707"/>
                  <a:gd name="connsiteX4" fmla="*/ 119269 w 3753016"/>
                  <a:gd name="connsiteY4" fmla="*/ 169808 h 1982707"/>
                  <a:gd name="connsiteX5" fmla="*/ 0 w 3753016"/>
                  <a:gd name="connsiteY5" fmla="*/ 217517 h 1982707"/>
                  <a:gd name="connsiteX6" fmla="*/ 811033 w 3753016"/>
                  <a:gd name="connsiteY6" fmla="*/ 1243235 h 1982707"/>
                  <a:gd name="connsiteX7" fmla="*/ 2146852 w 3753016"/>
                  <a:gd name="connsiteY7" fmla="*/ 1982707 h 1982707"/>
                  <a:gd name="connsiteX8" fmla="*/ 3753016 w 3753016"/>
                  <a:gd name="connsiteY8" fmla="*/ 1497677 h 1982707"/>
                  <a:gd name="connsiteX9" fmla="*/ 2409244 w 3753016"/>
                  <a:gd name="connsiteY9" fmla="*/ 1290944 h 1982707"/>
                  <a:gd name="connsiteX10" fmla="*/ 755373 w 3753016"/>
                  <a:gd name="connsiteY10" fmla="*/ 869524 h 1982707"/>
                  <a:gd name="connsiteX11" fmla="*/ 1311965 w 3753016"/>
                  <a:gd name="connsiteY11" fmla="*/ 662789 h 1982707"/>
                  <a:gd name="connsiteX0" fmla="*/ 1311965 w 3753016"/>
                  <a:gd name="connsiteY0" fmla="*/ 665192 h 1985110"/>
                  <a:gd name="connsiteX1" fmla="*/ 699714 w 3753016"/>
                  <a:gd name="connsiteY1" fmla="*/ 92698 h 1985110"/>
                  <a:gd name="connsiteX2" fmla="*/ 397565 w 3753016"/>
                  <a:gd name="connsiteY2" fmla="*/ 37040 h 1985110"/>
                  <a:gd name="connsiteX3" fmla="*/ 95416 w 3753016"/>
                  <a:gd name="connsiteY3" fmla="*/ 60893 h 1985110"/>
                  <a:gd name="connsiteX4" fmla="*/ 119269 w 3753016"/>
                  <a:gd name="connsiteY4" fmla="*/ 172211 h 1985110"/>
                  <a:gd name="connsiteX5" fmla="*/ 0 w 3753016"/>
                  <a:gd name="connsiteY5" fmla="*/ 219920 h 1985110"/>
                  <a:gd name="connsiteX6" fmla="*/ 811033 w 3753016"/>
                  <a:gd name="connsiteY6" fmla="*/ 1245638 h 1985110"/>
                  <a:gd name="connsiteX7" fmla="*/ 2146852 w 3753016"/>
                  <a:gd name="connsiteY7" fmla="*/ 1985110 h 1985110"/>
                  <a:gd name="connsiteX8" fmla="*/ 3753016 w 3753016"/>
                  <a:gd name="connsiteY8" fmla="*/ 1500080 h 1985110"/>
                  <a:gd name="connsiteX9" fmla="*/ 2409244 w 3753016"/>
                  <a:gd name="connsiteY9" fmla="*/ 1293347 h 1985110"/>
                  <a:gd name="connsiteX10" fmla="*/ 755373 w 3753016"/>
                  <a:gd name="connsiteY10" fmla="*/ 871927 h 1985110"/>
                  <a:gd name="connsiteX11" fmla="*/ 1311965 w 3753016"/>
                  <a:gd name="connsiteY11" fmla="*/ 665192 h 1985110"/>
                  <a:gd name="connsiteX0" fmla="*/ 1311965 w 3753016"/>
                  <a:gd name="connsiteY0" fmla="*/ 670630 h 1990548"/>
                  <a:gd name="connsiteX1" fmla="*/ 699714 w 3753016"/>
                  <a:gd name="connsiteY1" fmla="*/ 98136 h 1990548"/>
                  <a:gd name="connsiteX2" fmla="*/ 453224 w 3753016"/>
                  <a:gd name="connsiteY2" fmla="*/ 26576 h 1990548"/>
                  <a:gd name="connsiteX3" fmla="*/ 95416 w 3753016"/>
                  <a:gd name="connsiteY3" fmla="*/ 66331 h 1990548"/>
                  <a:gd name="connsiteX4" fmla="*/ 119269 w 3753016"/>
                  <a:gd name="connsiteY4" fmla="*/ 177649 h 1990548"/>
                  <a:gd name="connsiteX5" fmla="*/ 0 w 3753016"/>
                  <a:gd name="connsiteY5" fmla="*/ 225358 h 1990548"/>
                  <a:gd name="connsiteX6" fmla="*/ 811033 w 3753016"/>
                  <a:gd name="connsiteY6" fmla="*/ 1251076 h 1990548"/>
                  <a:gd name="connsiteX7" fmla="*/ 2146852 w 3753016"/>
                  <a:gd name="connsiteY7" fmla="*/ 1990548 h 1990548"/>
                  <a:gd name="connsiteX8" fmla="*/ 3753016 w 3753016"/>
                  <a:gd name="connsiteY8" fmla="*/ 1505518 h 1990548"/>
                  <a:gd name="connsiteX9" fmla="*/ 2409244 w 3753016"/>
                  <a:gd name="connsiteY9" fmla="*/ 1298785 h 1990548"/>
                  <a:gd name="connsiteX10" fmla="*/ 755373 w 3753016"/>
                  <a:gd name="connsiteY10" fmla="*/ 877365 h 1990548"/>
                  <a:gd name="connsiteX11" fmla="*/ 1311965 w 3753016"/>
                  <a:gd name="connsiteY11" fmla="*/ 670630 h 1990548"/>
                  <a:gd name="connsiteX0" fmla="*/ 1311965 w 3753016"/>
                  <a:gd name="connsiteY0" fmla="*/ 671729 h 1991647"/>
                  <a:gd name="connsiteX1" fmla="*/ 699714 w 3753016"/>
                  <a:gd name="connsiteY1" fmla="*/ 99235 h 1991647"/>
                  <a:gd name="connsiteX2" fmla="*/ 453224 w 3753016"/>
                  <a:gd name="connsiteY2" fmla="*/ 27675 h 1991647"/>
                  <a:gd name="connsiteX3" fmla="*/ 95416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19269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78748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0 w 3753016"/>
                  <a:gd name="connsiteY4" fmla="*/ 226457 h 1991647"/>
                  <a:gd name="connsiteX5" fmla="*/ 811033 w 3753016"/>
                  <a:gd name="connsiteY5" fmla="*/ 1252175 h 1991647"/>
                  <a:gd name="connsiteX6" fmla="*/ 2146852 w 3753016"/>
                  <a:gd name="connsiteY6" fmla="*/ 1991647 h 1991647"/>
                  <a:gd name="connsiteX7" fmla="*/ 3753016 w 3753016"/>
                  <a:gd name="connsiteY7" fmla="*/ 1506617 h 1991647"/>
                  <a:gd name="connsiteX8" fmla="*/ 2409244 w 3753016"/>
                  <a:gd name="connsiteY8" fmla="*/ 1299884 h 1991647"/>
                  <a:gd name="connsiteX9" fmla="*/ 755373 w 3753016"/>
                  <a:gd name="connsiteY9" fmla="*/ 878464 h 1991647"/>
                  <a:gd name="connsiteX10" fmla="*/ 1311965 w 3753016"/>
                  <a:gd name="connsiteY10" fmla="*/ 671729 h 1991647"/>
                  <a:gd name="connsiteX0" fmla="*/ 1337304 w 3778355"/>
                  <a:gd name="connsiteY0" fmla="*/ 671729 h 1991647"/>
                  <a:gd name="connsiteX1" fmla="*/ 725053 w 3778355"/>
                  <a:gd name="connsiteY1" fmla="*/ 99235 h 1991647"/>
                  <a:gd name="connsiteX2" fmla="*/ 478563 w 3778355"/>
                  <a:gd name="connsiteY2" fmla="*/ 27675 h 1991647"/>
                  <a:gd name="connsiteX3" fmla="*/ 152560 w 3778355"/>
                  <a:gd name="connsiteY3" fmla="*/ 67430 h 1991647"/>
                  <a:gd name="connsiteX4" fmla="*/ 232072 w 3778355"/>
                  <a:gd name="connsiteY4" fmla="*/ 186702 h 1991647"/>
                  <a:gd name="connsiteX5" fmla="*/ 25339 w 3778355"/>
                  <a:gd name="connsiteY5" fmla="*/ 226457 h 1991647"/>
                  <a:gd name="connsiteX6" fmla="*/ 836372 w 3778355"/>
                  <a:gd name="connsiteY6" fmla="*/ 1252175 h 1991647"/>
                  <a:gd name="connsiteX7" fmla="*/ 2172191 w 3778355"/>
                  <a:gd name="connsiteY7" fmla="*/ 1991647 h 1991647"/>
                  <a:gd name="connsiteX8" fmla="*/ 3778355 w 3778355"/>
                  <a:gd name="connsiteY8" fmla="*/ 1506617 h 1991647"/>
                  <a:gd name="connsiteX9" fmla="*/ 2434583 w 3778355"/>
                  <a:gd name="connsiteY9" fmla="*/ 1299884 h 1991647"/>
                  <a:gd name="connsiteX10" fmla="*/ 780712 w 3778355"/>
                  <a:gd name="connsiteY10" fmla="*/ 878464 h 1991647"/>
                  <a:gd name="connsiteX11" fmla="*/ 1337304 w 3778355"/>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206733 w 3753016"/>
                  <a:gd name="connsiteY4" fmla="*/ 186702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1033 w 3753016"/>
                  <a:gd name="connsiteY6" fmla="*/ 1252175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91647"/>
                  <a:gd name="connsiteX1" fmla="*/ 699714 w 3753016"/>
                  <a:gd name="connsiteY1" fmla="*/ 99235 h 1991647"/>
                  <a:gd name="connsiteX2" fmla="*/ 453224 w 3753016"/>
                  <a:gd name="connsiteY2" fmla="*/ 27675 h 1991647"/>
                  <a:gd name="connsiteX3" fmla="*/ 127221 w 3753016"/>
                  <a:gd name="connsiteY3" fmla="*/ 67430 h 1991647"/>
                  <a:gd name="connsiteX4" fmla="*/ 166977 w 3753016"/>
                  <a:gd name="connsiteY4" fmla="*/ 154897 h 1991647"/>
                  <a:gd name="connsiteX5" fmla="*/ 0 w 3753016"/>
                  <a:gd name="connsiteY5" fmla="*/ 226457 h 1991647"/>
                  <a:gd name="connsiteX6" fmla="*/ 818984 w 3753016"/>
                  <a:gd name="connsiteY6" fmla="*/ 1347591 h 1991647"/>
                  <a:gd name="connsiteX7" fmla="*/ 2146852 w 3753016"/>
                  <a:gd name="connsiteY7" fmla="*/ 1991647 h 1991647"/>
                  <a:gd name="connsiteX8" fmla="*/ 3753016 w 3753016"/>
                  <a:gd name="connsiteY8" fmla="*/ 1506617 h 1991647"/>
                  <a:gd name="connsiteX9" fmla="*/ 2409244 w 3753016"/>
                  <a:gd name="connsiteY9" fmla="*/ 1299884 h 1991647"/>
                  <a:gd name="connsiteX10" fmla="*/ 755373 w 3753016"/>
                  <a:gd name="connsiteY10" fmla="*/ 878464 h 1991647"/>
                  <a:gd name="connsiteX11" fmla="*/ 1311965 w 3753016"/>
                  <a:gd name="connsiteY11" fmla="*/ 671729 h 199164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8037"/>
                  <a:gd name="connsiteX1" fmla="*/ 699714 w 3753016"/>
                  <a:gd name="connsiteY1" fmla="*/ 99235 h 1928037"/>
                  <a:gd name="connsiteX2" fmla="*/ 453224 w 3753016"/>
                  <a:gd name="connsiteY2" fmla="*/ 27675 h 1928037"/>
                  <a:gd name="connsiteX3" fmla="*/ 127221 w 3753016"/>
                  <a:gd name="connsiteY3" fmla="*/ 67430 h 1928037"/>
                  <a:gd name="connsiteX4" fmla="*/ 166977 w 3753016"/>
                  <a:gd name="connsiteY4" fmla="*/ 154897 h 1928037"/>
                  <a:gd name="connsiteX5" fmla="*/ 0 w 3753016"/>
                  <a:gd name="connsiteY5" fmla="*/ 226457 h 1928037"/>
                  <a:gd name="connsiteX6" fmla="*/ 818984 w 3753016"/>
                  <a:gd name="connsiteY6" fmla="*/ 1347591 h 1928037"/>
                  <a:gd name="connsiteX7" fmla="*/ 2011680 w 3753016"/>
                  <a:gd name="connsiteY7" fmla="*/ 1928037 h 1928037"/>
                  <a:gd name="connsiteX8" fmla="*/ 3753016 w 3753016"/>
                  <a:gd name="connsiteY8" fmla="*/ 1506617 h 1928037"/>
                  <a:gd name="connsiteX9" fmla="*/ 2409244 w 3753016"/>
                  <a:gd name="connsiteY9" fmla="*/ 1299884 h 1928037"/>
                  <a:gd name="connsiteX10" fmla="*/ 755373 w 3753016"/>
                  <a:gd name="connsiteY10" fmla="*/ 878464 h 1928037"/>
                  <a:gd name="connsiteX11" fmla="*/ 1311965 w 3753016"/>
                  <a:gd name="connsiteY11" fmla="*/ 671729 h 1928037"/>
                  <a:gd name="connsiteX0" fmla="*/ 1311965 w 3753016"/>
                  <a:gd name="connsiteY0" fmla="*/ 671729 h 1929647"/>
                  <a:gd name="connsiteX1" fmla="*/ 699714 w 3753016"/>
                  <a:gd name="connsiteY1" fmla="*/ 99235 h 1929647"/>
                  <a:gd name="connsiteX2" fmla="*/ 453224 w 3753016"/>
                  <a:gd name="connsiteY2" fmla="*/ 27675 h 1929647"/>
                  <a:gd name="connsiteX3" fmla="*/ 127221 w 3753016"/>
                  <a:gd name="connsiteY3" fmla="*/ 67430 h 1929647"/>
                  <a:gd name="connsiteX4" fmla="*/ 166977 w 3753016"/>
                  <a:gd name="connsiteY4" fmla="*/ 154897 h 1929647"/>
                  <a:gd name="connsiteX5" fmla="*/ 0 w 3753016"/>
                  <a:gd name="connsiteY5" fmla="*/ 226457 h 1929647"/>
                  <a:gd name="connsiteX6" fmla="*/ 818984 w 3753016"/>
                  <a:gd name="connsiteY6" fmla="*/ 1347591 h 1929647"/>
                  <a:gd name="connsiteX7" fmla="*/ 2011680 w 3753016"/>
                  <a:gd name="connsiteY7" fmla="*/ 1928037 h 1929647"/>
                  <a:gd name="connsiteX8" fmla="*/ 3753016 w 3753016"/>
                  <a:gd name="connsiteY8" fmla="*/ 1506617 h 1929647"/>
                  <a:gd name="connsiteX9" fmla="*/ 2409244 w 3753016"/>
                  <a:gd name="connsiteY9" fmla="*/ 1299884 h 1929647"/>
                  <a:gd name="connsiteX10" fmla="*/ 755373 w 3753016"/>
                  <a:gd name="connsiteY10" fmla="*/ 878464 h 1929647"/>
                  <a:gd name="connsiteX11" fmla="*/ 1311965 w 3753016"/>
                  <a:gd name="connsiteY11" fmla="*/ 671729 h 192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3016" h="1929647">
                    <a:moveTo>
                      <a:pt x="1311965" y="671729"/>
                    </a:moveTo>
                    <a:cubicBezTo>
                      <a:pt x="1166191" y="480897"/>
                      <a:pt x="893195" y="-35936"/>
                      <a:pt x="699714" y="99235"/>
                    </a:cubicBezTo>
                    <a:cubicBezTo>
                      <a:pt x="667909" y="136342"/>
                      <a:pt x="636104" y="-73042"/>
                      <a:pt x="453224" y="27675"/>
                    </a:cubicBezTo>
                    <a:cubicBezTo>
                      <a:pt x="360459" y="32976"/>
                      <a:pt x="331304" y="-57141"/>
                      <a:pt x="127221" y="67430"/>
                    </a:cubicBezTo>
                    <a:cubicBezTo>
                      <a:pt x="74212" y="88634"/>
                      <a:pt x="188181" y="128392"/>
                      <a:pt x="166977" y="154897"/>
                    </a:cubicBezTo>
                    <a:cubicBezTo>
                      <a:pt x="145773" y="181402"/>
                      <a:pt x="70236" y="131041"/>
                      <a:pt x="0" y="226457"/>
                    </a:cubicBezTo>
                    <a:cubicBezTo>
                      <a:pt x="272995" y="600168"/>
                      <a:pt x="673210" y="1283981"/>
                      <a:pt x="818984" y="1347591"/>
                    </a:cubicBezTo>
                    <a:cubicBezTo>
                      <a:pt x="1216549" y="1541073"/>
                      <a:pt x="1741336" y="1885630"/>
                      <a:pt x="2011680" y="1928037"/>
                    </a:cubicBezTo>
                    <a:cubicBezTo>
                      <a:pt x="2266121" y="1954542"/>
                      <a:pt x="3172571" y="1647090"/>
                      <a:pt x="3753016" y="1506617"/>
                    </a:cubicBezTo>
                    <a:cubicBezTo>
                      <a:pt x="3697357" y="1407226"/>
                      <a:pt x="3208351" y="1168688"/>
                      <a:pt x="2409244" y="1299884"/>
                    </a:cubicBezTo>
                    <a:cubicBezTo>
                      <a:pt x="489003" y="1295909"/>
                      <a:pt x="734169" y="972555"/>
                      <a:pt x="755373" y="878464"/>
                    </a:cubicBezTo>
                    <a:cubicBezTo>
                      <a:pt x="816333" y="727390"/>
                      <a:pt x="1115833" y="695583"/>
                      <a:pt x="1311965" y="6717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grpSp>
        <p:sp>
          <p:nvSpPr>
            <p:cNvPr id="53" name="직사각형 100">
              <a:extLst>
                <a:ext uri="{FF2B5EF4-FFF2-40B4-BE49-F238E27FC236}">
                  <a16:creationId xmlns:a16="http://schemas.microsoft.com/office/drawing/2014/main" xmlns="" id="{D1878B61-D02C-45E8-A084-25638402F822}"/>
                </a:ext>
              </a:extLst>
            </p:cNvPr>
            <p:cNvSpPr/>
            <p:nvPr/>
          </p:nvSpPr>
          <p:spPr>
            <a:xfrm rot="18740140">
              <a:off x="1894195" y="2506511"/>
              <a:ext cx="285737" cy="709307"/>
            </a:xfrm>
            <a:prstGeom prst="rect">
              <a:avLst/>
            </a:prstGeom>
            <a:solidFill>
              <a:schemeClr val="accent3"/>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dirty="0">
                <a:solidFill>
                  <a:prstClr val="white"/>
                </a:solidFill>
              </a:endParaRPr>
            </a:p>
          </p:txBody>
        </p:sp>
      </p:grpSp>
      <p:sp>
        <p:nvSpPr>
          <p:cNvPr id="59" name="TextBox 58">
            <a:extLst>
              <a:ext uri="{FF2B5EF4-FFF2-40B4-BE49-F238E27FC236}">
                <a16:creationId xmlns:a16="http://schemas.microsoft.com/office/drawing/2014/main" xmlns="" id="{9F912905-64CC-4869-9F1D-0DA3E5D69B69}"/>
              </a:ext>
            </a:extLst>
          </p:cNvPr>
          <p:cNvSpPr txBox="1"/>
          <p:nvPr/>
        </p:nvSpPr>
        <p:spPr>
          <a:xfrm>
            <a:off x="8080872" y="5717248"/>
            <a:ext cx="498353" cy="369332"/>
          </a:xfrm>
          <a:prstGeom prst="rect">
            <a:avLst/>
          </a:prstGeom>
          <a:noFill/>
        </p:spPr>
        <p:txBody>
          <a:bodyPr wrap="square" rtlCol="0">
            <a:spAutoFit/>
          </a:bodyPr>
          <a:lstStyle/>
          <a:p>
            <a:pPr algn="ctr" defTabSz="457200"/>
            <a:r>
              <a:rPr lang="ar-EG" altLang="ko-KR" b="1" dirty="0">
                <a:solidFill>
                  <a:prstClr val="black">
                    <a:lumMod val="75000"/>
                    <a:lumOff val="25000"/>
                  </a:prstClr>
                </a:solidFill>
              </a:rPr>
              <a:t>5</a:t>
            </a:r>
            <a:endParaRPr lang="ko-KR" altLang="en-US" b="1" dirty="0">
              <a:solidFill>
                <a:prstClr val="black">
                  <a:lumMod val="75000"/>
                  <a:lumOff val="25000"/>
                </a:prstClr>
              </a:solidFill>
              <a:cs typeface="Arial" pitchFamily="34" charset="0"/>
            </a:endParaRPr>
          </a:p>
        </p:txBody>
      </p:sp>
      <p:sp>
        <p:nvSpPr>
          <p:cNvPr id="64" name="Pentagon 2">
            <a:extLst>
              <a:ext uri="{FF2B5EF4-FFF2-40B4-BE49-F238E27FC236}">
                <a16:creationId xmlns:a16="http://schemas.microsoft.com/office/drawing/2014/main" xmlns="" id="{D9257F76-3F8C-4163-A42B-5200E24631F6}"/>
              </a:ext>
            </a:extLst>
          </p:cNvPr>
          <p:cNvSpPr/>
          <p:nvPr/>
        </p:nvSpPr>
        <p:spPr>
          <a:xfrm rot="5400000">
            <a:off x="5973636" y="3433544"/>
            <a:ext cx="1008000" cy="4838438"/>
          </a:xfrm>
          <a:prstGeom prst="round2SameRect">
            <a:avLst>
              <a:gd name="adj1" fmla="val 50000"/>
              <a:gd name="adj2" fmla="val 0"/>
            </a:avLst>
          </a:prstGeom>
          <a:solidFill>
            <a:schemeClr val="accent6">
              <a:lumMod val="60000"/>
              <a:lumOff val="40000"/>
            </a:schemeClr>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a:solidFill>
                <a:prstClr val="white"/>
              </a:solidFill>
            </a:endParaRPr>
          </a:p>
        </p:txBody>
      </p:sp>
      <p:sp>
        <p:nvSpPr>
          <p:cNvPr id="65" name="Oval 64">
            <a:extLst>
              <a:ext uri="{FF2B5EF4-FFF2-40B4-BE49-F238E27FC236}">
                <a16:creationId xmlns:a16="http://schemas.microsoft.com/office/drawing/2014/main" xmlns="" id="{7BC37DD5-2BC1-4C28-ACEB-C4C389786E36}"/>
              </a:ext>
            </a:extLst>
          </p:cNvPr>
          <p:cNvSpPr/>
          <p:nvPr/>
        </p:nvSpPr>
        <p:spPr>
          <a:xfrm>
            <a:off x="8065472" y="5517167"/>
            <a:ext cx="644912" cy="715192"/>
          </a:xfrm>
          <a:prstGeom prst="ellipse">
            <a:avLst/>
          </a:prstGeom>
          <a:solidFill>
            <a:schemeClr val="bg1"/>
          </a:solidFill>
          <a:ln>
            <a:solidFill>
              <a:schemeClr val="accent6">
                <a:lumMod val="60000"/>
                <a:lumOff val="40000"/>
              </a:schemeClr>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457200"/>
            <a:r>
              <a:rPr lang="ar-EG" dirty="0">
                <a:solidFill>
                  <a:prstClr val="black"/>
                </a:solidFill>
              </a:rPr>
              <a:t>5</a:t>
            </a:r>
          </a:p>
        </p:txBody>
      </p:sp>
      <p:sp>
        <p:nvSpPr>
          <p:cNvPr id="66" name="TextBox 65">
            <a:extLst>
              <a:ext uri="{FF2B5EF4-FFF2-40B4-BE49-F238E27FC236}">
                <a16:creationId xmlns:a16="http://schemas.microsoft.com/office/drawing/2014/main" xmlns="" id="{50247FC6-0A78-484B-95A6-1F2D45D09AF7}"/>
              </a:ext>
            </a:extLst>
          </p:cNvPr>
          <p:cNvSpPr txBox="1"/>
          <p:nvPr/>
        </p:nvSpPr>
        <p:spPr>
          <a:xfrm>
            <a:off x="4117047" y="5600944"/>
            <a:ext cx="3821333" cy="1015663"/>
          </a:xfrm>
          <a:prstGeom prst="rect">
            <a:avLst/>
          </a:prstGeom>
          <a:noFill/>
        </p:spPr>
        <p:txBody>
          <a:bodyPr wrap="square" rtlCol="0">
            <a:spAutoFit/>
          </a:bodyPr>
          <a:lstStyle/>
          <a:p>
            <a:pPr marL="342900" indent="-342900" algn="r" defTabSz="457200" rtl="1">
              <a:lnSpc>
                <a:spcPct val="150000"/>
              </a:lnSpc>
              <a:buFont typeface="+mj-lt"/>
              <a:buAutoNum type="arabicPeriod"/>
            </a:pPr>
            <a:r>
              <a:rPr lang="ar-EG" sz="2000" b="1" dirty="0">
                <a:solidFill>
                  <a:prstClr val="black"/>
                </a:solidFill>
                <a:latin typeface="Calibri"/>
                <a:ea typeface="Calibri"/>
                <a:cs typeface="Sakkal Majalla"/>
              </a:rPr>
              <a:t>اهم التطبيقات التربوية على نظريات الارشاد النفسى </a:t>
            </a:r>
            <a:endParaRPr lang="en-US" sz="1200" dirty="0">
              <a:solidFill>
                <a:prstClr val="black"/>
              </a:solidFill>
              <a:latin typeface="Calibri"/>
              <a:ea typeface="Calibri"/>
              <a:cs typeface="Arial"/>
            </a:endParaRPr>
          </a:p>
        </p:txBody>
      </p:sp>
      <p:sp>
        <p:nvSpPr>
          <p:cNvPr id="67" name="مستطيل مستدير الزوايا 5">
            <a:extLst>
              <a:ext uri="{FF2B5EF4-FFF2-40B4-BE49-F238E27FC236}">
                <a16:creationId xmlns:a16="http://schemas.microsoft.com/office/drawing/2014/main" xmlns="" id="{CC68F58C-66EA-482B-9B1D-82378946CC68}"/>
              </a:ext>
            </a:extLst>
          </p:cNvPr>
          <p:cNvSpPr/>
          <p:nvPr/>
        </p:nvSpPr>
        <p:spPr>
          <a:xfrm>
            <a:off x="3146258" y="128487"/>
            <a:ext cx="5848767" cy="670228"/>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anchor="ctr" anchorCtr="1" compatLnSpc="1">
            <a:noAutofit/>
          </a:bodyPr>
          <a:lstStyle/>
          <a:p>
            <a:pPr algn="ctr" rtl="1">
              <a:defRPr sz="1800" b="0" i="0" u="none" strike="noStrike" kern="0" cap="none" spc="0" baseline="0">
                <a:solidFill>
                  <a:srgbClr val="000000"/>
                </a:solidFill>
                <a:uFillTx/>
              </a:defRPr>
            </a:pPr>
            <a:r>
              <a:rPr lang="ar-SA" sz="6000" dirty="0">
                <a:solidFill>
                  <a:prstClr val="white"/>
                </a:solidFill>
                <a:latin typeface="Sakkal Majalla" panose="02000000000000000000" pitchFamily="2" charset="-78"/>
                <a:cs typeface="Sakkal Majalla" panose="02000000000000000000" pitchFamily="2" charset="-78"/>
              </a:rPr>
              <a:t>أهداف الدورة</a:t>
            </a:r>
          </a:p>
        </p:txBody>
      </p:sp>
    </p:spTree>
    <p:extLst>
      <p:ext uri="{BB962C8B-B14F-4D97-AF65-F5344CB8AC3E}">
        <p14:creationId xmlns:p14="http://schemas.microsoft.com/office/powerpoint/2010/main" val="74345466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0DF120D8-B2CF-4D78-9968-E41981C9A598}"/>
              </a:ext>
            </a:extLst>
          </p:cNvPr>
          <p:cNvGrpSpPr/>
          <p:nvPr/>
        </p:nvGrpSpPr>
        <p:grpSpPr>
          <a:xfrm>
            <a:off x="4686041" y="16746"/>
            <a:ext cx="3314960" cy="2269255"/>
            <a:chOff x="2676526" y="2041913"/>
            <a:chExt cx="3486148" cy="2833560"/>
          </a:xfrm>
        </p:grpSpPr>
        <p:grpSp>
          <p:nvGrpSpPr>
            <p:cNvPr id="8" name="Group 7">
              <a:extLst>
                <a:ext uri="{FF2B5EF4-FFF2-40B4-BE49-F238E27FC236}">
                  <a16:creationId xmlns:a16="http://schemas.microsoft.com/office/drawing/2014/main" xmlns="" id="{8FAFD69E-4282-451C-89F4-7ABDFA0D5596}"/>
                </a:ext>
              </a:extLst>
            </p:cNvPr>
            <p:cNvGrpSpPr/>
            <p:nvPr/>
          </p:nvGrpSpPr>
          <p:grpSpPr>
            <a:xfrm>
              <a:off x="2745022" y="2041913"/>
              <a:ext cx="3417652" cy="2755290"/>
              <a:chOff x="2745022" y="2041913"/>
              <a:chExt cx="3417652" cy="2755290"/>
            </a:xfrm>
            <a:solidFill>
              <a:srgbClr val="FAB117"/>
            </a:solidFill>
          </p:grpSpPr>
          <p:sp>
            <p:nvSpPr>
              <p:cNvPr id="10" name="Freeform 3">
                <a:extLst>
                  <a:ext uri="{FF2B5EF4-FFF2-40B4-BE49-F238E27FC236}">
                    <a16:creationId xmlns:a16="http://schemas.microsoft.com/office/drawing/2014/main" xmlns="" id="{03C9DF61-9686-4603-ABE6-4507358A12D6}"/>
                  </a:ext>
                </a:extLst>
              </p:cNvPr>
              <p:cNvSpPr/>
              <p:nvPr/>
            </p:nvSpPr>
            <p:spPr>
              <a:xfrm>
                <a:off x="2901403" y="2041913"/>
                <a:ext cx="3261271" cy="1993269"/>
              </a:xfrm>
              <a:custGeom>
                <a:avLst/>
                <a:gdLst>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962025 w 3228975"/>
                  <a:gd name="connsiteY4" fmla="*/ 19050 h 1866900"/>
                  <a:gd name="connsiteX5" fmla="*/ 2105025 w 3228975"/>
                  <a:gd name="connsiteY5" fmla="*/ 9525 h 1866900"/>
                  <a:gd name="connsiteX6" fmla="*/ 3228975 w 3228975"/>
                  <a:gd name="connsiteY6" fmla="*/ 476250 h 1866900"/>
                  <a:gd name="connsiteX7" fmla="*/ 3219450 w 3228975"/>
                  <a:gd name="connsiteY7" fmla="*/ 1866900 h 1866900"/>
                  <a:gd name="connsiteX8" fmla="*/ 3086100 w 3228975"/>
                  <a:gd name="connsiteY8" fmla="*/ 1847850 h 1866900"/>
                  <a:gd name="connsiteX9" fmla="*/ 2095500 w 3228975"/>
                  <a:gd name="connsiteY9" fmla="*/ 771525 h 1866900"/>
                  <a:gd name="connsiteX10" fmla="*/ 1095375 w 3228975"/>
                  <a:gd name="connsiteY10" fmla="*/ 571500 h 1866900"/>
                  <a:gd name="connsiteX11" fmla="*/ 0 w 3228975"/>
                  <a:gd name="connsiteY11"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5725 w 3228975"/>
                  <a:gd name="connsiteY2" fmla="*/ 742950 h 1866900"/>
                  <a:gd name="connsiteX3" fmla="*/ 866775 w 3228975"/>
                  <a:gd name="connsiteY3" fmla="*/ 0 h 1866900"/>
                  <a:gd name="connsiteX4" fmla="*/ 2105025 w 3228975"/>
                  <a:gd name="connsiteY4" fmla="*/ 9525 h 1866900"/>
                  <a:gd name="connsiteX5" fmla="*/ 3228975 w 3228975"/>
                  <a:gd name="connsiteY5" fmla="*/ 476250 h 1866900"/>
                  <a:gd name="connsiteX6" fmla="*/ 3219450 w 3228975"/>
                  <a:gd name="connsiteY6" fmla="*/ 1866900 h 1866900"/>
                  <a:gd name="connsiteX7" fmla="*/ 3086100 w 3228975"/>
                  <a:gd name="connsiteY7" fmla="*/ 1847850 h 1866900"/>
                  <a:gd name="connsiteX8" fmla="*/ 2095500 w 3228975"/>
                  <a:gd name="connsiteY8" fmla="*/ 771525 h 1866900"/>
                  <a:gd name="connsiteX9" fmla="*/ 1095375 w 3228975"/>
                  <a:gd name="connsiteY9" fmla="*/ 571500 h 1866900"/>
                  <a:gd name="connsiteX10" fmla="*/ 0 w 3228975"/>
                  <a:gd name="connsiteY10" fmla="*/ 790575 h 1866900"/>
                  <a:gd name="connsiteX0" fmla="*/ 0 w 3228975"/>
                  <a:gd name="connsiteY0" fmla="*/ 790575 h 1866900"/>
                  <a:gd name="connsiteX1" fmla="*/ 0 w 3228975"/>
                  <a:gd name="connsiteY1" fmla="*/ 790575 h 1866900"/>
                  <a:gd name="connsiteX2" fmla="*/ 866775 w 3228975"/>
                  <a:gd name="connsiteY2" fmla="*/ 0 h 1866900"/>
                  <a:gd name="connsiteX3" fmla="*/ 2105025 w 3228975"/>
                  <a:gd name="connsiteY3" fmla="*/ 9525 h 1866900"/>
                  <a:gd name="connsiteX4" fmla="*/ 3228975 w 3228975"/>
                  <a:gd name="connsiteY4" fmla="*/ 476250 h 1866900"/>
                  <a:gd name="connsiteX5" fmla="*/ 3219450 w 3228975"/>
                  <a:gd name="connsiteY5" fmla="*/ 1866900 h 1866900"/>
                  <a:gd name="connsiteX6" fmla="*/ 3086100 w 3228975"/>
                  <a:gd name="connsiteY6" fmla="*/ 1847850 h 1866900"/>
                  <a:gd name="connsiteX7" fmla="*/ 2095500 w 3228975"/>
                  <a:gd name="connsiteY7" fmla="*/ 771525 h 1866900"/>
                  <a:gd name="connsiteX8" fmla="*/ 1095375 w 3228975"/>
                  <a:gd name="connsiteY8" fmla="*/ 571500 h 1866900"/>
                  <a:gd name="connsiteX9" fmla="*/ 0 w 3228975"/>
                  <a:gd name="connsiteY9" fmla="*/ 790575 h 1866900"/>
                  <a:gd name="connsiteX0" fmla="*/ 0 w 3228975"/>
                  <a:gd name="connsiteY0" fmla="*/ 790575 h 1866900"/>
                  <a:gd name="connsiteX1" fmla="*/ 0 w 3228975"/>
                  <a:gd name="connsiteY1" fmla="*/ 790575 h 1866900"/>
                  <a:gd name="connsiteX2" fmla="*/ 866775 w 3228975"/>
                  <a:gd name="connsiteY2" fmla="*/ 0 h 1866900"/>
                  <a:gd name="connsiteX3" fmla="*/ 2105025 w 3228975"/>
                  <a:gd name="connsiteY3" fmla="*/ 9525 h 1866900"/>
                  <a:gd name="connsiteX4" fmla="*/ 3228975 w 3228975"/>
                  <a:gd name="connsiteY4" fmla="*/ 476250 h 1866900"/>
                  <a:gd name="connsiteX5" fmla="*/ 3219450 w 3228975"/>
                  <a:gd name="connsiteY5" fmla="*/ 1866900 h 1866900"/>
                  <a:gd name="connsiteX6" fmla="*/ 3086100 w 3228975"/>
                  <a:gd name="connsiteY6" fmla="*/ 1847850 h 1866900"/>
                  <a:gd name="connsiteX7" fmla="*/ 2095500 w 3228975"/>
                  <a:gd name="connsiteY7" fmla="*/ 771525 h 1866900"/>
                  <a:gd name="connsiteX8" fmla="*/ 1095375 w 3228975"/>
                  <a:gd name="connsiteY8" fmla="*/ 571500 h 1866900"/>
                  <a:gd name="connsiteX9" fmla="*/ 0 w 3228975"/>
                  <a:gd name="connsiteY9" fmla="*/ 790575 h 1866900"/>
                  <a:gd name="connsiteX0" fmla="*/ 253889 w 3254264"/>
                  <a:gd name="connsiteY0" fmla="*/ 1143000 h 1866900"/>
                  <a:gd name="connsiteX1" fmla="*/ 25289 w 3254264"/>
                  <a:gd name="connsiteY1" fmla="*/ 790575 h 1866900"/>
                  <a:gd name="connsiteX2" fmla="*/ 892064 w 3254264"/>
                  <a:gd name="connsiteY2" fmla="*/ 0 h 1866900"/>
                  <a:gd name="connsiteX3" fmla="*/ 2130314 w 3254264"/>
                  <a:gd name="connsiteY3" fmla="*/ 9525 h 1866900"/>
                  <a:gd name="connsiteX4" fmla="*/ 3254264 w 3254264"/>
                  <a:gd name="connsiteY4" fmla="*/ 476250 h 1866900"/>
                  <a:gd name="connsiteX5" fmla="*/ 3244739 w 3254264"/>
                  <a:gd name="connsiteY5" fmla="*/ 1866900 h 1866900"/>
                  <a:gd name="connsiteX6" fmla="*/ 3111389 w 3254264"/>
                  <a:gd name="connsiteY6" fmla="*/ 1847850 h 1866900"/>
                  <a:gd name="connsiteX7" fmla="*/ 2120789 w 3254264"/>
                  <a:gd name="connsiteY7" fmla="*/ 771525 h 1866900"/>
                  <a:gd name="connsiteX8" fmla="*/ 1120664 w 3254264"/>
                  <a:gd name="connsiteY8" fmla="*/ 571500 h 1866900"/>
                  <a:gd name="connsiteX9" fmla="*/ 253889 w 3254264"/>
                  <a:gd name="connsiteY9" fmla="*/ 1143000 h 1866900"/>
                  <a:gd name="connsiteX0" fmla="*/ 1097065 w 3230665"/>
                  <a:gd name="connsiteY0" fmla="*/ 571500 h 1866900"/>
                  <a:gd name="connsiteX1" fmla="*/ 1690 w 3230665"/>
                  <a:gd name="connsiteY1" fmla="*/ 790575 h 1866900"/>
                  <a:gd name="connsiteX2" fmla="*/ 868465 w 3230665"/>
                  <a:gd name="connsiteY2" fmla="*/ 0 h 1866900"/>
                  <a:gd name="connsiteX3" fmla="*/ 2106715 w 3230665"/>
                  <a:gd name="connsiteY3" fmla="*/ 9525 h 1866900"/>
                  <a:gd name="connsiteX4" fmla="*/ 3230665 w 3230665"/>
                  <a:gd name="connsiteY4" fmla="*/ 476250 h 1866900"/>
                  <a:gd name="connsiteX5" fmla="*/ 3221140 w 3230665"/>
                  <a:gd name="connsiteY5" fmla="*/ 1866900 h 1866900"/>
                  <a:gd name="connsiteX6" fmla="*/ 3087790 w 3230665"/>
                  <a:gd name="connsiteY6" fmla="*/ 1847850 h 1866900"/>
                  <a:gd name="connsiteX7" fmla="*/ 2097190 w 3230665"/>
                  <a:gd name="connsiteY7" fmla="*/ 771525 h 1866900"/>
                  <a:gd name="connsiteX8" fmla="*/ 1097065 w 3230665"/>
                  <a:gd name="connsiteY8" fmla="*/ 571500 h 1866900"/>
                  <a:gd name="connsiteX0" fmla="*/ 1099783 w 3233383"/>
                  <a:gd name="connsiteY0" fmla="*/ 571500 h 1866900"/>
                  <a:gd name="connsiteX1" fmla="*/ 4408 w 3233383"/>
                  <a:gd name="connsiteY1" fmla="*/ 790575 h 1866900"/>
                  <a:gd name="connsiteX2" fmla="*/ 871183 w 3233383"/>
                  <a:gd name="connsiteY2" fmla="*/ 0 h 1866900"/>
                  <a:gd name="connsiteX3" fmla="*/ 2109433 w 3233383"/>
                  <a:gd name="connsiteY3" fmla="*/ 9525 h 1866900"/>
                  <a:gd name="connsiteX4" fmla="*/ 3233383 w 3233383"/>
                  <a:gd name="connsiteY4" fmla="*/ 476250 h 1866900"/>
                  <a:gd name="connsiteX5" fmla="*/ 3223858 w 3233383"/>
                  <a:gd name="connsiteY5" fmla="*/ 1866900 h 1866900"/>
                  <a:gd name="connsiteX6" fmla="*/ 3090508 w 3233383"/>
                  <a:gd name="connsiteY6" fmla="*/ 1847850 h 1866900"/>
                  <a:gd name="connsiteX7" fmla="*/ 2099908 w 3233383"/>
                  <a:gd name="connsiteY7" fmla="*/ 771525 h 1866900"/>
                  <a:gd name="connsiteX8" fmla="*/ 1099783 w 3233383"/>
                  <a:gd name="connsiteY8" fmla="*/ 571500 h 1866900"/>
                  <a:gd name="connsiteX0" fmla="*/ 1099783 w 3233383"/>
                  <a:gd name="connsiteY0" fmla="*/ 571500 h 1866900"/>
                  <a:gd name="connsiteX1" fmla="*/ 4408 w 3233383"/>
                  <a:gd name="connsiteY1" fmla="*/ 790575 h 1866900"/>
                  <a:gd name="connsiteX2" fmla="*/ 871183 w 3233383"/>
                  <a:gd name="connsiteY2" fmla="*/ 0 h 1866900"/>
                  <a:gd name="connsiteX3" fmla="*/ 2109433 w 3233383"/>
                  <a:gd name="connsiteY3" fmla="*/ 9525 h 1866900"/>
                  <a:gd name="connsiteX4" fmla="*/ 3233383 w 3233383"/>
                  <a:gd name="connsiteY4" fmla="*/ 476250 h 1866900"/>
                  <a:gd name="connsiteX5" fmla="*/ 3223858 w 3233383"/>
                  <a:gd name="connsiteY5" fmla="*/ 1866900 h 1866900"/>
                  <a:gd name="connsiteX6" fmla="*/ 3090508 w 3233383"/>
                  <a:gd name="connsiteY6" fmla="*/ 1847850 h 1866900"/>
                  <a:gd name="connsiteX7" fmla="*/ 2099908 w 3233383"/>
                  <a:gd name="connsiteY7" fmla="*/ 771525 h 1866900"/>
                  <a:gd name="connsiteX8" fmla="*/ 1099783 w 3233383"/>
                  <a:gd name="connsiteY8" fmla="*/ 571500 h 1866900"/>
                  <a:gd name="connsiteX0" fmla="*/ 1099427 w 3233027"/>
                  <a:gd name="connsiteY0" fmla="*/ 571500 h 1866900"/>
                  <a:gd name="connsiteX1" fmla="*/ 4052 w 3233027"/>
                  <a:gd name="connsiteY1" fmla="*/ 790575 h 1866900"/>
                  <a:gd name="connsiteX2" fmla="*/ 870827 w 3233027"/>
                  <a:gd name="connsiteY2" fmla="*/ 0 h 1866900"/>
                  <a:gd name="connsiteX3" fmla="*/ 2109077 w 3233027"/>
                  <a:gd name="connsiteY3" fmla="*/ 9525 h 1866900"/>
                  <a:gd name="connsiteX4" fmla="*/ 3233027 w 3233027"/>
                  <a:gd name="connsiteY4" fmla="*/ 476250 h 1866900"/>
                  <a:gd name="connsiteX5" fmla="*/ 3223502 w 3233027"/>
                  <a:gd name="connsiteY5" fmla="*/ 1866900 h 1866900"/>
                  <a:gd name="connsiteX6" fmla="*/ 3090152 w 3233027"/>
                  <a:gd name="connsiteY6" fmla="*/ 1847850 h 1866900"/>
                  <a:gd name="connsiteX7" fmla="*/ 2099552 w 3233027"/>
                  <a:gd name="connsiteY7" fmla="*/ 771525 h 1866900"/>
                  <a:gd name="connsiteX8" fmla="*/ 1099427 w 3233027"/>
                  <a:gd name="connsiteY8" fmla="*/ 571500 h 1866900"/>
                  <a:gd name="connsiteX0" fmla="*/ 1118366 w 3251966"/>
                  <a:gd name="connsiteY0" fmla="*/ 571500 h 1866900"/>
                  <a:gd name="connsiteX1" fmla="*/ 3941 w 3251966"/>
                  <a:gd name="connsiteY1" fmla="*/ 809625 h 1866900"/>
                  <a:gd name="connsiteX2" fmla="*/ 889766 w 3251966"/>
                  <a:gd name="connsiteY2" fmla="*/ 0 h 1866900"/>
                  <a:gd name="connsiteX3" fmla="*/ 2128016 w 3251966"/>
                  <a:gd name="connsiteY3" fmla="*/ 9525 h 1866900"/>
                  <a:gd name="connsiteX4" fmla="*/ 3251966 w 3251966"/>
                  <a:gd name="connsiteY4" fmla="*/ 476250 h 1866900"/>
                  <a:gd name="connsiteX5" fmla="*/ 3242441 w 3251966"/>
                  <a:gd name="connsiteY5" fmla="*/ 1866900 h 1866900"/>
                  <a:gd name="connsiteX6" fmla="*/ 3109091 w 3251966"/>
                  <a:gd name="connsiteY6" fmla="*/ 1847850 h 1866900"/>
                  <a:gd name="connsiteX7" fmla="*/ 2118491 w 3251966"/>
                  <a:gd name="connsiteY7" fmla="*/ 771525 h 1866900"/>
                  <a:gd name="connsiteX8" fmla="*/ 1118366 w 3251966"/>
                  <a:gd name="connsiteY8" fmla="*/ 571500 h 1866900"/>
                  <a:gd name="connsiteX0" fmla="*/ 1119025 w 3252625"/>
                  <a:gd name="connsiteY0" fmla="*/ 571500 h 1866900"/>
                  <a:gd name="connsiteX1" fmla="*/ 4600 w 3252625"/>
                  <a:gd name="connsiteY1" fmla="*/ 809625 h 1866900"/>
                  <a:gd name="connsiteX2" fmla="*/ 890425 w 3252625"/>
                  <a:gd name="connsiteY2" fmla="*/ 0 h 1866900"/>
                  <a:gd name="connsiteX3" fmla="*/ 2128675 w 3252625"/>
                  <a:gd name="connsiteY3" fmla="*/ 9525 h 1866900"/>
                  <a:gd name="connsiteX4" fmla="*/ 3252625 w 3252625"/>
                  <a:gd name="connsiteY4" fmla="*/ 476250 h 1866900"/>
                  <a:gd name="connsiteX5" fmla="*/ 3243100 w 3252625"/>
                  <a:gd name="connsiteY5" fmla="*/ 1866900 h 1866900"/>
                  <a:gd name="connsiteX6" fmla="*/ 3109750 w 3252625"/>
                  <a:gd name="connsiteY6" fmla="*/ 1847850 h 1866900"/>
                  <a:gd name="connsiteX7" fmla="*/ 2119150 w 3252625"/>
                  <a:gd name="connsiteY7" fmla="*/ 771525 h 1866900"/>
                  <a:gd name="connsiteX8" fmla="*/ 1119025 w 3252625"/>
                  <a:gd name="connsiteY8" fmla="*/ 571500 h 1866900"/>
                  <a:gd name="connsiteX0" fmla="*/ 1118146 w 3251746"/>
                  <a:gd name="connsiteY0" fmla="*/ 571500 h 1866900"/>
                  <a:gd name="connsiteX1" fmla="*/ 3721 w 3251746"/>
                  <a:gd name="connsiteY1" fmla="*/ 809625 h 1866900"/>
                  <a:gd name="connsiteX2" fmla="*/ 889546 w 3251746"/>
                  <a:gd name="connsiteY2" fmla="*/ 0 h 1866900"/>
                  <a:gd name="connsiteX3" fmla="*/ 2127796 w 3251746"/>
                  <a:gd name="connsiteY3" fmla="*/ 9525 h 1866900"/>
                  <a:gd name="connsiteX4" fmla="*/ 3251746 w 3251746"/>
                  <a:gd name="connsiteY4" fmla="*/ 476250 h 1866900"/>
                  <a:gd name="connsiteX5" fmla="*/ 3242221 w 3251746"/>
                  <a:gd name="connsiteY5" fmla="*/ 1866900 h 1866900"/>
                  <a:gd name="connsiteX6" fmla="*/ 3108871 w 3251746"/>
                  <a:gd name="connsiteY6" fmla="*/ 1847850 h 1866900"/>
                  <a:gd name="connsiteX7" fmla="*/ 2118271 w 3251746"/>
                  <a:gd name="connsiteY7" fmla="*/ 771525 h 1866900"/>
                  <a:gd name="connsiteX8" fmla="*/ 1118146 w 3251746"/>
                  <a:gd name="connsiteY8" fmla="*/ 571500 h 1866900"/>
                  <a:gd name="connsiteX0" fmla="*/ 1118146 w 3251746"/>
                  <a:gd name="connsiteY0" fmla="*/ 589645 h 1885045"/>
                  <a:gd name="connsiteX1" fmla="*/ 3721 w 3251746"/>
                  <a:gd name="connsiteY1" fmla="*/ 827770 h 1885045"/>
                  <a:gd name="connsiteX2" fmla="*/ 889546 w 3251746"/>
                  <a:gd name="connsiteY2" fmla="*/ 18145 h 1885045"/>
                  <a:gd name="connsiteX3" fmla="*/ 2127796 w 3251746"/>
                  <a:gd name="connsiteY3" fmla="*/ 27670 h 1885045"/>
                  <a:gd name="connsiteX4" fmla="*/ 3251746 w 3251746"/>
                  <a:gd name="connsiteY4" fmla="*/ 494395 h 1885045"/>
                  <a:gd name="connsiteX5" fmla="*/ 3242221 w 3251746"/>
                  <a:gd name="connsiteY5" fmla="*/ 1885045 h 1885045"/>
                  <a:gd name="connsiteX6" fmla="*/ 3108871 w 3251746"/>
                  <a:gd name="connsiteY6" fmla="*/ 1865995 h 1885045"/>
                  <a:gd name="connsiteX7" fmla="*/ 2118271 w 3251746"/>
                  <a:gd name="connsiteY7" fmla="*/ 789670 h 1885045"/>
                  <a:gd name="connsiteX8" fmla="*/ 1118146 w 3251746"/>
                  <a:gd name="connsiteY8" fmla="*/ 589645 h 1885045"/>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108871 w 3251746"/>
                  <a:gd name="connsiteY6" fmla="*/ 188238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3080296 w 3251746"/>
                  <a:gd name="connsiteY6" fmla="*/ 1863337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2994571 w 3251746"/>
                  <a:gd name="connsiteY6" fmla="*/ 1777612 h 1901437"/>
                  <a:gd name="connsiteX7" fmla="*/ 2118271 w 3251746"/>
                  <a:gd name="connsiteY7" fmla="*/ 806062 h 1901437"/>
                  <a:gd name="connsiteX8" fmla="*/ 1118146 w 3251746"/>
                  <a:gd name="connsiteY8" fmla="*/ 606037 h 1901437"/>
                  <a:gd name="connsiteX0" fmla="*/ 1118146 w 3251746"/>
                  <a:gd name="connsiteY0" fmla="*/ 606037 h 1901437"/>
                  <a:gd name="connsiteX1" fmla="*/ 3721 w 3251746"/>
                  <a:gd name="connsiteY1" fmla="*/ 844162 h 1901437"/>
                  <a:gd name="connsiteX2" fmla="*/ 889546 w 3251746"/>
                  <a:gd name="connsiteY2" fmla="*/ 34537 h 1901437"/>
                  <a:gd name="connsiteX3" fmla="*/ 2127796 w 3251746"/>
                  <a:gd name="connsiteY3" fmla="*/ 44062 h 1901437"/>
                  <a:gd name="connsiteX4" fmla="*/ 3251746 w 3251746"/>
                  <a:gd name="connsiteY4" fmla="*/ 510787 h 1901437"/>
                  <a:gd name="connsiteX5" fmla="*/ 3242221 w 3251746"/>
                  <a:gd name="connsiteY5" fmla="*/ 1901437 h 1901437"/>
                  <a:gd name="connsiteX6" fmla="*/ 2994571 w 3251746"/>
                  <a:gd name="connsiteY6" fmla="*/ 1777612 h 1901437"/>
                  <a:gd name="connsiteX7" fmla="*/ 2118271 w 3251746"/>
                  <a:gd name="connsiteY7" fmla="*/ 806062 h 1901437"/>
                  <a:gd name="connsiteX8" fmla="*/ 1118146 w 3251746"/>
                  <a:gd name="connsiteY8" fmla="*/ 606037 h 1901437"/>
                  <a:gd name="connsiteX0" fmla="*/ 1118146 w 3251746"/>
                  <a:gd name="connsiteY0" fmla="*/ 606037 h 1921976"/>
                  <a:gd name="connsiteX1" fmla="*/ 3721 w 3251746"/>
                  <a:gd name="connsiteY1" fmla="*/ 844162 h 1921976"/>
                  <a:gd name="connsiteX2" fmla="*/ 889546 w 3251746"/>
                  <a:gd name="connsiteY2" fmla="*/ 34537 h 1921976"/>
                  <a:gd name="connsiteX3" fmla="*/ 2127796 w 3251746"/>
                  <a:gd name="connsiteY3" fmla="*/ 44062 h 1921976"/>
                  <a:gd name="connsiteX4" fmla="*/ 3251746 w 3251746"/>
                  <a:gd name="connsiteY4" fmla="*/ 510787 h 1921976"/>
                  <a:gd name="connsiteX5" fmla="*/ 3242221 w 3251746"/>
                  <a:gd name="connsiteY5" fmla="*/ 1901437 h 1921976"/>
                  <a:gd name="connsiteX6" fmla="*/ 2994571 w 3251746"/>
                  <a:gd name="connsiteY6" fmla="*/ 1777612 h 1921976"/>
                  <a:gd name="connsiteX7" fmla="*/ 2118271 w 3251746"/>
                  <a:gd name="connsiteY7" fmla="*/ 806062 h 1921976"/>
                  <a:gd name="connsiteX8" fmla="*/ 1118146 w 3251746"/>
                  <a:gd name="connsiteY8" fmla="*/ 606037 h 1921976"/>
                  <a:gd name="connsiteX0" fmla="*/ 1118146 w 3242221"/>
                  <a:gd name="connsiteY0" fmla="*/ 606037 h 1921976"/>
                  <a:gd name="connsiteX1" fmla="*/ 3721 w 3242221"/>
                  <a:gd name="connsiteY1" fmla="*/ 844162 h 1921976"/>
                  <a:gd name="connsiteX2" fmla="*/ 889546 w 3242221"/>
                  <a:gd name="connsiteY2" fmla="*/ 34537 h 1921976"/>
                  <a:gd name="connsiteX3" fmla="*/ 2127796 w 3242221"/>
                  <a:gd name="connsiteY3" fmla="*/ 44062 h 1921976"/>
                  <a:gd name="connsiteX4" fmla="*/ 3242221 w 3242221"/>
                  <a:gd name="connsiteY4" fmla="*/ 615562 h 1921976"/>
                  <a:gd name="connsiteX5" fmla="*/ 3242221 w 3242221"/>
                  <a:gd name="connsiteY5" fmla="*/ 1901437 h 1921976"/>
                  <a:gd name="connsiteX6" fmla="*/ 2994571 w 3242221"/>
                  <a:gd name="connsiteY6" fmla="*/ 1777612 h 1921976"/>
                  <a:gd name="connsiteX7" fmla="*/ 2118271 w 3242221"/>
                  <a:gd name="connsiteY7" fmla="*/ 806062 h 1921976"/>
                  <a:gd name="connsiteX8" fmla="*/ 1118146 w 3242221"/>
                  <a:gd name="connsiteY8" fmla="*/ 606037 h 1921976"/>
                  <a:gd name="connsiteX0" fmla="*/ 1118146 w 3242221"/>
                  <a:gd name="connsiteY0" fmla="*/ 606037 h 1921976"/>
                  <a:gd name="connsiteX1" fmla="*/ 3721 w 3242221"/>
                  <a:gd name="connsiteY1" fmla="*/ 844162 h 1921976"/>
                  <a:gd name="connsiteX2" fmla="*/ 889546 w 3242221"/>
                  <a:gd name="connsiteY2" fmla="*/ 34537 h 1921976"/>
                  <a:gd name="connsiteX3" fmla="*/ 2127796 w 3242221"/>
                  <a:gd name="connsiteY3" fmla="*/ 44062 h 1921976"/>
                  <a:gd name="connsiteX4" fmla="*/ 3242221 w 3242221"/>
                  <a:gd name="connsiteY4" fmla="*/ 615562 h 1921976"/>
                  <a:gd name="connsiteX5" fmla="*/ 3242221 w 3242221"/>
                  <a:gd name="connsiteY5" fmla="*/ 1901437 h 1921976"/>
                  <a:gd name="connsiteX6" fmla="*/ 2994571 w 3242221"/>
                  <a:gd name="connsiteY6" fmla="*/ 1777612 h 1921976"/>
                  <a:gd name="connsiteX7" fmla="*/ 2118271 w 3242221"/>
                  <a:gd name="connsiteY7" fmla="*/ 806062 h 1921976"/>
                  <a:gd name="connsiteX8" fmla="*/ 1118146 w 3242221"/>
                  <a:gd name="connsiteY8" fmla="*/ 606037 h 1921976"/>
                  <a:gd name="connsiteX0" fmla="*/ 1118146 w 3261271"/>
                  <a:gd name="connsiteY0" fmla="*/ 606037 h 1993269"/>
                  <a:gd name="connsiteX1" fmla="*/ 3721 w 3261271"/>
                  <a:gd name="connsiteY1" fmla="*/ 844162 h 1993269"/>
                  <a:gd name="connsiteX2" fmla="*/ 889546 w 3261271"/>
                  <a:gd name="connsiteY2" fmla="*/ 34537 h 1993269"/>
                  <a:gd name="connsiteX3" fmla="*/ 2127796 w 3261271"/>
                  <a:gd name="connsiteY3" fmla="*/ 44062 h 1993269"/>
                  <a:gd name="connsiteX4" fmla="*/ 3242221 w 3261271"/>
                  <a:gd name="connsiteY4" fmla="*/ 615562 h 1993269"/>
                  <a:gd name="connsiteX5" fmla="*/ 3261271 w 3261271"/>
                  <a:gd name="connsiteY5" fmla="*/ 1987162 h 1993269"/>
                  <a:gd name="connsiteX6" fmla="*/ 2994571 w 3261271"/>
                  <a:gd name="connsiteY6" fmla="*/ 1777612 h 1993269"/>
                  <a:gd name="connsiteX7" fmla="*/ 2118271 w 3261271"/>
                  <a:gd name="connsiteY7" fmla="*/ 806062 h 1993269"/>
                  <a:gd name="connsiteX8" fmla="*/ 1118146 w 3261271"/>
                  <a:gd name="connsiteY8" fmla="*/ 606037 h 19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1271" h="1993269">
                    <a:moveTo>
                      <a:pt x="1118146" y="606037"/>
                    </a:moveTo>
                    <a:cubicBezTo>
                      <a:pt x="816521" y="761612"/>
                      <a:pt x="308521" y="1206112"/>
                      <a:pt x="3721" y="844162"/>
                    </a:cubicBezTo>
                    <a:cubicBezTo>
                      <a:pt x="-62359" y="765692"/>
                      <a:pt x="772071" y="98037"/>
                      <a:pt x="889546" y="34537"/>
                    </a:cubicBezTo>
                    <a:cubicBezTo>
                      <a:pt x="1007021" y="-9913"/>
                      <a:pt x="2000796" y="-16263"/>
                      <a:pt x="2127796" y="44062"/>
                    </a:cubicBezTo>
                    <a:cubicBezTo>
                      <a:pt x="2616746" y="180587"/>
                      <a:pt x="2915196" y="345687"/>
                      <a:pt x="3242221" y="615562"/>
                    </a:cubicBezTo>
                    <a:lnTo>
                      <a:pt x="3261271" y="1987162"/>
                    </a:lnTo>
                    <a:cubicBezTo>
                      <a:pt x="3159671" y="2012562"/>
                      <a:pt x="3134271" y="1961762"/>
                      <a:pt x="2994571" y="1777612"/>
                    </a:cubicBezTo>
                    <a:cubicBezTo>
                      <a:pt x="2616746" y="1444237"/>
                      <a:pt x="2343696" y="1148962"/>
                      <a:pt x="2118271" y="806062"/>
                    </a:cubicBezTo>
                    <a:cubicBezTo>
                      <a:pt x="1756321" y="777487"/>
                      <a:pt x="1432471" y="720337"/>
                      <a:pt x="1118146" y="60603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dirty="0">
                  <a:solidFill>
                    <a:prstClr val="white"/>
                  </a:solidFill>
                </a:endParaRPr>
              </a:p>
            </p:txBody>
          </p:sp>
          <p:sp>
            <p:nvSpPr>
              <p:cNvPr id="11" name="Rounded Rectangle 4">
                <a:extLst>
                  <a:ext uri="{FF2B5EF4-FFF2-40B4-BE49-F238E27FC236}">
                    <a16:creationId xmlns:a16="http://schemas.microsoft.com/office/drawing/2014/main" xmlns="" id="{4CF02BF0-B732-472E-AEA6-91AAE1F7B76F}"/>
                  </a:ext>
                </a:extLst>
              </p:cNvPr>
              <p:cNvSpPr/>
              <p:nvPr/>
            </p:nvSpPr>
            <p:spPr>
              <a:xfrm rot="2002203">
                <a:off x="2745022" y="3807001"/>
                <a:ext cx="339508" cy="61214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a:solidFill>
                    <a:prstClr val="white"/>
                  </a:solidFill>
                </a:endParaRPr>
              </a:p>
            </p:txBody>
          </p:sp>
          <p:sp>
            <p:nvSpPr>
              <p:cNvPr id="12" name="Rounded Rectangle 11">
                <a:extLst>
                  <a:ext uri="{FF2B5EF4-FFF2-40B4-BE49-F238E27FC236}">
                    <a16:creationId xmlns:a16="http://schemas.microsoft.com/office/drawing/2014/main" xmlns="" id="{38523EA0-20A1-45A0-A577-1BE9F7B08597}"/>
                  </a:ext>
                </a:extLst>
              </p:cNvPr>
              <p:cNvSpPr/>
              <p:nvPr/>
            </p:nvSpPr>
            <p:spPr>
              <a:xfrm rot="2002203">
                <a:off x="3276558" y="3627997"/>
                <a:ext cx="339508" cy="93469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a:solidFill>
                    <a:prstClr val="white"/>
                  </a:solidFill>
                </a:endParaRPr>
              </a:p>
            </p:txBody>
          </p:sp>
          <p:sp>
            <p:nvSpPr>
              <p:cNvPr id="13" name="Rounded Rectangle 12">
                <a:extLst>
                  <a:ext uri="{FF2B5EF4-FFF2-40B4-BE49-F238E27FC236}">
                    <a16:creationId xmlns:a16="http://schemas.microsoft.com/office/drawing/2014/main" xmlns="" id="{09131168-09CC-435B-A41B-CC81B1B52DDF}"/>
                  </a:ext>
                </a:extLst>
              </p:cNvPr>
              <p:cNvSpPr/>
              <p:nvPr/>
            </p:nvSpPr>
            <p:spPr>
              <a:xfrm rot="2002203">
                <a:off x="3656813" y="3935485"/>
                <a:ext cx="339508" cy="72431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a:solidFill>
                    <a:prstClr val="white"/>
                  </a:solidFill>
                </a:endParaRPr>
              </a:p>
            </p:txBody>
          </p:sp>
          <p:sp>
            <p:nvSpPr>
              <p:cNvPr id="14" name="Rounded Rectangle 13">
                <a:extLst>
                  <a:ext uri="{FF2B5EF4-FFF2-40B4-BE49-F238E27FC236}">
                    <a16:creationId xmlns:a16="http://schemas.microsoft.com/office/drawing/2014/main" xmlns="" id="{9E195D4E-A48C-450D-B340-5615BE58E99F}"/>
                  </a:ext>
                </a:extLst>
              </p:cNvPr>
              <p:cNvSpPr/>
              <p:nvPr/>
            </p:nvSpPr>
            <p:spPr>
              <a:xfrm rot="2002203">
                <a:off x="4082895" y="4229792"/>
                <a:ext cx="339508" cy="56741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a:solidFill>
                    <a:prstClr val="white"/>
                  </a:solidFill>
                </a:endParaRPr>
              </a:p>
            </p:txBody>
          </p:sp>
        </p:grpSp>
        <p:sp>
          <p:nvSpPr>
            <p:cNvPr id="9" name="Freeform 14">
              <a:extLst>
                <a:ext uri="{FF2B5EF4-FFF2-40B4-BE49-F238E27FC236}">
                  <a16:creationId xmlns:a16="http://schemas.microsoft.com/office/drawing/2014/main" xmlns="" id="{6CCF7AC9-596B-4EC0-A6C2-679D20A498DD}"/>
                </a:ext>
              </a:extLst>
            </p:cNvPr>
            <p:cNvSpPr/>
            <p:nvPr/>
          </p:nvSpPr>
          <p:spPr>
            <a:xfrm>
              <a:off x="2676526" y="2590800"/>
              <a:ext cx="3152217" cy="2284673"/>
            </a:xfrm>
            <a:custGeom>
              <a:avLst/>
              <a:gdLst>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71650 w 3152217"/>
                <a:gd name="connsiteY26" fmla="*/ 2057400 h 2217998"/>
                <a:gd name="connsiteX27" fmla="*/ 1798691 w 3152217"/>
                <a:gd name="connsiteY27" fmla="*/ 2010144 h 2217998"/>
                <a:gd name="connsiteX28" fmla="*/ 1775643 w 3152217"/>
                <a:gd name="connsiteY28" fmla="*/ 1987096 h 2217998"/>
                <a:gd name="connsiteX29" fmla="*/ 1848068 w 3152217"/>
                <a:gd name="connsiteY29" fmla="*/ 1914670 h 2217998"/>
                <a:gd name="connsiteX30" fmla="*/ 1533525 w 3152217"/>
                <a:gd name="connsiteY30" fmla="*/ 1485900 h 2217998"/>
                <a:gd name="connsiteX31" fmla="*/ 1219200 w 3152217"/>
                <a:gd name="connsiteY31" fmla="*/ 1181100 h 2217998"/>
                <a:gd name="connsiteX32" fmla="*/ 571500 w 3152217"/>
                <a:gd name="connsiteY32" fmla="*/ 1295400 h 2217998"/>
                <a:gd name="connsiteX33" fmla="*/ 0 w 3152217"/>
                <a:gd name="connsiteY33" fmla="*/ 1266825 h 2217998"/>
                <a:gd name="connsiteX34" fmla="*/ 9525 w 3152217"/>
                <a:gd name="connsiteY34" fmla="*/ 28575 h 2217998"/>
                <a:gd name="connsiteX35" fmla="*/ 323850 w 3152217"/>
                <a:gd name="connsiteY35"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71650 w 3152217"/>
                <a:gd name="connsiteY26" fmla="*/ 2057400 h 2217998"/>
                <a:gd name="connsiteX27" fmla="*/ 1798691 w 3152217"/>
                <a:gd name="connsiteY27" fmla="*/ 2010144 h 2217998"/>
                <a:gd name="connsiteX28" fmla="*/ 1775643 w 3152217"/>
                <a:gd name="connsiteY28" fmla="*/ 1987096 h 2217998"/>
                <a:gd name="connsiteX29" fmla="*/ 1848068 w 3152217"/>
                <a:gd name="connsiteY29" fmla="*/ 1914670 h 2217998"/>
                <a:gd name="connsiteX30" fmla="*/ 1533525 w 3152217"/>
                <a:gd name="connsiteY30" fmla="*/ 1485900 h 2217998"/>
                <a:gd name="connsiteX31" fmla="*/ 1219200 w 3152217"/>
                <a:gd name="connsiteY31" fmla="*/ 1181100 h 2217998"/>
                <a:gd name="connsiteX32" fmla="*/ 571500 w 3152217"/>
                <a:gd name="connsiteY32" fmla="*/ 1295400 h 2217998"/>
                <a:gd name="connsiteX33" fmla="*/ 0 w 3152217"/>
                <a:gd name="connsiteY33" fmla="*/ 1266825 h 2217998"/>
                <a:gd name="connsiteX34" fmla="*/ 9525 w 3152217"/>
                <a:gd name="connsiteY34" fmla="*/ 28575 h 2217998"/>
                <a:gd name="connsiteX35" fmla="*/ 323850 w 3152217"/>
                <a:gd name="connsiteY35"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803401 w 3152217"/>
                <a:gd name="connsiteY25" fmla="*/ 2014854 h 2217998"/>
                <a:gd name="connsiteX26" fmla="*/ 1798691 w 3152217"/>
                <a:gd name="connsiteY26" fmla="*/ 2010144 h 2217998"/>
                <a:gd name="connsiteX27" fmla="*/ 1775643 w 3152217"/>
                <a:gd name="connsiteY27" fmla="*/ 1987096 h 2217998"/>
                <a:gd name="connsiteX28" fmla="*/ 1848068 w 3152217"/>
                <a:gd name="connsiteY28" fmla="*/ 1914670 h 2217998"/>
                <a:gd name="connsiteX29" fmla="*/ 1533525 w 3152217"/>
                <a:gd name="connsiteY29" fmla="*/ 1485900 h 2217998"/>
                <a:gd name="connsiteX30" fmla="*/ 1219200 w 3152217"/>
                <a:gd name="connsiteY30" fmla="*/ 1181100 h 2217998"/>
                <a:gd name="connsiteX31" fmla="*/ 571500 w 3152217"/>
                <a:gd name="connsiteY31" fmla="*/ 1295400 h 2217998"/>
                <a:gd name="connsiteX32" fmla="*/ 0 w 3152217"/>
                <a:gd name="connsiteY32" fmla="*/ 1266825 h 2217998"/>
                <a:gd name="connsiteX33" fmla="*/ 9525 w 3152217"/>
                <a:gd name="connsiteY33" fmla="*/ 28575 h 2217998"/>
                <a:gd name="connsiteX34" fmla="*/ 323850 w 3152217"/>
                <a:gd name="connsiteY34"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798691 w 3152217"/>
                <a:gd name="connsiteY25" fmla="*/ 2010144 h 2217998"/>
                <a:gd name="connsiteX26" fmla="*/ 1775643 w 3152217"/>
                <a:gd name="connsiteY26" fmla="*/ 1987096 h 2217998"/>
                <a:gd name="connsiteX27" fmla="*/ 1848068 w 3152217"/>
                <a:gd name="connsiteY27" fmla="*/ 1914670 h 2217998"/>
                <a:gd name="connsiteX28" fmla="*/ 1533525 w 3152217"/>
                <a:gd name="connsiteY28" fmla="*/ 1485900 h 2217998"/>
                <a:gd name="connsiteX29" fmla="*/ 1219200 w 3152217"/>
                <a:gd name="connsiteY29" fmla="*/ 1181100 h 2217998"/>
                <a:gd name="connsiteX30" fmla="*/ 571500 w 3152217"/>
                <a:gd name="connsiteY30" fmla="*/ 1295400 h 2217998"/>
                <a:gd name="connsiteX31" fmla="*/ 0 w 3152217"/>
                <a:gd name="connsiteY31" fmla="*/ 1266825 h 2217998"/>
                <a:gd name="connsiteX32" fmla="*/ 9525 w 3152217"/>
                <a:gd name="connsiteY32" fmla="*/ 28575 h 2217998"/>
                <a:gd name="connsiteX33" fmla="*/ 323850 w 3152217"/>
                <a:gd name="connsiteY33"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66688 w 3152217"/>
                <a:gd name="connsiteY20" fmla="*/ 1796050 h 2217998"/>
                <a:gd name="connsiteX21" fmla="*/ 1987859 w 3152217"/>
                <a:gd name="connsiteY21" fmla="*/ 1774879 h 2217998"/>
                <a:gd name="connsiteX22" fmla="*/ 2218760 w 3152217"/>
                <a:gd name="connsiteY22" fmla="*/ 2005781 h 2217998"/>
                <a:gd name="connsiteX23" fmla="*/ 2218760 w 3152217"/>
                <a:gd name="connsiteY23" fmla="*/ 2217998 h 2217998"/>
                <a:gd name="connsiteX24" fmla="*/ 2006543 w 3152217"/>
                <a:gd name="connsiteY24" fmla="*/ 2217998 h 2217998"/>
                <a:gd name="connsiteX25" fmla="*/ 1798691 w 3152217"/>
                <a:gd name="connsiteY25" fmla="*/ 2010144 h 2217998"/>
                <a:gd name="connsiteX26" fmla="*/ 1775643 w 3152217"/>
                <a:gd name="connsiteY26" fmla="*/ 1987096 h 2217998"/>
                <a:gd name="connsiteX27" fmla="*/ 1848068 w 3152217"/>
                <a:gd name="connsiteY27" fmla="*/ 1914670 h 2217998"/>
                <a:gd name="connsiteX28" fmla="*/ 1533525 w 3152217"/>
                <a:gd name="connsiteY28" fmla="*/ 1485900 h 2217998"/>
                <a:gd name="connsiteX29" fmla="*/ 1219200 w 3152217"/>
                <a:gd name="connsiteY29" fmla="*/ 1181100 h 2217998"/>
                <a:gd name="connsiteX30" fmla="*/ 571500 w 3152217"/>
                <a:gd name="connsiteY30" fmla="*/ 1295400 h 2217998"/>
                <a:gd name="connsiteX31" fmla="*/ 0 w 3152217"/>
                <a:gd name="connsiteY31" fmla="*/ 1266825 h 2217998"/>
                <a:gd name="connsiteX32" fmla="*/ 9525 w 3152217"/>
                <a:gd name="connsiteY32" fmla="*/ 28575 h 2217998"/>
                <a:gd name="connsiteX33" fmla="*/ 323850 w 3152217"/>
                <a:gd name="connsiteY33"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467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1865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8068 w 3152217"/>
                <a:gd name="connsiteY26" fmla="*/ 1911865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2720489 w 3152217"/>
                <a:gd name="connsiteY5" fmla="*/ 785957 h 2217998"/>
                <a:gd name="connsiteX6" fmla="*/ 3152217 w 3152217"/>
                <a:gd name="connsiteY6" fmla="*/ 1217685 h 2217998"/>
                <a:gd name="connsiteX7" fmla="*/ 3152217 w 3152217"/>
                <a:gd name="connsiteY7" fmla="*/ 1429902 h 2217998"/>
                <a:gd name="connsiteX8" fmla="*/ 2940000 w 3152217"/>
                <a:gd name="connsiteY8" fmla="*/ 1429902 h 2217998"/>
                <a:gd name="connsiteX9" fmla="*/ 2539107 w 3152217"/>
                <a:gd name="connsiteY9" fmla="*/ 1029008 h 2217998"/>
                <a:gd name="connsiteX10" fmla="*/ 2474399 w 3152217"/>
                <a:gd name="connsiteY10" fmla="*/ 1115717 h 2217998"/>
                <a:gd name="connsiteX11" fmla="*/ 2907621 w 3152217"/>
                <a:gd name="connsiteY11" fmla="*/ 1548940 h 2217998"/>
                <a:gd name="connsiteX12" fmla="*/ 2907621 w 3152217"/>
                <a:gd name="connsiteY12" fmla="*/ 1761157 h 2217998"/>
                <a:gd name="connsiteX13" fmla="*/ 2695404 w 3152217"/>
                <a:gd name="connsiteY13" fmla="*/ 1761157 h 2217998"/>
                <a:gd name="connsiteX14" fmla="*/ 2293017 w 3152217"/>
                <a:gd name="connsiteY14" fmla="*/ 1358769 h 2217998"/>
                <a:gd name="connsiteX15" fmla="*/ 2228234 w 3152217"/>
                <a:gd name="connsiteY15" fmla="*/ 1445578 h 2217998"/>
                <a:gd name="connsiteX16" fmla="*/ 2648161 w 3152217"/>
                <a:gd name="connsiteY16" fmla="*/ 1865505 h 2217998"/>
                <a:gd name="connsiteX17" fmla="*/ 2648161 w 3152217"/>
                <a:gd name="connsiteY17" fmla="*/ 2077722 h 2217998"/>
                <a:gd name="connsiteX18" fmla="*/ 2435944 w 3152217"/>
                <a:gd name="connsiteY18" fmla="*/ 2077722 h 2217998"/>
                <a:gd name="connsiteX19" fmla="*/ 2046853 w 3152217"/>
                <a:gd name="connsiteY19" fmla="*/ 1688629 h 2217998"/>
                <a:gd name="connsiteX20" fmla="*/ 1987859 w 3152217"/>
                <a:gd name="connsiteY20" fmla="*/ 1774879 h 2217998"/>
                <a:gd name="connsiteX21" fmla="*/ 2218760 w 3152217"/>
                <a:gd name="connsiteY21" fmla="*/ 2005781 h 2217998"/>
                <a:gd name="connsiteX22" fmla="*/ 2218760 w 3152217"/>
                <a:gd name="connsiteY22" fmla="*/ 2217998 h 2217998"/>
                <a:gd name="connsiteX23" fmla="*/ 2006543 w 3152217"/>
                <a:gd name="connsiteY23" fmla="*/ 2217998 h 2217998"/>
                <a:gd name="connsiteX24" fmla="*/ 1798691 w 3152217"/>
                <a:gd name="connsiteY24" fmla="*/ 2010144 h 2217998"/>
                <a:gd name="connsiteX25" fmla="*/ 1775643 w 3152217"/>
                <a:gd name="connsiteY25" fmla="*/ 1987096 h 2217998"/>
                <a:gd name="connsiteX26" fmla="*/ 1842458 w 3152217"/>
                <a:gd name="connsiteY26" fmla="*/ 1897840 h 2217998"/>
                <a:gd name="connsiteX27" fmla="*/ 1533525 w 3152217"/>
                <a:gd name="connsiteY27" fmla="*/ 1485900 h 2217998"/>
                <a:gd name="connsiteX28" fmla="*/ 1219200 w 3152217"/>
                <a:gd name="connsiteY28" fmla="*/ 1181100 h 2217998"/>
                <a:gd name="connsiteX29" fmla="*/ 571500 w 3152217"/>
                <a:gd name="connsiteY29" fmla="*/ 1295400 h 2217998"/>
                <a:gd name="connsiteX30" fmla="*/ 0 w 3152217"/>
                <a:gd name="connsiteY30" fmla="*/ 1266825 h 2217998"/>
                <a:gd name="connsiteX31" fmla="*/ 9525 w 3152217"/>
                <a:gd name="connsiteY31" fmla="*/ 28575 h 2217998"/>
                <a:gd name="connsiteX32" fmla="*/ 323850 w 3152217"/>
                <a:gd name="connsiteY32"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219325 w 3152217"/>
                <a:gd name="connsiteY3" fmla="*/ 295275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314575 w 3152217"/>
                <a:gd name="connsiteY3" fmla="*/ 285750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23850 w 3152217"/>
                <a:gd name="connsiteY0" fmla="*/ 0 h 2217998"/>
                <a:gd name="connsiteX1" fmla="*/ 95250 w 3152217"/>
                <a:gd name="connsiteY1" fmla="*/ 209550 h 2217998"/>
                <a:gd name="connsiteX2" fmla="*/ 1352550 w 3152217"/>
                <a:gd name="connsiteY2" fmla="*/ 85725 h 2217998"/>
                <a:gd name="connsiteX3" fmla="*/ 2314575 w 3152217"/>
                <a:gd name="connsiteY3" fmla="*/ 285750 h 2217998"/>
                <a:gd name="connsiteX4" fmla="*/ 2724150 w 3152217"/>
                <a:gd name="connsiteY4" fmla="*/ 781050 h 2217998"/>
                <a:gd name="connsiteX5" fmla="*/ 3152217 w 3152217"/>
                <a:gd name="connsiteY5" fmla="*/ 1217685 h 2217998"/>
                <a:gd name="connsiteX6" fmla="*/ 3152217 w 3152217"/>
                <a:gd name="connsiteY6" fmla="*/ 1429902 h 2217998"/>
                <a:gd name="connsiteX7" fmla="*/ 2940000 w 3152217"/>
                <a:gd name="connsiteY7" fmla="*/ 1429902 h 2217998"/>
                <a:gd name="connsiteX8" fmla="*/ 2539107 w 3152217"/>
                <a:gd name="connsiteY8" fmla="*/ 1029008 h 2217998"/>
                <a:gd name="connsiteX9" fmla="*/ 2474399 w 3152217"/>
                <a:gd name="connsiteY9" fmla="*/ 1115717 h 2217998"/>
                <a:gd name="connsiteX10" fmla="*/ 2907621 w 3152217"/>
                <a:gd name="connsiteY10" fmla="*/ 1548940 h 2217998"/>
                <a:gd name="connsiteX11" fmla="*/ 2907621 w 3152217"/>
                <a:gd name="connsiteY11" fmla="*/ 1761157 h 2217998"/>
                <a:gd name="connsiteX12" fmla="*/ 2695404 w 3152217"/>
                <a:gd name="connsiteY12" fmla="*/ 1761157 h 2217998"/>
                <a:gd name="connsiteX13" fmla="*/ 2293017 w 3152217"/>
                <a:gd name="connsiteY13" fmla="*/ 1358769 h 2217998"/>
                <a:gd name="connsiteX14" fmla="*/ 2228234 w 3152217"/>
                <a:gd name="connsiteY14" fmla="*/ 1445578 h 2217998"/>
                <a:gd name="connsiteX15" fmla="*/ 2648161 w 3152217"/>
                <a:gd name="connsiteY15" fmla="*/ 1865505 h 2217998"/>
                <a:gd name="connsiteX16" fmla="*/ 2648161 w 3152217"/>
                <a:gd name="connsiteY16" fmla="*/ 2077722 h 2217998"/>
                <a:gd name="connsiteX17" fmla="*/ 2435944 w 3152217"/>
                <a:gd name="connsiteY17" fmla="*/ 2077722 h 2217998"/>
                <a:gd name="connsiteX18" fmla="*/ 2046853 w 3152217"/>
                <a:gd name="connsiteY18" fmla="*/ 1688629 h 2217998"/>
                <a:gd name="connsiteX19" fmla="*/ 1987859 w 3152217"/>
                <a:gd name="connsiteY19" fmla="*/ 1774879 h 2217998"/>
                <a:gd name="connsiteX20" fmla="*/ 2218760 w 3152217"/>
                <a:gd name="connsiteY20" fmla="*/ 2005781 h 2217998"/>
                <a:gd name="connsiteX21" fmla="*/ 2218760 w 3152217"/>
                <a:gd name="connsiteY21" fmla="*/ 2217998 h 2217998"/>
                <a:gd name="connsiteX22" fmla="*/ 2006543 w 3152217"/>
                <a:gd name="connsiteY22" fmla="*/ 2217998 h 2217998"/>
                <a:gd name="connsiteX23" fmla="*/ 1798691 w 3152217"/>
                <a:gd name="connsiteY23" fmla="*/ 2010144 h 2217998"/>
                <a:gd name="connsiteX24" fmla="*/ 1775643 w 3152217"/>
                <a:gd name="connsiteY24" fmla="*/ 1987096 h 2217998"/>
                <a:gd name="connsiteX25" fmla="*/ 1842458 w 3152217"/>
                <a:gd name="connsiteY25" fmla="*/ 1897840 h 2217998"/>
                <a:gd name="connsiteX26" fmla="*/ 1533525 w 3152217"/>
                <a:gd name="connsiteY26" fmla="*/ 1485900 h 2217998"/>
                <a:gd name="connsiteX27" fmla="*/ 1219200 w 3152217"/>
                <a:gd name="connsiteY27" fmla="*/ 1181100 h 2217998"/>
                <a:gd name="connsiteX28" fmla="*/ 571500 w 3152217"/>
                <a:gd name="connsiteY28" fmla="*/ 1295400 h 2217998"/>
                <a:gd name="connsiteX29" fmla="*/ 0 w 3152217"/>
                <a:gd name="connsiteY29" fmla="*/ 1266825 h 2217998"/>
                <a:gd name="connsiteX30" fmla="*/ 9525 w 3152217"/>
                <a:gd name="connsiteY30" fmla="*/ 28575 h 2217998"/>
                <a:gd name="connsiteX31" fmla="*/ 323850 w 3152217"/>
                <a:gd name="connsiteY31" fmla="*/ 0 h 2217998"/>
                <a:gd name="connsiteX0" fmla="*/ 361950 w 3152217"/>
                <a:gd name="connsiteY0" fmla="*/ 0 h 2256098"/>
                <a:gd name="connsiteX1" fmla="*/ 95250 w 3152217"/>
                <a:gd name="connsiteY1" fmla="*/ 247650 h 2256098"/>
                <a:gd name="connsiteX2" fmla="*/ 1352550 w 3152217"/>
                <a:gd name="connsiteY2" fmla="*/ 123825 h 2256098"/>
                <a:gd name="connsiteX3" fmla="*/ 2314575 w 3152217"/>
                <a:gd name="connsiteY3" fmla="*/ 323850 h 2256098"/>
                <a:gd name="connsiteX4" fmla="*/ 2724150 w 3152217"/>
                <a:gd name="connsiteY4" fmla="*/ 819150 h 2256098"/>
                <a:gd name="connsiteX5" fmla="*/ 3152217 w 3152217"/>
                <a:gd name="connsiteY5" fmla="*/ 1255785 h 2256098"/>
                <a:gd name="connsiteX6" fmla="*/ 3152217 w 3152217"/>
                <a:gd name="connsiteY6" fmla="*/ 1468002 h 2256098"/>
                <a:gd name="connsiteX7" fmla="*/ 2940000 w 3152217"/>
                <a:gd name="connsiteY7" fmla="*/ 1468002 h 2256098"/>
                <a:gd name="connsiteX8" fmla="*/ 2539107 w 3152217"/>
                <a:gd name="connsiteY8" fmla="*/ 1067108 h 2256098"/>
                <a:gd name="connsiteX9" fmla="*/ 2474399 w 3152217"/>
                <a:gd name="connsiteY9" fmla="*/ 1153817 h 2256098"/>
                <a:gd name="connsiteX10" fmla="*/ 2907621 w 3152217"/>
                <a:gd name="connsiteY10" fmla="*/ 1587040 h 2256098"/>
                <a:gd name="connsiteX11" fmla="*/ 2907621 w 3152217"/>
                <a:gd name="connsiteY11" fmla="*/ 1799257 h 2256098"/>
                <a:gd name="connsiteX12" fmla="*/ 2695404 w 3152217"/>
                <a:gd name="connsiteY12" fmla="*/ 1799257 h 2256098"/>
                <a:gd name="connsiteX13" fmla="*/ 2293017 w 3152217"/>
                <a:gd name="connsiteY13" fmla="*/ 1396869 h 2256098"/>
                <a:gd name="connsiteX14" fmla="*/ 2228234 w 3152217"/>
                <a:gd name="connsiteY14" fmla="*/ 1483678 h 2256098"/>
                <a:gd name="connsiteX15" fmla="*/ 2648161 w 3152217"/>
                <a:gd name="connsiteY15" fmla="*/ 1903605 h 2256098"/>
                <a:gd name="connsiteX16" fmla="*/ 2648161 w 3152217"/>
                <a:gd name="connsiteY16" fmla="*/ 2115822 h 2256098"/>
                <a:gd name="connsiteX17" fmla="*/ 2435944 w 3152217"/>
                <a:gd name="connsiteY17" fmla="*/ 2115822 h 2256098"/>
                <a:gd name="connsiteX18" fmla="*/ 2046853 w 3152217"/>
                <a:gd name="connsiteY18" fmla="*/ 1726729 h 2256098"/>
                <a:gd name="connsiteX19" fmla="*/ 1987859 w 3152217"/>
                <a:gd name="connsiteY19" fmla="*/ 1812979 h 2256098"/>
                <a:gd name="connsiteX20" fmla="*/ 2218760 w 3152217"/>
                <a:gd name="connsiteY20" fmla="*/ 2043881 h 2256098"/>
                <a:gd name="connsiteX21" fmla="*/ 2218760 w 3152217"/>
                <a:gd name="connsiteY21" fmla="*/ 2256098 h 2256098"/>
                <a:gd name="connsiteX22" fmla="*/ 2006543 w 3152217"/>
                <a:gd name="connsiteY22" fmla="*/ 2256098 h 2256098"/>
                <a:gd name="connsiteX23" fmla="*/ 1798691 w 3152217"/>
                <a:gd name="connsiteY23" fmla="*/ 2048244 h 2256098"/>
                <a:gd name="connsiteX24" fmla="*/ 1775643 w 3152217"/>
                <a:gd name="connsiteY24" fmla="*/ 2025196 h 2256098"/>
                <a:gd name="connsiteX25" fmla="*/ 1842458 w 3152217"/>
                <a:gd name="connsiteY25" fmla="*/ 1935940 h 2256098"/>
                <a:gd name="connsiteX26" fmla="*/ 1533525 w 3152217"/>
                <a:gd name="connsiteY26" fmla="*/ 1524000 h 2256098"/>
                <a:gd name="connsiteX27" fmla="*/ 1219200 w 3152217"/>
                <a:gd name="connsiteY27" fmla="*/ 1219200 h 2256098"/>
                <a:gd name="connsiteX28" fmla="*/ 571500 w 3152217"/>
                <a:gd name="connsiteY28" fmla="*/ 1333500 h 2256098"/>
                <a:gd name="connsiteX29" fmla="*/ 0 w 3152217"/>
                <a:gd name="connsiteY29" fmla="*/ 1304925 h 2256098"/>
                <a:gd name="connsiteX30" fmla="*/ 9525 w 3152217"/>
                <a:gd name="connsiteY30" fmla="*/ 66675 h 2256098"/>
                <a:gd name="connsiteX31" fmla="*/ 361950 w 3152217"/>
                <a:gd name="connsiteY31" fmla="*/ 0 h 2256098"/>
                <a:gd name="connsiteX0" fmla="*/ 361950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61950 w 3152217"/>
                <a:gd name="connsiteY31" fmla="*/ 9525 h 2265623"/>
                <a:gd name="connsiteX0" fmla="*/ 40957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409575 w 3152217"/>
                <a:gd name="connsiteY31" fmla="*/ 9525 h 2265623"/>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390525 w 3152217"/>
                <a:gd name="connsiteY0" fmla="*/ 24506 h 2280604"/>
                <a:gd name="connsiteX1" fmla="*/ 95250 w 3152217"/>
                <a:gd name="connsiteY1" fmla="*/ 272156 h 2280604"/>
                <a:gd name="connsiteX2" fmla="*/ 1352550 w 3152217"/>
                <a:gd name="connsiteY2" fmla="*/ 148331 h 2280604"/>
                <a:gd name="connsiteX3" fmla="*/ 2314575 w 3152217"/>
                <a:gd name="connsiteY3" fmla="*/ 348356 h 2280604"/>
                <a:gd name="connsiteX4" fmla="*/ 2724150 w 3152217"/>
                <a:gd name="connsiteY4" fmla="*/ 843656 h 2280604"/>
                <a:gd name="connsiteX5" fmla="*/ 3152217 w 3152217"/>
                <a:gd name="connsiteY5" fmla="*/ 1280291 h 2280604"/>
                <a:gd name="connsiteX6" fmla="*/ 3152217 w 3152217"/>
                <a:gd name="connsiteY6" fmla="*/ 1492508 h 2280604"/>
                <a:gd name="connsiteX7" fmla="*/ 2940000 w 3152217"/>
                <a:gd name="connsiteY7" fmla="*/ 1492508 h 2280604"/>
                <a:gd name="connsiteX8" fmla="*/ 2539107 w 3152217"/>
                <a:gd name="connsiteY8" fmla="*/ 1091614 h 2280604"/>
                <a:gd name="connsiteX9" fmla="*/ 2474399 w 3152217"/>
                <a:gd name="connsiteY9" fmla="*/ 1178323 h 2280604"/>
                <a:gd name="connsiteX10" fmla="*/ 2907621 w 3152217"/>
                <a:gd name="connsiteY10" fmla="*/ 1611546 h 2280604"/>
                <a:gd name="connsiteX11" fmla="*/ 2907621 w 3152217"/>
                <a:gd name="connsiteY11" fmla="*/ 1823763 h 2280604"/>
                <a:gd name="connsiteX12" fmla="*/ 2695404 w 3152217"/>
                <a:gd name="connsiteY12" fmla="*/ 1823763 h 2280604"/>
                <a:gd name="connsiteX13" fmla="*/ 2293017 w 3152217"/>
                <a:gd name="connsiteY13" fmla="*/ 1421375 h 2280604"/>
                <a:gd name="connsiteX14" fmla="*/ 2228234 w 3152217"/>
                <a:gd name="connsiteY14" fmla="*/ 1508184 h 2280604"/>
                <a:gd name="connsiteX15" fmla="*/ 2648161 w 3152217"/>
                <a:gd name="connsiteY15" fmla="*/ 1928111 h 2280604"/>
                <a:gd name="connsiteX16" fmla="*/ 2648161 w 3152217"/>
                <a:gd name="connsiteY16" fmla="*/ 2140328 h 2280604"/>
                <a:gd name="connsiteX17" fmla="*/ 2435944 w 3152217"/>
                <a:gd name="connsiteY17" fmla="*/ 2140328 h 2280604"/>
                <a:gd name="connsiteX18" fmla="*/ 2046853 w 3152217"/>
                <a:gd name="connsiteY18" fmla="*/ 1751235 h 2280604"/>
                <a:gd name="connsiteX19" fmla="*/ 1987859 w 3152217"/>
                <a:gd name="connsiteY19" fmla="*/ 1837485 h 2280604"/>
                <a:gd name="connsiteX20" fmla="*/ 2218760 w 3152217"/>
                <a:gd name="connsiteY20" fmla="*/ 2068387 h 2280604"/>
                <a:gd name="connsiteX21" fmla="*/ 2218760 w 3152217"/>
                <a:gd name="connsiteY21" fmla="*/ 2280604 h 2280604"/>
                <a:gd name="connsiteX22" fmla="*/ 2006543 w 3152217"/>
                <a:gd name="connsiteY22" fmla="*/ 2280604 h 2280604"/>
                <a:gd name="connsiteX23" fmla="*/ 1798691 w 3152217"/>
                <a:gd name="connsiteY23" fmla="*/ 2072750 h 2280604"/>
                <a:gd name="connsiteX24" fmla="*/ 1775643 w 3152217"/>
                <a:gd name="connsiteY24" fmla="*/ 2049702 h 2280604"/>
                <a:gd name="connsiteX25" fmla="*/ 1842458 w 3152217"/>
                <a:gd name="connsiteY25" fmla="*/ 1960446 h 2280604"/>
                <a:gd name="connsiteX26" fmla="*/ 1533525 w 3152217"/>
                <a:gd name="connsiteY26" fmla="*/ 1548506 h 2280604"/>
                <a:gd name="connsiteX27" fmla="*/ 1219200 w 3152217"/>
                <a:gd name="connsiteY27" fmla="*/ 1243706 h 2280604"/>
                <a:gd name="connsiteX28" fmla="*/ 571500 w 3152217"/>
                <a:gd name="connsiteY28" fmla="*/ 1358006 h 2280604"/>
                <a:gd name="connsiteX29" fmla="*/ 0 w 3152217"/>
                <a:gd name="connsiteY29" fmla="*/ 1329431 h 2280604"/>
                <a:gd name="connsiteX30" fmla="*/ 0 w 3152217"/>
                <a:gd name="connsiteY30" fmla="*/ 14981 h 2280604"/>
                <a:gd name="connsiteX31" fmla="*/ 390525 w 3152217"/>
                <a:gd name="connsiteY31" fmla="*/ 24506 h 2280604"/>
                <a:gd name="connsiteX0" fmla="*/ 390525 w 3152217"/>
                <a:gd name="connsiteY0" fmla="*/ 33386 h 2289484"/>
                <a:gd name="connsiteX1" fmla="*/ 95250 w 3152217"/>
                <a:gd name="connsiteY1" fmla="*/ 281036 h 2289484"/>
                <a:gd name="connsiteX2" fmla="*/ 1352550 w 3152217"/>
                <a:gd name="connsiteY2" fmla="*/ 157211 h 2289484"/>
                <a:gd name="connsiteX3" fmla="*/ 2314575 w 3152217"/>
                <a:gd name="connsiteY3" fmla="*/ 357236 h 2289484"/>
                <a:gd name="connsiteX4" fmla="*/ 2724150 w 3152217"/>
                <a:gd name="connsiteY4" fmla="*/ 852536 h 2289484"/>
                <a:gd name="connsiteX5" fmla="*/ 3152217 w 3152217"/>
                <a:gd name="connsiteY5" fmla="*/ 1289171 h 2289484"/>
                <a:gd name="connsiteX6" fmla="*/ 3152217 w 3152217"/>
                <a:gd name="connsiteY6" fmla="*/ 1501388 h 2289484"/>
                <a:gd name="connsiteX7" fmla="*/ 2940000 w 3152217"/>
                <a:gd name="connsiteY7" fmla="*/ 1501388 h 2289484"/>
                <a:gd name="connsiteX8" fmla="*/ 2539107 w 3152217"/>
                <a:gd name="connsiteY8" fmla="*/ 1100494 h 2289484"/>
                <a:gd name="connsiteX9" fmla="*/ 2474399 w 3152217"/>
                <a:gd name="connsiteY9" fmla="*/ 1187203 h 2289484"/>
                <a:gd name="connsiteX10" fmla="*/ 2907621 w 3152217"/>
                <a:gd name="connsiteY10" fmla="*/ 1620426 h 2289484"/>
                <a:gd name="connsiteX11" fmla="*/ 2907621 w 3152217"/>
                <a:gd name="connsiteY11" fmla="*/ 1832643 h 2289484"/>
                <a:gd name="connsiteX12" fmla="*/ 2695404 w 3152217"/>
                <a:gd name="connsiteY12" fmla="*/ 1832643 h 2289484"/>
                <a:gd name="connsiteX13" fmla="*/ 2293017 w 3152217"/>
                <a:gd name="connsiteY13" fmla="*/ 1430255 h 2289484"/>
                <a:gd name="connsiteX14" fmla="*/ 2228234 w 3152217"/>
                <a:gd name="connsiteY14" fmla="*/ 1517064 h 2289484"/>
                <a:gd name="connsiteX15" fmla="*/ 2648161 w 3152217"/>
                <a:gd name="connsiteY15" fmla="*/ 1936991 h 2289484"/>
                <a:gd name="connsiteX16" fmla="*/ 2648161 w 3152217"/>
                <a:gd name="connsiteY16" fmla="*/ 2149208 h 2289484"/>
                <a:gd name="connsiteX17" fmla="*/ 2435944 w 3152217"/>
                <a:gd name="connsiteY17" fmla="*/ 2149208 h 2289484"/>
                <a:gd name="connsiteX18" fmla="*/ 2046853 w 3152217"/>
                <a:gd name="connsiteY18" fmla="*/ 1760115 h 2289484"/>
                <a:gd name="connsiteX19" fmla="*/ 1987859 w 3152217"/>
                <a:gd name="connsiteY19" fmla="*/ 1846365 h 2289484"/>
                <a:gd name="connsiteX20" fmla="*/ 2218760 w 3152217"/>
                <a:gd name="connsiteY20" fmla="*/ 2077267 h 2289484"/>
                <a:gd name="connsiteX21" fmla="*/ 2218760 w 3152217"/>
                <a:gd name="connsiteY21" fmla="*/ 2289484 h 2289484"/>
                <a:gd name="connsiteX22" fmla="*/ 2006543 w 3152217"/>
                <a:gd name="connsiteY22" fmla="*/ 2289484 h 2289484"/>
                <a:gd name="connsiteX23" fmla="*/ 1798691 w 3152217"/>
                <a:gd name="connsiteY23" fmla="*/ 2081630 h 2289484"/>
                <a:gd name="connsiteX24" fmla="*/ 1775643 w 3152217"/>
                <a:gd name="connsiteY24" fmla="*/ 2058582 h 2289484"/>
                <a:gd name="connsiteX25" fmla="*/ 1842458 w 3152217"/>
                <a:gd name="connsiteY25" fmla="*/ 1969326 h 2289484"/>
                <a:gd name="connsiteX26" fmla="*/ 1533525 w 3152217"/>
                <a:gd name="connsiteY26" fmla="*/ 1557386 h 2289484"/>
                <a:gd name="connsiteX27" fmla="*/ 1219200 w 3152217"/>
                <a:gd name="connsiteY27" fmla="*/ 1252586 h 2289484"/>
                <a:gd name="connsiteX28" fmla="*/ 571500 w 3152217"/>
                <a:gd name="connsiteY28" fmla="*/ 1366886 h 2289484"/>
                <a:gd name="connsiteX29" fmla="*/ 0 w 3152217"/>
                <a:gd name="connsiteY29" fmla="*/ 1338311 h 2289484"/>
                <a:gd name="connsiteX30" fmla="*/ 0 w 3152217"/>
                <a:gd name="connsiteY30" fmla="*/ 23861 h 2289484"/>
                <a:gd name="connsiteX31" fmla="*/ 390525 w 3152217"/>
                <a:gd name="connsiteY31" fmla="*/ 33386 h 2289484"/>
                <a:gd name="connsiteX0" fmla="*/ 390525 w 3152217"/>
                <a:gd name="connsiteY0" fmla="*/ 24507 h 2280605"/>
                <a:gd name="connsiteX1" fmla="*/ 95250 w 3152217"/>
                <a:gd name="connsiteY1" fmla="*/ 272157 h 2280605"/>
                <a:gd name="connsiteX2" fmla="*/ 1352550 w 3152217"/>
                <a:gd name="connsiteY2" fmla="*/ 148332 h 2280605"/>
                <a:gd name="connsiteX3" fmla="*/ 2314575 w 3152217"/>
                <a:gd name="connsiteY3" fmla="*/ 348357 h 2280605"/>
                <a:gd name="connsiteX4" fmla="*/ 2724150 w 3152217"/>
                <a:gd name="connsiteY4" fmla="*/ 843657 h 2280605"/>
                <a:gd name="connsiteX5" fmla="*/ 3152217 w 3152217"/>
                <a:gd name="connsiteY5" fmla="*/ 1280292 h 2280605"/>
                <a:gd name="connsiteX6" fmla="*/ 3152217 w 3152217"/>
                <a:gd name="connsiteY6" fmla="*/ 1492509 h 2280605"/>
                <a:gd name="connsiteX7" fmla="*/ 2940000 w 3152217"/>
                <a:gd name="connsiteY7" fmla="*/ 1492509 h 2280605"/>
                <a:gd name="connsiteX8" fmla="*/ 2539107 w 3152217"/>
                <a:gd name="connsiteY8" fmla="*/ 1091615 h 2280605"/>
                <a:gd name="connsiteX9" fmla="*/ 2474399 w 3152217"/>
                <a:gd name="connsiteY9" fmla="*/ 1178324 h 2280605"/>
                <a:gd name="connsiteX10" fmla="*/ 2907621 w 3152217"/>
                <a:gd name="connsiteY10" fmla="*/ 1611547 h 2280605"/>
                <a:gd name="connsiteX11" fmla="*/ 2907621 w 3152217"/>
                <a:gd name="connsiteY11" fmla="*/ 1823764 h 2280605"/>
                <a:gd name="connsiteX12" fmla="*/ 2695404 w 3152217"/>
                <a:gd name="connsiteY12" fmla="*/ 1823764 h 2280605"/>
                <a:gd name="connsiteX13" fmla="*/ 2293017 w 3152217"/>
                <a:gd name="connsiteY13" fmla="*/ 1421376 h 2280605"/>
                <a:gd name="connsiteX14" fmla="*/ 2228234 w 3152217"/>
                <a:gd name="connsiteY14" fmla="*/ 1508185 h 2280605"/>
                <a:gd name="connsiteX15" fmla="*/ 2648161 w 3152217"/>
                <a:gd name="connsiteY15" fmla="*/ 1928112 h 2280605"/>
                <a:gd name="connsiteX16" fmla="*/ 2648161 w 3152217"/>
                <a:gd name="connsiteY16" fmla="*/ 2140329 h 2280605"/>
                <a:gd name="connsiteX17" fmla="*/ 2435944 w 3152217"/>
                <a:gd name="connsiteY17" fmla="*/ 2140329 h 2280605"/>
                <a:gd name="connsiteX18" fmla="*/ 2046853 w 3152217"/>
                <a:gd name="connsiteY18" fmla="*/ 1751236 h 2280605"/>
                <a:gd name="connsiteX19" fmla="*/ 1987859 w 3152217"/>
                <a:gd name="connsiteY19" fmla="*/ 1837486 h 2280605"/>
                <a:gd name="connsiteX20" fmla="*/ 2218760 w 3152217"/>
                <a:gd name="connsiteY20" fmla="*/ 2068388 h 2280605"/>
                <a:gd name="connsiteX21" fmla="*/ 2218760 w 3152217"/>
                <a:gd name="connsiteY21" fmla="*/ 2280605 h 2280605"/>
                <a:gd name="connsiteX22" fmla="*/ 2006543 w 3152217"/>
                <a:gd name="connsiteY22" fmla="*/ 2280605 h 2280605"/>
                <a:gd name="connsiteX23" fmla="*/ 1798691 w 3152217"/>
                <a:gd name="connsiteY23" fmla="*/ 2072751 h 2280605"/>
                <a:gd name="connsiteX24" fmla="*/ 1775643 w 3152217"/>
                <a:gd name="connsiteY24" fmla="*/ 2049703 h 2280605"/>
                <a:gd name="connsiteX25" fmla="*/ 1842458 w 3152217"/>
                <a:gd name="connsiteY25" fmla="*/ 1960447 h 2280605"/>
                <a:gd name="connsiteX26" fmla="*/ 1533525 w 3152217"/>
                <a:gd name="connsiteY26" fmla="*/ 1548507 h 2280605"/>
                <a:gd name="connsiteX27" fmla="*/ 1219200 w 3152217"/>
                <a:gd name="connsiteY27" fmla="*/ 1243707 h 2280605"/>
                <a:gd name="connsiteX28" fmla="*/ 571500 w 3152217"/>
                <a:gd name="connsiteY28" fmla="*/ 1358007 h 2280605"/>
                <a:gd name="connsiteX29" fmla="*/ 0 w 3152217"/>
                <a:gd name="connsiteY29" fmla="*/ 1329432 h 2280605"/>
                <a:gd name="connsiteX30" fmla="*/ 0 w 3152217"/>
                <a:gd name="connsiteY30" fmla="*/ 14982 h 2280605"/>
                <a:gd name="connsiteX31" fmla="*/ 390525 w 3152217"/>
                <a:gd name="connsiteY31" fmla="*/ 24507 h 2280605"/>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390525 w 3152217"/>
                <a:gd name="connsiteY0" fmla="*/ 9525 h 2265623"/>
                <a:gd name="connsiteX1" fmla="*/ 95250 w 3152217"/>
                <a:gd name="connsiteY1" fmla="*/ 257175 h 2265623"/>
                <a:gd name="connsiteX2" fmla="*/ 1352550 w 3152217"/>
                <a:gd name="connsiteY2" fmla="*/ 133350 h 2265623"/>
                <a:gd name="connsiteX3" fmla="*/ 2314575 w 3152217"/>
                <a:gd name="connsiteY3" fmla="*/ 333375 h 2265623"/>
                <a:gd name="connsiteX4" fmla="*/ 2724150 w 3152217"/>
                <a:gd name="connsiteY4" fmla="*/ 828675 h 2265623"/>
                <a:gd name="connsiteX5" fmla="*/ 3152217 w 3152217"/>
                <a:gd name="connsiteY5" fmla="*/ 1265310 h 2265623"/>
                <a:gd name="connsiteX6" fmla="*/ 3152217 w 3152217"/>
                <a:gd name="connsiteY6" fmla="*/ 1477527 h 2265623"/>
                <a:gd name="connsiteX7" fmla="*/ 2940000 w 3152217"/>
                <a:gd name="connsiteY7" fmla="*/ 1477527 h 2265623"/>
                <a:gd name="connsiteX8" fmla="*/ 2539107 w 3152217"/>
                <a:gd name="connsiteY8" fmla="*/ 1076633 h 2265623"/>
                <a:gd name="connsiteX9" fmla="*/ 2474399 w 3152217"/>
                <a:gd name="connsiteY9" fmla="*/ 1163342 h 2265623"/>
                <a:gd name="connsiteX10" fmla="*/ 2907621 w 3152217"/>
                <a:gd name="connsiteY10" fmla="*/ 1596565 h 2265623"/>
                <a:gd name="connsiteX11" fmla="*/ 2907621 w 3152217"/>
                <a:gd name="connsiteY11" fmla="*/ 1808782 h 2265623"/>
                <a:gd name="connsiteX12" fmla="*/ 2695404 w 3152217"/>
                <a:gd name="connsiteY12" fmla="*/ 1808782 h 2265623"/>
                <a:gd name="connsiteX13" fmla="*/ 2293017 w 3152217"/>
                <a:gd name="connsiteY13" fmla="*/ 1406394 h 2265623"/>
                <a:gd name="connsiteX14" fmla="*/ 2228234 w 3152217"/>
                <a:gd name="connsiteY14" fmla="*/ 1493203 h 2265623"/>
                <a:gd name="connsiteX15" fmla="*/ 2648161 w 3152217"/>
                <a:gd name="connsiteY15" fmla="*/ 1913130 h 2265623"/>
                <a:gd name="connsiteX16" fmla="*/ 2648161 w 3152217"/>
                <a:gd name="connsiteY16" fmla="*/ 2125347 h 2265623"/>
                <a:gd name="connsiteX17" fmla="*/ 2435944 w 3152217"/>
                <a:gd name="connsiteY17" fmla="*/ 2125347 h 2265623"/>
                <a:gd name="connsiteX18" fmla="*/ 2046853 w 3152217"/>
                <a:gd name="connsiteY18" fmla="*/ 1736254 h 2265623"/>
                <a:gd name="connsiteX19" fmla="*/ 1987859 w 3152217"/>
                <a:gd name="connsiteY19" fmla="*/ 1822504 h 2265623"/>
                <a:gd name="connsiteX20" fmla="*/ 2218760 w 3152217"/>
                <a:gd name="connsiteY20" fmla="*/ 2053406 h 2265623"/>
                <a:gd name="connsiteX21" fmla="*/ 2218760 w 3152217"/>
                <a:gd name="connsiteY21" fmla="*/ 2265623 h 2265623"/>
                <a:gd name="connsiteX22" fmla="*/ 2006543 w 3152217"/>
                <a:gd name="connsiteY22" fmla="*/ 2265623 h 2265623"/>
                <a:gd name="connsiteX23" fmla="*/ 1798691 w 3152217"/>
                <a:gd name="connsiteY23" fmla="*/ 2057769 h 2265623"/>
                <a:gd name="connsiteX24" fmla="*/ 1775643 w 3152217"/>
                <a:gd name="connsiteY24" fmla="*/ 2034721 h 2265623"/>
                <a:gd name="connsiteX25" fmla="*/ 1842458 w 3152217"/>
                <a:gd name="connsiteY25" fmla="*/ 1945465 h 2265623"/>
                <a:gd name="connsiteX26" fmla="*/ 1533525 w 3152217"/>
                <a:gd name="connsiteY26" fmla="*/ 1533525 h 2265623"/>
                <a:gd name="connsiteX27" fmla="*/ 1219200 w 3152217"/>
                <a:gd name="connsiteY27" fmla="*/ 1228725 h 2265623"/>
                <a:gd name="connsiteX28" fmla="*/ 571500 w 3152217"/>
                <a:gd name="connsiteY28" fmla="*/ 1343025 h 2265623"/>
                <a:gd name="connsiteX29" fmla="*/ 0 w 3152217"/>
                <a:gd name="connsiteY29" fmla="*/ 1314450 h 2265623"/>
                <a:gd name="connsiteX30" fmla="*/ 0 w 3152217"/>
                <a:gd name="connsiteY30" fmla="*/ 0 h 2265623"/>
                <a:gd name="connsiteX31" fmla="*/ 390525 w 3152217"/>
                <a:gd name="connsiteY31" fmla="*/ 9525 h 2265623"/>
                <a:gd name="connsiteX0" fmla="*/ 400050 w 3152217"/>
                <a:gd name="connsiteY0" fmla="*/ 0 h 2284673"/>
                <a:gd name="connsiteX1" fmla="*/ 95250 w 3152217"/>
                <a:gd name="connsiteY1" fmla="*/ 276225 h 2284673"/>
                <a:gd name="connsiteX2" fmla="*/ 1352550 w 3152217"/>
                <a:gd name="connsiteY2" fmla="*/ 152400 h 2284673"/>
                <a:gd name="connsiteX3" fmla="*/ 2314575 w 3152217"/>
                <a:gd name="connsiteY3" fmla="*/ 352425 h 2284673"/>
                <a:gd name="connsiteX4" fmla="*/ 2724150 w 3152217"/>
                <a:gd name="connsiteY4" fmla="*/ 847725 h 2284673"/>
                <a:gd name="connsiteX5" fmla="*/ 3152217 w 3152217"/>
                <a:gd name="connsiteY5" fmla="*/ 1284360 h 2284673"/>
                <a:gd name="connsiteX6" fmla="*/ 3152217 w 3152217"/>
                <a:gd name="connsiteY6" fmla="*/ 1496577 h 2284673"/>
                <a:gd name="connsiteX7" fmla="*/ 2940000 w 3152217"/>
                <a:gd name="connsiteY7" fmla="*/ 1496577 h 2284673"/>
                <a:gd name="connsiteX8" fmla="*/ 2539107 w 3152217"/>
                <a:gd name="connsiteY8" fmla="*/ 1095683 h 2284673"/>
                <a:gd name="connsiteX9" fmla="*/ 2474399 w 3152217"/>
                <a:gd name="connsiteY9" fmla="*/ 1182392 h 2284673"/>
                <a:gd name="connsiteX10" fmla="*/ 2907621 w 3152217"/>
                <a:gd name="connsiteY10" fmla="*/ 1615615 h 2284673"/>
                <a:gd name="connsiteX11" fmla="*/ 2907621 w 3152217"/>
                <a:gd name="connsiteY11" fmla="*/ 1827832 h 2284673"/>
                <a:gd name="connsiteX12" fmla="*/ 2695404 w 3152217"/>
                <a:gd name="connsiteY12" fmla="*/ 1827832 h 2284673"/>
                <a:gd name="connsiteX13" fmla="*/ 2293017 w 3152217"/>
                <a:gd name="connsiteY13" fmla="*/ 1425444 h 2284673"/>
                <a:gd name="connsiteX14" fmla="*/ 2228234 w 3152217"/>
                <a:gd name="connsiteY14" fmla="*/ 1512253 h 2284673"/>
                <a:gd name="connsiteX15" fmla="*/ 2648161 w 3152217"/>
                <a:gd name="connsiteY15" fmla="*/ 1932180 h 2284673"/>
                <a:gd name="connsiteX16" fmla="*/ 2648161 w 3152217"/>
                <a:gd name="connsiteY16" fmla="*/ 2144397 h 2284673"/>
                <a:gd name="connsiteX17" fmla="*/ 2435944 w 3152217"/>
                <a:gd name="connsiteY17" fmla="*/ 2144397 h 2284673"/>
                <a:gd name="connsiteX18" fmla="*/ 2046853 w 3152217"/>
                <a:gd name="connsiteY18" fmla="*/ 1755304 h 2284673"/>
                <a:gd name="connsiteX19" fmla="*/ 1987859 w 3152217"/>
                <a:gd name="connsiteY19" fmla="*/ 1841554 h 2284673"/>
                <a:gd name="connsiteX20" fmla="*/ 2218760 w 3152217"/>
                <a:gd name="connsiteY20" fmla="*/ 2072456 h 2284673"/>
                <a:gd name="connsiteX21" fmla="*/ 2218760 w 3152217"/>
                <a:gd name="connsiteY21" fmla="*/ 2284673 h 2284673"/>
                <a:gd name="connsiteX22" fmla="*/ 2006543 w 3152217"/>
                <a:gd name="connsiteY22" fmla="*/ 2284673 h 2284673"/>
                <a:gd name="connsiteX23" fmla="*/ 1798691 w 3152217"/>
                <a:gd name="connsiteY23" fmla="*/ 2076819 h 2284673"/>
                <a:gd name="connsiteX24" fmla="*/ 1775643 w 3152217"/>
                <a:gd name="connsiteY24" fmla="*/ 2053771 h 2284673"/>
                <a:gd name="connsiteX25" fmla="*/ 1842458 w 3152217"/>
                <a:gd name="connsiteY25" fmla="*/ 1964515 h 2284673"/>
                <a:gd name="connsiteX26" fmla="*/ 1533525 w 3152217"/>
                <a:gd name="connsiteY26" fmla="*/ 1552575 h 2284673"/>
                <a:gd name="connsiteX27" fmla="*/ 1219200 w 3152217"/>
                <a:gd name="connsiteY27" fmla="*/ 1247775 h 2284673"/>
                <a:gd name="connsiteX28" fmla="*/ 571500 w 3152217"/>
                <a:gd name="connsiteY28" fmla="*/ 1362075 h 2284673"/>
                <a:gd name="connsiteX29" fmla="*/ 0 w 3152217"/>
                <a:gd name="connsiteY29" fmla="*/ 1333500 h 2284673"/>
                <a:gd name="connsiteX30" fmla="*/ 0 w 3152217"/>
                <a:gd name="connsiteY30" fmla="*/ 19050 h 2284673"/>
                <a:gd name="connsiteX31" fmla="*/ 400050 w 3152217"/>
                <a:gd name="connsiteY31" fmla="*/ 0 h 2284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52217" h="2284673">
                  <a:moveTo>
                    <a:pt x="400050" y="0"/>
                  </a:moveTo>
                  <a:lnTo>
                    <a:pt x="95250" y="276225"/>
                  </a:lnTo>
                  <a:cubicBezTo>
                    <a:pt x="349250" y="777875"/>
                    <a:pt x="831850" y="460375"/>
                    <a:pt x="1352550" y="152400"/>
                  </a:cubicBezTo>
                  <a:cubicBezTo>
                    <a:pt x="1641475" y="288925"/>
                    <a:pt x="1968500" y="301625"/>
                    <a:pt x="2314575" y="352425"/>
                  </a:cubicBezTo>
                  <a:cubicBezTo>
                    <a:pt x="2451100" y="603250"/>
                    <a:pt x="2587625" y="682625"/>
                    <a:pt x="2724150" y="847725"/>
                  </a:cubicBezTo>
                  <a:lnTo>
                    <a:pt x="3152217" y="1284360"/>
                  </a:lnTo>
                  <a:cubicBezTo>
                    <a:pt x="3210819" y="1342962"/>
                    <a:pt x="3210819" y="1437975"/>
                    <a:pt x="3152217" y="1496577"/>
                  </a:cubicBezTo>
                  <a:cubicBezTo>
                    <a:pt x="3093615" y="1555179"/>
                    <a:pt x="2998602" y="1555179"/>
                    <a:pt x="2940000" y="1496577"/>
                  </a:cubicBezTo>
                  <a:lnTo>
                    <a:pt x="2539107" y="1095683"/>
                  </a:lnTo>
                  <a:lnTo>
                    <a:pt x="2474399" y="1182392"/>
                  </a:lnTo>
                  <a:lnTo>
                    <a:pt x="2907621" y="1615615"/>
                  </a:lnTo>
                  <a:cubicBezTo>
                    <a:pt x="2966223" y="1674217"/>
                    <a:pt x="2966223" y="1769230"/>
                    <a:pt x="2907621" y="1827832"/>
                  </a:cubicBezTo>
                  <a:cubicBezTo>
                    <a:pt x="2849019" y="1886434"/>
                    <a:pt x="2754006" y="1886434"/>
                    <a:pt x="2695404" y="1827832"/>
                  </a:cubicBezTo>
                  <a:lnTo>
                    <a:pt x="2293017" y="1425444"/>
                  </a:lnTo>
                  <a:lnTo>
                    <a:pt x="2228234" y="1512253"/>
                  </a:lnTo>
                  <a:lnTo>
                    <a:pt x="2648161" y="1932180"/>
                  </a:lnTo>
                  <a:cubicBezTo>
                    <a:pt x="2706763" y="1990782"/>
                    <a:pt x="2706763" y="2085795"/>
                    <a:pt x="2648161" y="2144397"/>
                  </a:cubicBezTo>
                  <a:cubicBezTo>
                    <a:pt x="2589559" y="2202999"/>
                    <a:pt x="2494546" y="2202999"/>
                    <a:pt x="2435944" y="2144397"/>
                  </a:cubicBezTo>
                  <a:lnTo>
                    <a:pt x="2046853" y="1755304"/>
                  </a:lnTo>
                  <a:lnTo>
                    <a:pt x="1987859" y="1841554"/>
                  </a:lnTo>
                  <a:lnTo>
                    <a:pt x="2218760" y="2072456"/>
                  </a:lnTo>
                  <a:cubicBezTo>
                    <a:pt x="2277362" y="2131058"/>
                    <a:pt x="2277362" y="2226071"/>
                    <a:pt x="2218760" y="2284673"/>
                  </a:cubicBezTo>
                  <a:cubicBezTo>
                    <a:pt x="2160158" y="2343275"/>
                    <a:pt x="2065146" y="2343275"/>
                    <a:pt x="2006543" y="2284673"/>
                  </a:cubicBezTo>
                  <a:lnTo>
                    <a:pt x="1798691" y="2076819"/>
                  </a:lnTo>
                  <a:lnTo>
                    <a:pt x="1775643" y="2053771"/>
                  </a:lnTo>
                  <a:lnTo>
                    <a:pt x="1842458" y="1964515"/>
                  </a:lnTo>
                  <a:cubicBezTo>
                    <a:pt x="2026677" y="1607442"/>
                    <a:pt x="1697608" y="1472750"/>
                    <a:pt x="1533525" y="1552575"/>
                  </a:cubicBezTo>
                  <a:cubicBezTo>
                    <a:pt x="1555750" y="1323975"/>
                    <a:pt x="1380229" y="1237081"/>
                    <a:pt x="1219200" y="1247775"/>
                  </a:cubicBezTo>
                  <a:cubicBezTo>
                    <a:pt x="1190625" y="958850"/>
                    <a:pt x="838200" y="793750"/>
                    <a:pt x="571500" y="1362075"/>
                  </a:cubicBezTo>
                  <a:cubicBezTo>
                    <a:pt x="504825" y="1114425"/>
                    <a:pt x="276225" y="1066800"/>
                    <a:pt x="0" y="1333500"/>
                  </a:cubicBezTo>
                  <a:lnTo>
                    <a:pt x="0" y="19050"/>
                  </a:lnTo>
                  <a:lnTo>
                    <a:pt x="40005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dirty="0">
                <a:solidFill>
                  <a:prstClr val="white"/>
                </a:solidFill>
              </a:endParaRPr>
            </a:p>
          </p:txBody>
        </p:sp>
      </p:grpSp>
      <p:sp>
        <p:nvSpPr>
          <p:cNvPr id="15" name="Rectangle 14">
            <a:extLst>
              <a:ext uri="{FF2B5EF4-FFF2-40B4-BE49-F238E27FC236}">
                <a16:creationId xmlns:a16="http://schemas.microsoft.com/office/drawing/2014/main" xmlns="" id="{2BD8513A-67EA-427C-A82F-6D6CD04A7E24}"/>
              </a:ext>
            </a:extLst>
          </p:cNvPr>
          <p:cNvSpPr/>
          <p:nvPr/>
        </p:nvSpPr>
        <p:spPr>
          <a:xfrm>
            <a:off x="2186455" y="464914"/>
            <a:ext cx="2499586" cy="10115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dirty="0">
              <a:solidFill>
                <a:prstClr val="white"/>
              </a:solidFill>
            </a:endParaRPr>
          </a:p>
        </p:txBody>
      </p:sp>
      <p:sp>
        <p:nvSpPr>
          <p:cNvPr id="16" name="Rectangle 15">
            <a:extLst>
              <a:ext uri="{FF2B5EF4-FFF2-40B4-BE49-F238E27FC236}">
                <a16:creationId xmlns:a16="http://schemas.microsoft.com/office/drawing/2014/main" xmlns="" id="{58085DA2-D673-445B-A6F5-716B6118CB4A}"/>
              </a:ext>
            </a:extLst>
          </p:cNvPr>
          <p:cNvSpPr/>
          <p:nvPr/>
        </p:nvSpPr>
        <p:spPr>
          <a:xfrm>
            <a:off x="7987531" y="511619"/>
            <a:ext cx="1996078" cy="10939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ko-KR" altLang="en-US" sz="2701">
              <a:solidFill>
                <a:prstClr val="white"/>
              </a:solidFill>
            </a:endParaRPr>
          </a:p>
        </p:txBody>
      </p:sp>
      <p:pic>
        <p:nvPicPr>
          <p:cNvPr id="17" name="Picture 8" descr="https://encrypted-tbn0.gstatic.com/images?q=tbn:ANd9GcRdW9g_3RfmbilE3ttW6UkaPmgV_STKPQAPpMP_updSqjXZgiw7">
            <a:extLst>
              <a:ext uri="{FF2B5EF4-FFF2-40B4-BE49-F238E27FC236}">
                <a16:creationId xmlns:a16="http://schemas.microsoft.com/office/drawing/2014/main" xmlns="" id="{ECA20058-E1FB-42BA-B6D8-15469ADD85C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Lst>
          </a:blip>
          <a:srcRect/>
          <a:stretch>
            <a:fillRect/>
          </a:stretch>
        </p:blipFill>
        <p:spPr>
          <a:xfrm>
            <a:off x="4393302" y="2463261"/>
            <a:ext cx="4102491" cy="1305921"/>
          </a:xfrm>
          <a:prstGeom prst="rect">
            <a:avLst/>
          </a:prstGeom>
          <a:noFill/>
          <a:ln cap="flat">
            <a:noFill/>
          </a:ln>
        </p:spPr>
      </p:pic>
      <p:sp>
        <p:nvSpPr>
          <p:cNvPr id="18" name="مربع نص 5">
            <a:extLst>
              <a:ext uri="{FF2B5EF4-FFF2-40B4-BE49-F238E27FC236}">
                <a16:creationId xmlns:a16="http://schemas.microsoft.com/office/drawing/2014/main" xmlns="" id="{4964F520-2BA9-4282-8B6A-0CE8CD9BFF16}"/>
              </a:ext>
            </a:extLst>
          </p:cNvPr>
          <p:cNvSpPr txBox="1"/>
          <p:nvPr/>
        </p:nvSpPr>
        <p:spPr>
          <a:xfrm>
            <a:off x="3472344" y="3895097"/>
            <a:ext cx="6388491" cy="2308324"/>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anchor="t" anchorCtr="0" compatLnSpc="1">
            <a:spAutoFit/>
          </a:bodyPr>
          <a:lstStyle/>
          <a:p>
            <a:pPr algn="r" rtl="1">
              <a:lnSpc>
                <a:spcPct val="150000"/>
              </a:lnSpc>
              <a:defRPr sz="1800" b="0" i="0" u="none" strike="noStrike" kern="0" cap="none" spc="0" baseline="0">
                <a:solidFill>
                  <a:srgbClr val="000000"/>
                </a:solidFill>
                <a:uFillTx/>
              </a:defRPr>
            </a:pPr>
            <a:r>
              <a:rPr lang="ar-SA" sz="2400" b="1" dirty="0">
                <a:solidFill>
                  <a:prstClr val="black"/>
                </a:solidFill>
                <a:latin typeface="Sakkal Majalla" panose="02000000000000000000" pitchFamily="2" charset="-78"/>
                <a:cs typeface="Sakkal Majalla" panose="02000000000000000000" pitchFamily="2" charset="-78"/>
              </a:rPr>
              <a:t>الاسم:</a:t>
            </a:r>
          </a:p>
          <a:p>
            <a:pPr algn="r" rtl="1">
              <a:lnSpc>
                <a:spcPct val="150000"/>
              </a:lnSpc>
              <a:defRPr sz="1800" b="0" i="0" u="none" strike="noStrike" kern="0" cap="none" spc="0" baseline="0">
                <a:solidFill>
                  <a:srgbClr val="000000"/>
                </a:solidFill>
                <a:uFillTx/>
              </a:defRPr>
            </a:pPr>
            <a:r>
              <a:rPr lang="ar-EG" sz="2400" b="1" dirty="0">
                <a:solidFill>
                  <a:prstClr val="black"/>
                </a:solidFill>
                <a:latin typeface="Sakkal Majalla" panose="02000000000000000000" pitchFamily="2" charset="-78"/>
                <a:cs typeface="Sakkal Majalla" panose="02000000000000000000" pitchFamily="2" charset="-78"/>
              </a:rPr>
              <a:t>المدرسة :</a:t>
            </a:r>
            <a:endParaRPr lang="ar-SA" sz="2400" b="1" dirty="0">
              <a:solidFill>
                <a:prstClr val="black"/>
              </a:solidFill>
              <a:latin typeface="Sakkal Majalla" panose="02000000000000000000" pitchFamily="2" charset="-78"/>
              <a:cs typeface="Sakkal Majalla" panose="02000000000000000000" pitchFamily="2" charset="-78"/>
            </a:endParaRPr>
          </a:p>
          <a:p>
            <a:pPr algn="r" rtl="1">
              <a:lnSpc>
                <a:spcPct val="150000"/>
              </a:lnSpc>
              <a:defRPr sz="1800" b="0" i="0" u="none" strike="noStrike" kern="0" cap="none" spc="0" baseline="0">
                <a:solidFill>
                  <a:srgbClr val="000000"/>
                </a:solidFill>
                <a:uFillTx/>
              </a:defRPr>
            </a:pPr>
            <a:r>
              <a:rPr lang="ar-EG" sz="2400" b="1" dirty="0">
                <a:solidFill>
                  <a:prstClr val="black"/>
                </a:solidFill>
                <a:latin typeface="Sakkal Majalla" panose="02000000000000000000" pitchFamily="2" charset="-78"/>
                <a:cs typeface="Sakkal Majalla" panose="02000000000000000000" pitchFamily="2" charset="-78"/>
              </a:rPr>
              <a:t>الدراسة الحالية :</a:t>
            </a:r>
            <a:endParaRPr lang="ar-SA" sz="2400" b="1" dirty="0">
              <a:solidFill>
                <a:prstClr val="black"/>
              </a:solidFill>
              <a:latin typeface="Sakkal Majalla" panose="02000000000000000000" pitchFamily="2" charset="-78"/>
              <a:cs typeface="Sakkal Majalla" panose="02000000000000000000" pitchFamily="2" charset="-78"/>
            </a:endParaRPr>
          </a:p>
          <a:p>
            <a:pPr algn="r" rtl="1">
              <a:lnSpc>
                <a:spcPct val="150000"/>
              </a:lnSpc>
              <a:defRPr sz="1800" b="0" i="0" u="none" strike="noStrike" kern="0" cap="none" spc="0" baseline="0">
                <a:solidFill>
                  <a:srgbClr val="000000"/>
                </a:solidFill>
                <a:uFillTx/>
              </a:defRPr>
            </a:pPr>
            <a:r>
              <a:rPr lang="ar-SA" sz="2400" b="1" dirty="0">
                <a:solidFill>
                  <a:prstClr val="black"/>
                </a:solidFill>
                <a:latin typeface="Sakkal Majalla" panose="02000000000000000000" pitchFamily="2" charset="-78"/>
                <a:cs typeface="Sakkal Majalla" panose="02000000000000000000" pitchFamily="2" charset="-78"/>
              </a:rPr>
              <a:t>طموحك في المستقبل</a:t>
            </a:r>
            <a:r>
              <a:rPr lang="ar-SA" sz="2400" b="1" dirty="0">
                <a:solidFill>
                  <a:prstClr val="black"/>
                </a:solidFill>
                <a:latin typeface="Sakkal Majalla" panose="02000000000000000000" pitchFamily="2" charset="-78"/>
                <a:cs typeface="Sakkal Majalla" panose="02000000000000000000" pitchFamily="2" charset="-78"/>
              </a:rPr>
              <a:t>:</a:t>
            </a:r>
            <a:endParaRPr lang="ar-SA" sz="2400" b="1" dirty="0">
              <a:solidFill>
                <a:prstClr val="black"/>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938380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5">
            <a:extLst>
              <a:ext uri="{FF2B5EF4-FFF2-40B4-BE49-F238E27FC236}">
                <a16:creationId xmlns:a16="http://schemas.microsoft.com/office/drawing/2014/main" xmlns="" id="{0DF1AE4E-CDDC-43F3-A21E-5E9852A251A1}"/>
              </a:ext>
            </a:extLst>
          </p:cNvPr>
          <p:cNvSpPr>
            <a:spLocks noGrp="1"/>
          </p:cNvSpPr>
          <p:nvPr>
            <p:ph type="title"/>
          </p:nvPr>
        </p:nvSpPr>
        <p:spPr>
          <a:xfrm>
            <a:off x="1752600" y="152400"/>
            <a:ext cx="8610600" cy="12954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6">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rtlCol="0" anchor="ctr" anchorCtr="1" compatLnSpc="1">
            <a:normAutofit/>
          </a:bodyPr>
          <a:lstStyle/>
          <a:p>
            <a:pPr>
              <a:lnSpc>
                <a:spcPct val="100000"/>
              </a:lnSpc>
              <a:spcBef>
                <a:spcPts val="0"/>
              </a:spcBef>
              <a:defRPr sz="1800" b="0" i="0" u="none" strike="noStrike" kern="0" cap="none" spc="0" baseline="0">
                <a:solidFill>
                  <a:srgbClr val="000000"/>
                </a:solidFill>
                <a:uFillTx/>
              </a:defRPr>
            </a:pPr>
            <a:r>
              <a:rPr lang="ar-SA" sz="5400" b="1" cap="none" dirty="0">
                <a:solidFill>
                  <a:schemeClr val="bg1"/>
                </a:solidFill>
                <a:latin typeface="Sakkal Majalla" panose="02000000000000000000" pitchFamily="2" charset="-78"/>
                <a:cs typeface="Sakkal Majalla" panose="02000000000000000000" pitchFamily="2" charset="-78"/>
              </a:rPr>
              <a:t>المحتويات والجدول الزمني لعرضها</a:t>
            </a:r>
          </a:p>
        </p:txBody>
      </p:sp>
      <p:sp>
        <p:nvSpPr>
          <p:cNvPr id="5" name="انفجار 2 18">
            <a:extLst>
              <a:ext uri="{FF2B5EF4-FFF2-40B4-BE49-F238E27FC236}">
                <a16:creationId xmlns:a16="http://schemas.microsoft.com/office/drawing/2014/main" xmlns="" id="{8DC0A2E1-F092-4BCB-A5A9-1A1231A713B3}"/>
              </a:ext>
            </a:extLst>
          </p:cNvPr>
          <p:cNvSpPr/>
          <p:nvPr/>
        </p:nvSpPr>
        <p:spPr>
          <a:xfrm>
            <a:off x="3657600" y="1447800"/>
            <a:ext cx="5212080" cy="1080116"/>
          </a:xfrm>
          <a:custGeom>
            <a:avLst/>
            <a:gdLst>
              <a:gd name="f0" fmla="val 10800000"/>
              <a:gd name="f1" fmla="val 5400000"/>
              <a:gd name="f2" fmla="val 180"/>
              <a:gd name="f3" fmla="val w"/>
              <a:gd name="f4" fmla="val h"/>
              <a:gd name="f5" fmla="val 0"/>
              <a:gd name="f6" fmla="val 21600"/>
              <a:gd name="f7" fmla="val 11462"/>
              <a:gd name="f8" fmla="val 4342"/>
              <a:gd name="f9" fmla="val 14790"/>
              <a:gd name="f10" fmla="val 14525"/>
              <a:gd name="f11" fmla="val 5777"/>
              <a:gd name="f12" fmla="val 18007"/>
              <a:gd name="f13" fmla="val 3172"/>
              <a:gd name="f14" fmla="val 16380"/>
              <a:gd name="f15" fmla="val 6532"/>
              <a:gd name="f16" fmla="val 6645"/>
              <a:gd name="f17" fmla="val 16985"/>
              <a:gd name="f18" fmla="val 9402"/>
              <a:gd name="f19" fmla="val 18270"/>
              <a:gd name="f20" fmla="val 11290"/>
              <a:gd name="f21" fmla="val 12310"/>
              <a:gd name="f22" fmla="val 18877"/>
              <a:gd name="f23" fmla="val 15632"/>
              <a:gd name="f24" fmla="val 14640"/>
              <a:gd name="f25" fmla="val 14350"/>
              <a:gd name="f26" fmla="val 14942"/>
              <a:gd name="f27" fmla="val 17370"/>
              <a:gd name="f28" fmla="val 12180"/>
              <a:gd name="f29" fmla="val 15935"/>
              <a:gd name="f30" fmla="val 11612"/>
              <a:gd name="f31" fmla="val 18842"/>
              <a:gd name="f32" fmla="val 9872"/>
              <a:gd name="f33" fmla="val 8700"/>
              <a:gd name="f34" fmla="val 19712"/>
              <a:gd name="f35" fmla="val 7527"/>
              <a:gd name="f36" fmla="val 18125"/>
              <a:gd name="f37" fmla="val 4917"/>
              <a:gd name="f38" fmla="val 4805"/>
              <a:gd name="f39" fmla="val 18240"/>
              <a:gd name="f40" fmla="val 1285"/>
              <a:gd name="f41" fmla="val 17825"/>
              <a:gd name="f42" fmla="val 3330"/>
              <a:gd name="f43" fmla="val 15370"/>
              <a:gd name="f44" fmla="val 12877"/>
              <a:gd name="f45" fmla="val 3935"/>
              <a:gd name="f46" fmla="val 11592"/>
              <a:gd name="f47" fmla="val 1172"/>
              <a:gd name="f48" fmla="val 8270"/>
              <a:gd name="f49" fmla="val 5372"/>
              <a:gd name="f50" fmla="val 7817"/>
              <a:gd name="f51" fmla="val 4502"/>
              <a:gd name="f52" fmla="val 3625"/>
              <a:gd name="f53" fmla="val 8550"/>
              <a:gd name="f54" fmla="val 6382"/>
              <a:gd name="f55" fmla="val 9722"/>
              <a:gd name="f56" fmla="val 1887"/>
              <a:gd name="f57" fmla="+- 0 0 -360"/>
              <a:gd name="f58" fmla="+- 0 0 -270"/>
              <a:gd name="f59" fmla="+- 0 0 -180"/>
              <a:gd name="f60" fmla="+- 0 0 -90"/>
              <a:gd name="f61" fmla="*/ f3 1 21600"/>
              <a:gd name="f62" fmla="*/ f4 1 21600"/>
              <a:gd name="f63" fmla="+- f6 0 f5"/>
              <a:gd name="f64" fmla="*/ f57 f0 1"/>
              <a:gd name="f65" fmla="*/ f58 f0 1"/>
              <a:gd name="f66" fmla="*/ f59 f0 1"/>
              <a:gd name="f67" fmla="*/ f60 f0 1"/>
              <a:gd name="f68" fmla="*/ f63 1 21600"/>
              <a:gd name="f69" fmla="*/ f63 9722 1"/>
              <a:gd name="f70" fmla="*/ f63 5372 1"/>
              <a:gd name="f71" fmla="*/ f63 11612 1"/>
              <a:gd name="f72" fmla="*/ f63 14640 1"/>
              <a:gd name="f73" fmla="*/ f63 1887 1"/>
              <a:gd name="f74" fmla="*/ f63 6382 1"/>
              <a:gd name="f75" fmla="*/ f63 12877 1"/>
              <a:gd name="f76" fmla="*/ f63 18842 1"/>
              <a:gd name="f77" fmla="*/ f63 15935 1"/>
              <a:gd name="f78" fmla="*/ f63 6645 1"/>
              <a:gd name="f79" fmla="*/ f64 1 f2"/>
              <a:gd name="f80" fmla="*/ f65 1 f2"/>
              <a:gd name="f81" fmla="*/ f66 1 f2"/>
              <a:gd name="f82" fmla="*/ f67 1 f2"/>
              <a:gd name="f83" fmla="*/ f69 1 21600"/>
              <a:gd name="f84" fmla="*/ f70 1 21600"/>
              <a:gd name="f85" fmla="*/ f71 1 21600"/>
              <a:gd name="f86" fmla="*/ f72 1 21600"/>
              <a:gd name="f87" fmla="*/ f73 1 21600"/>
              <a:gd name="f88" fmla="*/ f74 1 21600"/>
              <a:gd name="f89" fmla="*/ f75 1 21600"/>
              <a:gd name="f90" fmla="*/ f76 1 21600"/>
              <a:gd name="f91" fmla="*/ f77 1 21600"/>
              <a:gd name="f92" fmla="*/ f78 1 21600"/>
              <a:gd name="f93" fmla="*/ f5 1 f68"/>
              <a:gd name="f94" fmla="*/ f6 1 f68"/>
              <a:gd name="f95" fmla="+- f79 0 f1"/>
              <a:gd name="f96" fmla="+- f80 0 f1"/>
              <a:gd name="f97" fmla="+- f81 0 f1"/>
              <a:gd name="f98" fmla="+- f82 0 f1"/>
              <a:gd name="f99" fmla="*/ f83 1 f68"/>
              <a:gd name="f100" fmla="*/ f87 1 f68"/>
              <a:gd name="f101" fmla="*/ f89 1 f68"/>
              <a:gd name="f102" fmla="*/ f85 1 f68"/>
              <a:gd name="f103" fmla="*/ f90 1 f68"/>
              <a:gd name="f104" fmla="*/ f92 1 f68"/>
              <a:gd name="f105" fmla="*/ f84 1 f68"/>
              <a:gd name="f106" fmla="*/ f86 1 f68"/>
              <a:gd name="f107" fmla="*/ f88 1 f68"/>
              <a:gd name="f108" fmla="*/ f91 1 f68"/>
              <a:gd name="f109" fmla="*/ f93 f61 1"/>
              <a:gd name="f110" fmla="*/ f94 f61 1"/>
              <a:gd name="f111" fmla="*/ f105 f61 1"/>
              <a:gd name="f112" fmla="*/ f106 f61 1"/>
              <a:gd name="f113" fmla="*/ f108 f62 1"/>
              <a:gd name="f114" fmla="*/ f107 f62 1"/>
              <a:gd name="f115" fmla="*/ f99 f61 1"/>
              <a:gd name="f116" fmla="*/ f100 f62 1"/>
              <a:gd name="f117" fmla="*/ f101 f62 1"/>
              <a:gd name="f118" fmla="*/ f102 f61 1"/>
              <a:gd name="f119" fmla="*/ f103 f62 1"/>
              <a:gd name="f120" fmla="*/ f104 f62 1"/>
            </a:gdLst>
            <a:ahLst/>
            <a:cxnLst>
              <a:cxn ang="3cd4">
                <a:pos x="hc" y="t"/>
              </a:cxn>
              <a:cxn ang="0">
                <a:pos x="r" y="vc"/>
              </a:cxn>
              <a:cxn ang="cd4">
                <a:pos x="hc" y="b"/>
              </a:cxn>
              <a:cxn ang="cd2">
                <a:pos x="l" y="vc"/>
              </a:cxn>
              <a:cxn ang="f95">
                <a:pos x="f115" y="f116"/>
              </a:cxn>
              <a:cxn ang="f96">
                <a:pos x="f109" y="f117"/>
              </a:cxn>
              <a:cxn ang="f97">
                <a:pos x="f118" y="f119"/>
              </a:cxn>
              <a:cxn ang="f98">
                <a:pos x="f110" y="f120"/>
              </a:cxn>
            </a:cxnLst>
            <a:rect l="f111" t="f114" r="f112" b="f113"/>
            <a:pathLst>
              <a:path w="21600" h="21600">
                <a:moveTo>
                  <a:pt x="f7" y="f8"/>
                </a:moveTo>
                <a:lnTo>
                  <a:pt x="f9" y="f5"/>
                </a:lnTo>
                <a:lnTo>
                  <a:pt x="f10" y="f11"/>
                </a:lnTo>
                <a:lnTo>
                  <a:pt x="f12" y="f13"/>
                </a:lnTo>
                <a:lnTo>
                  <a:pt x="f14" y="f15"/>
                </a:lnTo>
                <a:lnTo>
                  <a:pt x="f6" y="f16"/>
                </a:lnTo>
                <a:lnTo>
                  <a:pt x="f17" y="f18"/>
                </a:lnTo>
                <a:lnTo>
                  <a:pt x="f19" y="f20"/>
                </a:lnTo>
                <a:lnTo>
                  <a:pt x="f14" y="f21"/>
                </a:lnTo>
                <a:lnTo>
                  <a:pt x="f22" y="f23"/>
                </a:lnTo>
                <a:lnTo>
                  <a:pt x="f24" y="f25"/>
                </a:lnTo>
                <a:lnTo>
                  <a:pt x="f26" y="f27"/>
                </a:lnTo>
                <a:lnTo>
                  <a:pt x="f28" y="f29"/>
                </a:lnTo>
                <a:lnTo>
                  <a:pt x="f30" y="f31"/>
                </a:lnTo>
                <a:lnTo>
                  <a:pt x="f32" y="f27"/>
                </a:lnTo>
                <a:lnTo>
                  <a:pt x="f33" y="f34"/>
                </a:lnTo>
                <a:lnTo>
                  <a:pt x="f35" y="f36"/>
                </a:lnTo>
                <a:lnTo>
                  <a:pt x="f37" y="f6"/>
                </a:lnTo>
                <a:lnTo>
                  <a:pt x="f38" y="f39"/>
                </a:lnTo>
                <a:lnTo>
                  <a:pt x="f40" y="f41"/>
                </a:lnTo>
                <a:lnTo>
                  <a:pt x="f42" y="f43"/>
                </a:lnTo>
                <a:lnTo>
                  <a:pt x="f5" y="f44"/>
                </a:lnTo>
                <a:lnTo>
                  <a:pt x="f45" y="f46"/>
                </a:lnTo>
                <a:lnTo>
                  <a:pt x="f47" y="f48"/>
                </a:lnTo>
                <a:lnTo>
                  <a:pt x="f49" y="f50"/>
                </a:lnTo>
                <a:lnTo>
                  <a:pt x="f51" y="f52"/>
                </a:lnTo>
                <a:lnTo>
                  <a:pt x="f53" y="f54"/>
                </a:lnTo>
                <a:lnTo>
                  <a:pt x="f55" y="f56"/>
                </a:lnTo>
                <a:close/>
              </a:path>
            </a:pathLst>
          </a:custGeom>
          <a:solidFill>
            <a:schemeClr val="accent6">
              <a:lumMod val="60000"/>
              <a:lumOff val="40000"/>
            </a:schemeClr>
          </a:solidFill>
          <a:ln>
            <a:solidFill>
              <a:schemeClr val="tx1">
                <a:lumMod val="85000"/>
                <a:lumOff val="15000"/>
              </a:schemeClr>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anchor="ctr" anchorCtr="1" compatLnSpc="1"/>
          <a:lstStyle/>
          <a:p>
            <a:pPr algn="ctr" rtl="1">
              <a:defRPr sz="1800" b="0" i="0" u="none" strike="noStrike" kern="0" cap="none" spc="0" baseline="0">
                <a:solidFill>
                  <a:srgbClr val="000000"/>
                </a:solidFill>
                <a:uFillTx/>
              </a:defRPr>
            </a:pPr>
            <a:r>
              <a:rPr lang="ar-SA" sz="2000" b="1" dirty="0">
                <a:solidFill>
                  <a:prstClr val="white"/>
                </a:solidFill>
                <a:latin typeface="Sakkal Majalla" panose="02000000000000000000" pitchFamily="2" charset="-78"/>
                <a:cs typeface="Sakkal Majalla" panose="02000000000000000000" pitchFamily="2" charset="-78"/>
              </a:rPr>
              <a:t>اليوم الأول</a:t>
            </a:r>
            <a:r>
              <a:rPr lang="en-US" sz="2000" b="1" dirty="0">
                <a:solidFill>
                  <a:prstClr val="white"/>
                </a:solidFill>
                <a:latin typeface="Sakkal Majalla" panose="02000000000000000000" pitchFamily="2" charset="-78"/>
                <a:cs typeface="Sakkal Majalla" panose="02000000000000000000" pitchFamily="2" charset="-78"/>
              </a:rPr>
              <a:t> – </a:t>
            </a:r>
            <a:r>
              <a:rPr lang="ar-EG" sz="2000" b="1" dirty="0">
                <a:solidFill>
                  <a:prstClr val="white"/>
                </a:solidFill>
                <a:latin typeface="Sakkal Majalla" panose="02000000000000000000" pitchFamily="2" charset="-78"/>
                <a:cs typeface="Sakkal Majalla" panose="02000000000000000000" pitchFamily="2" charset="-78"/>
              </a:rPr>
              <a:t> الجلسة الأولى</a:t>
            </a:r>
            <a:r>
              <a:rPr lang="ar-SA" sz="2000" b="1" dirty="0">
                <a:solidFill>
                  <a:prstClr val="white"/>
                </a:solidFill>
                <a:latin typeface="Sakkal Majalla" panose="02000000000000000000" pitchFamily="2" charset="-78"/>
                <a:cs typeface="Sakkal Majalla" panose="02000000000000000000" pitchFamily="2" charset="-78"/>
              </a:rPr>
              <a:t> </a:t>
            </a:r>
          </a:p>
        </p:txBody>
      </p:sp>
      <p:graphicFrame>
        <p:nvGraphicFramePr>
          <p:cNvPr id="6" name="جدول 16">
            <a:extLst>
              <a:ext uri="{FF2B5EF4-FFF2-40B4-BE49-F238E27FC236}">
                <a16:creationId xmlns:a16="http://schemas.microsoft.com/office/drawing/2014/main" xmlns="" id="{940C01BD-69A8-4AC0-B99A-7310A76F12D1}"/>
              </a:ext>
            </a:extLst>
          </p:cNvPr>
          <p:cNvGraphicFramePr>
            <a:graphicFrameLocks noGrp="1"/>
          </p:cNvGraphicFramePr>
          <p:nvPr>
            <p:extLst/>
          </p:nvPr>
        </p:nvGraphicFramePr>
        <p:xfrm>
          <a:off x="2227862" y="2895600"/>
          <a:ext cx="7982938" cy="2667000"/>
        </p:xfrm>
        <a:graphic>
          <a:graphicData uri="http://schemas.openxmlformats.org/drawingml/2006/table">
            <a:tbl>
              <a:tblPr rtl="1">
                <a:tableStyleId>{5940675A-B579-460E-94D1-54222C63F5DA}</a:tableStyleId>
              </a:tblPr>
              <a:tblGrid>
                <a:gridCol w="2798684">
                  <a:extLst>
                    <a:ext uri="{9D8B030D-6E8A-4147-A177-3AD203B41FA5}">
                      <a16:colId xmlns:a16="http://schemas.microsoft.com/office/drawing/2014/main" xmlns="" val="4097077818"/>
                    </a:ext>
                  </a:extLst>
                </a:gridCol>
                <a:gridCol w="1160894">
                  <a:extLst>
                    <a:ext uri="{9D8B030D-6E8A-4147-A177-3AD203B41FA5}">
                      <a16:colId xmlns:a16="http://schemas.microsoft.com/office/drawing/2014/main" xmlns="" val="2655409032"/>
                    </a:ext>
                  </a:extLst>
                </a:gridCol>
                <a:gridCol w="4023360">
                  <a:extLst>
                    <a:ext uri="{9D8B030D-6E8A-4147-A177-3AD203B41FA5}">
                      <a16:colId xmlns:a16="http://schemas.microsoft.com/office/drawing/2014/main" xmlns="" val="2658475685"/>
                    </a:ext>
                  </a:extLst>
                </a:gridCol>
              </a:tblGrid>
              <a:tr h="889000">
                <a:tc rowSpan="3">
                  <a:txBody>
                    <a:bodyPr/>
                    <a:lstStyle/>
                    <a:p>
                      <a:pPr marL="71752" marR="71752" lvl="0" algn="ctr" rtl="1">
                        <a:lnSpc>
                          <a:spcPct val="150000"/>
                        </a:lnSpc>
                        <a:spcAft>
                          <a:spcPts val="0"/>
                        </a:spcAft>
                      </a:pPr>
                      <a:r>
                        <a:rPr lang="ar-SA" sz="2800" b="1" dirty="0">
                          <a:solidFill>
                            <a:srgbClr val="00B050"/>
                          </a:solidFill>
                          <a:latin typeface="Sakkal Majalla" panose="02000000000000000000" pitchFamily="2" charset="-78"/>
                          <a:cs typeface="Sakkal Majalla" panose="02000000000000000000" pitchFamily="2" charset="-78"/>
                        </a:rPr>
                        <a:t>الجلسة الأولى: </a:t>
                      </a:r>
                      <a:r>
                        <a:rPr lang="ar-EG" sz="2800" b="1" dirty="0" smtClean="0">
                          <a:solidFill>
                            <a:srgbClr val="00B050"/>
                          </a:solidFill>
                          <a:latin typeface="Sakkal Majalla" panose="02000000000000000000" pitchFamily="2" charset="-78"/>
                          <a:cs typeface="Sakkal Majalla" panose="02000000000000000000" pitchFamily="2" charset="-78"/>
                        </a:rPr>
                        <a:t>90  </a:t>
                      </a:r>
                      <a:r>
                        <a:rPr lang="ar-SA" sz="2800" b="1" dirty="0">
                          <a:solidFill>
                            <a:srgbClr val="00B050"/>
                          </a:solidFill>
                          <a:latin typeface="Sakkal Majalla" panose="02000000000000000000" pitchFamily="2" charset="-78"/>
                          <a:cs typeface="Sakkal Majalla" panose="02000000000000000000" pitchFamily="2" charset="-78"/>
                        </a:rPr>
                        <a:t>دقيقة</a:t>
                      </a:r>
                    </a:p>
                  </a:txBody>
                  <a:tcPr marL="51599" marR="51599" marT="0" marB="0" vert="eaVert" anchor="ctr"/>
                </a:tc>
                <a:tc rowSpan="3">
                  <a:txBody>
                    <a:bodyPr/>
                    <a:lstStyle/>
                    <a:p>
                      <a:pPr marL="71752" marR="71752" lvl="0" algn="ctr" rtl="1">
                        <a:lnSpc>
                          <a:spcPct val="150000"/>
                        </a:lnSpc>
                        <a:spcAft>
                          <a:spcPts val="0"/>
                        </a:spcAft>
                      </a:pPr>
                      <a:r>
                        <a:rPr lang="ar-EG" sz="2800" b="1" dirty="0" smtClean="0">
                          <a:solidFill>
                            <a:srgbClr val="00B050"/>
                          </a:solidFill>
                          <a:latin typeface="Sakkal Majalla" panose="02000000000000000000" pitchFamily="2" charset="-78"/>
                          <a:cs typeface="Sakkal Majalla" panose="02000000000000000000" pitchFamily="2" charset="-78"/>
                        </a:rPr>
                        <a:t>الارشاد</a:t>
                      </a:r>
                      <a:r>
                        <a:rPr lang="ar-EG" sz="2800" b="1" baseline="0" dirty="0" smtClean="0">
                          <a:solidFill>
                            <a:srgbClr val="00B050"/>
                          </a:solidFill>
                          <a:latin typeface="Sakkal Majalla" panose="02000000000000000000" pitchFamily="2" charset="-78"/>
                          <a:cs typeface="Sakkal Majalla" panose="02000000000000000000" pitchFamily="2" charset="-78"/>
                        </a:rPr>
                        <a:t> النفسى </a:t>
                      </a:r>
                      <a:endParaRPr lang="en-US" sz="2800" b="1" dirty="0">
                        <a:solidFill>
                          <a:srgbClr val="00B050"/>
                        </a:solidFill>
                        <a:latin typeface="Sakkal Majalla" panose="02000000000000000000" pitchFamily="2" charset="-78"/>
                        <a:cs typeface="Sakkal Majalla" panose="02000000000000000000" pitchFamily="2" charset="-78"/>
                      </a:endParaRPr>
                    </a:p>
                  </a:txBody>
                  <a:tcPr marL="51599" marR="51599" marT="0" marB="0" vert="eaVert" anchor="ctr"/>
                </a:tc>
                <a:tc>
                  <a:txBody>
                    <a:bodyPr/>
                    <a:lstStyle/>
                    <a:p>
                      <a:pPr marL="0" lvl="0" indent="0" algn="ctr" rtl="1">
                        <a:lnSpc>
                          <a:spcPct val="115000"/>
                        </a:lnSpc>
                        <a:spcAft>
                          <a:spcPts val="0"/>
                        </a:spcAft>
                        <a:buFont typeface="Symbol" panose="05050102010706020507" pitchFamily="18" charset="2"/>
                        <a:buNone/>
                      </a:pPr>
                      <a:r>
                        <a:rPr lang="ar-EG" sz="2000" b="1" dirty="0" smtClean="0">
                          <a:solidFill>
                            <a:srgbClr val="00B050"/>
                          </a:solidFill>
                          <a:effectLst/>
                          <a:latin typeface="Times New Roman" panose="02020603050405020304" pitchFamily="18" charset="0"/>
                          <a:ea typeface="Times New Roman" panose="02020603050405020304" pitchFamily="18" charset="0"/>
                          <a:cs typeface="Sakkal Majalla" panose="02000000000000000000" pitchFamily="2" charset="-78"/>
                        </a:rPr>
                        <a:t>تعريفات </a:t>
                      </a:r>
                      <a:endParaRPr lang="en-US" sz="1600" dirty="0">
                        <a:solidFill>
                          <a:srgbClr val="00B050"/>
                        </a:solidFill>
                        <a:effectLst/>
                        <a:latin typeface="Times New Roman" panose="02020603050405020304" pitchFamily="18" charset="0"/>
                        <a:ea typeface="Times New Roman" panose="02020603050405020304" pitchFamily="18" charset="0"/>
                      </a:endParaRPr>
                    </a:p>
                  </a:txBody>
                  <a:tcPr marL="51599" marR="51599" marT="0" marB="0" anchor="ctr"/>
                </a:tc>
                <a:extLst>
                  <a:ext uri="{0D108BD9-81ED-4DB2-BD59-A6C34878D82A}">
                    <a16:rowId xmlns:a16="http://schemas.microsoft.com/office/drawing/2014/main" xmlns="" val="354942706"/>
                  </a:ext>
                </a:extLst>
              </a:tr>
              <a:tr h="889000">
                <a:tc vMerge="1">
                  <a:txBody>
                    <a:bodyPr/>
                    <a:lstStyle/>
                    <a:p>
                      <a:pPr rtl="1"/>
                      <a:endParaRPr lang="ar-SA"/>
                    </a:p>
                  </a:txBody>
                  <a:tcPr/>
                </a:tc>
                <a:tc vMerge="1">
                  <a:txBody>
                    <a:bodyPr/>
                    <a:lstStyle/>
                    <a:p>
                      <a:pPr rtl="1"/>
                      <a:endParaRPr lang="ar-SA"/>
                    </a:p>
                  </a:txBody>
                  <a:tcPr/>
                </a:tc>
                <a:tc>
                  <a:txBody>
                    <a:bodyPr/>
                    <a:lstStyle/>
                    <a:p>
                      <a:pPr marL="0" lvl="0" indent="0" algn="ctr" rtl="1">
                        <a:lnSpc>
                          <a:spcPct val="115000"/>
                        </a:lnSpc>
                        <a:spcAft>
                          <a:spcPts val="0"/>
                        </a:spcAft>
                        <a:buFont typeface="Symbol" panose="05050102010706020507" pitchFamily="18" charset="2"/>
                        <a:buNone/>
                      </a:pPr>
                      <a:r>
                        <a:rPr lang="ar-EG" sz="1800" b="1" dirty="0" smtClean="0">
                          <a:solidFill>
                            <a:srgbClr val="00B050"/>
                          </a:solidFill>
                          <a:effectLst/>
                          <a:latin typeface="Times New Roman" panose="02020603050405020304" pitchFamily="18" charset="0"/>
                          <a:ea typeface="Times New Roman" panose="02020603050405020304" pitchFamily="18" charset="0"/>
                        </a:rPr>
                        <a:t>اهمية واهداف </a:t>
                      </a:r>
                      <a:endParaRPr lang="en-US" sz="1800" b="1" dirty="0">
                        <a:solidFill>
                          <a:srgbClr val="00B050"/>
                        </a:solidFill>
                        <a:effectLst/>
                        <a:latin typeface="Times New Roman" panose="02020603050405020304" pitchFamily="18" charset="0"/>
                        <a:ea typeface="Times New Roman" panose="02020603050405020304" pitchFamily="18" charset="0"/>
                      </a:endParaRPr>
                    </a:p>
                  </a:txBody>
                  <a:tcPr marL="51599" marR="51599" marT="0" marB="0" anchor="ctr"/>
                </a:tc>
                <a:extLst>
                  <a:ext uri="{0D108BD9-81ED-4DB2-BD59-A6C34878D82A}">
                    <a16:rowId xmlns:a16="http://schemas.microsoft.com/office/drawing/2014/main" xmlns="" val="1915277557"/>
                  </a:ext>
                </a:extLst>
              </a:tr>
              <a:tr h="889000">
                <a:tc vMerge="1">
                  <a:txBody>
                    <a:bodyPr/>
                    <a:lstStyle/>
                    <a:p>
                      <a:pPr rtl="1"/>
                      <a:endParaRPr lang="ar-SA"/>
                    </a:p>
                  </a:txBody>
                  <a:tcPr/>
                </a:tc>
                <a:tc vMerge="1">
                  <a:txBody>
                    <a:bodyPr/>
                    <a:lstStyle/>
                    <a:p>
                      <a:pPr rtl="1"/>
                      <a:endParaRPr lang="ar-SA"/>
                    </a:p>
                  </a:txBody>
                  <a:tcPr/>
                </a:tc>
                <a:tc>
                  <a:txBody>
                    <a:bodyPr/>
                    <a:lstStyle/>
                    <a:p>
                      <a:pPr algn="ctr"/>
                      <a:r>
                        <a:rPr lang="ar-EG" sz="2000" b="1" kern="150" dirty="0" smtClean="0">
                          <a:solidFill>
                            <a:srgbClr val="00B050"/>
                          </a:solidFill>
                          <a:effectLst/>
                          <a:ea typeface="Times New Roman" panose="02020603050405020304" pitchFamily="18" charset="0"/>
                          <a:cs typeface="Sakkal Majalla" panose="02000000000000000000" pitchFamily="2" charset="-78"/>
                        </a:rPr>
                        <a:t>معايير ومجالات </a:t>
                      </a:r>
                      <a:endParaRPr lang="en-US" sz="2800" b="1" dirty="0">
                        <a:solidFill>
                          <a:srgbClr val="00B050"/>
                        </a:solidFill>
                        <a:latin typeface="Sakkal Majalla" panose="02000000000000000000" pitchFamily="2" charset="-78"/>
                        <a:cs typeface="Sakkal Majalla" panose="02000000000000000000" pitchFamily="2" charset="-78"/>
                      </a:endParaRPr>
                    </a:p>
                  </a:txBody>
                  <a:tcPr marL="51599" marR="51599" marT="0" marB="0" anchor="ctr"/>
                </a:tc>
                <a:extLst>
                  <a:ext uri="{0D108BD9-81ED-4DB2-BD59-A6C34878D82A}">
                    <a16:rowId xmlns:a16="http://schemas.microsoft.com/office/drawing/2014/main" xmlns="" val="3900924971"/>
                  </a:ext>
                </a:extLst>
              </a:tr>
            </a:tbl>
          </a:graphicData>
        </a:graphic>
      </p:graphicFrame>
    </p:spTree>
    <p:extLst>
      <p:ext uri="{BB962C8B-B14F-4D97-AF65-F5344CB8AC3E}">
        <p14:creationId xmlns:p14="http://schemas.microsoft.com/office/powerpoint/2010/main" val="246434206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5">
            <a:extLst>
              <a:ext uri="{FF2B5EF4-FFF2-40B4-BE49-F238E27FC236}">
                <a16:creationId xmlns:a16="http://schemas.microsoft.com/office/drawing/2014/main" xmlns="" id="{0DF1AE4E-CDDC-43F3-A21E-5E9852A251A1}"/>
              </a:ext>
            </a:extLst>
          </p:cNvPr>
          <p:cNvSpPr>
            <a:spLocks noGrp="1"/>
          </p:cNvSpPr>
          <p:nvPr>
            <p:ph type="title"/>
          </p:nvPr>
        </p:nvSpPr>
        <p:spPr>
          <a:xfrm>
            <a:off x="1752600" y="152400"/>
            <a:ext cx="8610600" cy="12954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6">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rtlCol="0" anchor="ctr" anchorCtr="1" compatLnSpc="1">
            <a:normAutofit/>
          </a:bodyPr>
          <a:lstStyle/>
          <a:p>
            <a:pPr>
              <a:lnSpc>
                <a:spcPct val="100000"/>
              </a:lnSpc>
              <a:spcBef>
                <a:spcPts val="0"/>
              </a:spcBef>
              <a:defRPr sz="1800" b="0" i="0" u="none" strike="noStrike" kern="0" cap="none" spc="0" baseline="0">
                <a:solidFill>
                  <a:srgbClr val="000000"/>
                </a:solidFill>
                <a:uFillTx/>
              </a:defRPr>
            </a:pPr>
            <a:r>
              <a:rPr lang="ar-SA" sz="5400" b="1" cap="none" dirty="0">
                <a:solidFill>
                  <a:schemeClr val="bg1"/>
                </a:solidFill>
                <a:latin typeface="Sakkal Majalla" panose="02000000000000000000" pitchFamily="2" charset="-78"/>
                <a:cs typeface="Sakkal Majalla" panose="02000000000000000000" pitchFamily="2" charset="-78"/>
              </a:rPr>
              <a:t>المحتويات والجدول الزمني لعرضها</a:t>
            </a:r>
          </a:p>
        </p:txBody>
      </p:sp>
      <p:sp>
        <p:nvSpPr>
          <p:cNvPr id="5" name="انفجار 2 18">
            <a:extLst>
              <a:ext uri="{FF2B5EF4-FFF2-40B4-BE49-F238E27FC236}">
                <a16:creationId xmlns:a16="http://schemas.microsoft.com/office/drawing/2014/main" xmlns="" id="{8DC0A2E1-F092-4BCB-A5A9-1A1231A713B3}"/>
              </a:ext>
            </a:extLst>
          </p:cNvPr>
          <p:cNvSpPr/>
          <p:nvPr/>
        </p:nvSpPr>
        <p:spPr>
          <a:xfrm>
            <a:off x="3657600" y="1447800"/>
            <a:ext cx="5212080" cy="1080116"/>
          </a:xfrm>
          <a:custGeom>
            <a:avLst/>
            <a:gdLst>
              <a:gd name="f0" fmla="val 10800000"/>
              <a:gd name="f1" fmla="val 5400000"/>
              <a:gd name="f2" fmla="val 180"/>
              <a:gd name="f3" fmla="val w"/>
              <a:gd name="f4" fmla="val h"/>
              <a:gd name="f5" fmla="val 0"/>
              <a:gd name="f6" fmla="val 21600"/>
              <a:gd name="f7" fmla="val 11462"/>
              <a:gd name="f8" fmla="val 4342"/>
              <a:gd name="f9" fmla="val 14790"/>
              <a:gd name="f10" fmla="val 14525"/>
              <a:gd name="f11" fmla="val 5777"/>
              <a:gd name="f12" fmla="val 18007"/>
              <a:gd name="f13" fmla="val 3172"/>
              <a:gd name="f14" fmla="val 16380"/>
              <a:gd name="f15" fmla="val 6532"/>
              <a:gd name="f16" fmla="val 6645"/>
              <a:gd name="f17" fmla="val 16985"/>
              <a:gd name="f18" fmla="val 9402"/>
              <a:gd name="f19" fmla="val 18270"/>
              <a:gd name="f20" fmla="val 11290"/>
              <a:gd name="f21" fmla="val 12310"/>
              <a:gd name="f22" fmla="val 18877"/>
              <a:gd name="f23" fmla="val 15632"/>
              <a:gd name="f24" fmla="val 14640"/>
              <a:gd name="f25" fmla="val 14350"/>
              <a:gd name="f26" fmla="val 14942"/>
              <a:gd name="f27" fmla="val 17370"/>
              <a:gd name="f28" fmla="val 12180"/>
              <a:gd name="f29" fmla="val 15935"/>
              <a:gd name="f30" fmla="val 11612"/>
              <a:gd name="f31" fmla="val 18842"/>
              <a:gd name="f32" fmla="val 9872"/>
              <a:gd name="f33" fmla="val 8700"/>
              <a:gd name="f34" fmla="val 19712"/>
              <a:gd name="f35" fmla="val 7527"/>
              <a:gd name="f36" fmla="val 18125"/>
              <a:gd name="f37" fmla="val 4917"/>
              <a:gd name="f38" fmla="val 4805"/>
              <a:gd name="f39" fmla="val 18240"/>
              <a:gd name="f40" fmla="val 1285"/>
              <a:gd name="f41" fmla="val 17825"/>
              <a:gd name="f42" fmla="val 3330"/>
              <a:gd name="f43" fmla="val 15370"/>
              <a:gd name="f44" fmla="val 12877"/>
              <a:gd name="f45" fmla="val 3935"/>
              <a:gd name="f46" fmla="val 11592"/>
              <a:gd name="f47" fmla="val 1172"/>
              <a:gd name="f48" fmla="val 8270"/>
              <a:gd name="f49" fmla="val 5372"/>
              <a:gd name="f50" fmla="val 7817"/>
              <a:gd name="f51" fmla="val 4502"/>
              <a:gd name="f52" fmla="val 3625"/>
              <a:gd name="f53" fmla="val 8550"/>
              <a:gd name="f54" fmla="val 6382"/>
              <a:gd name="f55" fmla="val 9722"/>
              <a:gd name="f56" fmla="val 1887"/>
              <a:gd name="f57" fmla="+- 0 0 -360"/>
              <a:gd name="f58" fmla="+- 0 0 -270"/>
              <a:gd name="f59" fmla="+- 0 0 -180"/>
              <a:gd name="f60" fmla="+- 0 0 -90"/>
              <a:gd name="f61" fmla="*/ f3 1 21600"/>
              <a:gd name="f62" fmla="*/ f4 1 21600"/>
              <a:gd name="f63" fmla="+- f6 0 f5"/>
              <a:gd name="f64" fmla="*/ f57 f0 1"/>
              <a:gd name="f65" fmla="*/ f58 f0 1"/>
              <a:gd name="f66" fmla="*/ f59 f0 1"/>
              <a:gd name="f67" fmla="*/ f60 f0 1"/>
              <a:gd name="f68" fmla="*/ f63 1 21600"/>
              <a:gd name="f69" fmla="*/ f63 9722 1"/>
              <a:gd name="f70" fmla="*/ f63 5372 1"/>
              <a:gd name="f71" fmla="*/ f63 11612 1"/>
              <a:gd name="f72" fmla="*/ f63 14640 1"/>
              <a:gd name="f73" fmla="*/ f63 1887 1"/>
              <a:gd name="f74" fmla="*/ f63 6382 1"/>
              <a:gd name="f75" fmla="*/ f63 12877 1"/>
              <a:gd name="f76" fmla="*/ f63 18842 1"/>
              <a:gd name="f77" fmla="*/ f63 15935 1"/>
              <a:gd name="f78" fmla="*/ f63 6645 1"/>
              <a:gd name="f79" fmla="*/ f64 1 f2"/>
              <a:gd name="f80" fmla="*/ f65 1 f2"/>
              <a:gd name="f81" fmla="*/ f66 1 f2"/>
              <a:gd name="f82" fmla="*/ f67 1 f2"/>
              <a:gd name="f83" fmla="*/ f69 1 21600"/>
              <a:gd name="f84" fmla="*/ f70 1 21600"/>
              <a:gd name="f85" fmla="*/ f71 1 21600"/>
              <a:gd name="f86" fmla="*/ f72 1 21600"/>
              <a:gd name="f87" fmla="*/ f73 1 21600"/>
              <a:gd name="f88" fmla="*/ f74 1 21600"/>
              <a:gd name="f89" fmla="*/ f75 1 21600"/>
              <a:gd name="f90" fmla="*/ f76 1 21600"/>
              <a:gd name="f91" fmla="*/ f77 1 21600"/>
              <a:gd name="f92" fmla="*/ f78 1 21600"/>
              <a:gd name="f93" fmla="*/ f5 1 f68"/>
              <a:gd name="f94" fmla="*/ f6 1 f68"/>
              <a:gd name="f95" fmla="+- f79 0 f1"/>
              <a:gd name="f96" fmla="+- f80 0 f1"/>
              <a:gd name="f97" fmla="+- f81 0 f1"/>
              <a:gd name="f98" fmla="+- f82 0 f1"/>
              <a:gd name="f99" fmla="*/ f83 1 f68"/>
              <a:gd name="f100" fmla="*/ f87 1 f68"/>
              <a:gd name="f101" fmla="*/ f89 1 f68"/>
              <a:gd name="f102" fmla="*/ f85 1 f68"/>
              <a:gd name="f103" fmla="*/ f90 1 f68"/>
              <a:gd name="f104" fmla="*/ f92 1 f68"/>
              <a:gd name="f105" fmla="*/ f84 1 f68"/>
              <a:gd name="f106" fmla="*/ f86 1 f68"/>
              <a:gd name="f107" fmla="*/ f88 1 f68"/>
              <a:gd name="f108" fmla="*/ f91 1 f68"/>
              <a:gd name="f109" fmla="*/ f93 f61 1"/>
              <a:gd name="f110" fmla="*/ f94 f61 1"/>
              <a:gd name="f111" fmla="*/ f105 f61 1"/>
              <a:gd name="f112" fmla="*/ f106 f61 1"/>
              <a:gd name="f113" fmla="*/ f108 f62 1"/>
              <a:gd name="f114" fmla="*/ f107 f62 1"/>
              <a:gd name="f115" fmla="*/ f99 f61 1"/>
              <a:gd name="f116" fmla="*/ f100 f62 1"/>
              <a:gd name="f117" fmla="*/ f101 f62 1"/>
              <a:gd name="f118" fmla="*/ f102 f61 1"/>
              <a:gd name="f119" fmla="*/ f103 f62 1"/>
              <a:gd name="f120" fmla="*/ f104 f62 1"/>
            </a:gdLst>
            <a:ahLst/>
            <a:cxnLst>
              <a:cxn ang="3cd4">
                <a:pos x="hc" y="t"/>
              </a:cxn>
              <a:cxn ang="0">
                <a:pos x="r" y="vc"/>
              </a:cxn>
              <a:cxn ang="cd4">
                <a:pos x="hc" y="b"/>
              </a:cxn>
              <a:cxn ang="cd2">
                <a:pos x="l" y="vc"/>
              </a:cxn>
              <a:cxn ang="f95">
                <a:pos x="f115" y="f116"/>
              </a:cxn>
              <a:cxn ang="f96">
                <a:pos x="f109" y="f117"/>
              </a:cxn>
              <a:cxn ang="f97">
                <a:pos x="f118" y="f119"/>
              </a:cxn>
              <a:cxn ang="f98">
                <a:pos x="f110" y="f120"/>
              </a:cxn>
            </a:cxnLst>
            <a:rect l="f111" t="f114" r="f112" b="f113"/>
            <a:pathLst>
              <a:path w="21600" h="21600">
                <a:moveTo>
                  <a:pt x="f7" y="f8"/>
                </a:moveTo>
                <a:lnTo>
                  <a:pt x="f9" y="f5"/>
                </a:lnTo>
                <a:lnTo>
                  <a:pt x="f10" y="f11"/>
                </a:lnTo>
                <a:lnTo>
                  <a:pt x="f12" y="f13"/>
                </a:lnTo>
                <a:lnTo>
                  <a:pt x="f14" y="f15"/>
                </a:lnTo>
                <a:lnTo>
                  <a:pt x="f6" y="f16"/>
                </a:lnTo>
                <a:lnTo>
                  <a:pt x="f17" y="f18"/>
                </a:lnTo>
                <a:lnTo>
                  <a:pt x="f19" y="f20"/>
                </a:lnTo>
                <a:lnTo>
                  <a:pt x="f14" y="f21"/>
                </a:lnTo>
                <a:lnTo>
                  <a:pt x="f22" y="f23"/>
                </a:lnTo>
                <a:lnTo>
                  <a:pt x="f24" y="f25"/>
                </a:lnTo>
                <a:lnTo>
                  <a:pt x="f26" y="f27"/>
                </a:lnTo>
                <a:lnTo>
                  <a:pt x="f28" y="f29"/>
                </a:lnTo>
                <a:lnTo>
                  <a:pt x="f30" y="f31"/>
                </a:lnTo>
                <a:lnTo>
                  <a:pt x="f32" y="f27"/>
                </a:lnTo>
                <a:lnTo>
                  <a:pt x="f33" y="f34"/>
                </a:lnTo>
                <a:lnTo>
                  <a:pt x="f35" y="f36"/>
                </a:lnTo>
                <a:lnTo>
                  <a:pt x="f37" y="f6"/>
                </a:lnTo>
                <a:lnTo>
                  <a:pt x="f38" y="f39"/>
                </a:lnTo>
                <a:lnTo>
                  <a:pt x="f40" y="f41"/>
                </a:lnTo>
                <a:lnTo>
                  <a:pt x="f42" y="f43"/>
                </a:lnTo>
                <a:lnTo>
                  <a:pt x="f5" y="f44"/>
                </a:lnTo>
                <a:lnTo>
                  <a:pt x="f45" y="f46"/>
                </a:lnTo>
                <a:lnTo>
                  <a:pt x="f47" y="f48"/>
                </a:lnTo>
                <a:lnTo>
                  <a:pt x="f49" y="f50"/>
                </a:lnTo>
                <a:lnTo>
                  <a:pt x="f51" y="f52"/>
                </a:lnTo>
                <a:lnTo>
                  <a:pt x="f53" y="f54"/>
                </a:lnTo>
                <a:lnTo>
                  <a:pt x="f55" y="f56"/>
                </a:lnTo>
                <a:close/>
              </a:path>
            </a:pathLst>
          </a:custGeom>
          <a:solidFill>
            <a:schemeClr val="accent6">
              <a:lumMod val="60000"/>
              <a:lumOff val="40000"/>
            </a:schemeClr>
          </a:solidFill>
          <a:ln>
            <a:solidFill>
              <a:schemeClr val="tx1">
                <a:lumMod val="85000"/>
                <a:lumOff val="15000"/>
              </a:schemeClr>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anchor="ctr" anchorCtr="1" compatLnSpc="1"/>
          <a:lstStyle/>
          <a:p>
            <a:pPr algn="ctr" rtl="1">
              <a:defRPr sz="1800" b="0" i="0" u="none" strike="noStrike" kern="0" cap="none" spc="0" baseline="0">
                <a:solidFill>
                  <a:srgbClr val="000000"/>
                </a:solidFill>
                <a:uFillTx/>
              </a:defRPr>
            </a:pPr>
            <a:r>
              <a:rPr lang="ar-SA" sz="2000" b="1" dirty="0">
                <a:solidFill>
                  <a:prstClr val="white"/>
                </a:solidFill>
                <a:latin typeface="Sakkal Majalla" panose="02000000000000000000" pitchFamily="2" charset="-78"/>
                <a:cs typeface="Sakkal Majalla" panose="02000000000000000000" pitchFamily="2" charset="-78"/>
              </a:rPr>
              <a:t>اليوم الأول</a:t>
            </a:r>
            <a:r>
              <a:rPr lang="en-US" sz="2000" b="1" dirty="0">
                <a:solidFill>
                  <a:prstClr val="white"/>
                </a:solidFill>
                <a:latin typeface="Sakkal Majalla" panose="02000000000000000000" pitchFamily="2" charset="-78"/>
                <a:cs typeface="Sakkal Majalla" panose="02000000000000000000" pitchFamily="2" charset="-78"/>
              </a:rPr>
              <a:t> – </a:t>
            </a:r>
            <a:r>
              <a:rPr lang="ar-EG" sz="2000" b="1" dirty="0">
                <a:solidFill>
                  <a:prstClr val="white"/>
                </a:solidFill>
                <a:latin typeface="Sakkal Majalla" panose="02000000000000000000" pitchFamily="2" charset="-78"/>
                <a:cs typeface="Sakkal Majalla" panose="02000000000000000000" pitchFamily="2" charset="-78"/>
              </a:rPr>
              <a:t> الجلسة الثانية</a:t>
            </a:r>
            <a:r>
              <a:rPr lang="ar-SA" sz="2000" b="1" dirty="0">
                <a:solidFill>
                  <a:prstClr val="white"/>
                </a:solidFill>
                <a:latin typeface="Sakkal Majalla" panose="02000000000000000000" pitchFamily="2" charset="-78"/>
                <a:cs typeface="Sakkal Majalla" panose="02000000000000000000" pitchFamily="2" charset="-78"/>
              </a:rPr>
              <a:t> </a:t>
            </a:r>
          </a:p>
        </p:txBody>
      </p:sp>
      <p:graphicFrame>
        <p:nvGraphicFramePr>
          <p:cNvPr id="6" name="جدول 16">
            <a:extLst>
              <a:ext uri="{FF2B5EF4-FFF2-40B4-BE49-F238E27FC236}">
                <a16:creationId xmlns:a16="http://schemas.microsoft.com/office/drawing/2014/main" xmlns="" id="{940C01BD-69A8-4AC0-B99A-7310A76F12D1}"/>
              </a:ext>
            </a:extLst>
          </p:cNvPr>
          <p:cNvGraphicFramePr>
            <a:graphicFrameLocks noGrp="1"/>
          </p:cNvGraphicFramePr>
          <p:nvPr>
            <p:extLst/>
          </p:nvPr>
        </p:nvGraphicFramePr>
        <p:xfrm>
          <a:off x="2227862" y="2895600"/>
          <a:ext cx="7982938" cy="2667000"/>
        </p:xfrm>
        <a:graphic>
          <a:graphicData uri="http://schemas.openxmlformats.org/drawingml/2006/table">
            <a:tbl>
              <a:tblPr rtl="1">
                <a:tableStyleId>{5940675A-B579-460E-94D1-54222C63F5DA}</a:tableStyleId>
              </a:tblPr>
              <a:tblGrid>
                <a:gridCol w="2798684">
                  <a:extLst>
                    <a:ext uri="{9D8B030D-6E8A-4147-A177-3AD203B41FA5}">
                      <a16:colId xmlns:a16="http://schemas.microsoft.com/office/drawing/2014/main" xmlns="" val="4097077818"/>
                    </a:ext>
                  </a:extLst>
                </a:gridCol>
                <a:gridCol w="1160894">
                  <a:extLst>
                    <a:ext uri="{9D8B030D-6E8A-4147-A177-3AD203B41FA5}">
                      <a16:colId xmlns:a16="http://schemas.microsoft.com/office/drawing/2014/main" xmlns="" val="2655409032"/>
                    </a:ext>
                  </a:extLst>
                </a:gridCol>
                <a:gridCol w="4023360">
                  <a:extLst>
                    <a:ext uri="{9D8B030D-6E8A-4147-A177-3AD203B41FA5}">
                      <a16:colId xmlns:a16="http://schemas.microsoft.com/office/drawing/2014/main" xmlns="" val="2658475685"/>
                    </a:ext>
                  </a:extLst>
                </a:gridCol>
              </a:tblGrid>
              <a:tr h="889000">
                <a:tc rowSpan="3">
                  <a:txBody>
                    <a:bodyPr/>
                    <a:lstStyle/>
                    <a:p>
                      <a:pPr marL="71752" marR="71752" lvl="0" algn="ctr" rtl="1">
                        <a:lnSpc>
                          <a:spcPct val="150000"/>
                        </a:lnSpc>
                        <a:spcAft>
                          <a:spcPts val="0"/>
                        </a:spcAft>
                      </a:pPr>
                      <a:r>
                        <a:rPr lang="ar-SA" sz="2800" b="1" dirty="0">
                          <a:solidFill>
                            <a:srgbClr val="00B050"/>
                          </a:solidFill>
                          <a:latin typeface="Sakkal Majalla" panose="02000000000000000000" pitchFamily="2" charset="-78"/>
                          <a:cs typeface="Sakkal Majalla" panose="02000000000000000000" pitchFamily="2" charset="-78"/>
                        </a:rPr>
                        <a:t>الجلسة </a:t>
                      </a:r>
                      <a:r>
                        <a:rPr lang="ar-EG" sz="2800" b="1" dirty="0">
                          <a:solidFill>
                            <a:srgbClr val="00B050"/>
                          </a:solidFill>
                          <a:latin typeface="Sakkal Majalla" panose="02000000000000000000" pitchFamily="2" charset="-78"/>
                          <a:cs typeface="Sakkal Majalla" panose="02000000000000000000" pitchFamily="2" charset="-78"/>
                        </a:rPr>
                        <a:t>الثانية</a:t>
                      </a:r>
                      <a:r>
                        <a:rPr lang="ar-SA" sz="2800" b="1" dirty="0">
                          <a:solidFill>
                            <a:srgbClr val="00B050"/>
                          </a:solidFill>
                          <a:latin typeface="Sakkal Majalla" panose="02000000000000000000" pitchFamily="2" charset="-78"/>
                          <a:cs typeface="Sakkal Majalla" panose="02000000000000000000" pitchFamily="2" charset="-78"/>
                        </a:rPr>
                        <a:t>: </a:t>
                      </a:r>
                      <a:r>
                        <a:rPr lang="ar-EG" sz="2800" b="1" dirty="0">
                          <a:solidFill>
                            <a:srgbClr val="00B050"/>
                          </a:solidFill>
                          <a:latin typeface="Sakkal Majalla" panose="02000000000000000000" pitchFamily="2" charset="-78"/>
                          <a:cs typeface="Sakkal Majalla" panose="02000000000000000000" pitchFamily="2" charset="-78"/>
                        </a:rPr>
                        <a:t>120 </a:t>
                      </a:r>
                      <a:r>
                        <a:rPr lang="ar-SA" sz="2800" b="1" dirty="0">
                          <a:solidFill>
                            <a:srgbClr val="00B050"/>
                          </a:solidFill>
                          <a:latin typeface="Sakkal Majalla" panose="02000000000000000000" pitchFamily="2" charset="-78"/>
                          <a:cs typeface="Sakkal Majalla" panose="02000000000000000000" pitchFamily="2" charset="-78"/>
                        </a:rPr>
                        <a:t>دقيقة</a:t>
                      </a:r>
                    </a:p>
                  </a:txBody>
                  <a:tcPr marL="51599" marR="51599" marT="0" marB="0" vert="eaVert" anchor="ctr"/>
                </a:tc>
                <a:tc rowSpan="3">
                  <a:txBody>
                    <a:bodyPr/>
                    <a:lstStyle/>
                    <a:p>
                      <a:pPr marL="71752" marR="71752" lvl="0" indent="0" algn="ctr" defTabSz="914400" rtl="1" eaLnBrk="1" fontAlgn="auto" latinLnBrk="0" hangingPunct="1">
                        <a:lnSpc>
                          <a:spcPct val="100000"/>
                        </a:lnSpc>
                        <a:spcBef>
                          <a:spcPts val="0"/>
                        </a:spcBef>
                        <a:spcAft>
                          <a:spcPts val="0"/>
                        </a:spcAft>
                        <a:buClrTx/>
                        <a:buSzTx/>
                        <a:buFontTx/>
                        <a:buNone/>
                        <a:tabLst/>
                        <a:defRPr/>
                      </a:pPr>
                      <a:endParaRPr lang="ar-EG" sz="2800" b="1" dirty="0">
                        <a:solidFill>
                          <a:srgbClr val="00B050"/>
                        </a:solidFill>
                        <a:latin typeface="Sakkal Majalla" panose="02000000000000000000" pitchFamily="2" charset="-78"/>
                        <a:cs typeface="Sakkal Majalla" panose="02000000000000000000" pitchFamily="2" charset="-78"/>
                      </a:endParaRPr>
                    </a:p>
                    <a:p>
                      <a:pPr marL="71752" marR="71752" lvl="0" indent="0" algn="ctr" defTabSz="914400" rtl="1" eaLnBrk="1" fontAlgn="auto" latinLnBrk="0" hangingPunct="1">
                        <a:lnSpc>
                          <a:spcPct val="100000"/>
                        </a:lnSpc>
                        <a:spcBef>
                          <a:spcPts val="0"/>
                        </a:spcBef>
                        <a:spcAft>
                          <a:spcPts val="0"/>
                        </a:spcAft>
                        <a:buClrTx/>
                        <a:buSzTx/>
                        <a:buFontTx/>
                        <a:buNone/>
                        <a:tabLst/>
                        <a:defRPr/>
                      </a:pPr>
                      <a:r>
                        <a:rPr lang="ar-EG" sz="2800" b="1" dirty="0" smtClean="0">
                          <a:solidFill>
                            <a:srgbClr val="00B050"/>
                          </a:solidFill>
                          <a:latin typeface="Sakkal Majalla" panose="02000000000000000000" pitchFamily="2" charset="-78"/>
                          <a:cs typeface="Sakkal Majalla" panose="02000000000000000000" pitchFamily="2" charset="-78"/>
                        </a:rPr>
                        <a:t>نظريات الارشاد النفسى </a:t>
                      </a:r>
                      <a:endParaRPr lang="en-US" sz="2800" b="1" dirty="0">
                        <a:solidFill>
                          <a:srgbClr val="00B050"/>
                        </a:solidFill>
                        <a:latin typeface="Sakkal Majalla" panose="02000000000000000000" pitchFamily="2" charset="-78"/>
                        <a:cs typeface="Sakkal Majalla" panose="02000000000000000000" pitchFamily="2" charset="-78"/>
                      </a:endParaRPr>
                    </a:p>
                    <a:p>
                      <a:pPr marL="71752" marR="71752" lvl="0" algn="ctr" rtl="1">
                        <a:lnSpc>
                          <a:spcPct val="150000"/>
                        </a:lnSpc>
                        <a:spcAft>
                          <a:spcPts val="0"/>
                        </a:spcAft>
                      </a:pPr>
                      <a:endParaRPr lang="en-US" sz="2800" b="1" dirty="0">
                        <a:solidFill>
                          <a:srgbClr val="00B050"/>
                        </a:solidFill>
                        <a:latin typeface="Sakkal Majalla" panose="02000000000000000000" pitchFamily="2" charset="-78"/>
                        <a:cs typeface="Sakkal Majalla" panose="02000000000000000000" pitchFamily="2" charset="-78"/>
                      </a:endParaRPr>
                    </a:p>
                  </a:txBody>
                  <a:tcPr marL="51599" marR="51599" marT="0" marB="0" vert="eaVert" anchor="ctr"/>
                </a:tc>
                <a:tc>
                  <a:txBody>
                    <a:bodyPr/>
                    <a:lstStyle/>
                    <a:p>
                      <a:pPr marL="0" lvl="0" indent="0" algn="ctr" defTabSz="914400" rtl="1" eaLnBrk="1" latinLnBrk="0" hangingPunct="1">
                        <a:lnSpc>
                          <a:spcPct val="115000"/>
                        </a:lnSpc>
                        <a:spcAft>
                          <a:spcPts val="0"/>
                        </a:spcAft>
                        <a:buFont typeface="Symbol" panose="05050102010706020507" pitchFamily="18" charset="2"/>
                        <a:buNone/>
                      </a:pPr>
                      <a:r>
                        <a:rPr lang="ar-EG" sz="2000" b="1" kern="1200" dirty="0" smtClean="0">
                          <a:solidFill>
                            <a:srgbClr val="00B050"/>
                          </a:solidFill>
                          <a:effectLst/>
                          <a:latin typeface="Times New Roman" panose="02020603050405020304" pitchFamily="18" charset="0"/>
                          <a:ea typeface="Times New Roman" panose="02020603050405020304" pitchFamily="18" charset="0"/>
                          <a:cs typeface="Sakkal Majalla" panose="02000000000000000000" pitchFamily="2" charset="-78"/>
                        </a:rPr>
                        <a:t>نظريات الارشاد النفسى </a:t>
                      </a:r>
                      <a:endParaRPr lang="en-US" sz="2000" b="1" kern="1200" dirty="0">
                        <a:solidFill>
                          <a:srgbClr val="00B050"/>
                        </a:solidFill>
                        <a:effectLst/>
                        <a:latin typeface="Times New Roman" panose="02020603050405020304" pitchFamily="18" charset="0"/>
                        <a:ea typeface="Times New Roman" panose="02020603050405020304" pitchFamily="18" charset="0"/>
                        <a:cs typeface="Sakkal Majalla" panose="02000000000000000000" pitchFamily="2" charset="-78"/>
                      </a:endParaRPr>
                    </a:p>
                  </a:txBody>
                  <a:tcPr marL="51599" marR="51599" marT="0" marB="0" anchor="ctr"/>
                </a:tc>
                <a:extLst>
                  <a:ext uri="{0D108BD9-81ED-4DB2-BD59-A6C34878D82A}">
                    <a16:rowId xmlns:a16="http://schemas.microsoft.com/office/drawing/2014/main" xmlns="" val="354942706"/>
                  </a:ext>
                </a:extLst>
              </a:tr>
              <a:tr h="889000">
                <a:tc vMerge="1">
                  <a:txBody>
                    <a:bodyPr/>
                    <a:lstStyle/>
                    <a:p>
                      <a:pPr rtl="1"/>
                      <a:endParaRPr lang="ar-SA"/>
                    </a:p>
                  </a:txBody>
                  <a:tcPr/>
                </a:tc>
                <a:tc vMerge="1">
                  <a:txBody>
                    <a:bodyPr/>
                    <a:lstStyle/>
                    <a:p>
                      <a:pPr rtl="1"/>
                      <a:endParaRPr lang="ar-SA"/>
                    </a:p>
                  </a:txBody>
                  <a:tcPr/>
                </a:tc>
                <a:tc>
                  <a:txBody>
                    <a:bodyPr/>
                    <a:lstStyle/>
                    <a:p>
                      <a:pPr marL="0" lvl="0" indent="0" algn="ctr" defTabSz="914400" rtl="1" eaLnBrk="1" latinLnBrk="0" hangingPunct="1">
                        <a:lnSpc>
                          <a:spcPct val="115000"/>
                        </a:lnSpc>
                        <a:spcAft>
                          <a:spcPts val="0"/>
                        </a:spcAft>
                        <a:buFont typeface="Symbol" panose="05050102010706020507" pitchFamily="18" charset="2"/>
                        <a:buNone/>
                      </a:pPr>
                      <a:r>
                        <a:rPr lang="ar-EG" sz="2000" b="1" kern="1200" dirty="0" smtClean="0">
                          <a:solidFill>
                            <a:srgbClr val="00B050"/>
                          </a:solidFill>
                          <a:effectLst/>
                          <a:latin typeface="Times New Roman" panose="02020603050405020304" pitchFamily="18" charset="0"/>
                          <a:ea typeface="Times New Roman" panose="02020603050405020304" pitchFamily="18" charset="0"/>
                          <a:cs typeface="Sakkal Majalla" panose="02000000000000000000" pitchFamily="2" charset="-78"/>
                        </a:rPr>
                        <a:t>طرق العلاج الفعال </a:t>
                      </a:r>
                      <a:endParaRPr lang="en-US" sz="2000" b="1" kern="1200" dirty="0">
                        <a:solidFill>
                          <a:srgbClr val="00B050"/>
                        </a:solidFill>
                        <a:effectLst/>
                        <a:latin typeface="Times New Roman" panose="02020603050405020304" pitchFamily="18" charset="0"/>
                        <a:ea typeface="Times New Roman" panose="02020603050405020304" pitchFamily="18" charset="0"/>
                        <a:cs typeface="Sakkal Majalla" panose="02000000000000000000" pitchFamily="2" charset="-78"/>
                      </a:endParaRPr>
                    </a:p>
                  </a:txBody>
                  <a:tcPr marL="51599" marR="51599" marT="0" marB="0" anchor="ctr"/>
                </a:tc>
                <a:extLst>
                  <a:ext uri="{0D108BD9-81ED-4DB2-BD59-A6C34878D82A}">
                    <a16:rowId xmlns:a16="http://schemas.microsoft.com/office/drawing/2014/main" xmlns="" val="1915277557"/>
                  </a:ext>
                </a:extLst>
              </a:tr>
              <a:tr h="889000">
                <a:tc vMerge="1">
                  <a:txBody>
                    <a:bodyPr/>
                    <a:lstStyle/>
                    <a:p>
                      <a:pPr rtl="1"/>
                      <a:endParaRPr lang="ar-SA"/>
                    </a:p>
                  </a:txBody>
                  <a:tcPr/>
                </a:tc>
                <a:tc vMerge="1">
                  <a:txBody>
                    <a:bodyPr/>
                    <a:lstStyle/>
                    <a:p>
                      <a:pPr rtl="1"/>
                      <a:endParaRPr lang="ar-SA"/>
                    </a:p>
                  </a:txBody>
                  <a:tcPr/>
                </a:tc>
                <a:tc>
                  <a:txBody>
                    <a:bodyPr/>
                    <a:lstStyle/>
                    <a:p>
                      <a:pPr marL="0" lvl="0" indent="0" algn="ctr" defTabSz="914400" rtl="1" eaLnBrk="1" latinLnBrk="0" hangingPunct="1">
                        <a:lnSpc>
                          <a:spcPct val="115000"/>
                        </a:lnSpc>
                        <a:spcAft>
                          <a:spcPts val="0"/>
                        </a:spcAft>
                        <a:buFont typeface="Symbol" panose="05050102010706020507" pitchFamily="18" charset="2"/>
                        <a:buNone/>
                      </a:pPr>
                      <a:r>
                        <a:rPr lang="ar-EG" sz="2000" b="1" kern="1200" dirty="0" smtClean="0">
                          <a:solidFill>
                            <a:srgbClr val="00B050"/>
                          </a:solidFill>
                          <a:effectLst/>
                          <a:latin typeface="Times New Roman" panose="02020603050405020304" pitchFamily="18" charset="0"/>
                          <a:ea typeface="Times New Roman" panose="02020603050405020304" pitchFamily="18" charset="0"/>
                          <a:cs typeface="Sakkal Majalla" panose="02000000000000000000" pitchFamily="2" charset="-78"/>
                        </a:rPr>
                        <a:t>تطبيقات تربوية </a:t>
                      </a:r>
                      <a:endParaRPr lang="en-US" sz="2000" b="1" kern="1200" dirty="0">
                        <a:solidFill>
                          <a:srgbClr val="00B050"/>
                        </a:solidFill>
                        <a:effectLst/>
                        <a:latin typeface="Times New Roman" panose="02020603050405020304" pitchFamily="18" charset="0"/>
                        <a:cs typeface="Sakkal Majalla" panose="02000000000000000000" pitchFamily="2" charset="-78"/>
                      </a:endParaRPr>
                    </a:p>
                  </a:txBody>
                  <a:tcPr marL="51599" marR="51599" marT="0" marB="0" anchor="ctr"/>
                </a:tc>
                <a:extLst>
                  <a:ext uri="{0D108BD9-81ED-4DB2-BD59-A6C34878D82A}">
                    <a16:rowId xmlns:a16="http://schemas.microsoft.com/office/drawing/2014/main" xmlns="" val="3900924971"/>
                  </a:ext>
                </a:extLst>
              </a:tr>
            </a:tbl>
          </a:graphicData>
        </a:graphic>
      </p:graphicFrame>
    </p:spTree>
    <p:extLst>
      <p:ext uri="{BB962C8B-B14F-4D97-AF65-F5344CB8AC3E}">
        <p14:creationId xmlns:p14="http://schemas.microsoft.com/office/powerpoint/2010/main" val="43912193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1ADFD95-5BE3-435B-AF83-249C461285DC}"/>
              </a:ext>
            </a:extLst>
          </p:cNvPr>
          <p:cNvSpPr>
            <a:spLocks noGrp="1"/>
          </p:cNvSpPr>
          <p:nvPr>
            <p:ph type="title"/>
          </p:nvPr>
        </p:nvSpPr>
        <p:spPr>
          <a:xfrm>
            <a:off x="1524000" y="28074"/>
            <a:ext cx="9115926" cy="1077218"/>
          </a:xfrm>
          <a:prstGeom prst="rect">
            <a:avLst/>
          </a:prstGeom>
          <a:solidFill>
            <a:schemeClr val="accent6">
              <a:lumMod val="40000"/>
              <a:lumOff val="60000"/>
            </a:schemeClr>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rtlCol="0" anchor="t" anchorCtr="1" compatLnSpc="1">
            <a:spAutoFit/>
          </a:bodyPr>
          <a:lstStyle/>
          <a:p>
            <a:pPr>
              <a:lnSpc>
                <a:spcPct val="100000"/>
              </a:lnSpc>
              <a:spcBef>
                <a:spcPts val="0"/>
              </a:spcBef>
              <a:defRPr sz="1800" b="0" i="0" u="none" strike="noStrike" kern="0" cap="none" spc="0" baseline="0">
                <a:solidFill>
                  <a:srgbClr val="000000"/>
                </a:solidFill>
                <a:uFillTx/>
              </a:defRPr>
            </a:pPr>
            <a:r>
              <a:rPr lang="ar-SA" sz="3200" b="1" cap="none" dirty="0">
                <a:solidFill>
                  <a:schemeClr val="tx1"/>
                </a:solidFill>
                <a:latin typeface="Sakkal Majalla" panose="02000000000000000000" pitchFamily="2" charset="-78"/>
                <a:cs typeface="Sakkal Majalla" panose="02000000000000000000" pitchFamily="2" charset="-78"/>
              </a:rPr>
              <a:t>اليوم الأول / الجلسة الأولى</a:t>
            </a:r>
            <a:r>
              <a:rPr lang="ar-EG" sz="3200" b="1" cap="none" dirty="0">
                <a:solidFill>
                  <a:schemeClr val="tx1"/>
                </a:solidFill>
                <a:latin typeface="Sakkal Majalla" panose="02000000000000000000" pitchFamily="2" charset="-78"/>
                <a:cs typeface="Sakkal Majalla" panose="02000000000000000000" pitchFamily="2" charset="-78"/>
              </a:rPr>
              <a:t> </a:t>
            </a:r>
            <a:br>
              <a:rPr lang="ar-EG" sz="3200" b="1" cap="none" dirty="0">
                <a:solidFill>
                  <a:schemeClr val="tx1"/>
                </a:solidFill>
                <a:latin typeface="Sakkal Majalla" panose="02000000000000000000" pitchFamily="2" charset="-78"/>
                <a:cs typeface="Sakkal Majalla" panose="02000000000000000000" pitchFamily="2" charset="-78"/>
              </a:rPr>
            </a:br>
            <a:r>
              <a:rPr lang="ar-SA" sz="3200" b="1" cap="none" dirty="0">
                <a:solidFill>
                  <a:schemeClr val="tx1"/>
                </a:solidFill>
                <a:latin typeface="Sakkal Majalla" panose="02000000000000000000" pitchFamily="2" charset="-78"/>
                <a:cs typeface="Sakkal Majalla" panose="02000000000000000000" pitchFamily="2" charset="-78"/>
              </a:rPr>
              <a:t> </a:t>
            </a:r>
            <a:endParaRPr lang="en-US" sz="3200" b="1" cap="none" dirty="0">
              <a:solidFill>
                <a:schemeClr val="tx1"/>
              </a:solidFill>
              <a:latin typeface="Sakkal Majalla" panose="02000000000000000000" pitchFamily="2" charset="-78"/>
              <a:cs typeface="Sakkal Majalla" panose="02000000000000000000" pitchFamily="2" charset="-78"/>
            </a:endParaRPr>
          </a:p>
        </p:txBody>
      </p:sp>
      <p:sp>
        <p:nvSpPr>
          <p:cNvPr id="25" name="Rectangle 1">
            <a:extLst>
              <a:ext uri="{FF2B5EF4-FFF2-40B4-BE49-F238E27FC236}">
                <a16:creationId xmlns:a16="http://schemas.microsoft.com/office/drawing/2014/main" xmlns="" id="{62134729-7E14-4C28-81FA-A8E097686A92}"/>
              </a:ext>
            </a:extLst>
          </p:cNvPr>
          <p:cNvSpPr/>
          <p:nvPr/>
        </p:nvSpPr>
        <p:spPr>
          <a:xfrm>
            <a:off x="1676400" y="653134"/>
            <a:ext cx="2971800" cy="461665"/>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anchor="ctr" anchorCtr="1" compatLnSpc="1">
            <a:spAutoFit/>
          </a:bodyPr>
          <a:lstStyle/>
          <a:p>
            <a:pPr algn="ctr" rtl="1">
              <a:tabLst>
                <a:tab pos="4225927" algn="l"/>
                <a:tab pos="5273673" algn="r"/>
              </a:tabLst>
              <a:defRPr sz="1800" b="0" i="0" u="none" strike="noStrike" kern="0" cap="none" spc="0" baseline="0">
                <a:solidFill>
                  <a:srgbClr val="000000"/>
                </a:solidFill>
                <a:uFillTx/>
              </a:defRPr>
            </a:pPr>
            <a:r>
              <a:rPr lang="ar-EG" sz="2400" b="1" dirty="0">
                <a:solidFill>
                  <a:srgbClr val="000000"/>
                </a:solidFill>
                <a:latin typeface="Sakkal Majalla" panose="02000000000000000000" pitchFamily="2" charset="-78"/>
                <a:cs typeface="Sakkal Majalla" panose="02000000000000000000" pitchFamily="2" charset="-78"/>
              </a:rPr>
              <a:t>مدة الجلسة : </a:t>
            </a:r>
            <a:r>
              <a:rPr lang="ar-EG" sz="2400" b="1" dirty="0">
                <a:solidFill>
                  <a:srgbClr val="000000"/>
                </a:solidFill>
                <a:latin typeface="Sakkal Majalla" panose="02000000000000000000" pitchFamily="2" charset="-78"/>
                <a:cs typeface="Sakkal Majalla" panose="02000000000000000000" pitchFamily="2" charset="-78"/>
              </a:rPr>
              <a:t>90 </a:t>
            </a:r>
            <a:r>
              <a:rPr lang="ar-EG" sz="2400" b="1" dirty="0">
                <a:solidFill>
                  <a:srgbClr val="000000"/>
                </a:solidFill>
                <a:latin typeface="Sakkal Majalla" panose="02000000000000000000" pitchFamily="2" charset="-78"/>
                <a:cs typeface="Sakkal Majalla" panose="02000000000000000000" pitchFamily="2" charset="-78"/>
              </a:rPr>
              <a:t>دقيقة </a:t>
            </a:r>
            <a:endParaRPr lang="ar-SA" sz="2400" b="1" dirty="0">
              <a:solidFill>
                <a:srgbClr val="000000"/>
              </a:solidFill>
              <a:latin typeface="Sakkal Majalla" panose="02000000000000000000" pitchFamily="2" charset="-78"/>
              <a:cs typeface="Sakkal Majalla" panose="02000000000000000000" pitchFamily="2" charset="-78"/>
            </a:endParaRPr>
          </a:p>
        </p:txBody>
      </p:sp>
      <p:sp>
        <p:nvSpPr>
          <p:cNvPr id="27" name="Rectangle 1">
            <a:extLst>
              <a:ext uri="{FF2B5EF4-FFF2-40B4-BE49-F238E27FC236}">
                <a16:creationId xmlns:a16="http://schemas.microsoft.com/office/drawing/2014/main" xmlns="" id="{44A9D88A-7213-4CFC-BB1D-3C2574D8A7E0}"/>
              </a:ext>
            </a:extLst>
          </p:cNvPr>
          <p:cNvSpPr>
            <a:spLocks noGrp="1"/>
          </p:cNvSpPr>
          <p:nvPr>
            <p:ph idx="1"/>
          </p:nvPr>
        </p:nvSpPr>
        <p:spPr>
          <a:xfrm>
            <a:off x="4953000" y="1131190"/>
            <a:ext cx="5715000" cy="523220"/>
          </a:xfrm>
          <a:prstGeom prst="rect">
            <a:avLst/>
          </a:prstGeom>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rtlCol="0" anchor="ctr" anchorCtr="1" compatLnSpc="1">
            <a:spAutoFit/>
          </a:bodyPr>
          <a:lstStyle/>
          <a:p>
            <a:pPr marL="0" indent="0" algn="ctr">
              <a:lnSpc>
                <a:spcPct val="100000"/>
              </a:lnSpc>
              <a:spcBef>
                <a:spcPts val="0"/>
              </a:spcBef>
              <a:buNone/>
              <a:tabLst>
                <a:tab pos="4225927" algn="l"/>
                <a:tab pos="5273673" algn="r"/>
              </a:tabLst>
              <a:defRPr sz="1800" b="0" i="0" u="none" strike="noStrike" kern="0" cap="none" spc="0" baseline="0">
                <a:solidFill>
                  <a:srgbClr val="000000"/>
                </a:solidFill>
                <a:uFillTx/>
              </a:defRPr>
            </a:pPr>
            <a:r>
              <a:rPr lang="ar-EG" sz="2800" b="1" cap="none" dirty="0">
                <a:solidFill>
                  <a:srgbClr val="000000"/>
                </a:solidFill>
                <a:latin typeface="Sakkal Majalla" panose="02000000000000000000" pitchFamily="2" charset="-78"/>
                <a:cs typeface="Sakkal Majalla" panose="02000000000000000000" pitchFamily="2" charset="-78"/>
              </a:rPr>
              <a:t>الارشاد النفسى </a:t>
            </a:r>
            <a:endParaRPr lang="ar-SA" sz="2800" b="1" cap="none" dirty="0">
              <a:solidFill>
                <a:srgbClr val="000000"/>
              </a:solidFill>
              <a:latin typeface="Sakkal Majalla" panose="02000000000000000000" pitchFamily="2" charset="-78"/>
              <a:cs typeface="Sakkal Majalla" panose="02000000000000000000" pitchFamily="2" charset="-78"/>
            </a:endParaRPr>
          </a:p>
        </p:txBody>
      </p:sp>
      <p:sp>
        <p:nvSpPr>
          <p:cNvPr id="2" name="Rectangle 1"/>
          <p:cNvSpPr/>
          <p:nvPr/>
        </p:nvSpPr>
        <p:spPr>
          <a:xfrm>
            <a:off x="2362200" y="1790091"/>
            <a:ext cx="7696200" cy="4516621"/>
          </a:xfrm>
          <a:prstGeom prst="rect">
            <a:avLst/>
          </a:prstGeom>
        </p:spPr>
        <p:txBody>
          <a:bodyPr wrap="square">
            <a:spAutoFit/>
          </a:bodyPr>
          <a:lstStyle/>
          <a:p>
            <a:pPr algn="ctr" defTabSz="457200" rtl="1">
              <a:lnSpc>
                <a:spcPct val="115000"/>
              </a:lnSpc>
            </a:pPr>
            <a:r>
              <a:rPr lang="ar-SA" sz="2800" b="1" dirty="0">
                <a:solidFill>
                  <a:srgbClr val="7030A0"/>
                </a:solidFill>
                <a:latin typeface="Calibri"/>
                <a:ea typeface="Calibri"/>
                <a:cs typeface="Simplified Arabic"/>
              </a:rPr>
              <a:t>نشاط تعارفى </a:t>
            </a:r>
            <a:endParaRPr lang="en-US" dirty="0">
              <a:solidFill>
                <a:prstClr val="black"/>
              </a:solidFill>
              <a:latin typeface="Calibri"/>
              <a:ea typeface="Calibri"/>
              <a:cs typeface="Arial"/>
            </a:endParaRPr>
          </a:p>
          <a:p>
            <a:pPr algn="r" defTabSz="457200" rtl="1">
              <a:lnSpc>
                <a:spcPct val="115000"/>
              </a:lnSpc>
            </a:pPr>
            <a:r>
              <a:rPr lang="ar-SA" b="1" dirty="0">
                <a:solidFill>
                  <a:prstClr val="black"/>
                </a:solidFill>
                <a:latin typeface="Calibri"/>
                <a:ea typeface="Calibri"/>
                <a:cs typeface="Simplified Arabic"/>
              </a:rPr>
              <a:t> </a:t>
            </a:r>
            <a:endParaRPr lang="en-US" sz="1200" dirty="0">
              <a:solidFill>
                <a:prstClr val="black"/>
              </a:solidFill>
              <a:latin typeface="Calibri"/>
              <a:ea typeface="Calibri"/>
              <a:cs typeface="Arial"/>
            </a:endParaRPr>
          </a:p>
          <a:p>
            <a:pPr algn="r" defTabSz="457200" rtl="1">
              <a:lnSpc>
                <a:spcPct val="115000"/>
              </a:lnSpc>
            </a:pPr>
            <a:r>
              <a:rPr lang="ar-SA" b="1" dirty="0">
                <a:solidFill>
                  <a:srgbClr val="FF0066"/>
                </a:solidFill>
                <a:latin typeface="Calibri"/>
                <a:ea typeface="Calibri"/>
                <a:cs typeface="Simplified Arabic"/>
              </a:rPr>
              <a:t> </a:t>
            </a:r>
            <a:endParaRPr lang="en-US" sz="1200" dirty="0">
              <a:solidFill>
                <a:prstClr val="black"/>
              </a:solidFill>
              <a:latin typeface="Calibri"/>
              <a:ea typeface="Calibri"/>
              <a:cs typeface="Arial"/>
            </a:endParaRPr>
          </a:p>
          <a:p>
            <a:pPr marL="342900" indent="-342900" algn="r" defTabSz="457200" rtl="1">
              <a:lnSpc>
                <a:spcPct val="115000"/>
              </a:lnSpc>
              <a:buFont typeface="+mj-lt"/>
              <a:buAutoNum type="arabicPeriod"/>
            </a:pPr>
            <a:r>
              <a:rPr lang="ar-SA" sz="2800" b="1" dirty="0">
                <a:solidFill>
                  <a:srgbClr val="FF0066"/>
                </a:solidFill>
                <a:latin typeface="Calibri"/>
                <a:ea typeface="Calibri"/>
                <a:cs typeface="Simplified Arabic"/>
              </a:rPr>
              <a:t>يحضر المدرب سلة بها مجموعة من الكرات الملونة الصغيرة على كل لون تخصص معين </a:t>
            </a:r>
            <a:endParaRPr lang="en-US" dirty="0">
              <a:solidFill>
                <a:prstClr val="black"/>
              </a:solidFill>
              <a:latin typeface="Calibri"/>
              <a:ea typeface="Calibri"/>
              <a:cs typeface="Arial"/>
            </a:endParaRPr>
          </a:p>
          <a:p>
            <a:pPr marL="342900" indent="-342900" algn="r" defTabSz="457200" rtl="1">
              <a:lnSpc>
                <a:spcPct val="115000"/>
              </a:lnSpc>
              <a:buFont typeface="+mj-lt"/>
              <a:buAutoNum type="arabicPeriod"/>
            </a:pPr>
            <a:r>
              <a:rPr lang="ar-SA" sz="2800" b="1" dirty="0">
                <a:solidFill>
                  <a:srgbClr val="FF0066"/>
                </a:solidFill>
                <a:latin typeface="Calibri"/>
                <a:ea typeface="Calibri"/>
                <a:cs typeface="Simplified Arabic"/>
              </a:rPr>
              <a:t>يطلب من المتدربين سحب كرة او اكثر تناسب تخصصاتهم </a:t>
            </a:r>
            <a:endParaRPr lang="ar-EG" sz="2800" b="1" dirty="0">
              <a:solidFill>
                <a:srgbClr val="FF0066"/>
              </a:solidFill>
              <a:latin typeface="Calibri"/>
              <a:ea typeface="Calibri"/>
              <a:cs typeface="Simplified Arabic"/>
            </a:endParaRPr>
          </a:p>
          <a:p>
            <a:pPr marL="342900" indent="-342900" algn="r" defTabSz="457200" rtl="1">
              <a:lnSpc>
                <a:spcPct val="115000"/>
              </a:lnSpc>
              <a:buFont typeface="+mj-lt"/>
              <a:buAutoNum type="arabicPeriod"/>
            </a:pPr>
            <a:endParaRPr lang="en-US" dirty="0">
              <a:solidFill>
                <a:prstClr val="black"/>
              </a:solidFill>
              <a:latin typeface="Calibri"/>
              <a:ea typeface="Calibri"/>
              <a:cs typeface="Arial"/>
            </a:endParaRPr>
          </a:p>
          <a:p>
            <a:pPr marL="342900" indent="-342900" algn="r" defTabSz="457200" rtl="1">
              <a:lnSpc>
                <a:spcPct val="115000"/>
              </a:lnSpc>
              <a:buFont typeface="+mj-lt"/>
              <a:buAutoNum type="arabicPeriod"/>
            </a:pPr>
            <a:r>
              <a:rPr lang="ar-SA" sz="2800" b="1" dirty="0">
                <a:solidFill>
                  <a:srgbClr val="FF0066"/>
                </a:solidFill>
                <a:latin typeface="Calibri"/>
                <a:ea typeface="Calibri"/>
                <a:cs typeface="Simplified Arabic"/>
              </a:rPr>
              <a:t>يخرج كل طالب ليتحدث عن نفسه واحلامه ورغباته التخصصية المستقبلية سريعا </a:t>
            </a:r>
            <a:endParaRPr lang="en-US" dirty="0">
              <a:solidFill>
                <a:prstClr val="black"/>
              </a:solidFill>
              <a:latin typeface="Calibri"/>
              <a:ea typeface="Calibri"/>
              <a:cs typeface="Arial"/>
            </a:endParaRPr>
          </a:p>
          <a:p>
            <a:pPr marL="342900" indent="-342900" algn="r" defTabSz="457200" rtl="1">
              <a:lnSpc>
                <a:spcPct val="115000"/>
              </a:lnSpc>
              <a:buFont typeface="+mj-lt"/>
              <a:buAutoNum type="arabicPeriod"/>
            </a:pPr>
            <a:r>
              <a:rPr lang="ar-SA" sz="2800" b="1" dirty="0">
                <a:solidFill>
                  <a:srgbClr val="FF0066"/>
                </a:solidFill>
                <a:latin typeface="Calibri"/>
                <a:ea typeface="Calibri"/>
                <a:cs typeface="Simplified Arabic"/>
              </a:rPr>
              <a:t>يسجل المدرب اهم ما قاله كل متدرب </a:t>
            </a:r>
            <a:endParaRPr lang="en-US" dirty="0">
              <a:solidFill>
                <a:prstClr val="black"/>
              </a:solidFill>
              <a:latin typeface="Calibri"/>
              <a:ea typeface="Calibri"/>
              <a:cs typeface="Arial"/>
            </a:endParaRPr>
          </a:p>
        </p:txBody>
      </p:sp>
    </p:spTree>
    <p:extLst>
      <p:ext uri="{BB962C8B-B14F-4D97-AF65-F5344CB8AC3E}">
        <p14:creationId xmlns:p14="http://schemas.microsoft.com/office/powerpoint/2010/main" val="163256776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426D6-4E44-429F-9602-FD9DE8F92271}"/>
              </a:ext>
            </a:extLst>
          </p:cNvPr>
          <p:cNvSpPr>
            <a:spLocks noGrp="1"/>
          </p:cNvSpPr>
          <p:nvPr>
            <p:ph type="title"/>
          </p:nvPr>
        </p:nvSpPr>
        <p:spPr>
          <a:xfrm>
            <a:off x="2209331" y="200540"/>
            <a:ext cx="7773338" cy="1399661"/>
          </a:xfrm>
        </p:spPr>
        <p:txBody>
          <a:bodyPr/>
          <a:lstStyle/>
          <a:p>
            <a:r>
              <a:rPr lang="ar-EG" b="1" dirty="0" smtClean="0">
                <a:solidFill>
                  <a:srgbClr val="006666"/>
                </a:solidFill>
                <a:ea typeface="Calibri"/>
                <a:cs typeface="Simplified Arabic"/>
              </a:rPr>
              <a:t>الارشاد النفسى </a:t>
            </a:r>
            <a:endParaRPr lang="ar-EG" dirty="0">
              <a:solidFill>
                <a:srgbClr val="FFC000"/>
              </a:solidFill>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419600" y="2209800"/>
            <a:ext cx="3352800" cy="3733800"/>
          </a:xfrm>
          <a:prstGeom prst="rect">
            <a:avLst/>
          </a:prstGeom>
        </p:spPr>
      </p:pic>
    </p:spTree>
    <p:extLst>
      <p:ext uri="{BB962C8B-B14F-4D97-AF65-F5344CB8AC3E}">
        <p14:creationId xmlns:p14="http://schemas.microsoft.com/office/powerpoint/2010/main" val="144033426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a:extLst>
              <a:ext uri="{FF2B5EF4-FFF2-40B4-BE49-F238E27FC236}">
                <a16:creationId xmlns:a16="http://schemas.microsoft.com/office/drawing/2014/main" xmlns="" id="{22790EC5-ACA7-4536-8066-B60199F3C6D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152400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xmlns="" id="{CAD20AEA-7CAF-4A83-BE2E-EAF010B8B7F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useBgFill="1">
        <p:nvSpPr>
          <p:cNvPr id="24" name="Rectangle 23">
            <a:extLst>
              <a:ext uri="{FF2B5EF4-FFF2-40B4-BE49-F238E27FC236}">
                <a16:creationId xmlns:a16="http://schemas.microsoft.com/office/drawing/2014/main" xmlns="" id="{B40FCD49-2060-48B9-8212-8A5F1DF472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pic>
        <p:nvPicPr>
          <p:cNvPr id="26" name="Picture 25">
            <a:extLst>
              <a:ext uri="{FF2B5EF4-FFF2-40B4-BE49-F238E27FC236}">
                <a16:creationId xmlns:a16="http://schemas.microsoft.com/office/drawing/2014/main" xmlns="" id="{83A45DCD-B5FB-4A86-88D2-91088C7FFC5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a:solidFill>
            <a:schemeClr val="tx1"/>
          </a:solidFill>
        </p:spPr>
      </p:pic>
      <p:sp>
        <p:nvSpPr>
          <p:cNvPr id="2" name="Content Placeholder 1"/>
          <p:cNvSpPr>
            <a:spLocks noGrp="1"/>
          </p:cNvSpPr>
          <p:nvPr>
            <p:ph idx="1"/>
          </p:nvPr>
        </p:nvSpPr>
        <p:spPr>
          <a:xfrm>
            <a:off x="1523999" y="1524000"/>
            <a:ext cx="9143999" cy="6858000"/>
          </a:xfrm>
        </p:spPr>
        <p:txBody>
          <a:bodyPr>
            <a:normAutofit/>
          </a:bodyPr>
          <a:lstStyle/>
          <a:p>
            <a:r>
              <a:rPr lang="ar-SA" sz="3200" b="1" dirty="0">
                <a:solidFill>
                  <a:schemeClr val="bg1"/>
                </a:solidFill>
                <a:ea typeface="Calibri"/>
                <a:cs typeface="Sakkal Majalla"/>
              </a:rPr>
              <a:t>عني الكثير من الباحثين بتحديد تعريف الإرشاد النفسي وأهدافه، وقد تم الاتفاق على نقاط مشتركة تضمنتها أغلب التعريفات، فعرف أنه أحد فروع علم النفس التي تهتم بالصحة النفسية للفرد، وتعتني بتوافقه الشخصي والمجتمعي بما يساعده على حل المشكلات التي تواجهه وتخطيها ومساعدته على اتخاذ القرار المناسب والوصول إلى الأهداف، </a:t>
            </a:r>
            <a:endParaRPr lang="ar-EG" sz="3200" dirty="0">
              <a:solidFill>
                <a:schemeClr val="bg1"/>
              </a:solidFill>
            </a:endParaRPr>
          </a:p>
        </p:txBody>
      </p:sp>
    </p:spTree>
    <p:extLst>
      <p:ext uri="{BB962C8B-B14F-4D97-AF65-F5344CB8AC3E}">
        <p14:creationId xmlns:p14="http://schemas.microsoft.com/office/powerpoint/2010/main" val="3235376965"/>
      </p:ext>
    </p:extLst>
  </p:cSld>
  <p:clrMapOvr>
    <a:overrideClrMapping bg1="dk1" tx1="lt1" bg2="dk2" tx2="lt2" accent1="accent1" accent2="accent2" accent3="accent3" accent4="accent4" accent5="accent5" accent6="accent6" hlink="hlink" folHlink="folHlink"/>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173B547-3429-441A-B1C7-66D7DD2FB461}"/>
              </a:ext>
            </a:extLst>
          </p:cNvPr>
          <p:cNvSpPr>
            <a:spLocks noGrp="1"/>
          </p:cNvSpPr>
          <p:nvPr>
            <p:ph idx="1"/>
          </p:nvPr>
        </p:nvSpPr>
        <p:spPr>
          <a:xfrm>
            <a:off x="1600200" y="0"/>
            <a:ext cx="9067800" cy="6858000"/>
          </a:xfrm>
        </p:spPr>
        <p:txBody>
          <a:bodyPr>
            <a:normAutofit/>
          </a:bodyPr>
          <a:lstStyle/>
          <a:p>
            <a:pPr>
              <a:lnSpc>
                <a:spcPct val="150000"/>
              </a:lnSpc>
            </a:pPr>
            <a:r>
              <a:rPr lang="ar-EG" sz="2800" b="1" u="sng" dirty="0">
                <a:solidFill>
                  <a:srgbClr val="1F497D"/>
                </a:solidFill>
                <a:latin typeface="Calibri"/>
                <a:ea typeface="Calibri"/>
                <a:cs typeface="Sakkal Majalla"/>
              </a:rPr>
              <a:t>تعريف الارشاد النفسى </a:t>
            </a:r>
            <a:endParaRPr lang="en-US" sz="1200" dirty="0">
              <a:latin typeface="Calibri"/>
              <a:ea typeface="Calibri"/>
              <a:cs typeface="Arial"/>
            </a:endParaRPr>
          </a:p>
          <a:p>
            <a:pPr marL="0" indent="0">
              <a:lnSpc>
                <a:spcPct val="150000"/>
              </a:lnSpc>
              <a:buNone/>
            </a:pPr>
            <a:endParaRPr lang="en-US" sz="1200" dirty="0">
              <a:latin typeface="Calibri"/>
              <a:ea typeface="Calibri"/>
              <a:cs typeface="Arial"/>
            </a:endParaRPr>
          </a:p>
          <a:p>
            <a:pPr>
              <a:lnSpc>
                <a:spcPct val="150000"/>
              </a:lnSpc>
            </a:pPr>
            <a:r>
              <a:rPr lang="ar-SA" b="1" dirty="0">
                <a:latin typeface="Calibri"/>
                <a:ea typeface="Calibri"/>
                <a:cs typeface="Sakkal Majalla"/>
              </a:rPr>
              <a:t>يعرف التوجيه والإرشاد في التعليم بأنه عملية منظمة تهدف إلى مساعدة الطالب, لكي يفهم شخصيته ويعرف قدراته, ويحل مشكلاته في إطار التعاليم الإسلامية,ليصل إلى تحقيق التوافق النفسي والتربوي والمهني والاجتماعي وبالتالي يصل إلى تحقيق أهدافه في إطار الأهداف العامة للتعليم . والإرشاد عملية وقائية ونمائية وعلاجية تتطلب تخصصاً وإعدادا وكفاءة ومهارة وسمات خاصة تعين المسترشد على التعلم واتخاذ القرارات والثقة بالنفس وتنمية الدافعية نحو الإنجاز</a:t>
            </a:r>
            <a:endParaRPr lang="en-US" sz="1200" dirty="0">
              <a:latin typeface="Calibri"/>
              <a:ea typeface="Calibri"/>
              <a:cs typeface="Aria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3581400"/>
            <a:ext cx="2743200" cy="2743200"/>
          </a:xfrm>
          <a:prstGeom prst="rect">
            <a:avLst/>
          </a:prstGeom>
        </p:spPr>
      </p:pic>
    </p:spTree>
    <p:extLst>
      <p:ext uri="{BB962C8B-B14F-4D97-AF65-F5344CB8AC3E}">
        <p14:creationId xmlns:p14="http://schemas.microsoft.com/office/powerpoint/2010/main" val="221032858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0"/>
            <a:ext cx="9144000" cy="3046988"/>
          </a:xfrm>
          <a:prstGeom prst="rect">
            <a:avLst/>
          </a:prstGeom>
          <a:noFill/>
        </p:spPr>
        <p:txBody>
          <a:bodyPr wrap="square" rtlCol="1">
            <a:spAutoFit/>
          </a:bodyPr>
          <a:lstStyle/>
          <a:p>
            <a:pPr algn="r" defTabSz="457200" rtl="1">
              <a:lnSpc>
                <a:spcPct val="150000"/>
              </a:lnSpc>
            </a:pPr>
            <a:r>
              <a:rPr lang="ar-SA" sz="3200" b="1" dirty="0">
                <a:solidFill>
                  <a:prstClr val="black"/>
                </a:solidFill>
                <a:ea typeface="Calibri"/>
                <a:cs typeface="Sakkal Majalla"/>
              </a:rPr>
              <a:t>الإرشاد في اللُّغة هو: نقيض الضلال، ويَدلُّ على الهداية، ويُقال: راشد، ورشيد؛ أي صاب وجه الأمر، والطريق، ويُقال: أرشده الله إلى الأمر، ورشَّده؛ أي هداه إلى طريق الحق، واسترشد فلان لأمره؛ أي اهتدى له، والرشيد من أسماء الله الحسنى</a:t>
            </a:r>
            <a:endParaRPr lang="en-US" sz="3200" b="1" dirty="0">
              <a:solidFill>
                <a:prstClr val="black"/>
              </a:solidFill>
              <a:latin typeface="Sakkal Majalla" pitchFamily="2" charset="-78"/>
              <a:ea typeface="Calibri"/>
              <a:cs typeface="Sakkal Majalla"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3001" y="2590801"/>
            <a:ext cx="3872567" cy="3872567"/>
          </a:xfrm>
          <a:prstGeom prst="rect">
            <a:avLst/>
          </a:prstGeom>
        </p:spPr>
      </p:pic>
    </p:spTree>
    <p:extLst>
      <p:ext uri="{BB962C8B-B14F-4D97-AF65-F5344CB8AC3E}">
        <p14:creationId xmlns:p14="http://schemas.microsoft.com/office/powerpoint/2010/main" val="51632198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xmlns="" id="{61210F8D-F7F2-47FC-91CB-247E361A59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pic>
        <p:nvPicPr>
          <p:cNvPr id="5" name="Picture 4" descr="A close up of a device&#10;&#10;Description automatically generated">
            <a:extLst>
              <a:ext uri="{FF2B5EF4-FFF2-40B4-BE49-F238E27FC236}">
                <a16:creationId xmlns:a16="http://schemas.microsoft.com/office/drawing/2014/main" xmlns="" id="{195AC83D-A13E-42D5-9CE6-593DB8728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6598" y="1160158"/>
            <a:ext cx="4089403" cy="4089403"/>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5" name="Picture 11">
            <a:extLst>
              <a:ext uri="{FF2B5EF4-FFF2-40B4-BE49-F238E27FC236}">
                <a16:creationId xmlns:a16="http://schemas.microsoft.com/office/drawing/2014/main" xmlns="" id="{41509D60-00A2-43CB-85EE-55A4E714BF9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a:solidFill>
            <a:schemeClr val="bg1">
              <a:lumMod val="50000"/>
              <a:lumOff val="50000"/>
            </a:schemeClr>
          </a:solidFill>
        </p:spPr>
      </p:pic>
      <p:sp>
        <p:nvSpPr>
          <p:cNvPr id="3" name="Content Placeholder 2">
            <a:extLst>
              <a:ext uri="{FF2B5EF4-FFF2-40B4-BE49-F238E27FC236}">
                <a16:creationId xmlns:a16="http://schemas.microsoft.com/office/drawing/2014/main" xmlns="" id="{34761AAA-672A-4390-A199-F26E1E394762}"/>
              </a:ext>
            </a:extLst>
          </p:cNvPr>
          <p:cNvSpPr>
            <a:spLocks noGrp="1"/>
          </p:cNvSpPr>
          <p:nvPr>
            <p:ph idx="1"/>
          </p:nvPr>
        </p:nvSpPr>
        <p:spPr>
          <a:xfrm>
            <a:off x="1524000" y="0"/>
            <a:ext cx="9144000" cy="6858000"/>
          </a:xfrm>
        </p:spPr>
        <p:txBody>
          <a:bodyPr>
            <a:normAutofit/>
          </a:bodyPr>
          <a:lstStyle/>
          <a:p>
            <a:pPr marL="0" indent="0">
              <a:lnSpc>
                <a:spcPct val="110000"/>
              </a:lnSpc>
              <a:buNone/>
            </a:pPr>
            <a:r>
              <a:rPr lang="ar-SA" sz="2800" b="1" dirty="0">
                <a:solidFill>
                  <a:schemeClr val="tx2"/>
                </a:solidFill>
                <a:ea typeface="Calibri"/>
                <a:cs typeface="Sakkal Majalla"/>
              </a:rPr>
              <a:t>الإرشاد اصطلاحاً </a:t>
            </a:r>
            <a:endParaRPr lang="ar-EG" sz="2800" b="1" dirty="0">
              <a:solidFill>
                <a:schemeClr val="tx2"/>
              </a:solidFill>
              <a:ea typeface="Calibri"/>
              <a:cs typeface="Sakkal Majalla"/>
            </a:endParaRPr>
          </a:p>
          <a:p>
            <a:pPr marL="0" indent="0">
              <a:lnSpc>
                <a:spcPct val="110000"/>
              </a:lnSpc>
              <a:buNone/>
            </a:pPr>
            <a:r>
              <a:rPr lang="ar-SA" sz="2800" b="1" dirty="0">
                <a:ea typeface="Calibri"/>
                <a:cs typeface="Sakkal Majalla"/>
              </a:rPr>
              <a:t>فهو</a:t>
            </a:r>
            <a:r>
              <a:rPr lang="ar-SA" sz="2800" b="1" dirty="0">
                <a:ea typeface="Calibri"/>
                <a:cs typeface="Sakkal Majalla"/>
              </a:rPr>
              <a:t>: عمليّة مُساعدة تهدف إلى تنمية قُدرات المُسترشد، وتحقيق النفع، والاستفادة من الموارد، والمهارات التي يمتلكها؛ للتكيُّف مع صعوبات الحياة، وتحدِّياتها، ويُعتبَر الإرشاد مُساعدة، أو خدمة يُقدِّمها شخص مُتخصِّص، ومُؤهَّل لتقديم الإرشاد، كما أنَّه: علاقة شخصيّة ديناميكيّة قائمة بين طرفين يشتركان في رَسْم الأهداف، وتحديد المشكلة ضمن حالة من الاحترام، والأُلفة، والمحبَّة، والتقدير، ممَّا يُتيح للشخص المُتخصِّص (المُرشد) إيجاد الحلول المُناسبة للمشكلة</a:t>
            </a:r>
            <a:r>
              <a:rPr lang="en-US" sz="2800" b="1" dirty="0">
                <a:latin typeface="Sakkal Majalla"/>
                <a:ea typeface="Calibri"/>
              </a:rPr>
              <a:t/>
            </a:r>
            <a:br>
              <a:rPr lang="en-US" sz="2800" b="1" dirty="0">
                <a:latin typeface="Sakkal Majalla"/>
                <a:ea typeface="Calibri"/>
              </a:rPr>
            </a:br>
            <a:endParaRPr lang="ar-EG" sz="24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4386" y="3811403"/>
            <a:ext cx="3873823" cy="2876314"/>
          </a:xfrm>
          <a:prstGeom prst="rect">
            <a:avLst/>
          </a:prstGeom>
        </p:spPr>
      </p:pic>
    </p:spTree>
    <p:extLst>
      <p:ext uri="{BB962C8B-B14F-4D97-AF65-F5344CB8AC3E}">
        <p14:creationId xmlns:p14="http://schemas.microsoft.com/office/powerpoint/2010/main" val="234329689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E1CB375-B5B1-4252-BD52-EC702B3B6A31}"/>
              </a:ext>
            </a:extLst>
          </p:cNvPr>
          <p:cNvSpPr>
            <a:spLocks noGrp="1"/>
          </p:cNvSpPr>
          <p:nvPr>
            <p:ph idx="1"/>
          </p:nvPr>
        </p:nvSpPr>
        <p:spPr>
          <a:xfrm>
            <a:off x="1542144" y="0"/>
            <a:ext cx="9125856" cy="6629400"/>
          </a:xfrm>
        </p:spPr>
        <p:txBody>
          <a:bodyPr>
            <a:normAutofit/>
          </a:bodyPr>
          <a:lstStyle/>
          <a:p>
            <a:pPr>
              <a:lnSpc>
                <a:spcPct val="150000"/>
              </a:lnSpc>
            </a:pPr>
            <a:r>
              <a:rPr lang="ar-EG" sz="3600" b="1" u="sng" dirty="0">
                <a:solidFill>
                  <a:srgbClr val="1F497D"/>
                </a:solidFill>
                <a:latin typeface="Calibri"/>
                <a:ea typeface="Calibri"/>
                <a:cs typeface="Sakkal Majalla"/>
              </a:rPr>
              <a:t>اهداف الارشاد النفسى </a:t>
            </a:r>
            <a:endParaRPr lang="en-US" sz="1600" dirty="0">
              <a:latin typeface="Calibri"/>
              <a:ea typeface="Calibri"/>
              <a:cs typeface="Arial"/>
            </a:endParaRPr>
          </a:p>
          <a:p>
            <a:pPr>
              <a:lnSpc>
                <a:spcPct val="150000"/>
              </a:lnSpc>
            </a:pPr>
            <a:r>
              <a:rPr lang="ar-SA" sz="2800" b="1" dirty="0">
                <a:latin typeface="Calibri"/>
                <a:ea typeface="Calibri"/>
                <a:cs typeface="Sakkal Majalla"/>
              </a:rPr>
              <a:t>يتمثل الهدف الرئيس للإرشاد بمساعدة المسترشد على الوصول إلى حل للمشكلات والصعوبات التي تواجهه</a:t>
            </a:r>
            <a:r>
              <a:rPr lang="en-US" sz="2800" b="1" dirty="0">
                <a:latin typeface="Sakkal Majalla"/>
                <a:ea typeface="Calibri"/>
                <a:cs typeface="Arial"/>
              </a:rPr>
              <a:t>. </a:t>
            </a:r>
            <a:endParaRPr lang="en-US" sz="1600" dirty="0">
              <a:latin typeface="Calibri"/>
              <a:ea typeface="Calibri"/>
              <a:cs typeface="Arial"/>
            </a:endParaRPr>
          </a:p>
          <a:p>
            <a:pPr>
              <a:lnSpc>
                <a:spcPct val="150000"/>
              </a:lnSpc>
            </a:pPr>
            <a:r>
              <a:rPr lang="ar-SA" sz="2800" b="1" dirty="0">
                <a:latin typeface="Calibri"/>
                <a:ea typeface="Calibri"/>
                <a:cs typeface="Sakkal Majalla"/>
              </a:rPr>
              <a:t>يهدف الإرشاد إلى تحسين فهم الفرد لذاته وبيان قدراته وإمكانياته، وكيفية استغلالها والوصول بالذات لأرقى المستويات</a:t>
            </a:r>
            <a:r>
              <a:rPr lang="en-US" sz="2800" b="1" dirty="0">
                <a:latin typeface="Sakkal Majalla"/>
                <a:ea typeface="Calibri"/>
                <a:cs typeface="Arial"/>
              </a:rPr>
              <a:t>. </a:t>
            </a:r>
            <a:endParaRPr lang="en-US" sz="1600" dirty="0">
              <a:latin typeface="Calibri"/>
              <a:ea typeface="Calibri"/>
              <a:cs typeface="Arial"/>
            </a:endParaRPr>
          </a:p>
          <a:p>
            <a:r>
              <a:rPr lang="ar-SA" sz="2800" b="1" dirty="0">
                <a:ea typeface="Calibri"/>
                <a:cs typeface="Sakkal Majalla"/>
              </a:rPr>
              <a:t>العمل على فهم شخصية المسترشد والمساعدة في تنظيمها، وتعزيز إدراك الفرد لنقاط القوة والضعف لديه</a:t>
            </a:r>
            <a:endParaRPr lang="ar-EG"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2144" y="3415752"/>
            <a:ext cx="5468257" cy="3442248"/>
          </a:xfrm>
          <a:prstGeom prst="rect">
            <a:avLst/>
          </a:prstGeom>
        </p:spPr>
      </p:pic>
    </p:spTree>
    <p:extLst>
      <p:ext uri="{BB962C8B-B14F-4D97-AF65-F5344CB8AC3E}">
        <p14:creationId xmlns:p14="http://schemas.microsoft.com/office/powerpoint/2010/main" val="40475926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36ED48D-34BB-4D4B-A5D5-4563F236888E}"/>
              </a:ext>
            </a:extLst>
          </p:cNvPr>
          <p:cNvSpPr>
            <a:spLocks noGrp="1"/>
          </p:cNvSpPr>
          <p:nvPr>
            <p:ph idx="1"/>
          </p:nvPr>
        </p:nvSpPr>
        <p:spPr>
          <a:xfrm>
            <a:off x="1524000" y="72572"/>
            <a:ext cx="9144000" cy="6785429"/>
          </a:xfrm>
        </p:spPr>
        <p:txBody>
          <a:bodyPr>
            <a:normAutofit/>
          </a:bodyPr>
          <a:lstStyle/>
          <a:p>
            <a:pPr>
              <a:lnSpc>
                <a:spcPct val="115000"/>
              </a:lnSpc>
            </a:pPr>
            <a:r>
              <a:rPr lang="ar-EG" sz="3200" b="1" u="sng" dirty="0">
                <a:solidFill>
                  <a:srgbClr val="C0504D"/>
                </a:solidFill>
                <a:latin typeface="Calibri"/>
                <a:ea typeface="Calibri"/>
                <a:cs typeface="Simplified Arabic"/>
              </a:rPr>
              <a:t>اهداف الاراشد النفسى </a:t>
            </a:r>
          </a:p>
          <a:p>
            <a:pPr marL="0" indent="0">
              <a:lnSpc>
                <a:spcPct val="115000"/>
              </a:lnSpc>
              <a:buNone/>
            </a:pPr>
            <a:endParaRPr lang="en-US" sz="1400" dirty="0">
              <a:latin typeface="Calibri"/>
              <a:ea typeface="Calibri"/>
              <a:cs typeface="Arial"/>
            </a:endParaRPr>
          </a:p>
          <a:p>
            <a:pPr>
              <a:lnSpc>
                <a:spcPct val="150000"/>
              </a:lnSpc>
            </a:pPr>
            <a:r>
              <a:rPr lang="ar-SA" sz="1800" b="1" dirty="0">
                <a:latin typeface="Calibri"/>
                <a:ea typeface="Calibri"/>
                <a:cs typeface="Sakkal Majalla"/>
              </a:rPr>
              <a:t>توفير مناخ يتميز بالثقة والسرية يستطيع الفرد فيه الارتياح في الكشف عن مكنونات نفسه وإخراج المشاعر خاصةُ السلبية منها، والتي يصعب التعبير عنها أمام الآخرين</a:t>
            </a:r>
            <a:endParaRPr lang="en-US" sz="1100" dirty="0">
              <a:latin typeface="Calibri"/>
              <a:ea typeface="Calibri"/>
              <a:cs typeface="Arial"/>
            </a:endParaRPr>
          </a:p>
          <a:p>
            <a:pPr>
              <a:lnSpc>
                <a:spcPct val="150000"/>
              </a:lnSpc>
            </a:pPr>
            <a:r>
              <a:rPr lang="en-US" sz="1800" b="1" dirty="0">
                <a:latin typeface="Sakkal Majalla"/>
                <a:ea typeface="Calibri"/>
                <a:cs typeface="Arial"/>
              </a:rPr>
              <a:t>. </a:t>
            </a:r>
            <a:r>
              <a:rPr lang="ar-SA" sz="1800" b="1" dirty="0">
                <a:latin typeface="Calibri"/>
                <a:ea typeface="Calibri"/>
                <a:cs typeface="Sakkal Majalla"/>
              </a:rPr>
              <a:t>تحديد حقيقة الأمور الكامنة لدى الأفراد والتنبؤ بالمشكلات الممكنة الحدوث والعمل على الوقاية منها قبل تحولها لأمر مزمن أو مشكلة بيان المشكلات المخبئة التي تواجه الأفراد ولا يقومون باشراك الأسرة أو الأصدقاء والمجتمع بها، فتظهر للمسترشد أثناء الحوار المدروس</a:t>
            </a:r>
            <a:r>
              <a:rPr lang="en-US" sz="1800" b="1" dirty="0">
                <a:latin typeface="Sakkal Majalla"/>
                <a:ea typeface="Calibri"/>
                <a:cs typeface="Arial"/>
              </a:rPr>
              <a:t>. </a:t>
            </a:r>
            <a:endParaRPr lang="en-US" sz="1100" dirty="0">
              <a:latin typeface="Calibri"/>
              <a:ea typeface="Calibri"/>
              <a:cs typeface="Arial"/>
            </a:endParaRPr>
          </a:p>
          <a:p>
            <a:pPr>
              <a:lnSpc>
                <a:spcPct val="150000"/>
              </a:lnSpc>
            </a:pPr>
            <a:r>
              <a:rPr lang="ar-SA" sz="1800" b="1" dirty="0">
                <a:latin typeface="Calibri"/>
                <a:ea typeface="Calibri"/>
                <a:cs typeface="Sakkal Majalla"/>
              </a:rPr>
              <a:t>تعديل السلوك وتوجيهه بما هو أفضل لذات الفرد والمجتمع، وبما يحقق ذات الفرد وسعادته</a:t>
            </a:r>
            <a:r>
              <a:rPr lang="en-US" sz="1800" b="1" dirty="0">
                <a:latin typeface="Sakkal Majalla"/>
                <a:ea typeface="Calibri"/>
                <a:cs typeface="Arial"/>
              </a:rPr>
              <a:t>. </a:t>
            </a:r>
            <a:r>
              <a:rPr lang="en-US" sz="1800" b="1" dirty="0">
                <a:latin typeface="Sakkal Majalla"/>
                <a:ea typeface="Calibri"/>
                <a:cs typeface="Arial"/>
              </a:rPr>
              <a:t>.</a:t>
            </a:r>
            <a:endParaRPr lang="en-US" sz="1100" dirty="0">
              <a:latin typeface="Calibri"/>
              <a:ea typeface="Calibri"/>
              <a:cs typeface="Aria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4088283"/>
            <a:ext cx="2971800" cy="2769717"/>
          </a:xfrm>
          <a:prstGeom prst="rect">
            <a:avLst/>
          </a:prstGeom>
        </p:spPr>
      </p:pic>
    </p:spTree>
    <p:extLst>
      <p:ext uri="{BB962C8B-B14F-4D97-AF65-F5344CB8AC3E}">
        <p14:creationId xmlns:p14="http://schemas.microsoft.com/office/powerpoint/2010/main" val="188585156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148773"/>
            <a:ext cx="9144000" cy="3877985"/>
          </a:xfrm>
          <a:prstGeom prst="rect">
            <a:avLst/>
          </a:prstGeom>
        </p:spPr>
        <p:txBody>
          <a:bodyPr wrap="square">
            <a:spAutoFit/>
          </a:bodyPr>
          <a:lstStyle/>
          <a:p>
            <a:pPr algn="r" defTabSz="457200" rtl="1">
              <a:lnSpc>
                <a:spcPct val="150000"/>
              </a:lnSpc>
            </a:pPr>
            <a:r>
              <a:rPr lang="ar-SA" sz="2800" b="1" u="sng" dirty="0">
                <a:solidFill>
                  <a:srgbClr val="FF0000"/>
                </a:solidFill>
                <a:latin typeface="Calibri"/>
                <a:ea typeface="Calibri"/>
                <a:cs typeface="Sakkal Majalla"/>
              </a:rPr>
              <a:t>اهمية الارشاد النفسى </a:t>
            </a:r>
            <a:endParaRPr lang="en-US" sz="2800" b="1" u="sng" dirty="0">
              <a:solidFill>
                <a:srgbClr val="FF0000"/>
              </a:solidFill>
              <a:latin typeface="Calibri"/>
              <a:ea typeface="Calibri"/>
              <a:cs typeface="Sakkal Majalla"/>
            </a:endParaRPr>
          </a:p>
          <a:p>
            <a:pPr algn="r" defTabSz="457200" rtl="1">
              <a:lnSpc>
                <a:spcPct val="150000"/>
              </a:lnSpc>
            </a:pPr>
            <a:endParaRPr lang="en-US" sz="2800" b="1" u="sng" dirty="0">
              <a:solidFill>
                <a:srgbClr val="FF0000"/>
              </a:solidFill>
              <a:latin typeface="Calibri"/>
              <a:ea typeface="Calibri"/>
              <a:cs typeface="Sakkal Majalla"/>
            </a:endParaRPr>
          </a:p>
          <a:p>
            <a:pPr algn="r" defTabSz="457200" rtl="1">
              <a:lnSpc>
                <a:spcPct val="150000"/>
              </a:lnSpc>
            </a:pPr>
            <a:endParaRPr lang="en-US" sz="1200" dirty="0">
              <a:solidFill>
                <a:prstClr val="black"/>
              </a:solidFill>
              <a:latin typeface="Calibri"/>
              <a:ea typeface="Calibri"/>
              <a:cs typeface="Arial"/>
            </a:endParaRPr>
          </a:p>
          <a:p>
            <a:pPr algn="r" defTabSz="457200" rtl="1">
              <a:lnSpc>
                <a:spcPct val="150000"/>
              </a:lnSpc>
            </a:pPr>
            <a:r>
              <a:rPr lang="ar-SA" sz="2400" b="1" dirty="0">
                <a:solidFill>
                  <a:srgbClr val="1F497D"/>
                </a:solidFill>
                <a:latin typeface="Calibri"/>
                <a:ea typeface="Calibri"/>
                <a:cs typeface="Sakkal Majalla"/>
              </a:rPr>
              <a:t>تحقيق الذات (بالإنجليزيّة</a:t>
            </a:r>
            <a:r>
              <a:rPr lang="en-US" sz="2400" b="1" dirty="0">
                <a:solidFill>
                  <a:srgbClr val="1F497D"/>
                </a:solidFill>
                <a:latin typeface="Sakkal Majalla"/>
                <a:ea typeface="Calibri"/>
                <a:cs typeface="Arial"/>
              </a:rPr>
              <a:t>: self–actualization): </a:t>
            </a:r>
            <a:endParaRPr lang="en-US" sz="1200" dirty="0">
              <a:solidFill>
                <a:prstClr val="black"/>
              </a:solidFill>
              <a:latin typeface="Calibri"/>
              <a:ea typeface="Calibri"/>
              <a:cs typeface="Arial"/>
            </a:endParaRPr>
          </a:p>
          <a:p>
            <a:pPr algn="r" defTabSz="457200" rtl="1">
              <a:lnSpc>
                <a:spcPct val="150000"/>
              </a:lnSpc>
            </a:pPr>
            <a:r>
              <a:rPr lang="ar-SA" sz="2400" b="1" dirty="0">
                <a:solidFill>
                  <a:srgbClr val="1F497D"/>
                </a:solidFill>
                <a:latin typeface="Calibri"/>
                <a:ea typeface="Calibri"/>
                <a:cs typeface="Sakkal Majalla"/>
              </a:rPr>
              <a:t>تحقيق التكيُّف (بالإنجليزيّة</a:t>
            </a:r>
            <a:r>
              <a:rPr lang="en-US" sz="2400" b="1" dirty="0">
                <a:solidFill>
                  <a:srgbClr val="1F497D"/>
                </a:solidFill>
                <a:latin typeface="Sakkal Majalla"/>
                <a:ea typeface="Calibri"/>
                <a:cs typeface="Arial"/>
              </a:rPr>
              <a:t>: Adaptation): </a:t>
            </a:r>
            <a:endParaRPr lang="en-US" sz="1200" dirty="0">
              <a:solidFill>
                <a:prstClr val="black"/>
              </a:solidFill>
              <a:latin typeface="Calibri"/>
              <a:ea typeface="Calibri"/>
              <a:cs typeface="Arial"/>
            </a:endParaRPr>
          </a:p>
          <a:p>
            <a:pPr algn="r" defTabSz="457200" rtl="1">
              <a:lnSpc>
                <a:spcPct val="150000"/>
              </a:lnSpc>
            </a:pPr>
            <a:r>
              <a:rPr lang="ar-SA" sz="2400" b="1" dirty="0">
                <a:solidFill>
                  <a:srgbClr val="1F497D"/>
                </a:solidFill>
                <a:latin typeface="Calibri"/>
                <a:ea typeface="Calibri"/>
                <a:cs typeface="Sakkal Majalla"/>
              </a:rPr>
              <a:t>تحسين العمليّة التعليميّة التعلُّميّة: </a:t>
            </a:r>
            <a:endParaRPr lang="en-US" sz="1200" dirty="0">
              <a:solidFill>
                <a:prstClr val="black"/>
              </a:solidFill>
              <a:latin typeface="Calibri"/>
              <a:ea typeface="Calibri"/>
              <a:cs typeface="Arial"/>
            </a:endParaRPr>
          </a:p>
          <a:p>
            <a:pPr algn="r" defTabSz="457200" rtl="1">
              <a:lnSpc>
                <a:spcPct val="150000"/>
              </a:lnSpc>
            </a:pPr>
            <a:r>
              <a:rPr lang="ar-SA" sz="2400" b="1" dirty="0">
                <a:solidFill>
                  <a:srgbClr val="1F497D"/>
                </a:solidFill>
                <a:latin typeface="Calibri"/>
                <a:ea typeface="Calibri"/>
                <a:cs typeface="Sakkal Majalla"/>
              </a:rPr>
              <a:t>تحقيق التوافق النفسيّ (بالإنجليزيّة</a:t>
            </a:r>
            <a:r>
              <a:rPr lang="en-US" sz="2400" b="1" dirty="0">
                <a:solidFill>
                  <a:srgbClr val="1F497D"/>
                </a:solidFill>
                <a:latin typeface="Sakkal Majalla"/>
                <a:ea typeface="Calibri"/>
                <a:cs typeface="Arial"/>
              </a:rPr>
              <a:t>: Adjustment): </a:t>
            </a:r>
            <a:endParaRPr lang="en-US" sz="1200" dirty="0">
              <a:solidFill>
                <a:prstClr val="black"/>
              </a:solidFill>
              <a:latin typeface="Calibri"/>
              <a:ea typeface="Calibri"/>
              <a:cs typeface="Aria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219200"/>
            <a:ext cx="3333750" cy="3333750"/>
          </a:xfrm>
          <a:prstGeom prst="rect">
            <a:avLst/>
          </a:prstGeom>
        </p:spPr>
      </p:pic>
    </p:spTree>
    <p:extLst>
      <p:ext uri="{BB962C8B-B14F-4D97-AF65-F5344CB8AC3E}">
        <p14:creationId xmlns:p14="http://schemas.microsoft.com/office/powerpoint/2010/main" val="261621945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3F5D829B-45D9-4D2A-AE76-E30AC7AB9A77}"/>
              </a:ext>
            </a:extLst>
          </p:cNvPr>
          <p:cNvSpPr/>
          <p:nvPr/>
        </p:nvSpPr>
        <p:spPr>
          <a:xfrm>
            <a:off x="1524000" y="0"/>
            <a:ext cx="9144000" cy="5539978"/>
          </a:xfrm>
          <a:prstGeom prst="rect">
            <a:avLst/>
          </a:prstGeom>
        </p:spPr>
        <p:txBody>
          <a:bodyPr wrap="square">
            <a:spAutoFit/>
          </a:bodyPr>
          <a:lstStyle/>
          <a:p>
            <a:pPr marL="228600" algn="r" defTabSz="457200" rtl="1">
              <a:lnSpc>
                <a:spcPct val="150000"/>
              </a:lnSpc>
            </a:pPr>
            <a:r>
              <a:rPr lang="ar-SA" sz="4000" b="1" u="sng" dirty="0">
                <a:solidFill>
                  <a:srgbClr val="FF0000"/>
                </a:solidFill>
                <a:latin typeface="Calibri"/>
                <a:ea typeface="Calibri"/>
                <a:cs typeface="Sakkal Majalla"/>
              </a:rPr>
              <a:t>مبادئ الإرشاد النفسيّ </a:t>
            </a:r>
            <a:endParaRPr lang="en-US" sz="3600" dirty="0">
              <a:solidFill>
                <a:prstClr val="black"/>
              </a:solidFill>
              <a:latin typeface="Calibri"/>
              <a:ea typeface="Calibri"/>
              <a:cs typeface="Arial"/>
            </a:endParaRPr>
          </a:p>
          <a:p>
            <a:pPr marL="228600" algn="r" defTabSz="457200" rtl="1">
              <a:lnSpc>
                <a:spcPct val="150000"/>
              </a:lnSpc>
            </a:pPr>
            <a:r>
              <a:rPr lang="ar-SA" sz="2800" b="1" dirty="0">
                <a:solidFill>
                  <a:srgbClr val="1F497D"/>
                </a:solidFill>
                <a:latin typeface="Calibri"/>
                <a:ea typeface="Calibri"/>
                <a:cs typeface="Sakkal Majalla"/>
              </a:rPr>
              <a:t>الثبات النسبيّ للسلوك الإنسانيّ:</a:t>
            </a:r>
            <a:endParaRPr lang="en-US" sz="2800" dirty="0">
              <a:solidFill>
                <a:prstClr val="black"/>
              </a:solidFill>
              <a:latin typeface="Calibri"/>
              <a:ea typeface="Calibri"/>
              <a:cs typeface="Arial"/>
            </a:endParaRPr>
          </a:p>
          <a:p>
            <a:pPr marL="228600" algn="r" defTabSz="457200" rtl="1">
              <a:lnSpc>
                <a:spcPct val="150000"/>
              </a:lnSpc>
            </a:pPr>
            <a:r>
              <a:rPr lang="ar-SA" sz="2800" b="1" dirty="0">
                <a:solidFill>
                  <a:srgbClr val="1F497D"/>
                </a:solidFill>
                <a:latin typeface="Calibri"/>
                <a:ea typeface="Calibri"/>
                <a:cs typeface="Sakkal Majalla"/>
              </a:rPr>
              <a:t>مرونة السلوك الإنسانيّ:</a:t>
            </a:r>
            <a:endParaRPr lang="en-US" sz="2800" dirty="0">
              <a:solidFill>
                <a:prstClr val="black"/>
              </a:solidFill>
              <a:latin typeface="Calibri"/>
              <a:ea typeface="Calibri"/>
              <a:cs typeface="Arial"/>
            </a:endParaRPr>
          </a:p>
          <a:p>
            <a:pPr marL="228600" algn="r" defTabSz="457200" rtl="1">
              <a:lnSpc>
                <a:spcPct val="150000"/>
              </a:lnSpc>
            </a:pPr>
            <a:r>
              <a:rPr lang="en-US" sz="2800" b="1" dirty="0">
                <a:solidFill>
                  <a:srgbClr val="1F497D"/>
                </a:solidFill>
                <a:latin typeface="Sakkal Majalla"/>
                <a:ea typeface="Calibri"/>
                <a:cs typeface="Arial"/>
              </a:rPr>
              <a:t>. </a:t>
            </a:r>
            <a:r>
              <a:rPr lang="ar-SA" sz="2800" b="1" dirty="0">
                <a:solidFill>
                  <a:srgbClr val="1F497D"/>
                </a:solidFill>
                <a:latin typeface="Calibri"/>
                <a:ea typeface="Calibri"/>
                <a:cs typeface="Sakkal Majalla"/>
              </a:rPr>
              <a:t>استعداد الإنسان للتوجيه، والإرشاد: </a:t>
            </a:r>
            <a:endParaRPr lang="en-US" sz="2800" dirty="0">
              <a:solidFill>
                <a:prstClr val="black"/>
              </a:solidFill>
              <a:latin typeface="Calibri"/>
              <a:ea typeface="Calibri"/>
              <a:cs typeface="Arial"/>
            </a:endParaRPr>
          </a:p>
          <a:p>
            <a:pPr marL="228600" algn="r" defTabSz="457200" rtl="1">
              <a:lnSpc>
                <a:spcPct val="150000"/>
              </a:lnSpc>
            </a:pPr>
            <a:r>
              <a:rPr lang="ar-SA" sz="2800" b="1" dirty="0">
                <a:solidFill>
                  <a:srgbClr val="1F497D"/>
                </a:solidFill>
                <a:latin typeface="Calibri"/>
                <a:ea typeface="Calibri"/>
                <a:cs typeface="Sakkal Majalla"/>
              </a:rPr>
              <a:t>السلوك الإنسانيّ فرديّ-جماعيّ: </a:t>
            </a:r>
            <a:endParaRPr lang="en-US" sz="2800" dirty="0">
              <a:solidFill>
                <a:prstClr val="black"/>
              </a:solidFill>
              <a:latin typeface="Calibri"/>
              <a:ea typeface="Calibri"/>
              <a:cs typeface="Arial"/>
            </a:endParaRPr>
          </a:p>
          <a:p>
            <a:pPr marL="228600" algn="r" defTabSz="457200" rtl="1">
              <a:lnSpc>
                <a:spcPct val="150000"/>
              </a:lnSpc>
            </a:pPr>
            <a:r>
              <a:rPr lang="ar-SA" sz="2800" b="1" dirty="0">
                <a:solidFill>
                  <a:srgbClr val="1F497D"/>
                </a:solidFill>
                <a:latin typeface="Calibri"/>
                <a:ea typeface="Calibri"/>
                <a:cs typeface="Sakkal Majalla"/>
              </a:rPr>
              <a:t>تقبُّل، واحترام الفرد: </a:t>
            </a:r>
            <a:endParaRPr lang="en-US" sz="2800" dirty="0">
              <a:solidFill>
                <a:prstClr val="black"/>
              </a:solidFill>
              <a:latin typeface="Calibri"/>
              <a:ea typeface="Calibri"/>
              <a:cs typeface="Arial"/>
            </a:endParaRPr>
          </a:p>
          <a:p>
            <a:pPr marL="228600" algn="r" defTabSz="457200" rtl="1">
              <a:lnSpc>
                <a:spcPct val="150000"/>
              </a:lnSpc>
            </a:pPr>
            <a:r>
              <a:rPr lang="ar-SA" sz="2800" b="1" dirty="0">
                <a:solidFill>
                  <a:srgbClr val="1F497D"/>
                </a:solidFill>
                <a:latin typeface="Calibri"/>
                <a:ea typeface="Calibri"/>
                <a:cs typeface="Sakkal Majalla"/>
              </a:rPr>
              <a:t>حقُّ الفرد في تقرير مصيره بنفسه: </a:t>
            </a:r>
            <a:endParaRPr lang="en-US" sz="2800" dirty="0">
              <a:solidFill>
                <a:prstClr val="black"/>
              </a:solidFill>
              <a:latin typeface="Calibri"/>
              <a:ea typeface="Calibri"/>
              <a:cs typeface="Arial"/>
            </a:endParaRPr>
          </a:p>
          <a:p>
            <a:pPr marL="228600" algn="r" defTabSz="457200" rtl="1">
              <a:lnSpc>
                <a:spcPct val="150000"/>
              </a:lnSpc>
            </a:pPr>
            <a:r>
              <a:rPr lang="ar-SA" sz="2800" b="1" dirty="0">
                <a:solidFill>
                  <a:srgbClr val="1F497D"/>
                </a:solidFill>
                <a:latin typeface="Calibri"/>
                <a:ea typeface="Calibri"/>
                <a:cs typeface="Sakkal Majalla"/>
              </a:rPr>
              <a:t>حقُّ الفرد في الإفادة من التوجيه، والإرشاد: </a:t>
            </a:r>
            <a:endParaRPr lang="en-US" sz="2800" dirty="0">
              <a:solidFill>
                <a:prstClr val="black"/>
              </a:solidFill>
              <a:latin typeface="Calibri"/>
              <a:ea typeface="Calibri"/>
              <a:cs typeface="Aria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1" y="1334181"/>
            <a:ext cx="3971925" cy="4124325"/>
          </a:xfrm>
          <a:prstGeom prst="rect">
            <a:avLst/>
          </a:prstGeom>
        </p:spPr>
      </p:pic>
    </p:spTree>
    <p:extLst>
      <p:ext uri="{BB962C8B-B14F-4D97-AF65-F5344CB8AC3E}">
        <p14:creationId xmlns:p14="http://schemas.microsoft.com/office/powerpoint/2010/main" val="76631074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2A486B-24CE-477D-A05F-F8DFBD329263}"/>
              </a:ext>
            </a:extLst>
          </p:cNvPr>
          <p:cNvSpPr>
            <a:spLocks noGrp="1"/>
          </p:cNvSpPr>
          <p:nvPr>
            <p:ph type="title"/>
          </p:nvPr>
        </p:nvSpPr>
        <p:spPr>
          <a:xfrm>
            <a:off x="1524000" y="0"/>
            <a:ext cx="9144000" cy="6858000"/>
          </a:xfrm>
        </p:spPr>
        <p:txBody>
          <a:bodyPr>
            <a:normAutofit/>
          </a:bodyPr>
          <a:lstStyle/>
          <a:p>
            <a:pPr algn="r">
              <a:lnSpc>
                <a:spcPct val="150000"/>
              </a:lnSpc>
            </a:pPr>
            <a:r>
              <a:rPr lang="en-US" sz="2800" b="1" u="sng" dirty="0">
                <a:solidFill>
                  <a:srgbClr val="1F497D"/>
                </a:solidFill>
                <a:latin typeface="Calibri"/>
                <a:ea typeface="Calibri"/>
                <a:cs typeface="Sakkal Majalla"/>
              </a:rPr>
              <a:t>l</a:t>
            </a:r>
            <a:r>
              <a:rPr lang="ar-SA" sz="2800" b="1" u="sng" dirty="0">
                <a:solidFill>
                  <a:srgbClr val="1F497D"/>
                </a:solidFill>
                <a:latin typeface="Calibri"/>
                <a:ea typeface="Calibri"/>
                <a:cs typeface="Sakkal Majalla"/>
              </a:rPr>
              <a:t>جالات </a:t>
            </a:r>
            <a:r>
              <a:rPr lang="ar-SA" sz="2800" b="1" u="sng" dirty="0">
                <a:solidFill>
                  <a:srgbClr val="1F497D"/>
                </a:solidFill>
                <a:latin typeface="Calibri"/>
                <a:ea typeface="Calibri"/>
                <a:cs typeface="Sakkal Majalla"/>
              </a:rPr>
              <a:t>الارشاد النفسى </a:t>
            </a:r>
            <a:r>
              <a:rPr lang="en-US" sz="1800" dirty="0">
                <a:latin typeface="Calibri"/>
                <a:ea typeface="Calibri"/>
                <a:cs typeface="Arial"/>
              </a:rPr>
              <a:t/>
            </a:r>
            <a:br>
              <a:rPr lang="en-US" sz="1800" dirty="0">
                <a:latin typeface="Calibri"/>
                <a:ea typeface="Calibri"/>
                <a:cs typeface="Arial"/>
              </a:rPr>
            </a:br>
            <a:r>
              <a:rPr lang="en-US" sz="1800" dirty="0">
                <a:latin typeface="Calibri"/>
                <a:ea typeface="Calibri"/>
                <a:cs typeface="Arial"/>
              </a:rPr>
              <a:t/>
            </a:r>
            <a:br>
              <a:rPr lang="en-US" sz="1800" dirty="0">
                <a:latin typeface="Calibri"/>
                <a:ea typeface="Calibri"/>
                <a:cs typeface="Arial"/>
              </a:rPr>
            </a:br>
            <a:r>
              <a:rPr lang="ar-SA" sz="2800" b="1" dirty="0">
                <a:solidFill>
                  <a:srgbClr val="1F497D"/>
                </a:solidFill>
                <a:latin typeface="Calibri"/>
                <a:ea typeface="Calibri"/>
                <a:cs typeface="Sakkal Majalla"/>
              </a:rPr>
              <a:t>الإرشاد المهني</a:t>
            </a:r>
            <a:r>
              <a:rPr lang="en-US" sz="1800" dirty="0">
                <a:latin typeface="Calibri"/>
                <a:ea typeface="Calibri"/>
                <a:cs typeface="Arial"/>
              </a:rPr>
              <a:t/>
            </a:r>
            <a:br>
              <a:rPr lang="en-US" sz="1800" dirty="0">
                <a:latin typeface="Calibri"/>
                <a:ea typeface="Calibri"/>
                <a:cs typeface="Arial"/>
              </a:rPr>
            </a:br>
            <a:r>
              <a:rPr lang="ar-SA" sz="3200" b="1" dirty="0">
                <a:latin typeface="Calibri"/>
                <a:ea typeface="Calibri"/>
                <a:cs typeface="Sakkal Majalla"/>
              </a:rPr>
              <a:t> يُعرّف الإرشاد المهني بأنّه الحصول على المشورة أو الإرشاد في المجالات التي تتعلق بمهنة الفرد وتطورها، حيث تقدم المشورة المهنية عادةً للطلاب والمراهقين فمثلاً: تقديم المشورة والمساعدة للمراهقين حول ما يستطيعون فعله بعد الانتهاء من الدراسة، أو تقديم المساعدة لطالبٍ يحاول أن يلتحق بالجامعة أو الكلية، وأيضاً مساعدة الطلاب في معرفة كافة المهن التي يمكنهم الحصول عليها بعد الدراسة وأخذها بعين الاعتبار.</a:t>
            </a:r>
            <a:endParaRPr lang="en-US" sz="1800" dirty="0">
              <a:latin typeface="Calibri"/>
              <a:ea typeface="Calibri"/>
              <a:cs typeface="Arial"/>
            </a:endParaRPr>
          </a:p>
        </p:txBody>
      </p:sp>
    </p:spTree>
    <p:extLst>
      <p:ext uri="{BB962C8B-B14F-4D97-AF65-F5344CB8AC3E}">
        <p14:creationId xmlns:p14="http://schemas.microsoft.com/office/powerpoint/2010/main" val="49806108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D5E887B-8C81-4F10-A3A1-1075C924D8CC}"/>
              </a:ext>
            </a:extLst>
          </p:cNvPr>
          <p:cNvSpPr>
            <a:spLocks noGrp="1"/>
          </p:cNvSpPr>
          <p:nvPr>
            <p:ph type="title"/>
          </p:nvPr>
        </p:nvSpPr>
        <p:spPr>
          <a:xfrm>
            <a:off x="1524000" y="304800"/>
            <a:ext cx="9144000" cy="3048000"/>
          </a:xfrm>
        </p:spPr>
        <p:txBody>
          <a:bodyPr>
            <a:normAutofit/>
          </a:bodyPr>
          <a:lstStyle/>
          <a:p>
            <a:pPr algn="r">
              <a:lnSpc>
                <a:spcPct val="150000"/>
              </a:lnSpc>
            </a:pPr>
            <a:r>
              <a:rPr lang="ar-SA" sz="3200" b="1" dirty="0">
                <a:solidFill>
                  <a:srgbClr val="1F497D"/>
                </a:solidFill>
                <a:latin typeface="Calibri"/>
                <a:ea typeface="Calibri"/>
                <a:cs typeface="Sakkal Majalla"/>
              </a:rPr>
              <a:t>الإرشاد التعليمي</a:t>
            </a:r>
            <a:r>
              <a:rPr lang="en-US" sz="1600" dirty="0">
                <a:latin typeface="Calibri"/>
                <a:ea typeface="Calibri"/>
                <a:cs typeface="Arial"/>
              </a:rPr>
              <a:t/>
            </a:r>
            <a:br>
              <a:rPr lang="en-US" sz="1600" dirty="0">
                <a:latin typeface="Calibri"/>
                <a:ea typeface="Calibri"/>
                <a:cs typeface="Arial"/>
              </a:rPr>
            </a:br>
            <a:r>
              <a:rPr lang="ar-SA" sz="2800" b="1" dirty="0">
                <a:ea typeface="Calibri"/>
                <a:cs typeface="Sakkal Majalla"/>
              </a:rPr>
              <a:t> يقوم الإرشاد التعليمي بالعمل على تقديم خدماتٍ ونصائح للطلاب؛ لمساعدتهم في اتخاذ قراراتهم الخاصة في مجال التعليم واهتماماتهم وقدراتهم، مثل</a:t>
            </a:r>
            <a:r>
              <a:rPr lang="en-US" sz="2800" b="1" dirty="0">
                <a:latin typeface="Sakkal Majalla"/>
                <a:ea typeface="Calibri"/>
              </a:rPr>
              <a:t>: </a:t>
            </a:r>
            <a:r>
              <a:rPr lang="ar-EG" sz="2800" b="1" dirty="0">
                <a:latin typeface="Sakkal Majalla"/>
                <a:ea typeface="Calibri"/>
              </a:rPr>
              <a:t/>
            </a:r>
            <a:br>
              <a:rPr lang="ar-EG" sz="2800" b="1" dirty="0">
                <a:latin typeface="Sakkal Majalla"/>
                <a:ea typeface="Calibri"/>
              </a:rPr>
            </a:br>
            <a:r>
              <a:rPr lang="ar-SA" sz="2800" b="1" dirty="0">
                <a:latin typeface="Sakkal Majalla"/>
                <a:ea typeface="Calibri"/>
              </a:rPr>
              <a:t>مساعدتهم </a:t>
            </a:r>
            <a:r>
              <a:rPr lang="ar-SA" sz="2800" b="1" dirty="0">
                <a:latin typeface="Sakkal Majalla"/>
                <a:ea typeface="Calibri"/>
              </a:rPr>
              <a:t>في اختيار دراسةٍ ما، أو اختيار المساق المناسب لهم</a:t>
            </a:r>
            <a:endParaRPr lang="ar-EG" sz="24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4886" y="3376386"/>
            <a:ext cx="4637314" cy="3477986"/>
          </a:xfrm>
          <a:prstGeom prst="rect">
            <a:avLst/>
          </a:prstGeom>
        </p:spPr>
      </p:pic>
    </p:spTree>
    <p:extLst>
      <p:ext uri="{BB962C8B-B14F-4D97-AF65-F5344CB8AC3E}">
        <p14:creationId xmlns:p14="http://schemas.microsoft.com/office/powerpoint/2010/main" val="2978896864"/>
      </p:ext>
    </p:extLst>
  </p:cSld>
  <p:clrMapOvr>
    <a:masterClrMapping/>
  </p:clrMapOvr>
  <p:transition spd="slow">
    <p:fade/>
  </p:transition>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otalTime>0</TotalTime>
  <Words>673</Words>
  <Application>Microsoft Office PowerPoint</Application>
  <PresentationFormat>Widescreen</PresentationFormat>
  <Paragraphs>116</Paragraphs>
  <Slides>20</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20</vt:i4>
      </vt:variant>
    </vt:vector>
  </HeadingPairs>
  <TitlesOfParts>
    <vt:vector size="31" baseType="lpstr">
      <vt:lpstr>맑은 고딕</vt:lpstr>
      <vt:lpstr>Arial</vt:lpstr>
      <vt:lpstr>Calibri</vt:lpstr>
      <vt:lpstr>Comic Sans MS</vt:lpstr>
      <vt:lpstr>Sakkal Majalla</vt:lpstr>
      <vt:lpstr>Simplified Arabic</vt:lpstr>
      <vt:lpstr>Symbol</vt:lpstr>
      <vt:lpstr>Times New Roman</vt:lpstr>
      <vt:lpstr>Tw Cen MT</vt:lpstr>
      <vt:lpstr>Wingdings</vt:lpstr>
      <vt:lpstr>Droplet</vt:lpstr>
      <vt:lpstr>PowerPoint Presentation</vt:lpstr>
      <vt:lpstr>PowerPoint Presentation</vt:lpstr>
      <vt:lpstr>إرشادات المتدربين </vt:lpstr>
      <vt:lpstr>PowerPoint Presentation</vt:lpstr>
      <vt:lpstr>PowerPoint Presentation</vt:lpstr>
      <vt:lpstr>PowerPoint Presentation</vt:lpstr>
      <vt:lpstr>المحتويات والجدول الزمني لعرضها</vt:lpstr>
      <vt:lpstr>المحتويات والجدول الزمني لعرضها</vt:lpstr>
      <vt:lpstr>اليوم الأول / الجلسة الأولى   </vt:lpstr>
      <vt:lpstr>الارشاد النفسى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lجالات الارشاد النفسى   الإرشاد المهني  يُعرّف الإرشاد المهني بأنّه الحصول على المشورة أو الإرشاد في المجالات التي تتعلق بمهنة الفرد وتطورها، حيث تقدم المشورة المهنية عادةً للطلاب والمراهقين فمثلاً: تقديم المشورة والمساعدة للمراهقين حول ما يستطيعون فعله بعد الانتهاء من الدراسة، أو تقديم المساعدة لطالبٍ يحاول أن يلتحق بالجامعة أو الكلية، وأيضاً مساعدة الطلاب في معرفة كافة المهن التي يمكنهم الحصول عليها بعد الدراسة وأخذها بعين الاعتبار.</vt:lpstr>
      <vt:lpstr>الإرشاد التعليمي  يقوم الإرشاد التعليمي بالعمل على تقديم خدماتٍ ونصائح للطلاب؛ لمساعدتهم في اتخاذ قراراتهم الخاصة في مجال التعليم واهتماماتهم وقدراتهم، مثل:  مساعدتهم في اختيار دراسةٍ ما، أو اختيار المساق المناسب لهم</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pc</cp:lastModifiedBy>
  <cp:revision>2</cp:revision>
  <dcterms:created xsi:type="dcterms:W3CDTF">2019-05-03T15:03:11Z</dcterms:created>
  <dcterms:modified xsi:type="dcterms:W3CDTF">2019-05-03T15:03:32Z</dcterms:modified>
</cp:coreProperties>
</file>