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72"/>
  </p:notesMasterIdLst>
  <p:sldIdLst>
    <p:sldId id="274" r:id="rId2"/>
    <p:sldId id="273" r:id="rId3"/>
    <p:sldId id="272" r:id="rId4"/>
    <p:sldId id="271" r:id="rId5"/>
    <p:sldId id="270" r:id="rId6"/>
    <p:sldId id="269" r:id="rId7"/>
    <p:sldId id="268" r:id="rId8"/>
    <p:sldId id="267" r:id="rId9"/>
    <p:sldId id="266" r:id="rId10"/>
    <p:sldId id="264" r:id="rId11"/>
    <p:sldId id="263" r:id="rId12"/>
    <p:sldId id="262" r:id="rId13"/>
    <p:sldId id="261" r:id="rId14"/>
    <p:sldId id="260" r:id="rId15"/>
    <p:sldId id="259" r:id="rId16"/>
    <p:sldId id="258" r:id="rId17"/>
    <p:sldId id="257" r:id="rId18"/>
    <p:sldId id="297" r:id="rId19"/>
    <p:sldId id="296" r:id="rId20"/>
    <p:sldId id="295" r:id="rId21"/>
    <p:sldId id="294" r:id="rId22"/>
    <p:sldId id="293" r:id="rId23"/>
    <p:sldId id="292" r:id="rId24"/>
    <p:sldId id="291" r:id="rId25"/>
    <p:sldId id="290" r:id="rId26"/>
    <p:sldId id="289" r:id="rId27"/>
    <p:sldId id="288" r:id="rId28"/>
    <p:sldId id="287" r:id="rId29"/>
    <p:sldId id="298" r:id="rId30"/>
    <p:sldId id="286" r:id="rId31"/>
    <p:sldId id="285" r:id="rId32"/>
    <p:sldId id="284" r:id="rId33"/>
    <p:sldId id="283" r:id="rId34"/>
    <p:sldId id="282" r:id="rId35"/>
    <p:sldId id="281" r:id="rId36"/>
    <p:sldId id="280" r:id="rId37"/>
    <p:sldId id="279" r:id="rId38"/>
    <p:sldId id="278" r:id="rId39"/>
    <p:sldId id="277" r:id="rId40"/>
    <p:sldId id="276" r:id="rId41"/>
    <p:sldId id="275" r:id="rId42"/>
    <p:sldId id="317" r:id="rId43"/>
    <p:sldId id="316" r:id="rId44"/>
    <p:sldId id="318" r:id="rId45"/>
    <p:sldId id="315" r:id="rId46"/>
    <p:sldId id="314" r:id="rId47"/>
    <p:sldId id="313" r:id="rId48"/>
    <p:sldId id="312" r:id="rId49"/>
    <p:sldId id="311" r:id="rId50"/>
    <p:sldId id="310" r:id="rId51"/>
    <p:sldId id="309" r:id="rId52"/>
    <p:sldId id="308" r:id="rId53"/>
    <p:sldId id="307" r:id="rId54"/>
    <p:sldId id="306" r:id="rId55"/>
    <p:sldId id="305" r:id="rId56"/>
    <p:sldId id="304" r:id="rId57"/>
    <p:sldId id="303" r:id="rId58"/>
    <p:sldId id="302" r:id="rId59"/>
    <p:sldId id="319" r:id="rId60"/>
    <p:sldId id="301" r:id="rId61"/>
    <p:sldId id="300" r:id="rId62"/>
    <p:sldId id="299" r:id="rId63"/>
    <p:sldId id="339" r:id="rId64"/>
    <p:sldId id="338" r:id="rId65"/>
    <p:sldId id="337" r:id="rId66"/>
    <p:sldId id="336" r:id="rId67"/>
    <p:sldId id="335" r:id="rId68"/>
    <p:sldId id="334" r:id="rId69"/>
    <p:sldId id="340" r:id="rId70"/>
    <p:sldId id="333" r:id="rId7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102" d="100"/>
          <a:sy n="102" d="100"/>
        </p:scale>
        <p:origin x="-23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 Id="rId5" Type="http://schemas.openxmlformats.org/officeDocument/2006/relationships/image" Target="../media/image30.jpeg"/><Relationship Id="rId4" Type="http://schemas.openxmlformats.org/officeDocument/2006/relationships/image" Target="../media/image29.jpeg"/></Relationships>
</file>

<file path=ppt/diagrams/_rels/data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2.jpeg"/><Relationship Id="rId1" Type="http://schemas.openxmlformats.org/officeDocument/2006/relationships/image" Target="../media/image31.jpeg"/><Relationship Id="rId6" Type="http://schemas.openxmlformats.org/officeDocument/2006/relationships/image" Target="../media/image34.jpeg"/><Relationship Id="rId5" Type="http://schemas.openxmlformats.org/officeDocument/2006/relationships/image" Target="../media/image26.jpeg"/><Relationship Id="rId4" Type="http://schemas.openxmlformats.org/officeDocument/2006/relationships/image" Target="../media/image33.jpeg"/></Relationships>
</file>

<file path=ppt/diagrams/_rels/data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2.jpeg"/><Relationship Id="rId1" Type="http://schemas.openxmlformats.org/officeDocument/2006/relationships/image" Target="../media/image39.jpeg"/><Relationship Id="rId4" Type="http://schemas.openxmlformats.org/officeDocument/2006/relationships/image" Target="../media/image34.jpeg"/></Relationships>
</file>

<file path=ppt/diagrams/_rels/data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28.jpeg"/><Relationship Id="rId1" Type="http://schemas.openxmlformats.org/officeDocument/2006/relationships/image" Target="../media/image27.jpeg"/><Relationship Id="rId5" Type="http://schemas.openxmlformats.org/officeDocument/2006/relationships/image" Target="../media/image43.jpeg"/><Relationship Id="rId4" Type="http://schemas.openxmlformats.org/officeDocument/2006/relationships/image" Target="../media/image42.jpeg"/></Relationships>
</file>

<file path=ppt/diagrams/_rels/data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49.jpeg"/><Relationship Id="rId1" Type="http://schemas.openxmlformats.org/officeDocument/2006/relationships/image" Target="../media/image48.jpeg"/><Relationship Id="rId4" Type="http://schemas.openxmlformats.org/officeDocument/2006/relationships/image" Target="../media/image34.jpeg"/></Relationships>
</file>

<file path=ppt/diagrams/_rels/data1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32.jpeg"/><Relationship Id="rId1" Type="http://schemas.openxmlformats.org/officeDocument/2006/relationships/image" Target="../media/image39.jpeg"/><Relationship Id="rId5" Type="http://schemas.openxmlformats.org/officeDocument/2006/relationships/image" Target="../media/image50.jpeg"/><Relationship Id="rId4" Type="http://schemas.openxmlformats.org/officeDocument/2006/relationships/image" Target="../media/image40.jpeg"/></Relationships>
</file>

<file path=ppt/diagrams/_rels/data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27.jpeg"/><Relationship Id="rId1" Type="http://schemas.openxmlformats.org/officeDocument/2006/relationships/image" Target="../media/image32.jpeg"/><Relationship Id="rId5" Type="http://schemas.openxmlformats.org/officeDocument/2006/relationships/image" Target="../media/image33.jpeg"/><Relationship Id="rId4" Type="http://schemas.openxmlformats.org/officeDocument/2006/relationships/image" Target="../media/image48.jpeg"/></Relationships>
</file>

<file path=ppt/diagrams/_rels/data1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49.jpeg"/><Relationship Id="rId1" Type="http://schemas.openxmlformats.org/officeDocument/2006/relationships/image" Target="../media/image26.jpeg"/><Relationship Id="rId5" Type="http://schemas.openxmlformats.org/officeDocument/2006/relationships/image" Target="../media/image41.jpeg"/><Relationship Id="rId4" Type="http://schemas.openxmlformats.org/officeDocument/2006/relationships/image" Target="../media/image40.jpeg"/></Relationships>
</file>

<file path=ppt/diagrams/_rels/data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44.jpeg"/><Relationship Id="rId4" Type="http://schemas.openxmlformats.org/officeDocument/2006/relationships/image" Target="../media/image38.jpeg"/></Relationships>
</file>

<file path=ppt/diagrams/_rels/data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jpeg"/><Relationship Id="rId1" Type="http://schemas.openxmlformats.org/officeDocument/2006/relationships/image" Target="../media/image27.jpeg"/></Relationships>
</file>

<file path=ppt/diagrams/_rels/data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50.jpeg"/><Relationship Id="rId1" Type="http://schemas.openxmlformats.org/officeDocument/2006/relationships/image" Target="../media/image48.jpeg"/><Relationship Id="rId6" Type="http://schemas.openxmlformats.org/officeDocument/2006/relationships/image" Target="../media/image37.jpeg"/><Relationship Id="rId5" Type="http://schemas.openxmlformats.org/officeDocument/2006/relationships/image" Target="../media/image28.jpeg"/><Relationship Id="rId4" Type="http://schemas.openxmlformats.org/officeDocument/2006/relationships/image" Target="../media/image29.jpeg"/></Relationships>
</file>

<file path=ppt/diagrams/_rels/data20.xml.rels><?xml version="1.0" encoding="UTF-8" standalone="yes"?>
<Relationships xmlns="http://schemas.openxmlformats.org/package/2006/relationships"><Relationship Id="rId1" Type="http://schemas.openxmlformats.org/officeDocument/2006/relationships/image" Target="../media/image54.png"/></Relationships>
</file>

<file path=ppt/diagrams/_rels/data21.xml.rels><?xml version="1.0" encoding="UTF-8" standalone="yes"?>
<Relationships xmlns="http://schemas.openxmlformats.org/package/2006/relationships"><Relationship Id="rId1" Type="http://schemas.openxmlformats.org/officeDocument/2006/relationships/image" Target="../media/image56.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 Id="rId5" Type="http://schemas.openxmlformats.org/officeDocument/2006/relationships/image" Target="../media/image29.jpeg"/><Relationship Id="rId4" Type="http://schemas.openxmlformats.org/officeDocument/2006/relationships/image" Target="../media/image30.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2.jpeg"/><Relationship Id="rId1" Type="http://schemas.openxmlformats.org/officeDocument/2006/relationships/image" Target="../media/image31.jpeg"/><Relationship Id="rId6" Type="http://schemas.openxmlformats.org/officeDocument/2006/relationships/image" Target="../media/image34.jpeg"/><Relationship Id="rId5" Type="http://schemas.openxmlformats.org/officeDocument/2006/relationships/image" Target="../media/image26.jpeg"/><Relationship Id="rId4" Type="http://schemas.openxmlformats.org/officeDocument/2006/relationships/image" Target="../media/image33.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2.jpeg"/><Relationship Id="rId1" Type="http://schemas.openxmlformats.org/officeDocument/2006/relationships/image" Target="../media/image39.jpeg"/><Relationship Id="rId4" Type="http://schemas.openxmlformats.org/officeDocument/2006/relationships/image" Target="../media/image34.jpeg"/></Relationships>
</file>

<file path=ppt/diagrams/_rels/drawing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28.jpeg"/><Relationship Id="rId1" Type="http://schemas.openxmlformats.org/officeDocument/2006/relationships/image" Target="../media/image27.jpeg"/><Relationship Id="rId5" Type="http://schemas.openxmlformats.org/officeDocument/2006/relationships/image" Target="../media/image43.jpeg"/><Relationship Id="rId4" Type="http://schemas.openxmlformats.org/officeDocument/2006/relationships/image" Target="../media/image42.jpeg"/></Relationships>
</file>

<file path=ppt/diagrams/_rels/drawing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49.jpeg"/><Relationship Id="rId1" Type="http://schemas.openxmlformats.org/officeDocument/2006/relationships/image" Target="../media/image48.jpeg"/><Relationship Id="rId4" Type="http://schemas.openxmlformats.org/officeDocument/2006/relationships/image" Target="../media/image34.jpeg"/></Relationships>
</file>

<file path=ppt/diagrams/_rels/drawing1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32.jpeg"/><Relationship Id="rId1" Type="http://schemas.openxmlformats.org/officeDocument/2006/relationships/image" Target="../media/image39.jpeg"/><Relationship Id="rId5" Type="http://schemas.openxmlformats.org/officeDocument/2006/relationships/image" Target="../media/image50.jpeg"/><Relationship Id="rId4" Type="http://schemas.openxmlformats.org/officeDocument/2006/relationships/image" Target="../media/image40.jpeg"/></Relationships>
</file>

<file path=ppt/diagrams/_rels/drawing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27.jpeg"/><Relationship Id="rId1" Type="http://schemas.openxmlformats.org/officeDocument/2006/relationships/image" Target="../media/image32.jpeg"/><Relationship Id="rId5" Type="http://schemas.openxmlformats.org/officeDocument/2006/relationships/image" Target="../media/image33.jpeg"/><Relationship Id="rId4" Type="http://schemas.openxmlformats.org/officeDocument/2006/relationships/image" Target="../media/image48.jpeg"/></Relationships>
</file>

<file path=ppt/diagrams/_rels/drawing1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49.jpeg"/><Relationship Id="rId1" Type="http://schemas.openxmlformats.org/officeDocument/2006/relationships/image" Target="../media/image26.jpeg"/><Relationship Id="rId5" Type="http://schemas.openxmlformats.org/officeDocument/2006/relationships/image" Target="../media/image41.jpeg"/><Relationship Id="rId4" Type="http://schemas.openxmlformats.org/officeDocument/2006/relationships/image" Target="../media/image40.jpeg"/></Relationships>
</file>

<file path=ppt/diagrams/_rels/drawing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44.jpeg"/><Relationship Id="rId4" Type="http://schemas.openxmlformats.org/officeDocument/2006/relationships/image" Target="../media/image38.jpeg"/></Relationships>
</file>

<file path=ppt/diagrams/_rels/drawing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jpeg"/><Relationship Id="rId1" Type="http://schemas.openxmlformats.org/officeDocument/2006/relationships/image" Target="../media/image27.jpeg"/></Relationships>
</file>

<file path=ppt/diagrams/_rels/drawing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50.jpeg"/><Relationship Id="rId1" Type="http://schemas.openxmlformats.org/officeDocument/2006/relationships/image" Target="../media/image48.jpeg"/><Relationship Id="rId6" Type="http://schemas.openxmlformats.org/officeDocument/2006/relationships/image" Target="../media/image37.jpeg"/><Relationship Id="rId5" Type="http://schemas.openxmlformats.org/officeDocument/2006/relationships/image" Target="../media/image28.jpeg"/><Relationship Id="rId4" Type="http://schemas.openxmlformats.org/officeDocument/2006/relationships/image" Target="../media/image29.jpeg"/></Relationships>
</file>

<file path=ppt/diagrams/_rels/drawing20.xml.rels><?xml version="1.0" encoding="UTF-8" standalone="yes"?>
<Relationships xmlns="http://schemas.openxmlformats.org/package/2006/relationships"><Relationship Id="rId1" Type="http://schemas.openxmlformats.org/officeDocument/2006/relationships/image" Target="../media/image54.png"/></Relationships>
</file>

<file path=ppt/diagrams/_rels/drawing21.xml.rels><?xml version="1.0" encoding="UTF-8" standalone="yes"?>
<Relationships xmlns="http://schemas.openxmlformats.org/package/2006/relationships"><Relationship Id="rId1" Type="http://schemas.openxmlformats.org/officeDocument/2006/relationships/image" Target="../media/image56.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3CEF5E-9C2C-4FCC-BA41-F0E10DC7CF32}" type="doc">
      <dgm:prSet loTypeId="urn:microsoft.com/office/officeart/2005/8/layout/default" loCatId="list" qsTypeId="urn:microsoft.com/office/officeart/2005/8/quickstyle/simple1" qsCatId="simple" csTypeId="urn:microsoft.com/office/officeart/2005/8/colors/colorful1" csCatId="colorful" phldr="1"/>
      <dgm:spPr/>
      <dgm:t>
        <a:bodyPr/>
        <a:lstStyle/>
        <a:p>
          <a:pPr rtl="1"/>
          <a:endParaRPr lang="ar-EG"/>
        </a:p>
      </dgm:t>
    </dgm:pt>
    <dgm:pt modelId="{6D248601-82E8-4957-9A6B-6CC596D87A51}">
      <dgm:prSet phldrT="[نص]" custT="1"/>
      <dgm:spPr/>
      <dgm:t>
        <a:bodyPr/>
        <a:lstStyle/>
        <a:p>
          <a:pPr rtl="1"/>
          <a:r>
            <a:rPr lang="ar-EG" sz="1600" dirty="0" smtClean="0">
              <a:solidFill>
                <a:schemeClr val="tx1">
                  <a:lumMod val="95000"/>
                  <a:lumOff val="5000"/>
                </a:schemeClr>
              </a:solidFill>
            </a:rPr>
            <a:t>فأفلاطون كان يقول : "إن التربية هي أن تضفي على الجسم والنفس كل جمال وكمال ممكن لها"</a:t>
          </a:r>
          <a:endParaRPr lang="ar-EG" sz="1600" dirty="0">
            <a:solidFill>
              <a:schemeClr val="tx1">
                <a:lumMod val="95000"/>
                <a:lumOff val="5000"/>
              </a:schemeClr>
            </a:solidFill>
          </a:endParaRPr>
        </a:p>
      </dgm:t>
    </dgm:pt>
    <dgm:pt modelId="{D3093EBA-851F-4C91-A1CA-52A36DAF6229}" type="parTrans" cxnId="{FED6771E-84BD-4D34-93E8-A81F9070B8DC}">
      <dgm:prSet/>
      <dgm:spPr/>
      <dgm:t>
        <a:bodyPr/>
        <a:lstStyle/>
        <a:p>
          <a:pPr rtl="1"/>
          <a:endParaRPr lang="ar-EG"/>
        </a:p>
      </dgm:t>
    </dgm:pt>
    <dgm:pt modelId="{9EB0F4F3-C832-46F0-914C-51FE56C11EE7}" type="sibTrans" cxnId="{FED6771E-84BD-4D34-93E8-A81F9070B8DC}">
      <dgm:prSet/>
      <dgm:spPr/>
      <dgm:t>
        <a:bodyPr/>
        <a:lstStyle/>
        <a:p>
          <a:pPr rtl="1"/>
          <a:endParaRPr lang="ar-EG"/>
        </a:p>
      </dgm:t>
    </dgm:pt>
    <dgm:pt modelId="{209942D5-902D-494D-B592-E344549046FC}">
      <dgm:prSet phldrT="[نص]" custT="1"/>
      <dgm:spPr/>
      <dgm:t>
        <a:bodyPr/>
        <a:lstStyle/>
        <a:p>
          <a:pPr rtl="1"/>
          <a:r>
            <a:rPr lang="ar-SA" sz="1400" dirty="0" smtClean="0">
              <a:solidFill>
                <a:schemeClr val="tx1">
                  <a:lumMod val="95000"/>
                  <a:lumOff val="5000"/>
                </a:schemeClr>
              </a:solidFill>
            </a:rPr>
            <a:t>أبو حامد الغزالي يرى "إن صناعة التعليم هي أشرف الصناعات التي يستطيع الإنسان أن يحترفها وإن الغرض من التربية هي الفضيلة والتقرب إلى الله".</a:t>
          </a:r>
          <a:endParaRPr lang="ar-EG" sz="1400" dirty="0">
            <a:solidFill>
              <a:schemeClr val="tx1">
                <a:lumMod val="95000"/>
                <a:lumOff val="5000"/>
              </a:schemeClr>
            </a:solidFill>
          </a:endParaRPr>
        </a:p>
      </dgm:t>
    </dgm:pt>
    <dgm:pt modelId="{44E8BE91-42C6-44AB-BD68-437C3C28ED78}" type="parTrans" cxnId="{4AA53417-D19F-4266-A2F8-B6FAAB6CF2C4}">
      <dgm:prSet/>
      <dgm:spPr/>
      <dgm:t>
        <a:bodyPr/>
        <a:lstStyle/>
        <a:p>
          <a:pPr rtl="1"/>
          <a:endParaRPr lang="ar-EG"/>
        </a:p>
      </dgm:t>
    </dgm:pt>
    <dgm:pt modelId="{EEDAA575-C01E-4C0F-933F-8BB7099F135E}" type="sibTrans" cxnId="{4AA53417-D19F-4266-A2F8-B6FAAB6CF2C4}">
      <dgm:prSet/>
      <dgm:spPr/>
      <dgm:t>
        <a:bodyPr/>
        <a:lstStyle/>
        <a:p>
          <a:pPr rtl="1"/>
          <a:endParaRPr lang="ar-EG"/>
        </a:p>
      </dgm:t>
    </dgm:pt>
    <dgm:pt modelId="{58E4571B-3BD7-4CF9-9922-0CAE2F2F121A}">
      <dgm:prSet phldrT="[نص]" custT="1"/>
      <dgm:spPr/>
      <dgm:t>
        <a:bodyPr/>
        <a:lstStyle/>
        <a:p>
          <a:pPr rtl="1"/>
          <a:r>
            <a:rPr lang="ar-SA" sz="1400" dirty="0" smtClean="0">
              <a:solidFill>
                <a:schemeClr val="tx1">
                  <a:lumMod val="95000"/>
                  <a:lumOff val="5000"/>
                </a:schemeClr>
              </a:solidFill>
            </a:rPr>
            <a:t>أما التربية في نظر الفيلسوف الألماني أمانويل كنت فهي : ترقية لجميع أوجه الكمال التي يمكن ترقيتها في الفرد</a:t>
          </a:r>
          <a:endParaRPr lang="ar-EG" sz="1400" dirty="0">
            <a:solidFill>
              <a:schemeClr val="tx1">
                <a:lumMod val="95000"/>
                <a:lumOff val="5000"/>
              </a:schemeClr>
            </a:solidFill>
          </a:endParaRPr>
        </a:p>
      </dgm:t>
    </dgm:pt>
    <dgm:pt modelId="{2A4F8AFF-489C-4965-8684-F20F35950F99}" type="parTrans" cxnId="{5028AE03-96DE-40A5-B62C-EE98B03749F1}">
      <dgm:prSet/>
      <dgm:spPr/>
      <dgm:t>
        <a:bodyPr/>
        <a:lstStyle/>
        <a:p>
          <a:pPr rtl="1"/>
          <a:endParaRPr lang="ar-EG"/>
        </a:p>
      </dgm:t>
    </dgm:pt>
    <dgm:pt modelId="{7FBCE148-AD08-458A-B68C-EEC0188F9A89}" type="sibTrans" cxnId="{5028AE03-96DE-40A5-B62C-EE98B03749F1}">
      <dgm:prSet/>
      <dgm:spPr/>
      <dgm:t>
        <a:bodyPr/>
        <a:lstStyle/>
        <a:p>
          <a:pPr rtl="1"/>
          <a:endParaRPr lang="ar-EG"/>
        </a:p>
      </dgm:t>
    </dgm:pt>
    <dgm:pt modelId="{8B5D446C-0965-41E4-B278-0B8F9477CB4B}">
      <dgm:prSet phldrT="[نص]" custT="1"/>
      <dgm:spPr/>
      <dgm:t>
        <a:bodyPr/>
        <a:lstStyle/>
        <a:p>
          <a:pPr rtl="1"/>
          <a:r>
            <a:rPr lang="ar-SA" sz="1600" dirty="0" smtClean="0">
              <a:solidFill>
                <a:schemeClr val="tx1">
                  <a:lumMod val="95000"/>
                  <a:lumOff val="5000"/>
                </a:schemeClr>
              </a:solidFill>
            </a:rPr>
            <a:t>أما جون ديوي كان يرى أن التربية هي الحياة وهي عملية تكيف بين الفرد وبيئته</a:t>
          </a:r>
          <a:endParaRPr lang="ar-EG" sz="1600" dirty="0">
            <a:solidFill>
              <a:schemeClr val="tx1">
                <a:lumMod val="95000"/>
                <a:lumOff val="5000"/>
              </a:schemeClr>
            </a:solidFill>
          </a:endParaRPr>
        </a:p>
      </dgm:t>
    </dgm:pt>
    <dgm:pt modelId="{79515B2F-E644-44D3-AA4F-ADB149227744}" type="parTrans" cxnId="{8642EC61-E714-4B2A-AC0F-7AE4A1A4BE1A}">
      <dgm:prSet/>
      <dgm:spPr/>
      <dgm:t>
        <a:bodyPr/>
        <a:lstStyle/>
        <a:p>
          <a:pPr rtl="1"/>
          <a:endParaRPr lang="ar-EG"/>
        </a:p>
      </dgm:t>
    </dgm:pt>
    <dgm:pt modelId="{B4F41CA3-0BF4-4F92-8AFC-58194B5A0ABA}" type="sibTrans" cxnId="{8642EC61-E714-4B2A-AC0F-7AE4A1A4BE1A}">
      <dgm:prSet/>
      <dgm:spPr/>
      <dgm:t>
        <a:bodyPr/>
        <a:lstStyle/>
        <a:p>
          <a:pPr rtl="1"/>
          <a:endParaRPr lang="ar-EG"/>
        </a:p>
      </dgm:t>
    </dgm:pt>
    <dgm:pt modelId="{D99A4BEE-FE04-41AD-9C56-4E28E4ACF353}">
      <dgm:prSet phldrT="[نص]"/>
      <dgm:spPr/>
      <dgm:t>
        <a:bodyPr/>
        <a:lstStyle/>
        <a:p>
          <a:pPr rtl="1"/>
          <a:r>
            <a:rPr lang="ar-SA" dirty="0" smtClean="0">
              <a:solidFill>
                <a:schemeClr val="tx1">
                  <a:lumMod val="95000"/>
                  <a:lumOff val="5000"/>
                </a:schemeClr>
              </a:solidFill>
            </a:rPr>
            <a:t>أما ساطع الحصري فيرى أن التربية هي تنشئة الفرد قوي البدن حسن الخلق صحيح التفكير محبا لوطنه معتزا بقوميته مدركا واجباته مزودا بالمعلومات التي يحتاج إليها في حياته</a:t>
          </a:r>
          <a:endParaRPr lang="ar-EG" dirty="0">
            <a:solidFill>
              <a:schemeClr val="tx1">
                <a:lumMod val="95000"/>
                <a:lumOff val="5000"/>
              </a:schemeClr>
            </a:solidFill>
          </a:endParaRPr>
        </a:p>
      </dgm:t>
    </dgm:pt>
    <dgm:pt modelId="{D89AD958-5A3F-46C8-AC4B-4EB2636E3135}" type="parTrans" cxnId="{617A186E-6D27-4476-BB21-E643BB162F69}">
      <dgm:prSet/>
      <dgm:spPr/>
      <dgm:t>
        <a:bodyPr/>
        <a:lstStyle/>
        <a:p>
          <a:pPr rtl="1"/>
          <a:endParaRPr lang="ar-EG"/>
        </a:p>
      </dgm:t>
    </dgm:pt>
    <dgm:pt modelId="{0C66A349-3709-4DBA-B698-D79903F52DDA}" type="sibTrans" cxnId="{617A186E-6D27-4476-BB21-E643BB162F69}">
      <dgm:prSet/>
      <dgm:spPr/>
      <dgm:t>
        <a:bodyPr/>
        <a:lstStyle/>
        <a:p>
          <a:pPr rtl="1"/>
          <a:endParaRPr lang="ar-EG"/>
        </a:p>
      </dgm:t>
    </dgm:pt>
    <dgm:pt modelId="{6B8DD9BA-D911-4C3B-B870-AB28CB5E65F7}">
      <dgm:prSet phldrT="[نص]" custT="1"/>
      <dgm:spPr/>
      <dgm:t>
        <a:bodyPr/>
        <a:lstStyle/>
        <a:p>
          <a:pPr rtl="1"/>
          <a:r>
            <a:rPr lang="ar-SA" sz="1200" dirty="0" smtClean="0">
              <a:solidFill>
                <a:schemeClr val="tx1">
                  <a:lumMod val="95000"/>
                  <a:lumOff val="5000"/>
                </a:schemeClr>
              </a:solidFill>
            </a:rPr>
            <a:t>ويرى حسن البنا أن التربية تسعى إلى ايجاد إنسان فيه صفات عشرة أساسية وهي أن يكون :قوي الجسم متين الخلق مثقف الفكر قادر على الكسب سليم العقيدة صحيح العبادة مجاهدا لنفسة منظما في شؤنه حريصا على وقته نافعا لغيره</a:t>
          </a:r>
          <a:endParaRPr lang="ar-EG" sz="1200" dirty="0">
            <a:solidFill>
              <a:schemeClr val="tx1">
                <a:lumMod val="95000"/>
                <a:lumOff val="5000"/>
              </a:schemeClr>
            </a:solidFill>
          </a:endParaRPr>
        </a:p>
      </dgm:t>
    </dgm:pt>
    <dgm:pt modelId="{F299C51A-711D-405F-AB90-FC1B8BD74933}" type="parTrans" cxnId="{32AEF3A8-7AE4-47D7-BD4E-FE625B5E55E2}">
      <dgm:prSet/>
      <dgm:spPr/>
      <dgm:t>
        <a:bodyPr/>
        <a:lstStyle/>
        <a:p>
          <a:pPr rtl="1"/>
          <a:endParaRPr lang="ar-EG"/>
        </a:p>
      </dgm:t>
    </dgm:pt>
    <dgm:pt modelId="{E40EB0D2-E0E0-4705-BB86-28A8BFCC1260}" type="sibTrans" cxnId="{32AEF3A8-7AE4-47D7-BD4E-FE625B5E55E2}">
      <dgm:prSet/>
      <dgm:spPr/>
      <dgm:t>
        <a:bodyPr/>
        <a:lstStyle/>
        <a:p>
          <a:pPr rtl="1"/>
          <a:endParaRPr lang="ar-EG"/>
        </a:p>
      </dgm:t>
    </dgm:pt>
    <dgm:pt modelId="{FCD1A3DE-7ADA-474D-84C8-183D7B1B7BD8}">
      <dgm:prSet phldrT="[نص]"/>
      <dgm:spPr/>
      <dgm:t>
        <a:bodyPr/>
        <a:lstStyle/>
        <a:p>
          <a:pPr rtl="1"/>
          <a:r>
            <a:rPr lang="ar-SA" dirty="0" smtClean="0">
              <a:solidFill>
                <a:schemeClr val="tx1">
                  <a:lumMod val="95000"/>
                  <a:lumOff val="5000"/>
                </a:schemeClr>
              </a:solidFill>
            </a:rPr>
            <a:t>أما مقداد يالجن فيرى أنها إعداد النشء في جميع جوانبه الإيمانية والنفسية والعقلية والاجتماعية لإعداده للإعمار هذه الأرض والاستعداد للآخرة.</a:t>
          </a:r>
          <a:endParaRPr lang="ar-EG" dirty="0">
            <a:solidFill>
              <a:schemeClr val="tx1">
                <a:lumMod val="95000"/>
                <a:lumOff val="5000"/>
              </a:schemeClr>
            </a:solidFill>
          </a:endParaRPr>
        </a:p>
      </dgm:t>
    </dgm:pt>
    <dgm:pt modelId="{17ABA887-0DA8-4937-953F-D32D6E141376}" type="parTrans" cxnId="{B9B9A7ED-7122-48FF-AB91-AEBC8E3F11FB}">
      <dgm:prSet/>
      <dgm:spPr/>
      <dgm:t>
        <a:bodyPr/>
        <a:lstStyle/>
        <a:p>
          <a:pPr rtl="1"/>
          <a:endParaRPr lang="ar-EG"/>
        </a:p>
      </dgm:t>
    </dgm:pt>
    <dgm:pt modelId="{58FCD99C-ABEE-4AF7-83D3-16DC96496E6B}" type="sibTrans" cxnId="{B9B9A7ED-7122-48FF-AB91-AEBC8E3F11FB}">
      <dgm:prSet/>
      <dgm:spPr/>
      <dgm:t>
        <a:bodyPr/>
        <a:lstStyle/>
        <a:p>
          <a:pPr rtl="1"/>
          <a:endParaRPr lang="ar-EG"/>
        </a:p>
      </dgm:t>
    </dgm:pt>
    <dgm:pt modelId="{28726F5C-D373-4F26-9EBD-B2F38E573F55}" type="pres">
      <dgm:prSet presAssocID="{583CEF5E-9C2C-4FCC-BA41-F0E10DC7CF32}" presName="diagram" presStyleCnt="0">
        <dgm:presLayoutVars>
          <dgm:dir/>
          <dgm:resizeHandles val="exact"/>
        </dgm:presLayoutVars>
      </dgm:prSet>
      <dgm:spPr/>
      <dgm:t>
        <a:bodyPr/>
        <a:lstStyle/>
        <a:p>
          <a:pPr rtl="1"/>
          <a:endParaRPr lang="ar-EG"/>
        </a:p>
      </dgm:t>
    </dgm:pt>
    <dgm:pt modelId="{6AE76C71-26E6-48FE-A8C2-26CF53573AB0}" type="pres">
      <dgm:prSet presAssocID="{6D248601-82E8-4957-9A6B-6CC596D87A51}" presName="node" presStyleLbl="node1" presStyleIdx="0" presStyleCnt="7">
        <dgm:presLayoutVars>
          <dgm:bulletEnabled val="1"/>
        </dgm:presLayoutVars>
      </dgm:prSet>
      <dgm:spPr/>
      <dgm:t>
        <a:bodyPr/>
        <a:lstStyle/>
        <a:p>
          <a:pPr rtl="1"/>
          <a:endParaRPr lang="ar-EG"/>
        </a:p>
      </dgm:t>
    </dgm:pt>
    <dgm:pt modelId="{1DE909C8-D670-44D1-BF3C-4B2E470729BC}" type="pres">
      <dgm:prSet presAssocID="{9EB0F4F3-C832-46F0-914C-51FE56C11EE7}" presName="sibTrans" presStyleCnt="0"/>
      <dgm:spPr/>
    </dgm:pt>
    <dgm:pt modelId="{91346061-5A90-49EB-A8D0-A3B9492C45DB}" type="pres">
      <dgm:prSet presAssocID="{209942D5-902D-494D-B592-E344549046FC}" presName="node" presStyleLbl="node1" presStyleIdx="1" presStyleCnt="7">
        <dgm:presLayoutVars>
          <dgm:bulletEnabled val="1"/>
        </dgm:presLayoutVars>
      </dgm:prSet>
      <dgm:spPr/>
      <dgm:t>
        <a:bodyPr/>
        <a:lstStyle/>
        <a:p>
          <a:pPr rtl="1"/>
          <a:endParaRPr lang="ar-EG"/>
        </a:p>
      </dgm:t>
    </dgm:pt>
    <dgm:pt modelId="{C8909BAB-5CDC-4DEC-A10E-2149C219889F}" type="pres">
      <dgm:prSet presAssocID="{EEDAA575-C01E-4C0F-933F-8BB7099F135E}" presName="sibTrans" presStyleCnt="0"/>
      <dgm:spPr/>
    </dgm:pt>
    <dgm:pt modelId="{2C663C53-47BE-4247-BAF7-F6963D8A0EDD}" type="pres">
      <dgm:prSet presAssocID="{58E4571B-3BD7-4CF9-9922-0CAE2F2F121A}" presName="node" presStyleLbl="node1" presStyleIdx="2" presStyleCnt="7">
        <dgm:presLayoutVars>
          <dgm:bulletEnabled val="1"/>
        </dgm:presLayoutVars>
      </dgm:prSet>
      <dgm:spPr/>
      <dgm:t>
        <a:bodyPr/>
        <a:lstStyle/>
        <a:p>
          <a:pPr rtl="1"/>
          <a:endParaRPr lang="ar-EG"/>
        </a:p>
      </dgm:t>
    </dgm:pt>
    <dgm:pt modelId="{29CCE880-0DA4-4AEB-A97E-A4A35B4FB61D}" type="pres">
      <dgm:prSet presAssocID="{7FBCE148-AD08-458A-B68C-EEC0188F9A89}" presName="sibTrans" presStyleCnt="0"/>
      <dgm:spPr/>
    </dgm:pt>
    <dgm:pt modelId="{01B0A40B-927D-4833-B199-62B15D254944}" type="pres">
      <dgm:prSet presAssocID="{8B5D446C-0965-41E4-B278-0B8F9477CB4B}" presName="node" presStyleLbl="node1" presStyleIdx="3" presStyleCnt="7">
        <dgm:presLayoutVars>
          <dgm:bulletEnabled val="1"/>
        </dgm:presLayoutVars>
      </dgm:prSet>
      <dgm:spPr/>
      <dgm:t>
        <a:bodyPr/>
        <a:lstStyle/>
        <a:p>
          <a:pPr rtl="1"/>
          <a:endParaRPr lang="ar-EG"/>
        </a:p>
      </dgm:t>
    </dgm:pt>
    <dgm:pt modelId="{1EA39930-6194-4203-858B-36E96F84AA10}" type="pres">
      <dgm:prSet presAssocID="{B4F41CA3-0BF4-4F92-8AFC-58194B5A0ABA}" presName="sibTrans" presStyleCnt="0"/>
      <dgm:spPr/>
    </dgm:pt>
    <dgm:pt modelId="{E056FEB0-A860-4988-AE1B-86FACBB0E8FA}" type="pres">
      <dgm:prSet presAssocID="{D99A4BEE-FE04-41AD-9C56-4E28E4ACF353}" presName="node" presStyleLbl="node1" presStyleIdx="4" presStyleCnt="7">
        <dgm:presLayoutVars>
          <dgm:bulletEnabled val="1"/>
        </dgm:presLayoutVars>
      </dgm:prSet>
      <dgm:spPr/>
      <dgm:t>
        <a:bodyPr/>
        <a:lstStyle/>
        <a:p>
          <a:pPr rtl="1"/>
          <a:endParaRPr lang="ar-EG"/>
        </a:p>
      </dgm:t>
    </dgm:pt>
    <dgm:pt modelId="{A3C940C3-378E-484F-9C0F-34B7E03A0C59}" type="pres">
      <dgm:prSet presAssocID="{0C66A349-3709-4DBA-B698-D79903F52DDA}" presName="sibTrans" presStyleCnt="0"/>
      <dgm:spPr/>
    </dgm:pt>
    <dgm:pt modelId="{43E4E5B3-637F-46EA-9D03-C211B1402C92}" type="pres">
      <dgm:prSet presAssocID="{6B8DD9BA-D911-4C3B-B870-AB28CB5E65F7}" presName="node" presStyleLbl="node1" presStyleIdx="5" presStyleCnt="7">
        <dgm:presLayoutVars>
          <dgm:bulletEnabled val="1"/>
        </dgm:presLayoutVars>
      </dgm:prSet>
      <dgm:spPr/>
      <dgm:t>
        <a:bodyPr/>
        <a:lstStyle/>
        <a:p>
          <a:pPr rtl="1"/>
          <a:endParaRPr lang="ar-EG"/>
        </a:p>
      </dgm:t>
    </dgm:pt>
    <dgm:pt modelId="{01053EB7-B717-44C0-9A24-FA7F06D8DD86}" type="pres">
      <dgm:prSet presAssocID="{E40EB0D2-E0E0-4705-BB86-28A8BFCC1260}" presName="sibTrans" presStyleCnt="0"/>
      <dgm:spPr/>
    </dgm:pt>
    <dgm:pt modelId="{CE93BEC4-C65E-4976-B364-82B69927F042}" type="pres">
      <dgm:prSet presAssocID="{FCD1A3DE-7ADA-474D-84C8-183D7B1B7BD8}" presName="node" presStyleLbl="node1" presStyleIdx="6" presStyleCnt="7">
        <dgm:presLayoutVars>
          <dgm:bulletEnabled val="1"/>
        </dgm:presLayoutVars>
      </dgm:prSet>
      <dgm:spPr/>
      <dgm:t>
        <a:bodyPr/>
        <a:lstStyle/>
        <a:p>
          <a:pPr rtl="1"/>
          <a:endParaRPr lang="ar-EG"/>
        </a:p>
      </dgm:t>
    </dgm:pt>
  </dgm:ptLst>
  <dgm:cxnLst>
    <dgm:cxn modelId="{88A915F3-5563-40E2-96B8-C42D9BDFCB3B}" type="presOf" srcId="{58E4571B-3BD7-4CF9-9922-0CAE2F2F121A}" destId="{2C663C53-47BE-4247-BAF7-F6963D8A0EDD}" srcOrd="0" destOrd="0" presId="urn:microsoft.com/office/officeart/2005/8/layout/default"/>
    <dgm:cxn modelId="{7AF16910-DBDB-4C31-9C72-265EBAA34529}" type="presOf" srcId="{209942D5-902D-494D-B592-E344549046FC}" destId="{91346061-5A90-49EB-A8D0-A3B9492C45DB}" srcOrd="0" destOrd="0" presId="urn:microsoft.com/office/officeart/2005/8/layout/default"/>
    <dgm:cxn modelId="{A0029B84-17EE-483A-9A44-9A3B0430C6C8}" type="presOf" srcId="{D99A4BEE-FE04-41AD-9C56-4E28E4ACF353}" destId="{E056FEB0-A860-4988-AE1B-86FACBB0E8FA}" srcOrd="0" destOrd="0" presId="urn:microsoft.com/office/officeart/2005/8/layout/default"/>
    <dgm:cxn modelId="{865580BF-EEB8-4EC3-9DA2-815769348F8E}" type="presOf" srcId="{FCD1A3DE-7ADA-474D-84C8-183D7B1B7BD8}" destId="{CE93BEC4-C65E-4976-B364-82B69927F042}" srcOrd="0" destOrd="0" presId="urn:microsoft.com/office/officeart/2005/8/layout/default"/>
    <dgm:cxn modelId="{FB3F35CE-5C51-410F-AE65-FB972D218C49}" type="presOf" srcId="{6D248601-82E8-4957-9A6B-6CC596D87A51}" destId="{6AE76C71-26E6-48FE-A8C2-26CF53573AB0}" srcOrd="0" destOrd="0" presId="urn:microsoft.com/office/officeart/2005/8/layout/default"/>
    <dgm:cxn modelId="{8642EC61-E714-4B2A-AC0F-7AE4A1A4BE1A}" srcId="{583CEF5E-9C2C-4FCC-BA41-F0E10DC7CF32}" destId="{8B5D446C-0965-41E4-B278-0B8F9477CB4B}" srcOrd="3" destOrd="0" parTransId="{79515B2F-E644-44D3-AA4F-ADB149227744}" sibTransId="{B4F41CA3-0BF4-4F92-8AFC-58194B5A0ABA}"/>
    <dgm:cxn modelId="{32AEF3A8-7AE4-47D7-BD4E-FE625B5E55E2}" srcId="{583CEF5E-9C2C-4FCC-BA41-F0E10DC7CF32}" destId="{6B8DD9BA-D911-4C3B-B870-AB28CB5E65F7}" srcOrd="5" destOrd="0" parTransId="{F299C51A-711D-405F-AB90-FC1B8BD74933}" sibTransId="{E40EB0D2-E0E0-4705-BB86-28A8BFCC1260}"/>
    <dgm:cxn modelId="{B9B9A7ED-7122-48FF-AB91-AEBC8E3F11FB}" srcId="{583CEF5E-9C2C-4FCC-BA41-F0E10DC7CF32}" destId="{FCD1A3DE-7ADA-474D-84C8-183D7B1B7BD8}" srcOrd="6" destOrd="0" parTransId="{17ABA887-0DA8-4937-953F-D32D6E141376}" sibTransId="{58FCD99C-ABEE-4AF7-83D3-16DC96496E6B}"/>
    <dgm:cxn modelId="{C8FB4DAB-5DFD-44F8-A048-11D06328520D}" type="presOf" srcId="{8B5D446C-0965-41E4-B278-0B8F9477CB4B}" destId="{01B0A40B-927D-4833-B199-62B15D254944}" srcOrd="0" destOrd="0" presId="urn:microsoft.com/office/officeart/2005/8/layout/default"/>
    <dgm:cxn modelId="{4AA53417-D19F-4266-A2F8-B6FAAB6CF2C4}" srcId="{583CEF5E-9C2C-4FCC-BA41-F0E10DC7CF32}" destId="{209942D5-902D-494D-B592-E344549046FC}" srcOrd="1" destOrd="0" parTransId="{44E8BE91-42C6-44AB-BD68-437C3C28ED78}" sibTransId="{EEDAA575-C01E-4C0F-933F-8BB7099F135E}"/>
    <dgm:cxn modelId="{C41B52EC-6C1D-4551-B038-6AE8BD37F968}" type="presOf" srcId="{583CEF5E-9C2C-4FCC-BA41-F0E10DC7CF32}" destId="{28726F5C-D373-4F26-9EBD-B2F38E573F55}" srcOrd="0" destOrd="0" presId="urn:microsoft.com/office/officeart/2005/8/layout/default"/>
    <dgm:cxn modelId="{617A186E-6D27-4476-BB21-E643BB162F69}" srcId="{583CEF5E-9C2C-4FCC-BA41-F0E10DC7CF32}" destId="{D99A4BEE-FE04-41AD-9C56-4E28E4ACF353}" srcOrd="4" destOrd="0" parTransId="{D89AD958-5A3F-46C8-AC4B-4EB2636E3135}" sibTransId="{0C66A349-3709-4DBA-B698-D79903F52DDA}"/>
    <dgm:cxn modelId="{FED6771E-84BD-4D34-93E8-A81F9070B8DC}" srcId="{583CEF5E-9C2C-4FCC-BA41-F0E10DC7CF32}" destId="{6D248601-82E8-4957-9A6B-6CC596D87A51}" srcOrd="0" destOrd="0" parTransId="{D3093EBA-851F-4C91-A1CA-52A36DAF6229}" sibTransId="{9EB0F4F3-C832-46F0-914C-51FE56C11EE7}"/>
    <dgm:cxn modelId="{5028AE03-96DE-40A5-B62C-EE98B03749F1}" srcId="{583CEF5E-9C2C-4FCC-BA41-F0E10DC7CF32}" destId="{58E4571B-3BD7-4CF9-9922-0CAE2F2F121A}" srcOrd="2" destOrd="0" parTransId="{2A4F8AFF-489C-4965-8684-F20F35950F99}" sibTransId="{7FBCE148-AD08-458A-B68C-EEC0188F9A89}"/>
    <dgm:cxn modelId="{56BE35F2-E0CD-4DA8-B808-7A11C3803162}" type="presOf" srcId="{6B8DD9BA-D911-4C3B-B870-AB28CB5E65F7}" destId="{43E4E5B3-637F-46EA-9D03-C211B1402C92}" srcOrd="0" destOrd="0" presId="urn:microsoft.com/office/officeart/2005/8/layout/default"/>
    <dgm:cxn modelId="{E2A9DC33-E844-44E1-8F79-C89ABA979880}" type="presParOf" srcId="{28726F5C-D373-4F26-9EBD-B2F38E573F55}" destId="{6AE76C71-26E6-48FE-A8C2-26CF53573AB0}" srcOrd="0" destOrd="0" presId="urn:microsoft.com/office/officeart/2005/8/layout/default"/>
    <dgm:cxn modelId="{02D52995-683A-4E89-A517-C156C9D6DF2E}" type="presParOf" srcId="{28726F5C-D373-4F26-9EBD-B2F38E573F55}" destId="{1DE909C8-D670-44D1-BF3C-4B2E470729BC}" srcOrd="1" destOrd="0" presId="urn:microsoft.com/office/officeart/2005/8/layout/default"/>
    <dgm:cxn modelId="{E312C3F7-1900-46D4-9465-B451EDF77AD2}" type="presParOf" srcId="{28726F5C-D373-4F26-9EBD-B2F38E573F55}" destId="{91346061-5A90-49EB-A8D0-A3B9492C45DB}" srcOrd="2" destOrd="0" presId="urn:microsoft.com/office/officeart/2005/8/layout/default"/>
    <dgm:cxn modelId="{3E973DED-D99E-400C-89E2-383686337788}" type="presParOf" srcId="{28726F5C-D373-4F26-9EBD-B2F38E573F55}" destId="{C8909BAB-5CDC-4DEC-A10E-2149C219889F}" srcOrd="3" destOrd="0" presId="urn:microsoft.com/office/officeart/2005/8/layout/default"/>
    <dgm:cxn modelId="{CBFF25DA-F91F-4B06-B24D-57516BAFBC8F}" type="presParOf" srcId="{28726F5C-D373-4F26-9EBD-B2F38E573F55}" destId="{2C663C53-47BE-4247-BAF7-F6963D8A0EDD}" srcOrd="4" destOrd="0" presId="urn:microsoft.com/office/officeart/2005/8/layout/default"/>
    <dgm:cxn modelId="{BE93954F-A372-41F0-92CD-48EE237BB8B4}" type="presParOf" srcId="{28726F5C-D373-4F26-9EBD-B2F38E573F55}" destId="{29CCE880-0DA4-4AEB-A97E-A4A35B4FB61D}" srcOrd="5" destOrd="0" presId="urn:microsoft.com/office/officeart/2005/8/layout/default"/>
    <dgm:cxn modelId="{7113937E-263A-424D-98FE-012AC44C156C}" type="presParOf" srcId="{28726F5C-D373-4F26-9EBD-B2F38E573F55}" destId="{01B0A40B-927D-4833-B199-62B15D254944}" srcOrd="6" destOrd="0" presId="urn:microsoft.com/office/officeart/2005/8/layout/default"/>
    <dgm:cxn modelId="{C8A54549-5EE7-4B47-9676-08FEF57747AF}" type="presParOf" srcId="{28726F5C-D373-4F26-9EBD-B2F38E573F55}" destId="{1EA39930-6194-4203-858B-36E96F84AA10}" srcOrd="7" destOrd="0" presId="urn:microsoft.com/office/officeart/2005/8/layout/default"/>
    <dgm:cxn modelId="{09988C8C-5D91-40B6-BD67-1C75EFD046E1}" type="presParOf" srcId="{28726F5C-D373-4F26-9EBD-B2F38E573F55}" destId="{E056FEB0-A860-4988-AE1B-86FACBB0E8FA}" srcOrd="8" destOrd="0" presId="urn:microsoft.com/office/officeart/2005/8/layout/default"/>
    <dgm:cxn modelId="{23926A98-B4BB-4E5F-84AF-81C608B3DE39}" type="presParOf" srcId="{28726F5C-D373-4F26-9EBD-B2F38E573F55}" destId="{A3C940C3-378E-484F-9C0F-34B7E03A0C59}" srcOrd="9" destOrd="0" presId="urn:microsoft.com/office/officeart/2005/8/layout/default"/>
    <dgm:cxn modelId="{F081D4BE-C496-432E-8E9A-DDCD0551D90C}" type="presParOf" srcId="{28726F5C-D373-4F26-9EBD-B2F38E573F55}" destId="{43E4E5B3-637F-46EA-9D03-C211B1402C92}" srcOrd="10" destOrd="0" presId="urn:microsoft.com/office/officeart/2005/8/layout/default"/>
    <dgm:cxn modelId="{0511A6FB-5FA8-4981-BA22-F6D82E523F8C}" type="presParOf" srcId="{28726F5C-D373-4F26-9EBD-B2F38E573F55}" destId="{01053EB7-B717-44C0-9A24-FA7F06D8DD86}" srcOrd="11" destOrd="0" presId="urn:microsoft.com/office/officeart/2005/8/layout/default"/>
    <dgm:cxn modelId="{5512F9F6-FD0F-446D-BADA-C555DA461871}" type="presParOf" srcId="{28726F5C-D373-4F26-9EBD-B2F38E573F55}" destId="{CE93BEC4-C65E-4976-B364-82B69927F042}"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A4CDEA-AD8C-4D78-A474-E4BE0272FB70}" type="doc">
      <dgm:prSet loTypeId="urn:microsoft.com/office/officeart/2008/layout/HexagonCluster" loCatId="picture" qsTypeId="urn:microsoft.com/office/officeart/2005/8/quickstyle/simple1" qsCatId="simple" csTypeId="urn:microsoft.com/office/officeart/2005/8/colors/colorful4" csCatId="colorful" phldr="1"/>
      <dgm:spPr/>
      <dgm:t>
        <a:bodyPr/>
        <a:lstStyle/>
        <a:p>
          <a:pPr rtl="1"/>
          <a:endParaRPr lang="ar-EG"/>
        </a:p>
      </dgm:t>
    </dgm:pt>
    <dgm:pt modelId="{EBACE101-506E-4156-B6F8-E776FF64C368}">
      <dgm:prSet phldrT="[نص]" custT="1"/>
      <dgm:spPr/>
      <dgm:t>
        <a:bodyPr/>
        <a:lstStyle/>
        <a:p>
          <a:pPr rtl="1"/>
          <a:r>
            <a:rPr lang="ar-SA" sz="1800" dirty="0" smtClean="0"/>
            <a:t>عاما لكل الناس</a:t>
          </a:r>
          <a:endParaRPr lang="ar-EG" sz="1800" dirty="0"/>
        </a:p>
      </dgm:t>
    </dgm:pt>
    <dgm:pt modelId="{AFB5F804-7599-4309-A913-4ED4E6939049}" type="parTrans" cxnId="{039209F3-474A-4F5F-97DA-DCFF80D83A7F}">
      <dgm:prSet/>
      <dgm:spPr/>
      <dgm:t>
        <a:bodyPr/>
        <a:lstStyle/>
        <a:p>
          <a:pPr rtl="1"/>
          <a:endParaRPr lang="ar-EG"/>
        </a:p>
      </dgm:t>
    </dgm:pt>
    <dgm:pt modelId="{362875C4-6E35-45B3-A597-0D544EA8F3F1}" type="sibTrans" cxnId="{039209F3-474A-4F5F-97DA-DCFF80D83A7F}">
      <dgm:prSet/>
      <dgm:spPr>
        <a:blipFill rotWithShape="1">
          <a:blip xmlns:r="http://schemas.openxmlformats.org/officeDocument/2006/relationships" r:embed="rId1"/>
          <a:stretch>
            <a:fillRect/>
          </a:stretch>
        </a:blipFill>
      </dgm:spPr>
      <dgm:t>
        <a:bodyPr/>
        <a:lstStyle/>
        <a:p>
          <a:pPr rtl="1"/>
          <a:endParaRPr lang="ar-EG"/>
        </a:p>
      </dgm:t>
    </dgm:pt>
    <dgm:pt modelId="{842017CE-4D5C-4036-B83D-B44EE14D4336}">
      <dgm:prSet phldrT="[نص]" custT="1"/>
      <dgm:spPr/>
      <dgm:t>
        <a:bodyPr/>
        <a:lstStyle/>
        <a:p>
          <a:pPr rtl="1"/>
          <a:r>
            <a:rPr lang="ar-SA" sz="1600" dirty="0" smtClean="0"/>
            <a:t>شاملا جوانب الحياة المختلفة</a:t>
          </a:r>
          <a:endParaRPr lang="ar-EG" sz="1600" dirty="0"/>
        </a:p>
      </dgm:t>
    </dgm:pt>
    <dgm:pt modelId="{ED64473A-B119-47BA-8F45-DB1E11179D5D}" type="parTrans" cxnId="{9759015F-ED7A-4704-8AF4-563D9EA5004D}">
      <dgm:prSet/>
      <dgm:spPr/>
      <dgm:t>
        <a:bodyPr/>
        <a:lstStyle/>
        <a:p>
          <a:pPr rtl="1"/>
          <a:endParaRPr lang="ar-EG"/>
        </a:p>
      </dgm:t>
    </dgm:pt>
    <dgm:pt modelId="{D4A181C8-8BFA-4D85-B77F-14C894CAAA77}" type="sibTrans" cxnId="{9759015F-ED7A-4704-8AF4-563D9EA5004D}">
      <dgm:prSet/>
      <dgm:spPr>
        <a:blipFill rotWithShape="1">
          <a:blip xmlns:r="http://schemas.openxmlformats.org/officeDocument/2006/relationships" r:embed="rId2"/>
          <a:stretch>
            <a:fillRect/>
          </a:stretch>
        </a:blipFill>
      </dgm:spPr>
      <dgm:t>
        <a:bodyPr/>
        <a:lstStyle/>
        <a:p>
          <a:pPr rtl="1"/>
          <a:endParaRPr lang="ar-EG"/>
        </a:p>
      </dgm:t>
    </dgm:pt>
    <dgm:pt modelId="{736CCCAC-8EB3-494B-81C7-1D7B78DF3315}">
      <dgm:prSet phldrT="[نص]" custT="1"/>
      <dgm:spPr/>
      <dgm:t>
        <a:bodyPr/>
        <a:lstStyle/>
        <a:p>
          <a:pPr rtl="1"/>
          <a:r>
            <a:rPr lang="ar-SA" sz="1200" dirty="0" smtClean="0"/>
            <a:t>مؤديا إلى التوازن والتوافق وعدم التعارض بين الجوانب المختلفة</a:t>
          </a:r>
          <a:endParaRPr lang="ar-EG" sz="1200" dirty="0"/>
        </a:p>
      </dgm:t>
    </dgm:pt>
    <dgm:pt modelId="{47DCA8BF-9D50-4679-8D17-4E9DF218C511}" type="parTrans" cxnId="{8F769085-412D-4A56-A0F0-31566A6AF0DA}">
      <dgm:prSet/>
      <dgm:spPr/>
      <dgm:t>
        <a:bodyPr/>
        <a:lstStyle/>
        <a:p>
          <a:pPr rtl="1"/>
          <a:endParaRPr lang="ar-EG"/>
        </a:p>
      </dgm:t>
    </dgm:pt>
    <dgm:pt modelId="{AA4B86F5-9120-4121-923A-7CD67D0CA1E8}" type="sibTrans" cxnId="{8F769085-412D-4A56-A0F0-31566A6AF0DA}">
      <dgm:prSet/>
      <dgm:spPr>
        <a:blipFill rotWithShape="1">
          <a:blip xmlns:r="http://schemas.openxmlformats.org/officeDocument/2006/relationships" r:embed="rId3"/>
          <a:stretch>
            <a:fillRect/>
          </a:stretch>
        </a:blipFill>
      </dgm:spPr>
      <dgm:t>
        <a:bodyPr/>
        <a:lstStyle/>
        <a:p>
          <a:pPr rtl="1"/>
          <a:endParaRPr lang="ar-EG"/>
        </a:p>
      </dgm:t>
    </dgm:pt>
    <dgm:pt modelId="{8C4E5555-0816-47A1-B119-8AD2EACC62DA}">
      <dgm:prSet phldrT="[نص]" custT="1"/>
      <dgm:spPr/>
      <dgm:t>
        <a:bodyPr/>
        <a:lstStyle/>
        <a:p>
          <a:pPr rtl="1"/>
          <a:r>
            <a:rPr lang="ar-SA" sz="1100" dirty="0" smtClean="0">
              <a:solidFill>
                <a:schemeClr val="tx1">
                  <a:lumMod val="95000"/>
                  <a:lumOff val="5000"/>
                </a:schemeClr>
              </a:solidFill>
            </a:rPr>
            <a:t>صالحا للبقاء والاستمرار ومناسب للكائن الإنساني، موافقا لفطرته وغير متعارض مع الحق</a:t>
          </a:r>
          <a:endParaRPr lang="ar-EG" sz="1100" dirty="0">
            <a:solidFill>
              <a:schemeClr val="tx1">
                <a:lumMod val="95000"/>
                <a:lumOff val="5000"/>
              </a:schemeClr>
            </a:solidFill>
          </a:endParaRPr>
        </a:p>
      </dgm:t>
    </dgm:pt>
    <dgm:pt modelId="{F1CADBAA-8B9C-43C9-A18F-452302C3B13B}" type="parTrans" cxnId="{A941A2C3-7FBD-4C13-89C0-F82010AA21D3}">
      <dgm:prSet/>
      <dgm:spPr/>
      <dgm:t>
        <a:bodyPr/>
        <a:lstStyle/>
        <a:p>
          <a:pPr rtl="1"/>
          <a:endParaRPr lang="ar-EG"/>
        </a:p>
      </dgm:t>
    </dgm:pt>
    <dgm:pt modelId="{36F7CA3C-571B-4B39-83BB-088CB1E14126}" type="sibTrans" cxnId="{A941A2C3-7FBD-4C13-89C0-F82010AA21D3}">
      <dgm:prSet/>
      <dgm:spPr>
        <a:blipFill rotWithShape="1">
          <a:blip xmlns:r="http://schemas.openxmlformats.org/officeDocument/2006/relationships" r:embed="rId4"/>
          <a:stretch>
            <a:fillRect/>
          </a:stretch>
        </a:blipFill>
      </dgm:spPr>
      <dgm:t>
        <a:bodyPr/>
        <a:lstStyle/>
        <a:p>
          <a:pPr rtl="1"/>
          <a:endParaRPr lang="ar-EG"/>
        </a:p>
      </dgm:t>
    </dgm:pt>
    <dgm:pt modelId="{8975E42F-82CF-4327-A10E-E0613987DBBC}">
      <dgm:prSet phldrT="[نص]" custT="1"/>
      <dgm:spPr/>
      <dgm:t>
        <a:bodyPr/>
        <a:lstStyle/>
        <a:p>
          <a:pPr rtl="1"/>
          <a:r>
            <a:rPr lang="ar-SA" sz="1200" dirty="0" smtClean="0"/>
            <a:t>أن يكون مرنا مسايرا لاختلاف الظروف والأحوال والعصور والأقطار</a:t>
          </a:r>
          <a:endParaRPr lang="ar-EG" sz="1200" dirty="0"/>
        </a:p>
      </dgm:t>
    </dgm:pt>
    <dgm:pt modelId="{2510EDED-A344-4F30-AD3C-30A73CB04A0A}" type="parTrans" cxnId="{90FC7AC2-F9AC-4224-B3A5-4C0C624E9341}">
      <dgm:prSet/>
      <dgm:spPr/>
      <dgm:t>
        <a:bodyPr/>
        <a:lstStyle/>
        <a:p>
          <a:pPr rtl="1"/>
          <a:endParaRPr lang="ar-EG"/>
        </a:p>
      </dgm:t>
    </dgm:pt>
    <dgm:pt modelId="{D5D35A76-5FB9-46BB-8D2E-55A283DBFA4E}" type="sibTrans" cxnId="{90FC7AC2-F9AC-4224-B3A5-4C0C624E9341}">
      <dgm:prSet/>
      <dgm:spPr>
        <a:blipFill rotWithShape="1">
          <a:blip xmlns:r="http://schemas.openxmlformats.org/officeDocument/2006/relationships" r:embed="rId5"/>
          <a:stretch>
            <a:fillRect/>
          </a:stretch>
        </a:blipFill>
      </dgm:spPr>
      <dgm:t>
        <a:bodyPr/>
        <a:lstStyle/>
        <a:p>
          <a:pPr rtl="1"/>
          <a:endParaRPr lang="ar-EG"/>
        </a:p>
      </dgm:t>
    </dgm:pt>
    <dgm:pt modelId="{A908770D-35E8-45F4-BEA4-5A0B8A2B1F6A}" type="pres">
      <dgm:prSet presAssocID="{A3A4CDEA-AD8C-4D78-A474-E4BE0272FB70}" presName="Name0" presStyleCnt="0">
        <dgm:presLayoutVars>
          <dgm:chMax val="21"/>
          <dgm:chPref val="21"/>
        </dgm:presLayoutVars>
      </dgm:prSet>
      <dgm:spPr/>
      <dgm:t>
        <a:bodyPr/>
        <a:lstStyle/>
        <a:p>
          <a:pPr rtl="1"/>
          <a:endParaRPr lang="ar-EG"/>
        </a:p>
      </dgm:t>
    </dgm:pt>
    <dgm:pt modelId="{8544993B-3750-47AA-83A2-DDD38B5CE622}" type="pres">
      <dgm:prSet presAssocID="{EBACE101-506E-4156-B6F8-E776FF64C368}" presName="text1" presStyleCnt="0"/>
      <dgm:spPr/>
    </dgm:pt>
    <dgm:pt modelId="{139FC180-80DE-4E25-A3E7-81B17E5BBC4A}" type="pres">
      <dgm:prSet presAssocID="{EBACE101-506E-4156-B6F8-E776FF64C368}" presName="textRepeatNode" presStyleLbl="alignNode1" presStyleIdx="0" presStyleCnt="5">
        <dgm:presLayoutVars>
          <dgm:chMax val="0"/>
          <dgm:chPref val="0"/>
          <dgm:bulletEnabled val="1"/>
        </dgm:presLayoutVars>
      </dgm:prSet>
      <dgm:spPr/>
      <dgm:t>
        <a:bodyPr/>
        <a:lstStyle/>
        <a:p>
          <a:pPr rtl="1"/>
          <a:endParaRPr lang="ar-EG"/>
        </a:p>
      </dgm:t>
    </dgm:pt>
    <dgm:pt modelId="{2492B73A-32F5-44EC-962D-AEB34DD1ACF9}" type="pres">
      <dgm:prSet presAssocID="{EBACE101-506E-4156-B6F8-E776FF64C368}" presName="textaccent1" presStyleCnt="0"/>
      <dgm:spPr/>
    </dgm:pt>
    <dgm:pt modelId="{A0274A6A-3C54-47E7-A007-F48FEC6B8294}" type="pres">
      <dgm:prSet presAssocID="{EBACE101-506E-4156-B6F8-E776FF64C368}" presName="accentRepeatNode" presStyleLbl="solidAlignAcc1" presStyleIdx="0" presStyleCnt="10"/>
      <dgm:spPr/>
    </dgm:pt>
    <dgm:pt modelId="{2A1E4645-F0E4-49A5-A941-3201936AABE6}" type="pres">
      <dgm:prSet presAssocID="{362875C4-6E35-45B3-A597-0D544EA8F3F1}" presName="image1" presStyleCnt="0"/>
      <dgm:spPr/>
    </dgm:pt>
    <dgm:pt modelId="{4EBA4D9F-2360-46BA-B423-95FB922CE000}" type="pres">
      <dgm:prSet presAssocID="{362875C4-6E35-45B3-A597-0D544EA8F3F1}" presName="imageRepeatNode" presStyleLbl="alignAcc1" presStyleIdx="0" presStyleCnt="5"/>
      <dgm:spPr/>
      <dgm:t>
        <a:bodyPr/>
        <a:lstStyle/>
        <a:p>
          <a:pPr rtl="1"/>
          <a:endParaRPr lang="ar-EG"/>
        </a:p>
      </dgm:t>
    </dgm:pt>
    <dgm:pt modelId="{ECAFDEEE-6462-40A2-9147-D35C51A0CC75}" type="pres">
      <dgm:prSet presAssocID="{362875C4-6E35-45B3-A597-0D544EA8F3F1}" presName="imageaccent1" presStyleCnt="0"/>
      <dgm:spPr/>
    </dgm:pt>
    <dgm:pt modelId="{059316B8-BF05-49E5-AB67-0567FA7CD9E6}" type="pres">
      <dgm:prSet presAssocID="{362875C4-6E35-45B3-A597-0D544EA8F3F1}" presName="accentRepeatNode" presStyleLbl="solidAlignAcc1" presStyleIdx="1" presStyleCnt="10"/>
      <dgm:spPr/>
    </dgm:pt>
    <dgm:pt modelId="{467553AA-0ABC-46D9-AA6A-068B34915CE0}" type="pres">
      <dgm:prSet presAssocID="{842017CE-4D5C-4036-B83D-B44EE14D4336}" presName="text2" presStyleCnt="0"/>
      <dgm:spPr/>
    </dgm:pt>
    <dgm:pt modelId="{617D539B-B635-4906-B76F-0DDB28AAC4ED}" type="pres">
      <dgm:prSet presAssocID="{842017CE-4D5C-4036-B83D-B44EE14D4336}" presName="textRepeatNode" presStyleLbl="alignNode1" presStyleIdx="1" presStyleCnt="5">
        <dgm:presLayoutVars>
          <dgm:chMax val="0"/>
          <dgm:chPref val="0"/>
          <dgm:bulletEnabled val="1"/>
        </dgm:presLayoutVars>
      </dgm:prSet>
      <dgm:spPr/>
      <dgm:t>
        <a:bodyPr/>
        <a:lstStyle/>
        <a:p>
          <a:pPr rtl="1"/>
          <a:endParaRPr lang="ar-EG"/>
        </a:p>
      </dgm:t>
    </dgm:pt>
    <dgm:pt modelId="{E95D7715-D088-4611-8D40-700FBE523ABC}" type="pres">
      <dgm:prSet presAssocID="{842017CE-4D5C-4036-B83D-B44EE14D4336}" presName="textaccent2" presStyleCnt="0"/>
      <dgm:spPr/>
    </dgm:pt>
    <dgm:pt modelId="{CB599090-1A45-4ADA-90CD-06F82B394F40}" type="pres">
      <dgm:prSet presAssocID="{842017CE-4D5C-4036-B83D-B44EE14D4336}" presName="accentRepeatNode" presStyleLbl="solidAlignAcc1" presStyleIdx="2" presStyleCnt="10"/>
      <dgm:spPr/>
    </dgm:pt>
    <dgm:pt modelId="{D146ED80-AE24-467F-9CBC-7540CA97C4B7}" type="pres">
      <dgm:prSet presAssocID="{D4A181C8-8BFA-4D85-B77F-14C894CAAA77}" presName="image2" presStyleCnt="0"/>
      <dgm:spPr/>
    </dgm:pt>
    <dgm:pt modelId="{BEBDE0F4-A50F-41C3-A412-CF85ED6BE59F}" type="pres">
      <dgm:prSet presAssocID="{D4A181C8-8BFA-4D85-B77F-14C894CAAA77}" presName="imageRepeatNode" presStyleLbl="alignAcc1" presStyleIdx="1" presStyleCnt="5"/>
      <dgm:spPr/>
      <dgm:t>
        <a:bodyPr/>
        <a:lstStyle/>
        <a:p>
          <a:pPr rtl="1"/>
          <a:endParaRPr lang="ar-EG"/>
        </a:p>
      </dgm:t>
    </dgm:pt>
    <dgm:pt modelId="{95E55864-496F-4A71-B6C2-5C1F2ABDD82D}" type="pres">
      <dgm:prSet presAssocID="{D4A181C8-8BFA-4D85-B77F-14C894CAAA77}" presName="imageaccent2" presStyleCnt="0"/>
      <dgm:spPr/>
    </dgm:pt>
    <dgm:pt modelId="{D781E6D9-71F4-4A8D-B40E-64D8C3456E46}" type="pres">
      <dgm:prSet presAssocID="{D4A181C8-8BFA-4D85-B77F-14C894CAAA77}" presName="accentRepeatNode" presStyleLbl="solidAlignAcc1" presStyleIdx="3" presStyleCnt="10"/>
      <dgm:spPr/>
    </dgm:pt>
    <dgm:pt modelId="{24F964F3-B302-4543-B31E-14EB353F4B24}" type="pres">
      <dgm:prSet presAssocID="{736CCCAC-8EB3-494B-81C7-1D7B78DF3315}" presName="text3" presStyleCnt="0"/>
      <dgm:spPr/>
    </dgm:pt>
    <dgm:pt modelId="{734DB5DF-C424-4077-9561-3C277CB20EAF}" type="pres">
      <dgm:prSet presAssocID="{736CCCAC-8EB3-494B-81C7-1D7B78DF3315}" presName="textRepeatNode" presStyleLbl="alignNode1" presStyleIdx="2" presStyleCnt="5">
        <dgm:presLayoutVars>
          <dgm:chMax val="0"/>
          <dgm:chPref val="0"/>
          <dgm:bulletEnabled val="1"/>
        </dgm:presLayoutVars>
      </dgm:prSet>
      <dgm:spPr/>
      <dgm:t>
        <a:bodyPr/>
        <a:lstStyle/>
        <a:p>
          <a:pPr rtl="1"/>
          <a:endParaRPr lang="ar-EG"/>
        </a:p>
      </dgm:t>
    </dgm:pt>
    <dgm:pt modelId="{539DA73B-D3A2-414C-A464-C7F4025FF866}" type="pres">
      <dgm:prSet presAssocID="{736CCCAC-8EB3-494B-81C7-1D7B78DF3315}" presName="textaccent3" presStyleCnt="0"/>
      <dgm:spPr/>
    </dgm:pt>
    <dgm:pt modelId="{0F9BC3CC-DD98-4C8D-AEB6-2D2D402518D5}" type="pres">
      <dgm:prSet presAssocID="{736CCCAC-8EB3-494B-81C7-1D7B78DF3315}" presName="accentRepeatNode" presStyleLbl="solidAlignAcc1" presStyleIdx="4" presStyleCnt="10"/>
      <dgm:spPr/>
    </dgm:pt>
    <dgm:pt modelId="{DF380417-EE0C-4913-B4A4-450F1786C147}" type="pres">
      <dgm:prSet presAssocID="{AA4B86F5-9120-4121-923A-7CD67D0CA1E8}" presName="image3" presStyleCnt="0"/>
      <dgm:spPr/>
    </dgm:pt>
    <dgm:pt modelId="{A92C1D36-ADDA-4546-8E93-FC6677CCA41D}" type="pres">
      <dgm:prSet presAssocID="{AA4B86F5-9120-4121-923A-7CD67D0CA1E8}" presName="imageRepeatNode" presStyleLbl="alignAcc1" presStyleIdx="2" presStyleCnt="5"/>
      <dgm:spPr/>
      <dgm:t>
        <a:bodyPr/>
        <a:lstStyle/>
        <a:p>
          <a:pPr rtl="1"/>
          <a:endParaRPr lang="ar-EG"/>
        </a:p>
      </dgm:t>
    </dgm:pt>
    <dgm:pt modelId="{13DDF546-1B1A-472D-BD68-A1876C138B2A}" type="pres">
      <dgm:prSet presAssocID="{AA4B86F5-9120-4121-923A-7CD67D0CA1E8}" presName="imageaccent3" presStyleCnt="0"/>
      <dgm:spPr/>
    </dgm:pt>
    <dgm:pt modelId="{F2FFE4EE-12E0-4576-A5DE-B8972EAB3451}" type="pres">
      <dgm:prSet presAssocID="{AA4B86F5-9120-4121-923A-7CD67D0CA1E8}" presName="accentRepeatNode" presStyleLbl="solidAlignAcc1" presStyleIdx="5" presStyleCnt="10"/>
      <dgm:spPr/>
    </dgm:pt>
    <dgm:pt modelId="{B194BD65-3337-4710-A94B-2ED8A55F12BD}" type="pres">
      <dgm:prSet presAssocID="{8975E42F-82CF-4327-A10E-E0613987DBBC}" presName="text4" presStyleCnt="0"/>
      <dgm:spPr/>
    </dgm:pt>
    <dgm:pt modelId="{66265953-EEA6-4688-8368-4522EFAE9D01}" type="pres">
      <dgm:prSet presAssocID="{8975E42F-82CF-4327-A10E-E0613987DBBC}" presName="textRepeatNode" presStyleLbl="alignNode1" presStyleIdx="3" presStyleCnt="5">
        <dgm:presLayoutVars>
          <dgm:chMax val="0"/>
          <dgm:chPref val="0"/>
          <dgm:bulletEnabled val="1"/>
        </dgm:presLayoutVars>
      </dgm:prSet>
      <dgm:spPr/>
      <dgm:t>
        <a:bodyPr/>
        <a:lstStyle/>
        <a:p>
          <a:pPr rtl="1"/>
          <a:endParaRPr lang="ar-EG"/>
        </a:p>
      </dgm:t>
    </dgm:pt>
    <dgm:pt modelId="{1F7A91C6-3812-4AF3-A269-2AAEE7BC3EEE}" type="pres">
      <dgm:prSet presAssocID="{8975E42F-82CF-4327-A10E-E0613987DBBC}" presName="textaccent4" presStyleCnt="0"/>
      <dgm:spPr/>
    </dgm:pt>
    <dgm:pt modelId="{A61E9EBD-8A10-4256-944B-FC3CBAD25598}" type="pres">
      <dgm:prSet presAssocID="{8975E42F-82CF-4327-A10E-E0613987DBBC}" presName="accentRepeatNode" presStyleLbl="solidAlignAcc1" presStyleIdx="6" presStyleCnt="10"/>
      <dgm:spPr/>
    </dgm:pt>
    <dgm:pt modelId="{DF5B0735-799D-4F74-9E18-0F1663AEF691}" type="pres">
      <dgm:prSet presAssocID="{D5D35A76-5FB9-46BB-8D2E-55A283DBFA4E}" presName="image4" presStyleCnt="0"/>
      <dgm:spPr/>
    </dgm:pt>
    <dgm:pt modelId="{51E6A0FD-F83F-47D8-B0DA-54A96A1CC90B}" type="pres">
      <dgm:prSet presAssocID="{D5D35A76-5FB9-46BB-8D2E-55A283DBFA4E}" presName="imageRepeatNode" presStyleLbl="alignAcc1" presStyleIdx="3" presStyleCnt="5"/>
      <dgm:spPr/>
      <dgm:t>
        <a:bodyPr/>
        <a:lstStyle/>
        <a:p>
          <a:pPr rtl="1"/>
          <a:endParaRPr lang="ar-EG"/>
        </a:p>
      </dgm:t>
    </dgm:pt>
    <dgm:pt modelId="{F6514D8B-D284-4529-91A2-FB7AB61B26C8}" type="pres">
      <dgm:prSet presAssocID="{D5D35A76-5FB9-46BB-8D2E-55A283DBFA4E}" presName="imageaccent4" presStyleCnt="0"/>
      <dgm:spPr/>
    </dgm:pt>
    <dgm:pt modelId="{3D1D3201-28F1-41E2-A10C-07D35E60D83C}" type="pres">
      <dgm:prSet presAssocID="{D5D35A76-5FB9-46BB-8D2E-55A283DBFA4E}" presName="accentRepeatNode" presStyleLbl="solidAlignAcc1" presStyleIdx="7" presStyleCnt="10"/>
      <dgm:spPr/>
    </dgm:pt>
    <dgm:pt modelId="{C9BC4030-6C52-4AEC-AACC-949E1A405EC5}" type="pres">
      <dgm:prSet presAssocID="{8C4E5555-0816-47A1-B119-8AD2EACC62DA}" presName="text5" presStyleCnt="0"/>
      <dgm:spPr/>
    </dgm:pt>
    <dgm:pt modelId="{8783EE2B-2B84-4030-803D-3BE43E1AC223}" type="pres">
      <dgm:prSet presAssocID="{8C4E5555-0816-47A1-B119-8AD2EACC62DA}" presName="textRepeatNode" presStyleLbl="alignNode1" presStyleIdx="4" presStyleCnt="5">
        <dgm:presLayoutVars>
          <dgm:chMax val="0"/>
          <dgm:chPref val="0"/>
          <dgm:bulletEnabled val="1"/>
        </dgm:presLayoutVars>
      </dgm:prSet>
      <dgm:spPr/>
      <dgm:t>
        <a:bodyPr/>
        <a:lstStyle/>
        <a:p>
          <a:pPr rtl="1"/>
          <a:endParaRPr lang="ar-EG"/>
        </a:p>
      </dgm:t>
    </dgm:pt>
    <dgm:pt modelId="{0F51BE1E-74FF-40B2-9EAB-87DAF515C533}" type="pres">
      <dgm:prSet presAssocID="{8C4E5555-0816-47A1-B119-8AD2EACC62DA}" presName="textaccent5" presStyleCnt="0"/>
      <dgm:spPr/>
    </dgm:pt>
    <dgm:pt modelId="{56BC04C6-C7FB-4800-845B-F1B465EB8E68}" type="pres">
      <dgm:prSet presAssocID="{8C4E5555-0816-47A1-B119-8AD2EACC62DA}" presName="accentRepeatNode" presStyleLbl="solidAlignAcc1" presStyleIdx="8" presStyleCnt="10"/>
      <dgm:spPr/>
    </dgm:pt>
    <dgm:pt modelId="{178B2A2E-3176-413A-A435-8F3D08B89BC8}" type="pres">
      <dgm:prSet presAssocID="{36F7CA3C-571B-4B39-83BB-088CB1E14126}" presName="image5" presStyleCnt="0"/>
      <dgm:spPr/>
    </dgm:pt>
    <dgm:pt modelId="{9C63FAA6-C266-4530-A473-A5B569663C43}" type="pres">
      <dgm:prSet presAssocID="{36F7CA3C-571B-4B39-83BB-088CB1E14126}" presName="imageRepeatNode" presStyleLbl="alignAcc1" presStyleIdx="4" presStyleCnt="5"/>
      <dgm:spPr/>
      <dgm:t>
        <a:bodyPr/>
        <a:lstStyle/>
        <a:p>
          <a:pPr rtl="1"/>
          <a:endParaRPr lang="ar-EG"/>
        </a:p>
      </dgm:t>
    </dgm:pt>
    <dgm:pt modelId="{FB45F6D0-A93E-4E3A-9D62-FA8D03E6EAFB}" type="pres">
      <dgm:prSet presAssocID="{36F7CA3C-571B-4B39-83BB-088CB1E14126}" presName="imageaccent5" presStyleCnt="0"/>
      <dgm:spPr/>
    </dgm:pt>
    <dgm:pt modelId="{4C1B114B-63A3-423A-8DDF-6BC4F38B7BC5}" type="pres">
      <dgm:prSet presAssocID="{36F7CA3C-571B-4B39-83BB-088CB1E14126}" presName="accentRepeatNode" presStyleLbl="solidAlignAcc1" presStyleIdx="9" presStyleCnt="10"/>
      <dgm:spPr/>
    </dgm:pt>
  </dgm:ptLst>
  <dgm:cxnLst>
    <dgm:cxn modelId="{792C8176-6ACF-4DB2-916D-B2B7648BA0E9}" type="presOf" srcId="{36F7CA3C-571B-4B39-83BB-088CB1E14126}" destId="{9C63FAA6-C266-4530-A473-A5B569663C43}" srcOrd="0" destOrd="0" presId="urn:microsoft.com/office/officeart/2008/layout/HexagonCluster"/>
    <dgm:cxn modelId="{B310CA0E-E828-4748-A430-44552E72517D}" type="presOf" srcId="{EBACE101-506E-4156-B6F8-E776FF64C368}" destId="{139FC180-80DE-4E25-A3E7-81B17E5BBC4A}" srcOrd="0" destOrd="0" presId="urn:microsoft.com/office/officeart/2008/layout/HexagonCluster"/>
    <dgm:cxn modelId="{8F769085-412D-4A56-A0F0-31566A6AF0DA}" srcId="{A3A4CDEA-AD8C-4D78-A474-E4BE0272FB70}" destId="{736CCCAC-8EB3-494B-81C7-1D7B78DF3315}" srcOrd="2" destOrd="0" parTransId="{47DCA8BF-9D50-4679-8D17-4E9DF218C511}" sibTransId="{AA4B86F5-9120-4121-923A-7CD67D0CA1E8}"/>
    <dgm:cxn modelId="{8A85FADA-3D0D-4A50-B63B-A2E5FFD23BCC}" type="presOf" srcId="{D4A181C8-8BFA-4D85-B77F-14C894CAAA77}" destId="{BEBDE0F4-A50F-41C3-A412-CF85ED6BE59F}" srcOrd="0" destOrd="0" presId="urn:microsoft.com/office/officeart/2008/layout/HexagonCluster"/>
    <dgm:cxn modelId="{9759015F-ED7A-4704-8AF4-563D9EA5004D}" srcId="{A3A4CDEA-AD8C-4D78-A474-E4BE0272FB70}" destId="{842017CE-4D5C-4036-B83D-B44EE14D4336}" srcOrd="1" destOrd="0" parTransId="{ED64473A-B119-47BA-8F45-DB1E11179D5D}" sibTransId="{D4A181C8-8BFA-4D85-B77F-14C894CAAA77}"/>
    <dgm:cxn modelId="{E9383066-1380-4FC4-87EF-AB193DD652CF}" type="presOf" srcId="{8975E42F-82CF-4327-A10E-E0613987DBBC}" destId="{66265953-EEA6-4688-8368-4522EFAE9D01}" srcOrd="0" destOrd="0" presId="urn:microsoft.com/office/officeart/2008/layout/HexagonCluster"/>
    <dgm:cxn modelId="{A941A2C3-7FBD-4C13-89C0-F82010AA21D3}" srcId="{A3A4CDEA-AD8C-4D78-A474-E4BE0272FB70}" destId="{8C4E5555-0816-47A1-B119-8AD2EACC62DA}" srcOrd="4" destOrd="0" parTransId="{F1CADBAA-8B9C-43C9-A18F-452302C3B13B}" sibTransId="{36F7CA3C-571B-4B39-83BB-088CB1E14126}"/>
    <dgm:cxn modelId="{93A490CC-5678-4FD9-B359-F4149B56C4F6}" type="presOf" srcId="{8C4E5555-0816-47A1-B119-8AD2EACC62DA}" destId="{8783EE2B-2B84-4030-803D-3BE43E1AC223}" srcOrd="0" destOrd="0" presId="urn:microsoft.com/office/officeart/2008/layout/HexagonCluster"/>
    <dgm:cxn modelId="{8BD3A07A-8998-4D6F-AE74-62289EA98253}" type="presOf" srcId="{362875C4-6E35-45B3-A597-0D544EA8F3F1}" destId="{4EBA4D9F-2360-46BA-B423-95FB922CE000}" srcOrd="0" destOrd="0" presId="urn:microsoft.com/office/officeart/2008/layout/HexagonCluster"/>
    <dgm:cxn modelId="{F0712544-B8CE-4F8C-BF7F-E7055C4D16C2}" type="presOf" srcId="{A3A4CDEA-AD8C-4D78-A474-E4BE0272FB70}" destId="{A908770D-35E8-45F4-BEA4-5A0B8A2B1F6A}" srcOrd="0" destOrd="0" presId="urn:microsoft.com/office/officeart/2008/layout/HexagonCluster"/>
    <dgm:cxn modelId="{C959C382-F7C2-4B45-8516-F0E6AF7F49F5}" type="presOf" srcId="{AA4B86F5-9120-4121-923A-7CD67D0CA1E8}" destId="{A92C1D36-ADDA-4546-8E93-FC6677CCA41D}" srcOrd="0" destOrd="0" presId="urn:microsoft.com/office/officeart/2008/layout/HexagonCluster"/>
    <dgm:cxn modelId="{CB9A84AD-8E42-4652-A87F-CC58835614F4}" type="presOf" srcId="{736CCCAC-8EB3-494B-81C7-1D7B78DF3315}" destId="{734DB5DF-C424-4077-9561-3C277CB20EAF}" srcOrd="0" destOrd="0" presId="urn:microsoft.com/office/officeart/2008/layout/HexagonCluster"/>
    <dgm:cxn modelId="{74B5DFCD-F7F2-4807-A78B-10AC9E246ACB}" type="presOf" srcId="{842017CE-4D5C-4036-B83D-B44EE14D4336}" destId="{617D539B-B635-4906-B76F-0DDB28AAC4ED}" srcOrd="0" destOrd="0" presId="urn:microsoft.com/office/officeart/2008/layout/HexagonCluster"/>
    <dgm:cxn modelId="{90FC7AC2-F9AC-4224-B3A5-4C0C624E9341}" srcId="{A3A4CDEA-AD8C-4D78-A474-E4BE0272FB70}" destId="{8975E42F-82CF-4327-A10E-E0613987DBBC}" srcOrd="3" destOrd="0" parTransId="{2510EDED-A344-4F30-AD3C-30A73CB04A0A}" sibTransId="{D5D35A76-5FB9-46BB-8D2E-55A283DBFA4E}"/>
    <dgm:cxn modelId="{039209F3-474A-4F5F-97DA-DCFF80D83A7F}" srcId="{A3A4CDEA-AD8C-4D78-A474-E4BE0272FB70}" destId="{EBACE101-506E-4156-B6F8-E776FF64C368}" srcOrd="0" destOrd="0" parTransId="{AFB5F804-7599-4309-A913-4ED4E6939049}" sibTransId="{362875C4-6E35-45B3-A597-0D544EA8F3F1}"/>
    <dgm:cxn modelId="{668774FA-80EE-48D8-AE9D-E15BB03FDD6B}" type="presOf" srcId="{D5D35A76-5FB9-46BB-8D2E-55A283DBFA4E}" destId="{51E6A0FD-F83F-47D8-B0DA-54A96A1CC90B}" srcOrd="0" destOrd="0" presId="urn:microsoft.com/office/officeart/2008/layout/HexagonCluster"/>
    <dgm:cxn modelId="{1FD625F9-0F70-4E9B-B732-88E6D5E21A70}" type="presParOf" srcId="{A908770D-35E8-45F4-BEA4-5A0B8A2B1F6A}" destId="{8544993B-3750-47AA-83A2-DDD38B5CE622}" srcOrd="0" destOrd="0" presId="urn:microsoft.com/office/officeart/2008/layout/HexagonCluster"/>
    <dgm:cxn modelId="{E9EAC3AF-DD68-43F7-8DDA-AD489B720038}" type="presParOf" srcId="{8544993B-3750-47AA-83A2-DDD38B5CE622}" destId="{139FC180-80DE-4E25-A3E7-81B17E5BBC4A}" srcOrd="0" destOrd="0" presId="urn:microsoft.com/office/officeart/2008/layout/HexagonCluster"/>
    <dgm:cxn modelId="{80A5667D-617E-424F-B5F7-FB130488482F}" type="presParOf" srcId="{A908770D-35E8-45F4-BEA4-5A0B8A2B1F6A}" destId="{2492B73A-32F5-44EC-962D-AEB34DD1ACF9}" srcOrd="1" destOrd="0" presId="urn:microsoft.com/office/officeart/2008/layout/HexagonCluster"/>
    <dgm:cxn modelId="{2995C3BF-CC39-4D60-A1FE-EA7373EE5AD6}" type="presParOf" srcId="{2492B73A-32F5-44EC-962D-AEB34DD1ACF9}" destId="{A0274A6A-3C54-47E7-A007-F48FEC6B8294}" srcOrd="0" destOrd="0" presId="urn:microsoft.com/office/officeart/2008/layout/HexagonCluster"/>
    <dgm:cxn modelId="{C81303D0-4519-4902-8CED-DE41B7E98753}" type="presParOf" srcId="{A908770D-35E8-45F4-BEA4-5A0B8A2B1F6A}" destId="{2A1E4645-F0E4-49A5-A941-3201936AABE6}" srcOrd="2" destOrd="0" presId="urn:microsoft.com/office/officeart/2008/layout/HexagonCluster"/>
    <dgm:cxn modelId="{7577607A-8472-459C-9FD6-E202381DF5E9}" type="presParOf" srcId="{2A1E4645-F0E4-49A5-A941-3201936AABE6}" destId="{4EBA4D9F-2360-46BA-B423-95FB922CE000}" srcOrd="0" destOrd="0" presId="urn:microsoft.com/office/officeart/2008/layout/HexagonCluster"/>
    <dgm:cxn modelId="{3C8829DF-3A12-4EA8-9BCD-BE8A9E659DE3}" type="presParOf" srcId="{A908770D-35E8-45F4-BEA4-5A0B8A2B1F6A}" destId="{ECAFDEEE-6462-40A2-9147-D35C51A0CC75}" srcOrd="3" destOrd="0" presId="urn:microsoft.com/office/officeart/2008/layout/HexagonCluster"/>
    <dgm:cxn modelId="{130E5258-AF76-4B7E-8921-7916A572B128}" type="presParOf" srcId="{ECAFDEEE-6462-40A2-9147-D35C51A0CC75}" destId="{059316B8-BF05-49E5-AB67-0567FA7CD9E6}" srcOrd="0" destOrd="0" presId="urn:microsoft.com/office/officeart/2008/layout/HexagonCluster"/>
    <dgm:cxn modelId="{10B913BB-C43E-47B5-9D1B-7F9A9A03294F}" type="presParOf" srcId="{A908770D-35E8-45F4-BEA4-5A0B8A2B1F6A}" destId="{467553AA-0ABC-46D9-AA6A-068B34915CE0}" srcOrd="4" destOrd="0" presId="urn:microsoft.com/office/officeart/2008/layout/HexagonCluster"/>
    <dgm:cxn modelId="{D31AE160-567B-4B3A-B148-BC503A900125}" type="presParOf" srcId="{467553AA-0ABC-46D9-AA6A-068B34915CE0}" destId="{617D539B-B635-4906-B76F-0DDB28AAC4ED}" srcOrd="0" destOrd="0" presId="urn:microsoft.com/office/officeart/2008/layout/HexagonCluster"/>
    <dgm:cxn modelId="{C70D63F4-AF9B-4066-985A-A1630D0EBC9D}" type="presParOf" srcId="{A908770D-35E8-45F4-BEA4-5A0B8A2B1F6A}" destId="{E95D7715-D088-4611-8D40-700FBE523ABC}" srcOrd="5" destOrd="0" presId="urn:microsoft.com/office/officeart/2008/layout/HexagonCluster"/>
    <dgm:cxn modelId="{7B19EE40-050C-4EE5-B054-28F79980D2E8}" type="presParOf" srcId="{E95D7715-D088-4611-8D40-700FBE523ABC}" destId="{CB599090-1A45-4ADA-90CD-06F82B394F40}" srcOrd="0" destOrd="0" presId="urn:microsoft.com/office/officeart/2008/layout/HexagonCluster"/>
    <dgm:cxn modelId="{CDC92888-9F4D-4ED3-BB28-E36083648C1E}" type="presParOf" srcId="{A908770D-35E8-45F4-BEA4-5A0B8A2B1F6A}" destId="{D146ED80-AE24-467F-9CBC-7540CA97C4B7}" srcOrd="6" destOrd="0" presId="urn:microsoft.com/office/officeart/2008/layout/HexagonCluster"/>
    <dgm:cxn modelId="{2D9E8C2C-3624-4CAA-B113-1820B9446CBD}" type="presParOf" srcId="{D146ED80-AE24-467F-9CBC-7540CA97C4B7}" destId="{BEBDE0F4-A50F-41C3-A412-CF85ED6BE59F}" srcOrd="0" destOrd="0" presId="urn:microsoft.com/office/officeart/2008/layout/HexagonCluster"/>
    <dgm:cxn modelId="{C83670B3-F76D-462B-B48E-5CEF076C4ED7}" type="presParOf" srcId="{A908770D-35E8-45F4-BEA4-5A0B8A2B1F6A}" destId="{95E55864-496F-4A71-B6C2-5C1F2ABDD82D}" srcOrd="7" destOrd="0" presId="urn:microsoft.com/office/officeart/2008/layout/HexagonCluster"/>
    <dgm:cxn modelId="{3311F23E-6D92-44A9-AA72-4D3AD6F78E8C}" type="presParOf" srcId="{95E55864-496F-4A71-B6C2-5C1F2ABDD82D}" destId="{D781E6D9-71F4-4A8D-B40E-64D8C3456E46}" srcOrd="0" destOrd="0" presId="urn:microsoft.com/office/officeart/2008/layout/HexagonCluster"/>
    <dgm:cxn modelId="{9225F664-93AC-4345-8867-15BFB5BDC987}" type="presParOf" srcId="{A908770D-35E8-45F4-BEA4-5A0B8A2B1F6A}" destId="{24F964F3-B302-4543-B31E-14EB353F4B24}" srcOrd="8" destOrd="0" presId="urn:microsoft.com/office/officeart/2008/layout/HexagonCluster"/>
    <dgm:cxn modelId="{4F257D93-01F2-40FF-B3E6-69125A8491F7}" type="presParOf" srcId="{24F964F3-B302-4543-B31E-14EB353F4B24}" destId="{734DB5DF-C424-4077-9561-3C277CB20EAF}" srcOrd="0" destOrd="0" presId="urn:microsoft.com/office/officeart/2008/layout/HexagonCluster"/>
    <dgm:cxn modelId="{FB807EDD-2F50-49BA-813E-693A579E7107}" type="presParOf" srcId="{A908770D-35E8-45F4-BEA4-5A0B8A2B1F6A}" destId="{539DA73B-D3A2-414C-A464-C7F4025FF866}" srcOrd="9" destOrd="0" presId="urn:microsoft.com/office/officeart/2008/layout/HexagonCluster"/>
    <dgm:cxn modelId="{721816C3-30F3-4D70-82BF-900FBA6B9707}" type="presParOf" srcId="{539DA73B-D3A2-414C-A464-C7F4025FF866}" destId="{0F9BC3CC-DD98-4C8D-AEB6-2D2D402518D5}" srcOrd="0" destOrd="0" presId="urn:microsoft.com/office/officeart/2008/layout/HexagonCluster"/>
    <dgm:cxn modelId="{F7756A13-B87B-4AA2-AD38-2BE2680F6AE4}" type="presParOf" srcId="{A908770D-35E8-45F4-BEA4-5A0B8A2B1F6A}" destId="{DF380417-EE0C-4913-B4A4-450F1786C147}" srcOrd="10" destOrd="0" presId="urn:microsoft.com/office/officeart/2008/layout/HexagonCluster"/>
    <dgm:cxn modelId="{3BD6DEDD-8344-41F6-B5CF-DDB591376860}" type="presParOf" srcId="{DF380417-EE0C-4913-B4A4-450F1786C147}" destId="{A92C1D36-ADDA-4546-8E93-FC6677CCA41D}" srcOrd="0" destOrd="0" presId="urn:microsoft.com/office/officeart/2008/layout/HexagonCluster"/>
    <dgm:cxn modelId="{A8774558-77C6-4A86-BD17-3A0838283384}" type="presParOf" srcId="{A908770D-35E8-45F4-BEA4-5A0B8A2B1F6A}" destId="{13DDF546-1B1A-472D-BD68-A1876C138B2A}" srcOrd="11" destOrd="0" presId="urn:microsoft.com/office/officeart/2008/layout/HexagonCluster"/>
    <dgm:cxn modelId="{DA74A921-8452-43EF-89C1-3F953577FCBB}" type="presParOf" srcId="{13DDF546-1B1A-472D-BD68-A1876C138B2A}" destId="{F2FFE4EE-12E0-4576-A5DE-B8972EAB3451}" srcOrd="0" destOrd="0" presId="urn:microsoft.com/office/officeart/2008/layout/HexagonCluster"/>
    <dgm:cxn modelId="{CCF6BDBF-61B3-4BA9-9F40-4E417133888D}" type="presParOf" srcId="{A908770D-35E8-45F4-BEA4-5A0B8A2B1F6A}" destId="{B194BD65-3337-4710-A94B-2ED8A55F12BD}" srcOrd="12" destOrd="0" presId="urn:microsoft.com/office/officeart/2008/layout/HexagonCluster"/>
    <dgm:cxn modelId="{4A19C8F6-6AC0-4F1B-9CAB-7F9527D803A4}" type="presParOf" srcId="{B194BD65-3337-4710-A94B-2ED8A55F12BD}" destId="{66265953-EEA6-4688-8368-4522EFAE9D01}" srcOrd="0" destOrd="0" presId="urn:microsoft.com/office/officeart/2008/layout/HexagonCluster"/>
    <dgm:cxn modelId="{6631D662-60C4-4D53-9EA2-579831D07637}" type="presParOf" srcId="{A908770D-35E8-45F4-BEA4-5A0B8A2B1F6A}" destId="{1F7A91C6-3812-4AF3-A269-2AAEE7BC3EEE}" srcOrd="13" destOrd="0" presId="urn:microsoft.com/office/officeart/2008/layout/HexagonCluster"/>
    <dgm:cxn modelId="{88654449-9B6A-42AF-89AF-30FF5DAE1E83}" type="presParOf" srcId="{1F7A91C6-3812-4AF3-A269-2AAEE7BC3EEE}" destId="{A61E9EBD-8A10-4256-944B-FC3CBAD25598}" srcOrd="0" destOrd="0" presId="urn:microsoft.com/office/officeart/2008/layout/HexagonCluster"/>
    <dgm:cxn modelId="{C883DA08-DDBD-4E08-B4CF-F1DE3EB85B04}" type="presParOf" srcId="{A908770D-35E8-45F4-BEA4-5A0B8A2B1F6A}" destId="{DF5B0735-799D-4F74-9E18-0F1663AEF691}" srcOrd="14" destOrd="0" presId="urn:microsoft.com/office/officeart/2008/layout/HexagonCluster"/>
    <dgm:cxn modelId="{A4CB9009-4A39-40C7-9DFA-32AEE815FF29}" type="presParOf" srcId="{DF5B0735-799D-4F74-9E18-0F1663AEF691}" destId="{51E6A0FD-F83F-47D8-B0DA-54A96A1CC90B}" srcOrd="0" destOrd="0" presId="urn:microsoft.com/office/officeart/2008/layout/HexagonCluster"/>
    <dgm:cxn modelId="{DD961522-E581-4514-8BA6-7DDCE18E1D6C}" type="presParOf" srcId="{A908770D-35E8-45F4-BEA4-5A0B8A2B1F6A}" destId="{F6514D8B-D284-4529-91A2-FB7AB61B26C8}" srcOrd="15" destOrd="0" presId="urn:microsoft.com/office/officeart/2008/layout/HexagonCluster"/>
    <dgm:cxn modelId="{67A22BD2-0527-45D4-8B4D-FC9EE8E4E25F}" type="presParOf" srcId="{F6514D8B-D284-4529-91A2-FB7AB61B26C8}" destId="{3D1D3201-28F1-41E2-A10C-07D35E60D83C}" srcOrd="0" destOrd="0" presId="urn:microsoft.com/office/officeart/2008/layout/HexagonCluster"/>
    <dgm:cxn modelId="{0F3611F1-DA78-4701-ABC5-80C7B45800CD}" type="presParOf" srcId="{A908770D-35E8-45F4-BEA4-5A0B8A2B1F6A}" destId="{C9BC4030-6C52-4AEC-AACC-949E1A405EC5}" srcOrd="16" destOrd="0" presId="urn:microsoft.com/office/officeart/2008/layout/HexagonCluster"/>
    <dgm:cxn modelId="{1DE43201-9EF8-4BA8-AA98-6A18D8552A59}" type="presParOf" srcId="{C9BC4030-6C52-4AEC-AACC-949E1A405EC5}" destId="{8783EE2B-2B84-4030-803D-3BE43E1AC223}" srcOrd="0" destOrd="0" presId="urn:microsoft.com/office/officeart/2008/layout/HexagonCluster"/>
    <dgm:cxn modelId="{9BDD4008-9F21-42BA-BFC6-76BD38813E30}" type="presParOf" srcId="{A908770D-35E8-45F4-BEA4-5A0B8A2B1F6A}" destId="{0F51BE1E-74FF-40B2-9EAB-87DAF515C533}" srcOrd="17" destOrd="0" presId="urn:microsoft.com/office/officeart/2008/layout/HexagonCluster"/>
    <dgm:cxn modelId="{24025A6D-7380-43A3-A13B-FD851AD707FC}" type="presParOf" srcId="{0F51BE1E-74FF-40B2-9EAB-87DAF515C533}" destId="{56BC04C6-C7FB-4800-845B-F1B465EB8E68}" srcOrd="0" destOrd="0" presId="urn:microsoft.com/office/officeart/2008/layout/HexagonCluster"/>
    <dgm:cxn modelId="{6A9810D8-66C1-4AA3-A333-BB9867681FB7}" type="presParOf" srcId="{A908770D-35E8-45F4-BEA4-5A0B8A2B1F6A}" destId="{178B2A2E-3176-413A-A435-8F3D08B89BC8}" srcOrd="18" destOrd="0" presId="urn:microsoft.com/office/officeart/2008/layout/HexagonCluster"/>
    <dgm:cxn modelId="{96BF7A43-DA53-42BC-AADF-14DEC487A96E}" type="presParOf" srcId="{178B2A2E-3176-413A-A435-8F3D08B89BC8}" destId="{9C63FAA6-C266-4530-A473-A5B569663C43}" srcOrd="0" destOrd="0" presId="urn:microsoft.com/office/officeart/2008/layout/HexagonCluster"/>
    <dgm:cxn modelId="{84DA7750-7419-4A4B-BF8B-4EE6C5E05168}" type="presParOf" srcId="{A908770D-35E8-45F4-BEA4-5A0B8A2B1F6A}" destId="{FB45F6D0-A93E-4E3A-9D62-FA8D03E6EAFB}" srcOrd="19" destOrd="0" presId="urn:microsoft.com/office/officeart/2008/layout/HexagonCluster"/>
    <dgm:cxn modelId="{3E84670F-BA6C-48AA-9940-10AF629480EE}" type="presParOf" srcId="{FB45F6D0-A93E-4E3A-9D62-FA8D03E6EAFB}" destId="{4C1B114B-63A3-423A-8DDF-6BC4F38B7BC5}"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5410A0-34F9-4DA5-B4E0-D0F3D2FF8645}" type="doc">
      <dgm:prSet loTypeId="urn:microsoft.com/office/officeart/2005/8/layout/vList3" loCatId="list" qsTypeId="urn:microsoft.com/office/officeart/2005/8/quickstyle/simple1" qsCatId="simple" csTypeId="urn:microsoft.com/office/officeart/2005/8/colors/colorful1" csCatId="colorful" phldr="1"/>
      <dgm:spPr/>
    </dgm:pt>
    <dgm:pt modelId="{1FB2D5C6-3D28-4947-97FE-64D095727DF8}">
      <dgm:prSet phldrT="[نص]"/>
      <dgm:spPr/>
      <dgm:t>
        <a:bodyPr/>
        <a:lstStyle/>
        <a:p>
          <a:pPr rtl="1"/>
          <a:r>
            <a:rPr lang="ar-SA" dirty="0" smtClean="0">
              <a:solidFill>
                <a:schemeClr val="tx1">
                  <a:lumMod val="95000"/>
                  <a:lumOff val="5000"/>
                </a:schemeClr>
              </a:solidFill>
            </a:rPr>
            <a:t>1- نقل الأنماط السلوكية للفرد من المجتمع بعد تعديل الاخطاء منها.</a:t>
          </a:r>
          <a:endParaRPr lang="ar-EG" dirty="0">
            <a:solidFill>
              <a:schemeClr val="tx1">
                <a:lumMod val="95000"/>
                <a:lumOff val="5000"/>
              </a:schemeClr>
            </a:solidFill>
          </a:endParaRPr>
        </a:p>
      </dgm:t>
    </dgm:pt>
    <dgm:pt modelId="{2A7D3EDD-C52D-42F2-9EF8-6155B3400C7F}" type="parTrans" cxnId="{C5B56E92-62D7-4D70-886E-138B09AA6E1A}">
      <dgm:prSet/>
      <dgm:spPr/>
      <dgm:t>
        <a:bodyPr/>
        <a:lstStyle/>
        <a:p>
          <a:pPr rtl="1"/>
          <a:endParaRPr lang="ar-EG"/>
        </a:p>
      </dgm:t>
    </dgm:pt>
    <dgm:pt modelId="{31495FBF-BA84-43DD-947A-05260A80D515}" type="sibTrans" cxnId="{C5B56E92-62D7-4D70-886E-138B09AA6E1A}">
      <dgm:prSet/>
      <dgm:spPr/>
      <dgm:t>
        <a:bodyPr/>
        <a:lstStyle/>
        <a:p>
          <a:pPr rtl="1"/>
          <a:endParaRPr lang="ar-EG"/>
        </a:p>
      </dgm:t>
    </dgm:pt>
    <dgm:pt modelId="{9DA87C50-3AB4-414F-8742-DC96BD93A4C7}">
      <dgm:prSet phldrT="[نص]"/>
      <dgm:spPr/>
      <dgm:t>
        <a:bodyPr/>
        <a:lstStyle/>
        <a:p>
          <a:pPr rtl="1"/>
          <a:r>
            <a:rPr lang="ar-SA" dirty="0" smtClean="0">
              <a:solidFill>
                <a:schemeClr val="tx1">
                  <a:lumMod val="95000"/>
                  <a:lumOff val="5000"/>
                </a:schemeClr>
              </a:solidFill>
            </a:rPr>
            <a:t>2- نقل التراث الثقافي وتعديل في مكوناته بإضافة ما يفيد وحذف ما لا يفيد.</a:t>
          </a:r>
          <a:endParaRPr lang="ar-EG" dirty="0">
            <a:solidFill>
              <a:schemeClr val="tx1">
                <a:lumMod val="95000"/>
                <a:lumOff val="5000"/>
              </a:schemeClr>
            </a:solidFill>
          </a:endParaRPr>
        </a:p>
      </dgm:t>
    </dgm:pt>
    <dgm:pt modelId="{718EEC13-923F-4AB7-B954-C7BC672D425E}" type="parTrans" cxnId="{2CFCA4B9-F9E1-431D-AA16-A6D92AAF6CB4}">
      <dgm:prSet/>
      <dgm:spPr/>
      <dgm:t>
        <a:bodyPr/>
        <a:lstStyle/>
        <a:p>
          <a:pPr rtl="1"/>
          <a:endParaRPr lang="ar-EG"/>
        </a:p>
      </dgm:t>
    </dgm:pt>
    <dgm:pt modelId="{A9AC8DF3-8DFA-4693-B2E7-EE27BB490BB2}" type="sibTrans" cxnId="{2CFCA4B9-F9E1-431D-AA16-A6D92AAF6CB4}">
      <dgm:prSet/>
      <dgm:spPr/>
      <dgm:t>
        <a:bodyPr/>
        <a:lstStyle/>
        <a:p>
          <a:pPr rtl="1"/>
          <a:endParaRPr lang="ar-EG"/>
        </a:p>
      </dgm:t>
    </dgm:pt>
    <dgm:pt modelId="{FB65D195-69BF-4C9A-A7AF-5F0D89A2D41C}">
      <dgm:prSet phldrT="[نص]"/>
      <dgm:spPr/>
      <dgm:t>
        <a:bodyPr/>
        <a:lstStyle/>
        <a:p>
          <a:pPr rtl="1"/>
          <a:r>
            <a:rPr lang="ar-SA" dirty="0" smtClean="0"/>
            <a:t>3- تغيير التراث الثقافي وتعديل في مكوناته بإضافة ما يفيد وحذف ما لا يفيد.</a:t>
          </a:r>
          <a:endParaRPr lang="ar-EG" dirty="0"/>
        </a:p>
      </dgm:t>
    </dgm:pt>
    <dgm:pt modelId="{56040994-A530-42D5-A168-C44442B6E51B}" type="parTrans" cxnId="{CB45938A-87CC-4B22-8AF6-8010A84A9638}">
      <dgm:prSet/>
      <dgm:spPr/>
      <dgm:t>
        <a:bodyPr/>
        <a:lstStyle/>
        <a:p>
          <a:pPr rtl="1"/>
          <a:endParaRPr lang="ar-EG"/>
        </a:p>
      </dgm:t>
    </dgm:pt>
    <dgm:pt modelId="{2715BC8A-7889-451B-8DA2-CBF11B17A1F3}" type="sibTrans" cxnId="{CB45938A-87CC-4B22-8AF6-8010A84A9638}">
      <dgm:prSet/>
      <dgm:spPr/>
      <dgm:t>
        <a:bodyPr/>
        <a:lstStyle/>
        <a:p>
          <a:pPr rtl="1"/>
          <a:endParaRPr lang="ar-EG"/>
        </a:p>
      </dgm:t>
    </dgm:pt>
    <dgm:pt modelId="{9408F27F-A014-4497-8243-BBBD26B18E7A}">
      <dgm:prSet phldrT="[نص]"/>
      <dgm:spPr/>
      <dgm:t>
        <a:bodyPr/>
        <a:lstStyle/>
        <a:p>
          <a:pPr rtl="1"/>
          <a:r>
            <a:rPr lang="ar-SA" dirty="0" smtClean="0">
              <a:solidFill>
                <a:schemeClr val="tx1">
                  <a:lumMod val="95000"/>
                  <a:lumOff val="5000"/>
                </a:schemeClr>
              </a:solidFill>
            </a:rPr>
            <a:t>6-تعديل سلوك الفرد بما يتماشى مع سلوك المجتمع.</a:t>
          </a:r>
          <a:endParaRPr lang="ar-EG" dirty="0">
            <a:solidFill>
              <a:schemeClr val="tx1">
                <a:lumMod val="95000"/>
                <a:lumOff val="5000"/>
              </a:schemeClr>
            </a:solidFill>
          </a:endParaRPr>
        </a:p>
      </dgm:t>
    </dgm:pt>
    <dgm:pt modelId="{49E9212E-4ABB-4597-B36D-638F88728A66}" type="parTrans" cxnId="{84F17A32-2012-4BFB-B58B-EEF5635FA2E2}">
      <dgm:prSet/>
      <dgm:spPr/>
      <dgm:t>
        <a:bodyPr/>
        <a:lstStyle/>
        <a:p>
          <a:pPr rtl="1"/>
          <a:endParaRPr lang="ar-EG"/>
        </a:p>
      </dgm:t>
    </dgm:pt>
    <dgm:pt modelId="{4CE40D01-4731-4A04-90F2-18CF51C4ABBF}" type="sibTrans" cxnId="{84F17A32-2012-4BFB-B58B-EEF5635FA2E2}">
      <dgm:prSet/>
      <dgm:spPr/>
      <dgm:t>
        <a:bodyPr/>
        <a:lstStyle/>
        <a:p>
          <a:pPr rtl="1"/>
          <a:endParaRPr lang="ar-EG"/>
        </a:p>
      </dgm:t>
    </dgm:pt>
    <dgm:pt modelId="{CB7AE5A8-1C8B-46C4-AA18-89FDBCDE55E5}">
      <dgm:prSet phldrT="[نص]"/>
      <dgm:spPr/>
      <dgm:t>
        <a:bodyPr/>
        <a:lstStyle/>
        <a:p>
          <a:pPr rtl="1"/>
          <a:r>
            <a:rPr lang="ar-SA" dirty="0" smtClean="0">
              <a:solidFill>
                <a:schemeClr val="tx1">
                  <a:lumMod val="95000"/>
                  <a:lumOff val="5000"/>
                </a:schemeClr>
              </a:solidFill>
            </a:rPr>
            <a:t>4- إكساب الفرد خبرات اجتماعية نابعة من قيم ومعتقدات ونظم وعادات وتقاليد وسلوك الجماعة التي يعيش بينها.</a:t>
          </a:r>
          <a:endParaRPr lang="ar-EG" dirty="0">
            <a:solidFill>
              <a:schemeClr val="tx1">
                <a:lumMod val="95000"/>
                <a:lumOff val="5000"/>
              </a:schemeClr>
            </a:solidFill>
          </a:endParaRPr>
        </a:p>
      </dgm:t>
    </dgm:pt>
    <dgm:pt modelId="{1B236201-DC5E-4348-A02B-F1972AD09990}" type="parTrans" cxnId="{AB2D0D9D-481F-4023-BE52-EED468B57F66}">
      <dgm:prSet/>
      <dgm:spPr/>
      <dgm:t>
        <a:bodyPr/>
        <a:lstStyle/>
        <a:p>
          <a:pPr rtl="1"/>
          <a:endParaRPr lang="ar-EG"/>
        </a:p>
      </dgm:t>
    </dgm:pt>
    <dgm:pt modelId="{6829AFAB-0218-4216-9440-E630A6C593C0}" type="sibTrans" cxnId="{AB2D0D9D-481F-4023-BE52-EED468B57F66}">
      <dgm:prSet/>
      <dgm:spPr/>
      <dgm:t>
        <a:bodyPr/>
        <a:lstStyle/>
        <a:p>
          <a:pPr rtl="1"/>
          <a:endParaRPr lang="ar-EG"/>
        </a:p>
      </dgm:t>
    </dgm:pt>
    <dgm:pt modelId="{1A6C70C7-D309-4012-ABEF-71366515C71D}">
      <dgm:prSet phldrT="[نص]"/>
      <dgm:spPr/>
      <dgm:t>
        <a:bodyPr/>
        <a:lstStyle/>
        <a:p>
          <a:pPr rtl="1"/>
          <a:r>
            <a:rPr lang="ar-SA" dirty="0" smtClean="0">
              <a:solidFill>
                <a:schemeClr val="tx1">
                  <a:lumMod val="95000"/>
                  <a:lumOff val="5000"/>
                </a:schemeClr>
              </a:solidFill>
            </a:rPr>
            <a:t>5- تنوير الأفكار بالمعلومات الحديثة.</a:t>
          </a:r>
          <a:endParaRPr lang="ar-EG" dirty="0">
            <a:solidFill>
              <a:schemeClr val="tx1">
                <a:lumMod val="95000"/>
                <a:lumOff val="5000"/>
              </a:schemeClr>
            </a:solidFill>
          </a:endParaRPr>
        </a:p>
      </dgm:t>
    </dgm:pt>
    <dgm:pt modelId="{84A3FC1D-7271-4E17-9146-EE5E6EF32E3F}" type="parTrans" cxnId="{F230C71E-B249-4D0D-952F-A4070968ED27}">
      <dgm:prSet/>
      <dgm:spPr/>
      <dgm:t>
        <a:bodyPr/>
        <a:lstStyle/>
        <a:p>
          <a:pPr rtl="1"/>
          <a:endParaRPr lang="ar-EG"/>
        </a:p>
      </dgm:t>
    </dgm:pt>
    <dgm:pt modelId="{F1533BB5-78EB-44E2-B9A8-EA8F5B6F9765}" type="sibTrans" cxnId="{F230C71E-B249-4D0D-952F-A4070968ED27}">
      <dgm:prSet/>
      <dgm:spPr/>
      <dgm:t>
        <a:bodyPr/>
        <a:lstStyle/>
        <a:p>
          <a:pPr rtl="1"/>
          <a:endParaRPr lang="ar-EG"/>
        </a:p>
      </dgm:t>
    </dgm:pt>
    <dgm:pt modelId="{86E477DC-1E7A-4FA2-A6F9-C75C6DDCF5A1}" type="pres">
      <dgm:prSet presAssocID="{685410A0-34F9-4DA5-B4E0-D0F3D2FF8645}" presName="linearFlow" presStyleCnt="0">
        <dgm:presLayoutVars>
          <dgm:dir/>
          <dgm:resizeHandles val="exact"/>
        </dgm:presLayoutVars>
      </dgm:prSet>
      <dgm:spPr/>
    </dgm:pt>
    <dgm:pt modelId="{11885A37-AF04-44BC-A124-FD7570F3917E}" type="pres">
      <dgm:prSet presAssocID="{1FB2D5C6-3D28-4947-97FE-64D095727DF8}" presName="composite" presStyleCnt="0"/>
      <dgm:spPr/>
    </dgm:pt>
    <dgm:pt modelId="{F0F94CAB-9ADA-41E3-B9F4-D38A89A97FBD}" type="pres">
      <dgm:prSet presAssocID="{1FB2D5C6-3D28-4947-97FE-64D095727DF8}" presName="imgShp" presStyleLbl="fgImgPlace1" presStyleIdx="0" presStyleCnt="6"/>
      <dgm:spPr>
        <a:blipFill rotWithShape="1">
          <a:blip xmlns:r="http://schemas.openxmlformats.org/officeDocument/2006/relationships" r:embed="rId1"/>
          <a:stretch>
            <a:fillRect/>
          </a:stretch>
        </a:blipFill>
      </dgm:spPr>
    </dgm:pt>
    <dgm:pt modelId="{42E915FD-3EDC-42AB-A716-BF84D6D188D5}" type="pres">
      <dgm:prSet presAssocID="{1FB2D5C6-3D28-4947-97FE-64D095727DF8}" presName="txShp" presStyleLbl="node1" presStyleIdx="0" presStyleCnt="6">
        <dgm:presLayoutVars>
          <dgm:bulletEnabled val="1"/>
        </dgm:presLayoutVars>
      </dgm:prSet>
      <dgm:spPr/>
      <dgm:t>
        <a:bodyPr/>
        <a:lstStyle/>
        <a:p>
          <a:pPr rtl="1"/>
          <a:endParaRPr lang="ar-EG"/>
        </a:p>
      </dgm:t>
    </dgm:pt>
    <dgm:pt modelId="{B5108CE1-7DEF-4922-A340-B2ADD74D9FE2}" type="pres">
      <dgm:prSet presAssocID="{31495FBF-BA84-43DD-947A-05260A80D515}" presName="spacing" presStyleCnt="0"/>
      <dgm:spPr/>
    </dgm:pt>
    <dgm:pt modelId="{F9957352-736E-4C17-8F38-31AC9283F41C}" type="pres">
      <dgm:prSet presAssocID="{9DA87C50-3AB4-414F-8742-DC96BD93A4C7}" presName="composite" presStyleCnt="0"/>
      <dgm:spPr/>
    </dgm:pt>
    <dgm:pt modelId="{BF6C4CA8-E1A2-46EB-8EB1-9A90EF9D7E18}" type="pres">
      <dgm:prSet presAssocID="{9DA87C50-3AB4-414F-8742-DC96BD93A4C7}" presName="imgShp" presStyleLbl="fgImgPlace1" presStyleIdx="1" presStyleCnt="6"/>
      <dgm:spPr>
        <a:blipFill rotWithShape="1">
          <a:blip xmlns:r="http://schemas.openxmlformats.org/officeDocument/2006/relationships" r:embed="rId2"/>
          <a:stretch>
            <a:fillRect/>
          </a:stretch>
        </a:blipFill>
      </dgm:spPr>
    </dgm:pt>
    <dgm:pt modelId="{D6217D87-895B-4F68-913B-75C374B8248F}" type="pres">
      <dgm:prSet presAssocID="{9DA87C50-3AB4-414F-8742-DC96BD93A4C7}" presName="txShp" presStyleLbl="node1" presStyleIdx="1" presStyleCnt="6">
        <dgm:presLayoutVars>
          <dgm:bulletEnabled val="1"/>
        </dgm:presLayoutVars>
      </dgm:prSet>
      <dgm:spPr/>
      <dgm:t>
        <a:bodyPr/>
        <a:lstStyle/>
        <a:p>
          <a:pPr rtl="1"/>
          <a:endParaRPr lang="ar-EG"/>
        </a:p>
      </dgm:t>
    </dgm:pt>
    <dgm:pt modelId="{AE90055A-C189-403E-8CD9-98EDA87DF506}" type="pres">
      <dgm:prSet presAssocID="{A9AC8DF3-8DFA-4693-B2E7-EE27BB490BB2}" presName="spacing" presStyleCnt="0"/>
      <dgm:spPr/>
    </dgm:pt>
    <dgm:pt modelId="{14C8C0DE-9261-4666-8585-5CED5B20DEED}" type="pres">
      <dgm:prSet presAssocID="{FB65D195-69BF-4C9A-A7AF-5F0D89A2D41C}" presName="composite" presStyleCnt="0"/>
      <dgm:spPr/>
    </dgm:pt>
    <dgm:pt modelId="{0BE4D0B4-5D18-4F3C-AFC6-D210FC6959FD}" type="pres">
      <dgm:prSet presAssocID="{FB65D195-69BF-4C9A-A7AF-5F0D89A2D41C}" presName="imgShp" presStyleLbl="fgImgPlace1" presStyleIdx="2" presStyleCnt="6"/>
      <dgm:spPr>
        <a:blipFill rotWithShape="1">
          <a:blip xmlns:r="http://schemas.openxmlformats.org/officeDocument/2006/relationships" r:embed="rId3"/>
          <a:stretch>
            <a:fillRect/>
          </a:stretch>
        </a:blipFill>
      </dgm:spPr>
    </dgm:pt>
    <dgm:pt modelId="{9D090743-9BF3-489D-914C-E86897DDA1D9}" type="pres">
      <dgm:prSet presAssocID="{FB65D195-69BF-4C9A-A7AF-5F0D89A2D41C}" presName="txShp" presStyleLbl="node1" presStyleIdx="2" presStyleCnt="6">
        <dgm:presLayoutVars>
          <dgm:bulletEnabled val="1"/>
        </dgm:presLayoutVars>
      </dgm:prSet>
      <dgm:spPr/>
      <dgm:t>
        <a:bodyPr/>
        <a:lstStyle/>
        <a:p>
          <a:pPr rtl="1"/>
          <a:endParaRPr lang="ar-EG"/>
        </a:p>
      </dgm:t>
    </dgm:pt>
    <dgm:pt modelId="{37DB6523-1B51-4604-9647-AF02E8C1815B}" type="pres">
      <dgm:prSet presAssocID="{2715BC8A-7889-451B-8DA2-CBF11B17A1F3}" presName="spacing" presStyleCnt="0"/>
      <dgm:spPr/>
    </dgm:pt>
    <dgm:pt modelId="{B13FA79C-C3B6-45A8-B279-CBD4442CBD45}" type="pres">
      <dgm:prSet presAssocID="{CB7AE5A8-1C8B-46C4-AA18-89FDBCDE55E5}" presName="composite" presStyleCnt="0"/>
      <dgm:spPr/>
    </dgm:pt>
    <dgm:pt modelId="{C253DF01-3E36-40BA-9BAD-5FA7106DFAA5}" type="pres">
      <dgm:prSet presAssocID="{CB7AE5A8-1C8B-46C4-AA18-89FDBCDE55E5}" presName="imgShp" presStyleLbl="fgImgPlace1" presStyleIdx="3" presStyleCnt="6"/>
      <dgm:spPr>
        <a:blipFill rotWithShape="1">
          <a:blip xmlns:r="http://schemas.openxmlformats.org/officeDocument/2006/relationships" r:embed="rId4"/>
          <a:stretch>
            <a:fillRect/>
          </a:stretch>
        </a:blipFill>
      </dgm:spPr>
    </dgm:pt>
    <dgm:pt modelId="{F5158204-65D4-4B21-972F-6C4068E2D050}" type="pres">
      <dgm:prSet presAssocID="{CB7AE5A8-1C8B-46C4-AA18-89FDBCDE55E5}" presName="txShp" presStyleLbl="node1" presStyleIdx="3" presStyleCnt="6">
        <dgm:presLayoutVars>
          <dgm:bulletEnabled val="1"/>
        </dgm:presLayoutVars>
      </dgm:prSet>
      <dgm:spPr/>
      <dgm:t>
        <a:bodyPr/>
        <a:lstStyle/>
        <a:p>
          <a:pPr rtl="1"/>
          <a:endParaRPr lang="ar-EG"/>
        </a:p>
      </dgm:t>
    </dgm:pt>
    <dgm:pt modelId="{5D5C998D-B80D-4D5C-AF8F-936CB2FC90BA}" type="pres">
      <dgm:prSet presAssocID="{6829AFAB-0218-4216-9440-E630A6C593C0}" presName="spacing" presStyleCnt="0"/>
      <dgm:spPr/>
    </dgm:pt>
    <dgm:pt modelId="{BDAE401E-364D-430A-8CB0-E0F0082EF2DE}" type="pres">
      <dgm:prSet presAssocID="{1A6C70C7-D309-4012-ABEF-71366515C71D}" presName="composite" presStyleCnt="0"/>
      <dgm:spPr/>
    </dgm:pt>
    <dgm:pt modelId="{BEB1B6EB-944A-4CF9-86C0-B4D1A335E1F6}" type="pres">
      <dgm:prSet presAssocID="{1A6C70C7-D309-4012-ABEF-71366515C71D}" presName="imgShp" presStyleLbl="fgImgPlace1" presStyleIdx="4" presStyleCnt="6"/>
      <dgm:spPr>
        <a:blipFill rotWithShape="1">
          <a:blip xmlns:r="http://schemas.openxmlformats.org/officeDocument/2006/relationships" r:embed="rId5"/>
          <a:stretch>
            <a:fillRect/>
          </a:stretch>
        </a:blipFill>
      </dgm:spPr>
    </dgm:pt>
    <dgm:pt modelId="{95583844-BF7F-468E-82D5-A092075A8890}" type="pres">
      <dgm:prSet presAssocID="{1A6C70C7-D309-4012-ABEF-71366515C71D}" presName="txShp" presStyleLbl="node1" presStyleIdx="4" presStyleCnt="6">
        <dgm:presLayoutVars>
          <dgm:bulletEnabled val="1"/>
        </dgm:presLayoutVars>
      </dgm:prSet>
      <dgm:spPr/>
      <dgm:t>
        <a:bodyPr/>
        <a:lstStyle/>
        <a:p>
          <a:pPr rtl="1"/>
          <a:endParaRPr lang="ar-EG"/>
        </a:p>
      </dgm:t>
    </dgm:pt>
    <dgm:pt modelId="{95CF52BC-2602-4F17-A438-31B31AD63114}" type="pres">
      <dgm:prSet presAssocID="{F1533BB5-78EB-44E2-B9A8-EA8F5B6F9765}" presName="spacing" presStyleCnt="0"/>
      <dgm:spPr/>
    </dgm:pt>
    <dgm:pt modelId="{AD1A2B81-ABF4-4D03-9CEA-0890066CA700}" type="pres">
      <dgm:prSet presAssocID="{9408F27F-A014-4497-8243-BBBD26B18E7A}" presName="composite" presStyleCnt="0"/>
      <dgm:spPr/>
    </dgm:pt>
    <dgm:pt modelId="{F5829F56-A2C0-42BC-84BA-524B51B6A5FE}" type="pres">
      <dgm:prSet presAssocID="{9408F27F-A014-4497-8243-BBBD26B18E7A}" presName="imgShp" presStyleLbl="fgImgPlace1" presStyleIdx="5" presStyleCnt="6"/>
      <dgm:spPr>
        <a:blipFill rotWithShape="1">
          <a:blip xmlns:r="http://schemas.openxmlformats.org/officeDocument/2006/relationships" r:embed="rId6"/>
          <a:stretch>
            <a:fillRect/>
          </a:stretch>
        </a:blipFill>
      </dgm:spPr>
    </dgm:pt>
    <dgm:pt modelId="{54353B3A-34F7-4CE6-B111-967B39A411AC}" type="pres">
      <dgm:prSet presAssocID="{9408F27F-A014-4497-8243-BBBD26B18E7A}" presName="txShp" presStyleLbl="node1" presStyleIdx="5" presStyleCnt="6">
        <dgm:presLayoutVars>
          <dgm:bulletEnabled val="1"/>
        </dgm:presLayoutVars>
      </dgm:prSet>
      <dgm:spPr/>
      <dgm:t>
        <a:bodyPr/>
        <a:lstStyle/>
        <a:p>
          <a:pPr rtl="1"/>
          <a:endParaRPr lang="ar-EG"/>
        </a:p>
      </dgm:t>
    </dgm:pt>
  </dgm:ptLst>
  <dgm:cxnLst>
    <dgm:cxn modelId="{CB45938A-87CC-4B22-8AF6-8010A84A9638}" srcId="{685410A0-34F9-4DA5-B4E0-D0F3D2FF8645}" destId="{FB65D195-69BF-4C9A-A7AF-5F0D89A2D41C}" srcOrd="2" destOrd="0" parTransId="{56040994-A530-42D5-A168-C44442B6E51B}" sibTransId="{2715BC8A-7889-451B-8DA2-CBF11B17A1F3}"/>
    <dgm:cxn modelId="{828B079E-CD28-4AED-8020-47AC7DA0C86D}" type="presOf" srcId="{CB7AE5A8-1C8B-46C4-AA18-89FDBCDE55E5}" destId="{F5158204-65D4-4B21-972F-6C4068E2D050}" srcOrd="0" destOrd="0" presId="urn:microsoft.com/office/officeart/2005/8/layout/vList3"/>
    <dgm:cxn modelId="{BCB3CEE2-A0C0-469E-94A9-A1525961CC50}" type="presOf" srcId="{9DA87C50-3AB4-414F-8742-DC96BD93A4C7}" destId="{D6217D87-895B-4F68-913B-75C374B8248F}" srcOrd="0" destOrd="0" presId="urn:microsoft.com/office/officeart/2005/8/layout/vList3"/>
    <dgm:cxn modelId="{84F17A32-2012-4BFB-B58B-EEF5635FA2E2}" srcId="{685410A0-34F9-4DA5-B4E0-D0F3D2FF8645}" destId="{9408F27F-A014-4497-8243-BBBD26B18E7A}" srcOrd="5" destOrd="0" parTransId="{49E9212E-4ABB-4597-B36D-638F88728A66}" sibTransId="{4CE40D01-4731-4A04-90F2-18CF51C4ABBF}"/>
    <dgm:cxn modelId="{5CBEEDA5-8467-4F03-BF81-45117615BBD8}" type="presOf" srcId="{1A6C70C7-D309-4012-ABEF-71366515C71D}" destId="{95583844-BF7F-468E-82D5-A092075A8890}" srcOrd="0" destOrd="0" presId="urn:microsoft.com/office/officeart/2005/8/layout/vList3"/>
    <dgm:cxn modelId="{B11034E1-89C8-48A0-B6A0-CFCECDB90D78}" type="presOf" srcId="{FB65D195-69BF-4C9A-A7AF-5F0D89A2D41C}" destId="{9D090743-9BF3-489D-914C-E86897DDA1D9}" srcOrd="0" destOrd="0" presId="urn:microsoft.com/office/officeart/2005/8/layout/vList3"/>
    <dgm:cxn modelId="{AB2D0D9D-481F-4023-BE52-EED468B57F66}" srcId="{685410A0-34F9-4DA5-B4E0-D0F3D2FF8645}" destId="{CB7AE5A8-1C8B-46C4-AA18-89FDBCDE55E5}" srcOrd="3" destOrd="0" parTransId="{1B236201-DC5E-4348-A02B-F1972AD09990}" sibTransId="{6829AFAB-0218-4216-9440-E630A6C593C0}"/>
    <dgm:cxn modelId="{C5B56E92-62D7-4D70-886E-138B09AA6E1A}" srcId="{685410A0-34F9-4DA5-B4E0-D0F3D2FF8645}" destId="{1FB2D5C6-3D28-4947-97FE-64D095727DF8}" srcOrd="0" destOrd="0" parTransId="{2A7D3EDD-C52D-42F2-9EF8-6155B3400C7F}" sibTransId="{31495FBF-BA84-43DD-947A-05260A80D515}"/>
    <dgm:cxn modelId="{2CF81F2E-2822-44B1-A2A0-38B1D8E7326A}" type="presOf" srcId="{9408F27F-A014-4497-8243-BBBD26B18E7A}" destId="{54353B3A-34F7-4CE6-B111-967B39A411AC}" srcOrd="0" destOrd="0" presId="urn:microsoft.com/office/officeart/2005/8/layout/vList3"/>
    <dgm:cxn modelId="{28EA1E9A-E40C-46C4-B9D6-F35FAB9E0490}" type="presOf" srcId="{1FB2D5C6-3D28-4947-97FE-64D095727DF8}" destId="{42E915FD-3EDC-42AB-A716-BF84D6D188D5}" srcOrd="0" destOrd="0" presId="urn:microsoft.com/office/officeart/2005/8/layout/vList3"/>
    <dgm:cxn modelId="{1EAF249C-AEBD-407C-9E90-158DA4E198E5}" type="presOf" srcId="{685410A0-34F9-4DA5-B4E0-D0F3D2FF8645}" destId="{86E477DC-1E7A-4FA2-A6F9-C75C6DDCF5A1}" srcOrd="0" destOrd="0" presId="urn:microsoft.com/office/officeart/2005/8/layout/vList3"/>
    <dgm:cxn modelId="{F230C71E-B249-4D0D-952F-A4070968ED27}" srcId="{685410A0-34F9-4DA5-B4E0-D0F3D2FF8645}" destId="{1A6C70C7-D309-4012-ABEF-71366515C71D}" srcOrd="4" destOrd="0" parTransId="{84A3FC1D-7271-4E17-9146-EE5E6EF32E3F}" sibTransId="{F1533BB5-78EB-44E2-B9A8-EA8F5B6F9765}"/>
    <dgm:cxn modelId="{2CFCA4B9-F9E1-431D-AA16-A6D92AAF6CB4}" srcId="{685410A0-34F9-4DA5-B4E0-D0F3D2FF8645}" destId="{9DA87C50-3AB4-414F-8742-DC96BD93A4C7}" srcOrd="1" destOrd="0" parTransId="{718EEC13-923F-4AB7-B954-C7BC672D425E}" sibTransId="{A9AC8DF3-8DFA-4693-B2E7-EE27BB490BB2}"/>
    <dgm:cxn modelId="{CAD5F842-9C2E-4E5A-968A-B4049EC7DA83}" type="presParOf" srcId="{86E477DC-1E7A-4FA2-A6F9-C75C6DDCF5A1}" destId="{11885A37-AF04-44BC-A124-FD7570F3917E}" srcOrd="0" destOrd="0" presId="urn:microsoft.com/office/officeart/2005/8/layout/vList3"/>
    <dgm:cxn modelId="{346AEE4C-D3D4-42B3-9DA8-6D86FF74C966}" type="presParOf" srcId="{11885A37-AF04-44BC-A124-FD7570F3917E}" destId="{F0F94CAB-9ADA-41E3-B9F4-D38A89A97FBD}" srcOrd="0" destOrd="0" presId="urn:microsoft.com/office/officeart/2005/8/layout/vList3"/>
    <dgm:cxn modelId="{AB4BC643-CEA0-47F1-A3F6-3A643459AC65}" type="presParOf" srcId="{11885A37-AF04-44BC-A124-FD7570F3917E}" destId="{42E915FD-3EDC-42AB-A716-BF84D6D188D5}" srcOrd="1" destOrd="0" presId="urn:microsoft.com/office/officeart/2005/8/layout/vList3"/>
    <dgm:cxn modelId="{D7C0B1D5-383C-4E9A-84EA-41DE6A8A2A4C}" type="presParOf" srcId="{86E477DC-1E7A-4FA2-A6F9-C75C6DDCF5A1}" destId="{B5108CE1-7DEF-4922-A340-B2ADD74D9FE2}" srcOrd="1" destOrd="0" presId="urn:microsoft.com/office/officeart/2005/8/layout/vList3"/>
    <dgm:cxn modelId="{B0D11F8B-40A6-43D3-8FFE-3E9E2A951773}" type="presParOf" srcId="{86E477DC-1E7A-4FA2-A6F9-C75C6DDCF5A1}" destId="{F9957352-736E-4C17-8F38-31AC9283F41C}" srcOrd="2" destOrd="0" presId="urn:microsoft.com/office/officeart/2005/8/layout/vList3"/>
    <dgm:cxn modelId="{B29B5467-C217-46D4-AF97-80D3123A4815}" type="presParOf" srcId="{F9957352-736E-4C17-8F38-31AC9283F41C}" destId="{BF6C4CA8-E1A2-46EB-8EB1-9A90EF9D7E18}" srcOrd="0" destOrd="0" presId="urn:microsoft.com/office/officeart/2005/8/layout/vList3"/>
    <dgm:cxn modelId="{F96B1FF8-0516-49BF-8E8C-B1690D2D15C7}" type="presParOf" srcId="{F9957352-736E-4C17-8F38-31AC9283F41C}" destId="{D6217D87-895B-4F68-913B-75C374B8248F}" srcOrd="1" destOrd="0" presId="urn:microsoft.com/office/officeart/2005/8/layout/vList3"/>
    <dgm:cxn modelId="{BF88B2D7-ADD1-4D24-A7E2-F18555895FEA}" type="presParOf" srcId="{86E477DC-1E7A-4FA2-A6F9-C75C6DDCF5A1}" destId="{AE90055A-C189-403E-8CD9-98EDA87DF506}" srcOrd="3" destOrd="0" presId="urn:microsoft.com/office/officeart/2005/8/layout/vList3"/>
    <dgm:cxn modelId="{2E2E9658-1372-45B7-B793-EDFEE9C13FB3}" type="presParOf" srcId="{86E477DC-1E7A-4FA2-A6F9-C75C6DDCF5A1}" destId="{14C8C0DE-9261-4666-8585-5CED5B20DEED}" srcOrd="4" destOrd="0" presId="urn:microsoft.com/office/officeart/2005/8/layout/vList3"/>
    <dgm:cxn modelId="{399134B1-FBC8-45F9-9749-EB572208D115}" type="presParOf" srcId="{14C8C0DE-9261-4666-8585-5CED5B20DEED}" destId="{0BE4D0B4-5D18-4F3C-AFC6-D210FC6959FD}" srcOrd="0" destOrd="0" presId="urn:microsoft.com/office/officeart/2005/8/layout/vList3"/>
    <dgm:cxn modelId="{6D27527C-87B6-4333-A75D-5B0622F2BD72}" type="presParOf" srcId="{14C8C0DE-9261-4666-8585-5CED5B20DEED}" destId="{9D090743-9BF3-489D-914C-E86897DDA1D9}" srcOrd="1" destOrd="0" presId="urn:microsoft.com/office/officeart/2005/8/layout/vList3"/>
    <dgm:cxn modelId="{A13A05AB-F95D-44DF-A830-F855D6A96764}" type="presParOf" srcId="{86E477DC-1E7A-4FA2-A6F9-C75C6DDCF5A1}" destId="{37DB6523-1B51-4604-9647-AF02E8C1815B}" srcOrd="5" destOrd="0" presId="urn:microsoft.com/office/officeart/2005/8/layout/vList3"/>
    <dgm:cxn modelId="{687F0E3F-FA86-4E37-B170-9120F935A7CF}" type="presParOf" srcId="{86E477DC-1E7A-4FA2-A6F9-C75C6DDCF5A1}" destId="{B13FA79C-C3B6-45A8-B279-CBD4442CBD45}" srcOrd="6" destOrd="0" presId="urn:microsoft.com/office/officeart/2005/8/layout/vList3"/>
    <dgm:cxn modelId="{9D4BE52B-2620-4B65-9040-AFFCCD9BFF9F}" type="presParOf" srcId="{B13FA79C-C3B6-45A8-B279-CBD4442CBD45}" destId="{C253DF01-3E36-40BA-9BAD-5FA7106DFAA5}" srcOrd="0" destOrd="0" presId="urn:microsoft.com/office/officeart/2005/8/layout/vList3"/>
    <dgm:cxn modelId="{D0784E3F-1B01-4E80-9CC8-A4403FB6C875}" type="presParOf" srcId="{B13FA79C-C3B6-45A8-B279-CBD4442CBD45}" destId="{F5158204-65D4-4B21-972F-6C4068E2D050}" srcOrd="1" destOrd="0" presId="urn:microsoft.com/office/officeart/2005/8/layout/vList3"/>
    <dgm:cxn modelId="{1B09635F-BA61-4232-8038-6A1A664DF261}" type="presParOf" srcId="{86E477DC-1E7A-4FA2-A6F9-C75C6DDCF5A1}" destId="{5D5C998D-B80D-4D5C-AF8F-936CB2FC90BA}" srcOrd="7" destOrd="0" presId="urn:microsoft.com/office/officeart/2005/8/layout/vList3"/>
    <dgm:cxn modelId="{5F821711-EFE6-4FAC-8F14-6E698C61423F}" type="presParOf" srcId="{86E477DC-1E7A-4FA2-A6F9-C75C6DDCF5A1}" destId="{BDAE401E-364D-430A-8CB0-E0F0082EF2DE}" srcOrd="8" destOrd="0" presId="urn:microsoft.com/office/officeart/2005/8/layout/vList3"/>
    <dgm:cxn modelId="{D53F8D26-003B-4094-ABC8-1FA10C04A418}" type="presParOf" srcId="{BDAE401E-364D-430A-8CB0-E0F0082EF2DE}" destId="{BEB1B6EB-944A-4CF9-86C0-B4D1A335E1F6}" srcOrd="0" destOrd="0" presId="urn:microsoft.com/office/officeart/2005/8/layout/vList3"/>
    <dgm:cxn modelId="{CFDF57C2-6CCF-49EB-8AA8-9653DE0F725E}" type="presParOf" srcId="{BDAE401E-364D-430A-8CB0-E0F0082EF2DE}" destId="{95583844-BF7F-468E-82D5-A092075A8890}" srcOrd="1" destOrd="0" presId="urn:microsoft.com/office/officeart/2005/8/layout/vList3"/>
    <dgm:cxn modelId="{2421A37D-7B46-4BAD-93CF-506E72EA8EFD}" type="presParOf" srcId="{86E477DC-1E7A-4FA2-A6F9-C75C6DDCF5A1}" destId="{95CF52BC-2602-4F17-A438-31B31AD63114}" srcOrd="9" destOrd="0" presId="urn:microsoft.com/office/officeart/2005/8/layout/vList3"/>
    <dgm:cxn modelId="{23A07D18-9F96-4C7E-BAB4-63BECCD642C8}" type="presParOf" srcId="{86E477DC-1E7A-4FA2-A6F9-C75C6DDCF5A1}" destId="{AD1A2B81-ABF4-4D03-9CEA-0890066CA700}" srcOrd="10" destOrd="0" presId="urn:microsoft.com/office/officeart/2005/8/layout/vList3"/>
    <dgm:cxn modelId="{3DC46CB8-E405-4242-9807-61FEA6523E3D}" type="presParOf" srcId="{AD1A2B81-ABF4-4D03-9CEA-0890066CA700}" destId="{F5829F56-A2C0-42BC-84BA-524B51B6A5FE}" srcOrd="0" destOrd="0" presId="urn:microsoft.com/office/officeart/2005/8/layout/vList3"/>
    <dgm:cxn modelId="{59AADBAB-D980-4FF0-B3DB-9E3804D3B169}" type="presParOf" srcId="{AD1A2B81-ABF4-4D03-9CEA-0890066CA700}" destId="{54353B3A-34F7-4CE6-B111-967B39A411AC}"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FFFB1A5-B13E-44D5-B8DE-C921D4061DDD}"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pPr rtl="1"/>
          <a:endParaRPr lang="ar-EG"/>
        </a:p>
      </dgm:t>
    </dgm:pt>
    <dgm:pt modelId="{3A0A1748-BA6E-482D-A9FE-BE414C1174A5}">
      <dgm:prSet phldrT="[نص]" custT="1"/>
      <dgm:spPr/>
      <dgm:t>
        <a:bodyPr/>
        <a:lstStyle/>
        <a:p>
          <a:pPr algn="ctr" rtl="1"/>
          <a:r>
            <a:rPr lang="ar-EG" sz="1600" dirty="0" smtClean="0">
              <a:solidFill>
                <a:schemeClr val="tx1">
                  <a:lumMod val="95000"/>
                  <a:lumOff val="5000"/>
                </a:schemeClr>
              </a:solidFill>
            </a:rPr>
            <a:t>تعريف أفلاطون للتربية (427-347 ق.م): (إنّ التربية هي أن تضفي على الجسم والنّفس كل جمال وكمال ممكن لها). </a:t>
          </a:r>
          <a:endParaRPr lang="ar-EG" sz="1600" dirty="0">
            <a:solidFill>
              <a:schemeClr val="tx1">
                <a:lumMod val="95000"/>
                <a:lumOff val="5000"/>
              </a:schemeClr>
            </a:solidFill>
          </a:endParaRPr>
        </a:p>
      </dgm:t>
    </dgm:pt>
    <dgm:pt modelId="{E7535495-CA96-40C7-8812-3355BC07F6A3}" type="parTrans" cxnId="{28E25334-894E-4E89-B60B-8B4D2A902787}">
      <dgm:prSet/>
      <dgm:spPr/>
      <dgm:t>
        <a:bodyPr/>
        <a:lstStyle/>
        <a:p>
          <a:pPr rtl="1"/>
          <a:endParaRPr lang="ar-EG"/>
        </a:p>
      </dgm:t>
    </dgm:pt>
    <dgm:pt modelId="{A26B120F-12F0-480D-83A5-0E4D02CDB92F}" type="sibTrans" cxnId="{28E25334-894E-4E89-B60B-8B4D2A902787}">
      <dgm:prSet/>
      <dgm:spPr/>
      <dgm:t>
        <a:bodyPr/>
        <a:lstStyle/>
        <a:p>
          <a:pPr rtl="1"/>
          <a:endParaRPr lang="ar-EG"/>
        </a:p>
      </dgm:t>
    </dgm:pt>
    <dgm:pt modelId="{9B5C96B3-AC9B-420A-8312-CD0861CEB3B5}">
      <dgm:prSet phldrT="[نص]" custT="1"/>
      <dgm:spPr/>
      <dgm:t>
        <a:bodyPr/>
        <a:lstStyle/>
        <a:p>
          <a:pPr algn="ctr" rtl="1"/>
          <a:r>
            <a:rPr lang="ar-EG" sz="1200" dirty="0" smtClean="0">
              <a:solidFill>
                <a:schemeClr val="tx1">
                  <a:lumMod val="95000"/>
                  <a:lumOff val="5000"/>
                </a:schemeClr>
              </a:solidFill>
            </a:rPr>
            <a:t>تعريف ساطع الحصري (1881-1968 م): (التربية هي تنشئة الفرد قويّ البدن، حسن الخلق، صحيح التفكير، محبّاً لوطنه، معتزاً بقوميّته، مدركاً واجباته، مزوَّداً بالمعلومات اللازمة له في حياته). </a:t>
          </a:r>
          <a:endParaRPr lang="ar-EG" sz="1200" dirty="0">
            <a:solidFill>
              <a:schemeClr val="tx1">
                <a:lumMod val="95000"/>
                <a:lumOff val="5000"/>
              </a:schemeClr>
            </a:solidFill>
          </a:endParaRPr>
        </a:p>
      </dgm:t>
    </dgm:pt>
    <dgm:pt modelId="{1C719DF2-BA05-4DD2-90FE-147269E95E38}" type="parTrans" cxnId="{415A4153-6C87-4478-950D-E7E072AEDCAC}">
      <dgm:prSet/>
      <dgm:spPr/>
      <dgm:t>
        <a:bodyPr/>
        <a:lstStyle/>
        <a:p>
          <a:pPr rtl="1"/>
          <a:endParaRPr lang="ar-EG"/>
        </a:p>
      </dgm:t>
    </dgm:pt>
    <dgm:pt modelId="{B22D86D2-54F3-47EC-8860-B04AE0B8B484}" type="sibTrans" cxnId="{415A4153-6C87-4478-950D-E7E072AEDCAC}">
      <dgm:prSet/>
      <dgm:spPr/>
      <dgm:t>
        <a:bodyPr/>
        <a:lstStyle/>
        <a:p>
          <a:pPr rtl="1"/>
          <a:endParaRPr lang="ar-EG"/>
        </a:p>
      </dgm:t>
    </dgm:pt>
    <dgm:pt modelId="{46A2AD00-DECA-4BE0-A7DA-B828F7901BCB}">
      <dgm:prSet phldrT="[نص]"/>
      <dgm:spPr/>
      <dgm:t>
        <a:bodyPr/>
        <a:lstStyle/>
        <a:p>
          <a:pPr rtl="1"/>
          <a:r>
            <a:rPr lang="ar-EG" dirty="0" smtClean="0">
              <a:solidFill>
                <a:schemeClr val="tx1">
                  <a:lumMod val="95000"/>
                  <a:lumOff val="5000"/>
                </a:schemeClr>
              </a:solidFill>
            </a:rPr>
            <a:t>تعريف إسماعيل القبّاني (1898-1963 م): (التّربية هي مساعدة الفرد على تحقيق ذاته حتى يبلغ أقصى كمالاته الماديّة والروحيّة في إطار المجتمع الذي يعيش فيه). </a:t>
          </a:r>
          <a:endParaRPr lang="ar-EG" dirty="0">
            <a:solidFill>
              <a:schemeClr val="tx1">
                <a:lumMod val="95000"/>
                <a:lumOff val="5000"/>
              </a:schemeClr>
            </a:solidFill>
          </a:endParaRPr>
        </a:p>
      </dgm:t>
    </dgm:pt>
    <dgm:pt modelId="{79307DAE-C9D8-4EAC-8C04-0FD9F692791F}" type="parTrans" cxnId="{8A2096B4-0CA5-4A32-97FA-D2358C7429E7}">
      <dgm:prSet/>
      <dgm:spPr/>
      <dgm:t>
        <a:bodyPr/>
        <a:lstStyle/>
        <a:p>
          <a:pPr rtl="1"/>
          <a:endParaRPr lang="ar-EG"/>
        </a:p>
      </dgm:t>
    </dgm:pt>
    <dgm:pt modelId="{3865C714-48DC-4082-8445-ADC94AB0EEC2}" type="sibTrans" cxnId="{8A2096B4-0CA5-4A32-97FA-D2358C7429E7}">
      <dgm:prSet/>
      <dgm:spPr/>
      <dgm:t>
        <a:bodyPr/>
        <a:lstStyle/>
        <a:p>
          <a:pPr rtl="1"/>
          <a:endParaRPr lang="ar-EG"/>
        </a:p>
      </dgm:t>
    </dgm:pt>
    <dgm:pt modelId="{1853260C-987F-4016-A0D6-D00940F49432}">
      <dgm:prSet phldrT="[نص]"/>
      <dgm:spPr/>
      <dgm:t>
        <a:bodyPr/>
        <a:lstStyle/>
        <a:p>
          <a:pPr algn="ctr" rtl="1"/>
          <a:r>
            <a:rPr lang="ar-EG" dirty="0" smtClean="0">
              <a:solidFill>
                <a:schemeClr val="tx1">
                  <a:lumMod val="95000"/>
                  <a:lumOff val="5000"/>
                </a:schemeClr>
              </a:solidFill>
            </a:rPr>
            <a:t>تعريف جود ديوي (1845-1905 م): (التّربية هي الحياة وهي عمليّة تكيّف بين الفرد وبيئته). </a:t>
          </a:r>
          <a:endParaRPr lang="ar-EG" dirty="0">
            <a:solidFill>
              <a:schemeClr val="tx1">
                <a:lumMod val="95000"/>
                <a:lumOff val="5000"/>
              </a:schemeClr>
            </a:solidFill>
          </a:endParaRPr>
        </a:p>
      </dgm:t>
    </dgm:pt>
    <dgm:pt modelId="{CEF86B5F-159C-4FC7-97CA-AD19CCB74F63}" type="parTrans" cxnId="{3855B48A-444C-4213-8A6A-DE8ACEA5575F}">
      <dgm:prSet/>
      <dgm:spPr/>
      <dgm:t>
        <a:bodyPr/>
        <a:lstStyle/>
        <a:p>
          <a:pPr rtl="1"/>
          <a:endParaRPr lang="ar-EG"/>
        </a:p>
      </dgm:t>
    </dgm:pt>
    <dgm:pt modelId="{50CB3B6F-F712-4B18-BE5F-8F54B395033A}" type="sibTrans" cxnId="{3855B48A-444C-4213-8A6A-DE8ACEA5575F}">
      <dgm:prSet/>
      <dgm:spPr/>
      <dgm:t>
        <a:bodyPr/>
        <a:lstStyle/>
        <a:p>
          <a:pPr rtl="1"/>
          <a:endParaRPr lang="ar-EG"/>
        </a:p>
      </dgm:t>
    </dgm:pt>
    <dgm:pt modelId="{3A307578-71BE-4820-8462-B53196D5941E}" type="pres">
      <dgm:prSet presAssocID="{3FFFB1A5-B13E-44D5-B8DE-C921D4061DDD}" presName="Name0" presStyleCnt="0">
        <dgm:presLayoutVars>
          <dgm:chMax val="7"/>
          <dgm:chPref val="7"/>
          <dgm:dir/>
        </dgm:presLayoutVars>
      </dgm:prSet>
      <dgm:spPr/>
      <dgm:t>
        <a:bodyPr/>
        <a:lstStyle/>
        <a:p>
          <a:pPr rtl="1"/>
          <a:endParaRPr lang="ar-EG"/>
        </a:p>
      </dgm:t>
    </dgm:pt>
    <dgm:pt modelId="{EF62081A-A09D-42BE-B209-EFF7AD8F1A4D}" type="pres">
      <dgm:prSet presAssocID="{3FFFB1A5-B13E-44D5-B8DE-C921D4061DDD}" presName="Name1" presStyleCnt="0"/>
      <dgm:spPr/>
    </dgm:pt>
    <dgm:pt modelId="{604A515B-C4B4-49A6-9AE7-E4B686174209}" type="pres">
      <dgm:prSet presAssocID="{3FFFB1A5-B13E-44D5-B8DE-C921D4061DDD}" presName="cycle" presStyleCnt="0"/>
      <dgm:spPr/>
    </dgm:pt>
    <dgm:pt modelId="{F5808D4E-147A-4C72-AE42-EBB4284AE10A}" type="pres">
      <dgm:prSet presAssocID="{3FFFB1A5-B13E-44D5-B8DE-C921D4061DDD}" presName="srcNode" presStyleLbl="node1" presStyleIdx="0" presStyleCnt="4"/>
      <dgm:spPr/>
    </dgm:pt>
    <dgm:pt modelId="{1948D621-389F-41B5-98B2-7CBF6188DFD0}" type="pres">
      <dgm:prSet presAssocID="{3FFFB1A5-B13E-44D5-B8DE-C921D4061DDD}" presName="conn" presStyleLbl="parChTrans1D2" presStyleIdx="0" presStyleCnt="1"/>
      <dgm:spPr/>
      <dgm:t>
        <a:bodyPr/>
        <a:lstStyle/>
        <a:p>
          <a:pPr rtl="1"/>
          <a:endParaRPr lang="ar-EG"/>
        </a:p>
      </dgm:t>
    </dgm:pt>
    <dgm:pt modelId="{41778CD6-CC86-4474-A7A3-B6C858A63345}" type="pres">
      <dgm:prSet presAssocID="{3FFFB1A5-B13E-44D5-B8DE-C921D4061DDD}" presName="extraNode" presStyleLbl="node1" presStyleIdx="0" presStyleCnt="4"/>
      <dgm:spPr/>
    </dgm:pt>
    <dgm:pt modelId="{285ABADD-BDCD-4124-B7FD-81B1942A4BFF}" type="pres">
      <dgm:prSet presAssocID="{3FFFB1A5-B13E-44D5-B8DE-C921D4061DDD}" presName="dstNode" presStyleLbl="node1" presStyleIdx="0" presStyleCnt="4"/>
      <dgm:spPr/>
    </dgm:pt>
    <dgm:pt modelId="{8AEAE421-1133-4108-85A7-5D241DAFC5EE}" type="pres">
      <dgm:prSet presAssocID="{3A0A1748-BA6E-482D-A9FE-BE414C1174A5}" presName="text_1" presStyleLbl="node1" presStyleIdx="0" presStyleCnt="4">
        <dgm:presLayoutVars>
          <dgm:bulletEnabled val="1"/>
        </dgm:presLayoutVars>
      </dgm:prSet>
      <dgm:spPr/>
      <dgm:t>
        <a:bodyPr/>
        <a:lstStyle/>
        <a:p>
          <a:pPr rtl="1"/>
          <a:endParaRPr lang="ar-EG"/>
        </a:p>
      </dgm:t>
    </dgm:pt>
    <dgm:pt modelId="{9B013396-185C-4CF3-948B-04E5A7AFF62D}" type="pres">
      <dgm:prSet presAssocID="{3A0A1748-BA6E-482D-A9FE-BE414C1174A5}" presName="accent_1" presStyleCnt="0"/>
      <dgm:spPr/>
    </dgm:pt>
    <dgm:pt modelId="{1586A3CD-D25F-43F2-AF38-928BB396F65C}" type="pres">
      <dgm:prSet presAssocID="{3A0A1748-BA6E-482D-A9FE-BE414C1174A5}" presName="accentRepeatNode" presStyleLbl="solidFgAcc1" presStyleIdx="0" presStyleCnt="4"/>
      <dgm:spPr>
        <a:blipFill rotWithShape="0">
          <a:blip xmlns:r="http://schemas.openxmlformats.org/officeDocument/2006/relationships" r:embed="rId1"/>
          <a:stretch>
            <a:fillRect/>
          </a:stretch>
        </a:blipFill>
      </dgm:spPr>
    </dgm:pt>
    <dgm:pt modelId="{02B889D1-A4CC-45E5-961B-B12BC274333A}" type="pres">
      <dgm:prSet presAssocID="{9B5C96B3-AC9B-420A-8312-CD0861CEB3B5}" presName="text_2" presStyleLbl="node1" presStyleIdx="1" presStyleCnt="4">
        <dgm:presLayoutVars>
          <dgm:bulletEnabled val="1"/>
        </dgm:presLayoutVars>
      </dgm:prSet>
      <dgm:spPr/>
      <dgm:t>
        <a:bodyPr/>
        <a:lstStyle/>
        <a:p>
          <a:pPr rtl="1"/>
          <a:endParaRPr lang="ar-EG"/>
        </a:p>
      </dgm:t>
    </dgm:pt>
    <dgm:pt modelId="{BAE3C95A-9960-47F1-BD66-3165CDCC6DFD}" type="pres">
      <dgm:prSet presAssocID="{9B5C96B3-AC9B-420A-8312-CD0861CEB3B5}" presName="accent_2" presStyleCnt="0"/>
      <dgm:spPr/>
    </dgm:pt>
    <dgm:pt modelId="{1F99E0CC-4011-40E5-AB3E-D148414588F9}" type="pres">
      <dgm:prSet presAssocID="{9B5C96B3-AC9B-420A-8312-CD0861CEB3B5}" presName="accentRepeatNode" presStyleLbl="solidFgAcc1" presStyleIdx="1" presStyleCnt="4"/>
      <dgm:spPr>
        <a:blipFill rotWithShape="0">
          <a:blip xmlns:r="http://schemas.openxmlformats.org/officeDocument/2006/relationships" r:embed="rId2"/>
          <a:stretch>
            <a:fillRect/>
          </a:stretch>
        </a:blipFill>
      </dgm:spPr>
    </dgm:pt>
    <dgm:pt modelId="{0A815C5C-5C64-485A-BB89-A395920E796E}" type="pres">
      <dgm:prSet presAssocID="{46A2AD00-DECA-4BE0-A7DA-B828F7901BCB}" presName="text_3" presStyleLbl="node1" presStyleIdx="2" presStyleCnt="4">
        <dgm:presLayoutVars>
          <dgm:bulletEnabled val="1"/>
        </dgm:presLayoutVars>
      </dgm:prSet>
      <dgm:spPr/>
      <dgm:t>
        <a:bodyPr/>
        <a:lstStyle/>
        <a:p>
          <a:pPr rtl="1"/>
          <a:endParaRPr lang="ar-EG"/>
        </a:p>
      </dgm:t>
    </dgm:pt>
    <dgm:pt modelId="{CB1E9DF7-EDB3-4D29-A05D-C667872D5AB3}" type="pres">
      <dgm:prSet presAssocID="{46A2AD00-DECA-4BE0-A7DA-B828F7901BCB}" presName="accent_3" presStyleCnt="0"/>
      <dgm:spPr/>
    </dgm:pt>
    <dgm:pt modelId="{89B67B52-D07B-4857-A43E-67687877C796}" type="pres">
      <dgm:prSet presAssocID="{46A2AD00-DECA-4BE0-A7DA-B828F7901BCB}" presName="accentRepeatNode" presStyleLbl="solidFgAcc1" presStyleIdx="2" presStyleCnt="4"/>
      <dgm:spPr>
        <a:blipFill rotWithShape="0">
          <a:blip xmlns:r="http://schemas.openxmlformats.org/officeDocument/2006/relationships" r:embed="rId3"/>
          <a:stretch>
            <a:fillRect/>
          </a:stretch>
        </a:blipFill>
      </dgm:spPr>
    </dgm:pt>
    <dgm:pt modelId="{8F8B14C1-6A71-477B-B749-C5C7D5B52E5F}" type="pres">
      <dgm:prSet presAssocID="{1853260C-987F-4016-A0D6-D00940F49432}" presName="text_4" presStyleLbl="node1" presStyleIdx="3" presStyleCnt="4">
        <dgm:presLayoutVars>
          <dgm:bulletEnabled val="1"/>
        </dgm:presLayoutVars>
      </dgm:prSet>
      <dgm:spPr/>
      <dgm:t>
        <a:bodyPr/>
        <a:lstStyle/>
        <a:p>
          <a:pPr rtl="1"/>
          <a:endParaRPr lang="ar-EG"/>
        </a:p>
      </dgm:t>
    </dgm:pt>
    <dgm:pt modelId="{3E68E151-09F2-4A7F-9863-9E16C8A1AA6F}" type="pres">
      <dgm:prSet presAssocID="{1853260C-987F-4016-A0D6-D00940F49432}" presName="accent_4" presStyleCnt="0"/>
      <dgm:spPr/>
    </dgm:pt>
    <dgm:pt modelId="{3093EA3C-0717-4545-B32C-21D996E513AD}" type="pres">
      <dgm:prSet presAssocID="{1853260C-987F-4016-A0D6-D00940F49432}" presName="accentRepeatNode" presStyleLbl="solidFgAcc1" presStyleIdx="3" presStyleCnt="4"/>
      <dgm:spPr>
        <a:blipFill rotWithShape="0">
          <a:blip xmlns:r="http://schemas.openxmlformats.org/officeDocument/2006/relationships" r:embed="rId4"/>
          <a:stretch>
            <a:fillRect/>
          </a:stretch>
        </a:blipFill>
      </dgm:spPr>
    </dgm:pt>
  </dgm:ptLst>
  <dgm:cxnLst>
    <dgm:cxn modelId="{A8B9AC04-951E-45BC-A616-C7E5A6E5EA3B}" type="presOf" srcId="{A26B120F-12F0-480D-83A5-0E4D02CDB92F}" destId="{1948D621-389F-41B5-98B2-7CBF6188DFD0}" srcOrd="0" destOrd="0" presId="urn:microsoft.com/office/officeart/2008/layout/VerticalCurvedList"/>
    <dgm:cxn modelId="{415A4153-6C87-4478-950D-E7E072AEDCAC}" srcId="{3FFFB1A5-B13E-44D5-B8DE-C921D4061DDD}" destId="{9B5C96B3-AC9B-420A-8312-CD0861CEB3B5}" srcOrd="1" destOrd="0" parTransId="{1C719DF2-BA05-4DD2-90FE-147269E95E38}" sibTransId="{B22D86D2-54F3-47EC-8860-B04AE0B8B484}"/>
    <dgm:cxn modelId="{3855B48A-444C-4213-8A6A-DE8ACEA5575F}" srcId="{3FFFB1A5-B13E-44D5-B8DE-C921D4061DDD}" destId="{1853260C-987F-4016-A0D6-D00940F49432}" srcOrd="3" destOrd="0" parTransId="{CEF86B5F-159C-4FC7-97CA-AD19CCB74F63}" sibTransId="{50CB3B6F-F712-4B18-BE5F-8F54B395033A}"/>
    <dgm:cxn modelId="{478367E0-3F88-4D61-8A96-C3335A348CFD}" type="presOf" srcId="{9B5C96B3-AC9B-420A-8312-CD0861CEB3B5}" destId="{02B889D1-A4CC-45E5-961B-B12BC274333A}" srcOrd="0" destOrd="0" presId="urn:microsoft.com/office/officeart/2008/layout/VerticalCurvedList"/>
    <dgm:cxn modelId="{0505BD48-D2AA-4174-8AAF-E4CF2D66CEE7}" type="presOf" srcId="{3A0A1748-BA6E-482D-A9FE-BE414C1174A5}" destId="{8AEAE421-1133-4108-85A7-5D241DAFC5EE}" srcOrd="0" destOrd="0" presId="urn:microsoft.com/office/officeart/2008/layout/VerticalCurvedList"/>
    <dgm:cxn modelId="{8A2096B4-0CA5-4A32-97FA-D2358C7429E7}" srcId="{3FFFB1A5-B13E-44D5-B8DE-C921D4061DDD}" destId="{46A2AD00-DECA-4BE0-A7DA-B828F7901BCB}" srcOrd="2" destOrd="0" parTransId="{79307DAE-C9D8-4EAC-8C04-0FD9F692791F}" sibTransId="{3865C714-48DC-4082-8445-ADC94AB0EEC2}"/>
    <dgm:cxn modelId="{D5B4DD1F-6368-45AF-815E-4E6E2E9BA390}" type="presOf" srcId="{46A2AD00-DECA-4BE0-A7DA-B828F7901BCB}" destId="{0A815C5C-5C64-485A-BB89-A395920E796E}" srcOrd="0" destOrd="0" presId="urn:microsoft.com/office/officeart/2008/layout/VerticalCurvedList"/>
    <dgm:cxn modelId="{95BEA8BF-4C7A-415C-8E19-C15817CC2557}" type="presOf" srcId="{1853260C-987F-4016-A0D6-D00940F49432}" destId="{8F8B14C1-6A71-477B-B749-C5C7D5B52E5F}" srcOrd="0" destOrd="0" presId="urn:microsoft.com/office/officeart/2008/layout/VerticalCurvedList"/>
    <dgm:cxn modelId="{5AA36305-FBA1-42A6-B14A-05D58E117203}" type="presOf" srcId="{3FFFB1A5-B13E-44D5-B8DE-C921D4061DDD}" destId="{3A307578-71BE-4820-8462-B53196D5941E}" srcOrd="0" destOrd="0" presId="urn:microsoft.com/office/officeart/2008/layout/VerticalCurvedList"/>
    <dgm:cxn modelId="{28E25334-894E-4E89-B60B-8B4D2A902787}" srcId="{3FFFB1A5-B13E-44D5-B8DE-C921D4061DDD}" destId="{3A0A1748-BA6E-482D-A9FE-BE414C1174A5}" srcOrd="0" destOrd="0" parTransId="{E7535495-CA96-40C7-8812-3355BC07F6A3}" sibTransId="{A26B120F-12F0-480D-83A5-0E4D02CDB92F}"/>
    <dgm:cxn modelId="{19188C86-6E92-4193-8A3B-85AC91199668}" type="presParOf" srcId="{3A307578-71BE-4820-8462-B53196D5941E}" destId="{EF62081A-A09D-42BE-B209-EFF7AD8F1A4D}" srcOrd="0" destOrd="0" presId="urn:microsoft.com/office/officeart/2008/layout/VerticalCurvedList"/>
    <dgm:cxn modelId="{8DD8C9EA-34E9-4FDB-AD3A-0B4CE1038B15}" type="presParOf" srcId="{EF62081A-A09D-42BE-B209-EFF7AD8F1A4D}" destId="{604A515B-C4B4-49A6-9AE7-E4B686174209}" srcOrd="0" destOrd="0" presId="urn:microsoft.com/office/officeart/2008/layout/VerticalCurvedList"/>
    <dgm:cxn modelId="{9D5DA1E8-B017-4998-B98E-7DA1DD1A18AD}" type="presParOf" srcId="{604A515B-C4B4-49A6-9AE7-E4B686174209}" destId="{F5808D4E-147A-4C72-AE42-EBB4284AE10A}" srcOrd="0" destOrd="0" presId="urn:microsoft.com/office/officeart/2008/layout/VerticalCurvedList"/>
    <dgm:cxn modelId="{40DD1269-2D87-4AEB-85BD-789ACE828EE7}" type="presParOf" srcId="{604A515B-C4B4-49A6-9AE7-E4B686174209}" destId="{1948D621-389F-41B5-98B2-7CBF6188DFD0}" srcOrd="1" destOrd="0" presId="urn:microsoft.com/office/officeart/2008/layout/VerticalCurvedList"/>
    <dgm:cxn modelId="{6CC94E5D-341A-4587-825B-31602C291C2F}" type="presParOf" srcId="{604A515B-C4B4-49A6-9AE7-E4B686174209}" destId="{41778CD6-CC86-4474-A7A3-B6C858A63345}" srcOrd="2" destOrd="0" presId="urn:microsoft.com/office/officeart/2008/layout/VerticalCurvedList"/>
    <dgm:cxn modelId="{739E3C9C-3E0D-4ABE-AA7D-25536F12419B}" type="presParOf" srcId="{604A515B-C4B4-49A6-9AE7-E4B686174209}" destId="{285ABADD-BDCD-4124-B7FD-81B1942A4BFF}" srcOrd="3" destOrd="0" presId="urn:microsoft.com/office/officeart/2008/layout/VerticalCurvedList"/>
    <dgm:cxn modelId="{A2B06D51-C646-4EB8-86B1-E18BA4F2FA78}" type="presParOf" srcId="{EF62081A-A09D-42BE-B209-EFF7AD8F1A4D}" destId="{8AEAE421-1133-4108-85A7-5D241DAFC5EE}" srcOrd="1" destOrd="0" presId="urn:microsoft.com/office/officeart/2008/layout/VerticalCurvedList"/>
    <dgm:cxn modelId="{A82FCBAD-E2B6-4362-8074-8E8587A11C03}" type="presParOf" srcId="{EF62081A-A09D-42BE-B209-EFF7AD8F1A4D}" destId="{9B013396-185C-4CF3-948B-04E5A7AFF62D}" srcOrd="2" destOrd="0" presId="urn:microsoft.com/office/officeart/2008/layout/VerticalCurvedList"/>
    <dgm:cxn modelId="{5CE1F35A-B6D4-4BD2-B3F8-BBEA677AC93E}" type="presParOf" srcId="{9B013396-185C-4CF3-948B-04E5A7AFF62D}" destId="{1586A3CD-D25F-43F2-AF38-928BB396F65C}" srcOrd="0" destOrd="0" presId="urn:microsoft.com/office/officeart/2008/layout/VerticalCurvedList"/>
    <dgm:cxn modelId="{D3B9D6AC-B5AB-4F8F-8CBB-4374ED520B70}" type="presParOf" srcId="{EF62081A-A09D-42BE-B209-EFF7AD8F1A4D}" destId="{02B889D1-A4CC-45E5-961B-B12BC274333A}" srcOrd="3" destOrd="0" presId="urn:microsoft.com/office/officeart/2008/layout/VerticalCurvedList"/>
    <dgm:cxn modelId="{1AED569F-FC0D-4D9F-9707-55817B73919A}" type="presParOf" srcId="{EF62081A-A09D-42BE-B209-EFF7AD8F1A4D}" destId="{BAE3C95A-9960-47F1-BD66-3165CDCC6DFD}" srcOrd="4" destOrd="0" presId="urn:microsoft.com/office/officeart/2008/layout/VerticalCurvedList"/>
    <dgm:cxn modelId="{0B31F094-B5BE-4856-9F2B-EB09425109E5}" type="presParOf" srcId="{BAE3C95A-9960-47F1-BD66-3165CDCC6DFD}" destId="{1F99E0CC-4011-40E5-AB3E-D148414588F9}" srcOrd="0" destOrd="0" presId="urn:microsoft.com/office/officeart/2008/layout/VerticalCurvedList"/>
    <dgm:cxn modelId="{108CC3C1-5E4D-4B7F-A22E-B156FF7B209E}" type="presParOf" srcId="{EF62081A-A09D-42BE-B209-EFF7AD8F1A4D}" destId="{0A815C5C-5C64-485A-BB89-A395920E796E}" srcOrd="5" destOrd="0" presId="urn:microsoft.com/office/officeart/2008/layout/VerticalCurvedList"/>
    <dgm:cxn modelId="{6FEED8EB-BB4A-4362-B2BD-DD3C35B9252C}" type="presParOf" srcId="{EF62081A-A09D-42BE-B209-EFF7AD8F1A4D}" destId="{CB1E9DF7-EDB3-4D29-A05D-C667872D5AB3}" srcOrd="6" destOrd="0" presId="urn:microsoft.com/office/officeart/2008/layout/VerticalCurvedList"/>
    <dgm:cxn modelId="{5A6170C2-9154-4163-BE1C-1964E95EF3A0}" type="presParOf" srcId="{CB1E9DF7-EDB3-4D29-A05D-C667872D5AB3}" destId="{89B67B52-D07B-4857-A43E-67687877C796}" srcOrd="0" destOrd="0" presId="urn:microsoft.com/office/officeart/2008/layout/VerticalCurvedList"/>
    <dgm:cxn modelId="{AABA16AA-B280-4D0B-BD5C-4E27D682C7BA}" type="presParOf" srcId="{EF62081A-A09D-42BE-B209-EFF7AD8F1A4D}" destId="{8F8B14C1-6A71-477B-B749-C5C7D5B52E5F}" srcOrd="7" destOrd="0" presId="urn:microsoft.com/office/officeart/2008/layout/VerticalCurvedList"/>
    <dgm:cxn modelId="{F0011571-FA19-476A-AF7F-5D685D499BC0}" type="presParOf" srcId="{EF62081A-A09D-42BE-B209-EFF7AD8F1A4D}" destId="{3E68E151-09F2-4A7F-9863-9E16C8A1AA6F}" srcOrd="8" destOrd="0" presId="urn:microsoft.com/office/officeart/2008/layout/VerticalCurvedList"/>
    <dgm:cxn modelId="{6C7B0F36-2004-4440-8556-9F855909E248}" type="presParOf" srcId="{3E68E151-09F2-4A7F-9863-9E16C8A1AA6F}" destId="{3093EA3C-0717-4545-B32C-21D996E513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FE06689-8577-4064-990B-F0E133F1AA11}" type="doc">
      <dgm:prSet loTypeId="urn:microsoft.com/office/officeart/2005/8/layout/default" loCatId="list" qsTypeId="urn:microsoft.com/office/officeart/2005/8/quickstyle/simple1" qsCatId="simple" csTypeId="urn:microsoft.com/office/officeart/2005/8/colors/colorful4" csCatId="colorful" phldr="1"/>
      <dgm:spPr/>
      <dgm:t>
        <a:bodyPr/>
        <a:lstStyle/>
        <a:p>
          <a:pPr rtl="1"/>
          <a:endParaRPr lang="ar-EG"/>
        </a:p>
      </dgm:t>
    </dgm:pt>
    <dgm:pt modelId="{BC9DEC68-2114-4363-B837-0111607BCBDF}">
      <dgm:prSet phldrT="[نص]"/>
      <dgm:spPr/>
      <dgm:t>
        <a:bodyPr/>
        <a:lstStyle/>
        <a:p>
          <a:pPr rtl="1"/>
          <a:r>
            <a:rPr lang="ar-EG" dirty="0" smtClean="0"/>
            <a:t>أصبحت التربية استراتيجيّةً وطنيّةً لشعوب العالم، يتمّ وضع الميزانيّات والخطط والكوادر البشريّة من السياسات والبلدان لتحقيق الأهداف المرجوّ أن يسير الأفراد عليها من خلال التربية</a:t>
          </a:r>
          <a:endParaRPr lang="ar-EG" dirty="0"/>
        </a:p>
      </dgm:t>
    </dgm:pt>
    <dgm:pt modelId="{44C2D49A-EF78-451B-B560-9B592FF023FE}" type="parTrans" cxnId="{55616E26-6682-4FC3-8ECC-F7DD9A7D3B00}">
      <dgm:prSet/>
      <dgm:spPr/>
      <dgm:t>
        <a:bodyPr/>
        <a:lstStyle/>
        <a:p>
          <a:pPr rtl="1"/>
          <a:endParaRPr lang="ar-EG"/>
        </a:p>
      </dgm:t>
    </dgm:pt>
    <dgm:pt modelId="{1BB71007-20C8-42B0-B134-1CE0E4148ED7}" type="sibTrans" cxnId="{55616E26-6682-4FC3-8ECC-F7DD9A7D3B00}">
      <dgm:prSet/>
      <dgm:spPr/>
      <dgm:t>
        <a:bodyPr/>
        <a:lstStyle/>
        <a:p>
          <a:pPr rtl="1"/>
          <a:endParaRPr lang="ar-EG"/>
        </a:p>
      </dgm:t>
    </dgm:pt>
    <dgm:pt modelId="{F7EE8F0E-4A55-44D1-B4A7-741EB9F22ADF}">
      <dgm:prSet phldrT="[نص]"/>
      <dgm:spPr/>
      <dgm:t>
        <a:bodyPr/>
        <a:lstStyle/>
        <a:p>
          <a:pPr rtl="1"/>
          <a:r>
            <a:rPr lang="ar-EG" dirty="0" smtClean="0"/>
            <a:t>عاملٌ مهمٌ من عوامل التنمية الاقتصاديّة، عن طريق تكوين أفرادٍ مؤهلين واستثمار القوى البشرية وإعدادها وتأهيلها للعمل في الاقتصاد</a:t>
          </a:r>
          <a:endParaRPr lang="ar-EG" dirty="0"/>
        </a:p>
      </dgm:t>
    </dgm:pt>
    <dgm:pt modelId="{5B274B2D-B10B-4A00-97A8-135023406013}" type="parTrans" cxnId="{70761819-A42F-4322-807F-8D224E97E381}">
      <dgm:prSet/>
      <dgm:spPr/>
      <dgm:t>
        <a:bodyPr/>
        <a:lstStyle/>
        <a:p>
          <a:pPr rtl="1"/>
          <a:endParaRPr lang="ar-EG"/>
        </a:p>
      </dgm:t>
    </dgm:pt>
    <dgm:pt modelId="{463C2275-E08D-4B2F-BCA2-EF597674FA4C}" type="sibTrans" cxnId="{70761819-A42F-4322-807F-8D224E97E381}">
      <dgm:prSet/>
      <dgm:spPr/>
      <dgm:t>
        <a:bodyPr/>
        <a:lstStyle/>
        <a:p>
          <a:pPr rtl="1"/>
          <a:endParaRPr lang="ar-EG"/>
        </a:p>
      </dgm:t>
    </dgm:pt>
    <dgm:pt modelId="{00EFE768-7C43-4695-8E66-9ADBDE9C9E2D}">
      <dgm:prSet phldrT="[نص]"/>
      <dgm:spPr/>
      <dgm:t>
        <a:bodyPr/>
        <a:lstStyle/>
        <a:p>
          <a:pPr rtl="1"/>
          <a:r>
            <a:rPr lang="ar-EG" dirty="0" smtClean="0"/>
            <a:t>عاملٌ مهمٌ من عوامل التنمية الاجتماعيّة، حيث تربي الفرد على تحمل مسؤولياته الاجتماعية، ومعرفة حقوقه وواجباته</a:t>
          </a:r>
          <a:endParaRPr lang="ar-EG" dirty="0"/>
        </a:p>
      </dgm:t>
    </dgm:pt>
    <dgm:pt modelId="{E7165745-F408-4AA3-A946-592EE230859F}" type="parTrans" cxnId="{19B7F248-46A9-4169-85F2-931C54CB5981}">
      <dgm:prSet/>
      <dgm:spPr/>
      <dgm:t>
        <a:bodyPr/>
        <a:lstStyle/>
        <a:p>
          <a:pPr rtl="1"/>
          <a:endParaRPr lang="ar-EG"/>
        </a:p>
      </dgm:t>
    </dgm:pt>
    <dgm:pt modelId="{9BB9EB37-2D1D-4363-8F05-740E92018BA8}" type="sibTrans" cxnId="{19B7F248-46A9-4169-85F2-931C54CB5981}">
      <dgm:prSet/>
      <dgm:spPr/>
      <dgm:t>
        <a:bodyPr/>
        <a:lstStyle/>
        <a:p>
          <a:pPr rtl="1"/>
          <a:endParaRPr lang="ar-EG"/>
        </a:p>
      </dgm:t>
    </dgm:pt>
    <dgm:pt modelId="{58C3F5A1-D8E1-492F-9F59-684F33E7B1A1}">
      <dgm:prSet phldrT="[نص]"/>
      <dgm:spPr/>
      <dgm:t>
        <a:bodyPr/>
        <a:lstStyle/>
        <a:p>
          <a:pPr rtl="1"/>
          <a:r>
            <a:rPr lang="ar-EG" dirty="0" smtClean="0"/>
            <a:t>عاملٌ مهمٌ في بناء الدولة العصريّة الحديثة التي تتماشى مع الحضارة، وتواكب التقدم العلميّ والتكنولوجيّ، ويعيش الفرد فيها حياةً كريمةً برفاهيّةٍ وعدالةٍ اجتماعيّةٍ بين جميع الأفراد</a:t>
          </a:r>
          <a:endParaRPr lang="ar-EG" dirty="0"/>
        </a:p>
      </dgm:t>
    </dgm:pt>
    <dgm:pt modelId="{7C365C67-31B3-46EC-A565-D67D94E98EAE}" type="parTrans" cxnId="{277CB560-4EC6-40C6-A140-FE7227BEB560}">
      <dgm:prSet/>
      <dgm:spPr/>
      <dgm:t>
        <a:bodyPr/>
        <a:lstStyle/>
        <a:p>
          <a:pPr rtl="1"/>
          <a:endParaRPr lang="ar-EG"/>
        </a:p>
      </dgm:t>
    </dgm:pt>
    <dgm:pt modelId="{3B34772A-F442-4E6F-918A-216B7EBB5DE6}" type="sibTrans" cxnId="{277CB560-4EC6-40C6-A140-FE7227BEB560}">
      <dgm:prSet/>
      <dgm:spPr/>
      <dgm:t>
        <a:bodyPr/>
        <a:lstStyle/>
        <a:p>
          <a:pPr rtl="1"/>
          <a:endParaRPr lang="ar-EG"/>
        </a:p>
      </dgm:t>
    </dgm:pt>
    <dgm:pt modelId="{10261CAE-9D36-43E6-AB0D-02C1AAF147A5}">
      <dgm:prSet phldrT="[نص]"/>
      <dgm:spPr/>
      <dgm:t>
        <a:bodyPr/>
        <a:lstStyle/>
        <a:p>
          <a:pPr rtl="1"/>
          <a:r>
            <a:rPr lang="ar-EG" dirty="0" smtClean="0"/>
            <a:t>عاملٌ مهمٌ في التماسك الاجتماعيّ والوحدة الوطنية والقوميّة من خلال توحيد القوى والاتجاهات في المجتمع لخلق وحدةٍ فكريّةٍ تؤدي إلى ترابط المجتمع وتماسك أفراده</a:t>
          </a:r>
          <a:endParaRPr lang="ar-EG" dirty="0"/>
        </a:p>
      </dgm:t>
    </dgm:pt>
    <dgm:pt modelId="{24994C33-B9FB-48C5-9C22-823CE4EA1B56}" type="parTrans" cxnId="{999A67B5-178D-4926-9A33-1F8C0D324D01}">
      <dgm:prSet/>
      <dgm:spPr/>
      <dgm:t>
        <a:bodyPr/>
        <a:lstStyle/>
        <a:p>
          <a:pPr rtl="1"/>
          <a:endParaRPr lang="ar-EG"/>
        </a:p>
      </dgm:t>
    </dgm:pt>
    <dgm:pt modelId="{DB23A09F-4B81-477D-ABC3-98A6B68E55B3}" type="sibTrans" cxnId="{999A67B5-178D-4926-9A33-1F8C0D324D01}">
      <dgm:prSet/>
      <dgm:spPr/>
      <dgm:t>
        <a:bodyPr/>
        <a:lstStyle/>
        <a:p>
          <a:pPr rtl="1"/>
          <a:endParaRPr lang="ar-EG"/>
        </a:p>
      </dgm:t>
    </dgm:pt>
    <dgm:pt modelId="{C140C83E-C730-414F-ACAD-62BFD4027FD1}" type="pres">
      <dgm:prSet presAssocID="{FFE06689-8577-4064-990B-F0E133F1AA11}" presName="diagram" presStyleCnt="0">
        <dgm:presLayoutVars>
          <dgm:dir/>
          <dgm:resizeHandles val="exact"/>
        </dgm:presLayoutVars>
      </dgm:prSet>
      <dgm:spPr/>
      <dgm:t>
        <a:bodyPr/>
        <a:lstStyle/>
        <a:p>
          <a:pPr rtl="1"/>
          <a:endParaRPr lang="ar-EG"/>
        </a:p>
      </dgm:t>
    </dgm:pt>
    <dgm:pt modelId="{F296C312-56F0-446A-8436-CB466250F7C3}" type="pres">
      <dgm:prSet presAssocID="{BC9DEC68-2114-4363-B837-0111607BCBDF}" presName="node" presStyleLbl="node1" presStyleIdx="0" presStyleCnt="5">
        <dgm:presLayoutVars>
          <dgm:bulletEnabled val="1"/>
        </dgm:presLayoutVars>
      </dgm:prSet>
      <dgm:spPr/>
      <dgm:t>
        <a:bodyPr/>
        <a:lstStyle/>
        <a:p>
          <a:pPr rtl="1"/>
          <a:endParaRPr lang="ar-EG"/>
        </a:p>
      </dgm:t>
    </dgm:pt>
    <dgm:pt modelId="{87469635-9911-4250-9136-0CCE13D46CAB}" type="pres">
      <dgm:prSet presAssocID="{1BB71007-20C8-42B0-B134-1CE0E4148ED7}" presName="sibTrans" presStyleCnt="0"/>
      <dgm:spPr/>
    </dgm:pt>
    <dgm:pt modelId="{1A9B9257-B7A8-4564-8B51-09112565ACBD}" type="pres">
      <dgm:prSet presAssocID="{F7EE8F0E-4A55-44D1-B4A7-741EB9F22ADF}" presName="node" presStyleLbl="node1" presStyleIdx="1" presStyleCnt="5">
        <dgm:presLayoutVars>
          <dgm:bulletEnabled val="1"/>
        </dgm:presLayoutVars>
      </dgm:prSet>
      <dgm:spPr/>
      <dgm:t>
        <a:bodyPr/>
        <a:lstStyle/>
        <a:p>
          <a:pPr rtl="1"/>
          <a:endParaRPr lang="ar-EG"/>
        </a:p>
      </dgm:t>
    </dgm:pt>
    <dgm:pt modelId="{2D75CF36-4A45-45AB-A796-C7787F5E678F}" type="pres">
      <dgm:prSet presAssocID="{463C2275-E08D-4B2F-BCA2-EF597674FA4C}" presName="sibTrans" presStyleCnt="0"/>
      <dgm:spPr/>
    </dgm:pt>
    <dgm:pt modelId="{48E38908-022D-4D81-A38F-5F017EB8A406}" type="pres">
      <dgm:prSet presAssocID="{00EFE768-7C43-4695-8E66-9ADBDE9C9E2D}" presName="node" presStyleLbl="node1" presStyleIdx="2" presStyleCnt="5">
        <dgm:presLayoutVars>
          <dgm:bulletEnabled val="1"/>
        </dgm:presLayoutVars>
      </dgm:prSet>
      <dgm:spPr/>
      <dgm:t>
        <a:bodyPr/>
        <a:lstStyle/>
        <a:p>
          <a:pPr rtl="1"/>
          <a:endParaRPr lang="ar-EG"/>
        </a:p>
      </dgm:t>
    </dgm:pt>
    <dgm:pt modelId="{C6D27B88-E9EB-4B02-A2EC-2723CF575964}" type="pres">
      <dgm:prSet presAssocID="{9BB9EB37-2D1D-4363-8F05-740E92018BA8}" presName="sibTrans" presStyleCnt="0"/>
      <dgm:spPr/>
    </dgm:pt>
    <dgm:pt modelId="{FFA96A5B-62D2-4DD9-A3F7-65800CD4416F}" type="pres">
      <dgm:prSet presAssocID="{58C3F5A1-D8E1-492F-9F59-684F33E7B1A1}" presName="node" presStyleLbl="node1" presStyleIdx="3" presStyleCnt="5">
        <dgm:presLayoutVars>
          <dgm:bulletEnabled val="1"/>
        </dgm:presLayoutVars>
      </dgm:prSet>
      <dgm:spPr/>
      <dgm:t>
        <a:bodyPr/>
        <a:lstStyle/>
        <a:p>
          <a:pPr rtl="1"/>
          <a:endParaRPr lang="ar-EG"/>
        </a:p>
      </dgm:t>
    </dgm:pt>
    <dgm:pt modelId="{9FB31215-3D0F-422F-9E58-BB81DD66D5F2}" type="pres">
      <dgm:prSet presAssocID="{3B34772A-F442-4E6F-918A-216B7EBB5DE6}" presName="sibTrans" presStyleCnt="0"/>
      <dgm:spPr/>
    </dgm:pt>
    <dgm:pt modelId="{49861611-8ECA-4C7E-BC53-D1D869AF9096}" type="pres">
      <dgm:prSet presAssocID="{10261CAE-9D36-43E6-AB0D-02C1AAF147A5}" presName="node" presStyleLbl="node1" presStyleIdx="4" presStyleCnt="5">
        <dgm:presLayoutVars>
          <dgm:bulletEnabled val="1"/>
        </dgm:presLayoutVars>
      </dgm:prSet>
      <dgm:spPr/>
      <dgm:t>
        <a:bodyPr/>
        <a:lstStyle/>
        <a:p>
          <a:pPr rtl="1"/>
          <a:endParaRPr lang="ar-EG"/>
        </a:p>
      </dgm:t>
    </dgm:pt>
  </dgm:ptLst>
  <dgm:cxnLst>
    <dgm:cxn modelId="{D71235C0-68E7-42EE-9064-CF52E88581A0}" type="presOf" srcId="{58C3F5A1-D8E1-492F-9F59-684F33E7B1A1}" destId="{FFA96A5B-62D2-4DD9-A3F7-65800CD4416F}" srcOrd="0" destOrd="0" presId="urn:microsoft.com/office/officeart/2005/8/layout/default"/>
    <dgm:cxn modelId="{81A42CDF-9483-4169-B199-0F30E07143FA}" type="presOf" srcId="{F7EE8F0E-4A55-44D1-B4A7-741EB9F22ADF}" destId="{1A9B9257-B7A8-4564-8B51-09112565ACBD}" srcOrd="0" destOrd="0" presId="urn:microsoft.com/office/officeart/2005/8/layout/default"/>
    <dgm:cxn modelId="{55616E26-6682-4FC3-8ECC-F7DD9A7D3B00}" srcId="{FFE06689-8577-4064-990B-F0E133F1AA11}" destId="{BC9DEC68-2114-4363-B837-0111607BCBDF}" srcOrd="0" destOrd="0" parTransId="{44C2D49A-EF78-451B-B560-9B592FF023FE}" sibTransId="{1BB71007-20C8-42B0-B134-1CE0E4148ED7}"/>
    <dgm:cxn modelId="{8238622E-BDE6-4017-BCCC-2A62610C074D}" type="presOf" srcId="{10261CAE-9D36-43E6-AB0D-02C1AAF147A5}" destId="{49861611-8ECA-4C7E-BC53-D1D869AF9096}" srcOrd="0" destOrd="0" presId="urn:microsoft.com/office/officeart/2005/8/layout/default"/>
    <dgm:cxn modelId="{39229ADB-D3C8-4B1B-A896-5DD82E10F08B}" type="presOf" srcId="{BC9DEC68-2114-4363-B837-0111607BCBDF}" destId="{F296C312-56F0-446A-8436-CB466250F7C3}" srcOrd="0" destOrd="0" presId="urn:microsoft.com/office/officeart/2005/8/layout/default"/>
    <dgm:cxn modelId="{70761819-A42F-4322-807F-8D224E97E381}" srcId="{FFE06689-8577-4064-990B-F0E133F1AA11}" destId="{F7EE8F0E-4A55-44D1-B4A7-741EB9F22ADF}" srcOrd="1" destOrd="0" parTransId="{5B274B2D-B10B-4A00-97A8-135023406013}" sibTransId="{463C2275-E08D-4B2F-BCA2-EF597674FA4C}"/>
    <dgm:cxn modelId="{19B7F248-46A9-4169-85F2-931C54CB5981}" srcId="{FFE06689-8577-4064-990B-F0E133F1AA11}" destId="{00EFE768-7C43-4695-8E66-9ADBDE9C9E2D}" srcOrd="2" destOrd="0" parTransId="{E7165745-F408-4AA3-A946-592EE230859F}" sibTransId="{9BB9EB37-2D1D-4363-8F05-740E92018BA8}"/>
    <dgm:cxn modelId="{999A67B5-178D-4926-9A33-1F8C0D324D01}" srcId="{FFE06689-8577-4064-990B-F0E133F1AA11}" destId="{10261CAE-9D36-43E6-AB0D-02C1AAF147A5}" srcOrd="4" destOrd="0" parTransId="{24994C33-B9FB-48C5-9C22-823CE4EA1B56}" sibTransId="{DB23A09F-4B81-477D-ABC3-98A6B68E55B3}"/>
    <dgm:cxn modelId="{277CB560-4EC6-40C6-A140-FE7227BEB560}" srcId="{FFE06689-8577-4064-990B-F0E133F1AA11}" destId="{58C3F5A1-D8E1-492F-9F59-684F33E7B1A1}" srcOrd="3" destOrd="0" parTransId="{7C365C67-31B3-46EC-A565-D67D94E98EAE}" sibTransId="{3B34772A-F442-4E6F-918A-216B7EBB5DE6}"/>
    <dgm:cxn modelId="{7CAA1D18-6280-4B40-883D-EBC57B3ED78F}" type="presOf" srcId="{00EFE768-7C43-4695-8E66-9ADBDE9C9E2D}" destId="{48E38908-022D-4D81-A38F-5F017EB8A406}" srcOrd="0" destOrd="0" presId="urn:microsoft.com/office/officeart/2005/8/layout/default"/>
    <dgm:cxn modelId="{60784B24-6264-4A29-B2D6-02B4A13E8FBE}" type="presOf" srcId="{FFE06689-8577-4064-990B-F0E133F1AA11}" destId="{C140C83E-C730-414F-ACAD-62BFD4027FD1}" srcOrd="0" destOrd="0" presId="urn:microsoft.com/office/officeart/2005/8/layout/default"/>
    <dgm:cxn modelId="{66B62BE4-0B31-43D7-8262-C4B7F1E4A1E5}" type="presParOf" srcId="{C140C83E-C730-414F-ACAD-62BFD4027FD1}" destId="{F296C312-56F0-446A-8436-CB466250F7C3}" srcOrd="0" destOrd="0" presId="urn:microsoft.com/office/officeart/2005/8/layout/default"/>
    <dgm:cxn modelId="{C5BBC497-F0AF-4F67-A2F4-67BB4260314B}" type="presParOf" srcId="{C140C83E-C730-414F-ACAD-62BFD4027FD1}" destId="{87469635-9911-4250-9136-0CCE13D46CAB}" srcOrd="1" destOrd="0" presId="urn:microsoft.com/office/officeart/2005/8/layout/default"/>
    <dgm:cxn modelId="{C79A20A8-C6FC-4528-8E3D-07EA0E6D1836}" type="presParOf" srcId="{C140C83E-C730-414F-ACAD-62BFD4027FD1}" destId="{1A9B9257-B7A8-4564-8B51-09112565ACBD}" srcOrd="2" destOrd="0" presId="urn:microsoft.com/office/officeart/2005/8/layout/default"/>
    <dgm:cxn modelId="{802D6DB9-68F1-4939-A0E3-188142CA4C1E}" type="presParOf" srcId="{C140C83E-C730-414F-ACAD-62BFD4027FD1}" destId="{2D75CF36-4A45-45AB-A796-C7787F5E678F}" srcOrd="3" destOrd="0" presId="urn:microsoft.com/office/officeart/2005/8/layout/default"/>
    <dgm:cxn modelId="{6FD95BF9-60D4-47F0-B9AE-99CE84C343D6}" type="presParOf" srcId="{C140C83E-C730-414F-ACAD-62BFD4027FD1}" destId="{48E38908-022D-4D81-A38F-5F017EB8A406}" srcOrd="4" destOrd="0" presId="urn:microsoft.com/office/officeart/2005/8/layout/default"/>
    <dgm:cxn modelId="{D1F25F1D-5DB1-4C31-9A8B-B3B384033CBC}" type="presParOf" srcId="{C140C83E-C730-414F-ACAD-62BFD4027FD1}" destId="{C6D27B88-E9EB-4B02-A2EC-2723CF575964}" srcOrd="5" destOrd="0" presId="urn:microsoft.com/office/officeart/2005/8/layout/default"/>
    <dgm:cxn modelId="{5FFE315C-1071-4BB4-B882-D05CAD1FC7C1}" type="presParOf" srcId="{C140C83E-C730-414F-ACAD-62BFD4027FD1}" destId="{FFA96A5B-62D2-4DD9-A3F7-65800CD4416F}" srcOrd="6" destOrd="0" presId="urn:microsoft.com/office/officeart/2005/8/layout/default"/>
    <dgm:cxn modelId="{B318E1FB-19E0-49DD-9D68-01539FE4A623}" type="presParOf" srcId="{C140C83E-C730-414F-ACAD-62BFD4027FD1}" destId="{9FB31215-3D0F-422F-9E58-BB81DD66D5F2}" srcOrd="7" destOrd="0" presId="urn:microsoft.com/office/officeart/2005/8/layout/default"/>
    <dgm:cxn modelId="{5F2BBFF8-56F5-4FE2-B100-760B40E0DEEF}" type="presParOf" srcId="{C140C83E-C730-414F-ACAD-62BFD4027FD1}" destId="{49861611-8ECA-4C7E-BC53-D1D869AF9096}"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E045036-59C8-4377-9C50-4D054AC2A3D3}" type="doc">
      <dgm:prSet loTypeId="urn:microsoft.com/office/officeart/2005/8/layout/hList7" loCatId="list" qsTypeId="urn:microsoft.com/office/officeart/2005/8/quickstyle/simple1" qsCatId="simple" csTypeId="urn:microsoft.com/office/officeart/2005/8/colors/colorful1" csCatId="colorful" phldr="1"/>
      <dgm:spPr/>
    </dgm:pt>
    <dgm:pt modelId="{7FA89686-722A-40B9-8403-9F0E5080EF68}">
      <dgm:prSet phldrT="[نص]" custT="1"/>
      <dgm:spPr/>
      <dgm:t>
        <a:bodyPr/>
        <a:lstStyle/>
        <a:p>
          <a:pPr rtl="1"/>
          <a:r>
            <a:rPr lang="ar-EG" sz="1200" dirty="0" smtClean="0">
              <a:solidFill>
                <a:schemeClr val="tx1">
                  <a:lumMod val="95000"/>
                  <a:lumOff val="5000"/>
                </a:schemeClr>
              </a:solidFill>
            </a:rPr>
            <a:t>إعداد المواطن الصالح، وهي تُعدّ من أهم أهداف التربية في العصور القديمة والعصر الحاليّ، حيث تهتمّ التربية بالوصول إلى التوازن بفكر الإنسان وأحاسيسه وانفعالاته وجسده وأخلاقه ليكون مواطناً صالحاً متفقاً مع نفسه ومع المجتمع</a:t>
          </a:r>
          <a:endParaRPr lang="ar-EG" sz="1200" dirty="0">
            <a:solidFill>
              <a:schemeClr val="tx1">
                <a:lumMod val="95000"/>
                <a:lumOff val="5000"/>
              </a:schemeClr>
            </a:solidFill>
          </a:endParaRPr>
        </a:p>
      </dgm:t>
    </dgm:pt>
    <dgm:pt modelId="{034690C1-BBC8-42D5-878E-1817FB6DCEE7}" type="parTrans" cxnId="{58CA4271-CCE5-4DA7-B4CF-BFC54D367717}">
      <dgm:prSet/>
      <dgm:spPr/>
      <dgm:t>
        <a:bodyPr/>
        <a:lstStyle/>
        <a:p>
          <a:pPr rtl="1"/>
          <a:endParaRPr lang="ar-EG"/>
        </a:p>
      </dgm:t>
    </dgm:pt>
    <dgm:pt modelId="{3D1C3DC1-C83C-4EA0-BB4A-B3FF85B2D584}" type="sibTrans" cxnId="{58CA4271-CCE5-4DA7-B4CF-BFC54D367717}">
      <dgm:prSet/>
      <dgm:spPr/>
      <dgm:t>
        <a:bodyPr/>
        <a:lstStyle/>
        <a:p>
          <a:pPr rtl="1"/>
          <a:endParaRPr lang="ar-EG"/>
        </a:p>
      </dgm:t>
    </dgm:pt>
    <dgm:pt modelId="{C8E68CB4-8717-4CED-8A08-1ACBAF1F705E}">
      <dgm:prSet phldrT="[نص]" custT="1"/>
      <dgm:spPr/>
      <dgm:t>
        <a:bodyPr/>
        <a:lstStyle/>
        <a:p>
          <a:pPr rtl="1"/>
          <a:r>
            <a:rPr lang="ar-EG" sz="1400" dirty="0" smtClean="0">
              <a:solidFill>
                <a:schemeClr val="tx1">
                  <a:lumMod val="95000"/>
                  <a:lumOff val="5000"/>
                </a:schemeClr>
              </a:solidFill>
            </a:rPr>
            <a:t>تأهيل الفرد دينيّاً ودنيويّاً، حيث توجّهت التربية مع التطور الزمني للتوجّه الديني والروحانيّ لدى الأفراد، مع الأخذ بعين الاعتبار الحاجات الإنسانيّة والدنيويّة</a:t>
          </a:r>
          <a:endParaRPr lang="ar-EG" sz="1400" dirty="0">
            <a:solidFill>
              <a:schemeClr val="tx1">
                <a:lumMod val="95000"/>
                <a:lumOff val="5000"/>
              </a:schemeClr>
            </a:solidFill>
          </a:endParaRPr>
        </a:p>
      </dgm:t>
    </dgm:pt>
    <dgm:pt modelId="{35E795AE-466B-4CAF-9C09-D5052B3EA120}" type="parTrans" cxnId="{A4FB8B43-650E-46BD-8A98-7002117033F8}">
      <dgm:prSet/>
      <dgm:spPr/>
      <dgm:t>
        <a:bodyPr/>
        <a:lstStyle/>
        <a:p>
          <a:pPr rtl="1"/>
          <a:endParaRPr lang="ar-EG"/>
        </a:p>
      </dgm:t>
    </dgm:pt>
    <dgm:pt modelId="{DE355D3B-36FD-4687-8B25-35CC8A770A31}" type="sibTrans" cxnId="{A4FB8B43-650E-46BD-8A98-7002117033F8}">
      <dgm:prSet/>
      <dgm:spPr/>
      <dgm:t>
        <a:bodyPr/>
        <a:lstStyle/>
        <a:p>
          <a:pPr rtl="1"/>
          <a:endParaRPr lang="ar-EG"/>
        </a:p>
      </dgm:t>
    </dgm:pt>
    <dgm:pt modelId="{DB13D1D7-B63B-40B6-B07C-E72186DDBA3C}">
      <dgm:prSet phldrT="[نص]" custT="1"/>
      <dgm:spPr/>
      <dgm:t>
        <a:bodyPr/>
        <a:lstStyle/>
        <a:p>
          <a:pPr rtl="1"/>
          <a:r>
            <a:rPr lang="ar-EG" sz="1400" dirty="0" smtClean="0">
              <a:solidFill>
                <a:schemeClr val="tx1">
                  <a:lumMod val="95000"/>
                  <a:lumOff val="5000"/>
                </a:schemeClr>
              </a:solidFill>
            </a:rPr>
            <a:t>تعليم الفرد وتدريبه على كيفية العمل وكسب الرزق، كونها العملية التي تؤهل الفرد للحياة وتجعله متكيّفاً مع البيئة المحيطة به</a:t>
          </a:r>
          <a:endParaRPr lang="ar-EG" sz="1400" dirty="0">
            <a:solidFill>
              <a:schemeClr val="tx1">
                <a:lumMod val="95000"/>
                <a:lumOff val="5000"/>
              </a:schemeClr>
            </a:solidFill>
          </a:endParaRPr>
        </a:p>
      </dgm:t>
    </dgm:pt>
    <dgm:pt modelId="{798FE901-66B6-4056-9C56-AE39C7C0A145}" type="parTrans" cxnId="{5C01E208-28A2-42DF-8B7C-B10D06978CF1}">
      <dgm:prSet/>
      <dgm:spPr/>
      <dgm:t>
        <a:bodyPr/>
        <a:lstStyle/>
        <a:p>
          <a:pPr rtl="1"/>
          <a:endParaRPr lang="ar-EG"/>
        </a:p>
      </dgm:t>
    </dgm:pt>
    <dgm:pt modelId="{7046DFC8-E487-43F1-9760-2B18A5AC3317}" type="sibTrans" cxnId="{5C01E208-28A2-42DF-8B7C-B10D06978CF1}">
      <dgm:prSet/>
      <dgm:spPr/>
      <dgm:t>
        <a:bodyPr/>
        <a:lstStyle/>
        <a:p>
          <a:pPr rtl="1"/>
          <a:endParaRPr lang="ar-EG"/>
        </a:p>
      </dgm:t>
    </dgm:pt>
    <dgm:pt modelId="{5DB10A8C-6ECB-4936-BCCA-C93D5FD0EFE6}">
      <dgm:prSet phldrT="[نص]" custT="1"/>
      <dgm:spPr/>
      <dgm:t>
        <a:bodyPr/>
        <a:lstStyle/>
        <a:p>
          <a:pPr rtl="1"/>
          <a:r>
            <a:rPr lang="ar-EG" sz="1200" dirty="0" smtClean="0">
              <a:solidFill>
                <a:schemeClr val="tx1">
                  <a:lumMod val="95000"/>
                  <a:lumOff val="5000"/>
                </a:schemeClr>
              </a:solidFill>
            </a:rPr>
            <a:t>هدف وطنيّ وقوميّ، فالتربية وسيلة لتقوية الشعور بالوحدة الوطنية والقوميّة، هذا الشعور النابع من وحدة اللغة والتاريخ والجغرافيا وآمال المستقبل وطموحاته</a:t>
          </a:r>
          <a:endParaRPr lang="ar-EG" sz="1200" dirty="0">
            <a:solidFill>
              <a:schemeClr val="tx1">
                <a:lumMod val="95000"/>
                <a:lumOff val="5000"/>
              </a:schemeClr>
            </a:solidFill>
          </a:endParaRPr>
        </a:p>
      </dgm:t>
    </dgm:pt>
    <dgm:pt modelId="{52FA0FD6-4388-478F-BC9F-9388D01EE6BA}" type="parTrans" cxnId="{8D2420E6-4E8E-47D4-A47C-D2C6D43D2738}">
      <dgm:prSet/>
      <dgm:spPr/>
      <dgm:t>
        <a:bodyPr/>
        <a:lstStyle/>
        <a:p>
          <a:pPr rtl="1"/>
          <a:endParaRPr lang="ar-EG"/>
        </a:p>
      </dgm:t>
    </dgm:pt>
    <dgm:pt modelId="{C5DBCCA3-2B83-4190-8702-02CA376B8F49}" type="sibTrans" cxnId="{8D2420E6-4E8E-47D4-A47C-D2C6D43D2738}">
      <dgm:prSet/>
      <dgm:spPr/>
      <dgm:t>
        <a:bodyPr/>
        <a:lstStyle/>
        <a:p>
          <a:pPr rtl="1"/>
          <a:endParaRPr lang="ar-EG"/>
        </a:p>
      </dgm:t>
    </dgm:pt>
    <dgm:pt modelId="{A364AEBE-BC8A-4E8F-9258-DBC8EF725E94}">
      <dgm:prSet phldrT="[نص]" custT="1"/>
      <dgm:spPr/>
      <dgm:t>
        <a:bodyPr/>
        <a:lstStyle/>
        <a:p>
          <a:pPr rtl="1"/>
          <a:r>
            <a:rPr lang="ar-EG" sz="1400" dirty="0" smtClean="0">
              <a:solidFill>
                <a:schemeClr val="tx1">
                  <a:lumMod val="95000"/>
                  <a:lumOff val="5000"/>
                </a:schemeClr>
              </a:solidFill>
            </a:rPr>
            <a:t>هدف تنمويّ للمجتمع ككل بجميع النواحي الاقتصاديّة والاجتماعيّة والثقافيّة والسياسيّة</a:t>
          </a:r>
          <a:endParaRPr lang="ar-EG" sz="1400" dirty="0">
            <a:solidFill>
              <a:schemeClr val="tx1">
                <a:lumMod val="95000"/>
                <a:lumOff val="5000"/>
              </a:schemeClr>
            </a:solidFill>
          </a:endParaRPr>
        </a:p>
      </dgm:t>
    </dgm:pt>
    <dgm:pt modelId="{CC7957AD-8315-4A9D-BC55-97D5B681A9CB}" type="parTrans" cxnId="{AABB54FC-7B17-437C-B947-15AC4765D77B}">
      <dgm:prSet/>
      <dgm:spPr/>
      <dgm:t>
        <a:bodyPr/>
        <a:lstStyle/>
        <a:p>
          <a:pPr rtl="1"/>
          <a:endParaRPr lang="ar-EG"/>
        </a:p>
      </dgm:t>
    </dgm:pt>
    <dgm:pt modelId="{F3458AFD-E4C8-4BE4-8980-B51247CD0DBC}" type="sibTrans" cxnId="{AABB54FC-7B17-437C-B947-15AC4765D77B}">
      <dgm:prSet/>
      <dgm:spPr/>
      <dgm:t>
        <a:bodyPr/>
        <a:lstStyle/>
        <a:p>
          <a:pPr rtl="1"/>
          <a:endParaRPr lang="ar-EG"/>
        </a:p>
      </dgm:t>
    </dgm:pt>
    <dgm:pt modelId="{53A074A0-F0CD-4220-8538-8C7A95327408}" type="pres">
      <dgm:prSet presAssocID="{1E045036-59C8-4377-9C50-4D054AC2A3D3}" presName="Name0" presStyleCnt="0">
        <dgm:presLayoutVars>
          <dgm:dir/>
          <dgm:resizeHandles val="exact"/>
        </dgm:presLayoutVars>
      </dgm:prSet>
      <dgm:spPr/>
    </dgm:pt>
    <dgm:pt modelId="{0291ECDD-8AE9-4A36-A76F-0BFB4B29A818}" type="pres">
      <dgm:prSet presAssocID="{1E045036-59C8-4377-9C50-4D054AC2A3D3}" presName="fgShape" presStyleLbl="fgShp" presStyleIdx="0" presStyleCnt="1" custLinFactNeighborY="25206"/>
      <dgm:spPr/>
    </dgm:pt>
    <dgm:pt modelId="{B99A82F7-C3A2-4B6F-BC62-0232620A869B}" type="pres">
      <dgm:prSet presAssocID="{1E045036-59C8-4377-9C50-4D054AC2A3D3}" presName="linComp" presStyleCnt="0"/>
      <dgm:spPr/>
    </dgm:pt>
    <dgm:pt modelId="{E9B8F50E-A965-4CFB-A627-C2123CFD22DC}" type="pres">
      <dgm:prSet presAssocID="{7FA89686-722A-40B9-8403-9F0E5080EF68}" presName="compNode" presStyleCnt="0"/>
      <dgm:spPr/>
    </dgm:pt>
    <dgm:pt modelId="{ADD85BCA-4DA0-46B6-8CDA-C37FE3579941}" type="pres">
      <dgm:prSet presAssocID="{7FA89686-722A-40B9-8403-9F0E5080EF68}" presName="bkgdShape" presStyleLbl="node1" presStyleIdx="0" presStyleCnt="5"/>
      <dgm:spPr/>
      <dgm:t>
        <a:bodyPr/>
        <a:lstStyle/>
        <a:p>
          <a:pPr rtl="1"/>
          <a:endParaRPr lang="ar-EG"/>
        </a:p>
      </dgm:t>
    </dgm:pt>
    <dgm:pt modelId="{F0CEA01D-3F83-4C61-9B9F-1C75FB55DDF2}" type="pres">
      <dgm:prSet presAssocID="{7FA89686-722A-40B9-8403-9F0E5080EF68}" presName="nodeTx" presStyleLbl="node1" presStyleIdx="0" presStyleCnt="5">
        <dgm:presLayoutVars>
          <dgm:bulletEnabled val="1"/>
        </dgm:presLayoutVars>
      </dgm:prSet>
      <dgm:spPr/>
      <dgm:t>
        <a:bodyPr/>
        <a:lstStyle/>
        <a:p>
          <a:pPr rtl="1"/>
          <a:endParaRPr lang="ar-EG"/>
        </a:p>
      </dgm:t>
    </dgm:pt>
    <dgm:pt modelId="{C3447346-E7FE-42BE-A38C-C4C2D3D907A2}" type="pres">
      <dgm:prSet presAssocID="{7FA89686-722A-40B9-8403-9F0E5080EF68}" presName="invisiNode" presStyleLbl="node1" presStyleIdx="0" presStyleCnt="5"/>
      <dgm:spPr/>
    </dgm:pt>
    <dgm:pt modelId="{E2192C29-081E-4B3F-A5E5-95746204199E}" type="pres">
      <dgm:prSet presAssocID="{7FA89686-722A-40B9-8403-9F0E5080EF68}" presName="imagNode" presStyleLbl="fgImgPlace1" presStyleIdx="0" presStyleCnt="5" custLinFactNeighborY="-14027"/>
      <dgm:spPr>
        <a:blipFill rotWithShape="1">
          <a:blip xmlns:r="http://schemas.openxmlformats.org/officeDocument/2006/relationships" r:embed="rId1"/>
          <a:stretch>
            <a:fillRect/>
          </a:stretch>
        </a:blipFill>
      </dgm:spPr>
    </dgm:pt>
    <dgm:pt modelId="{3570387D-9469-495F-B2B5-7CD9A62938C4}" type="pres">
      <dgm:prSet presAssocID="{3D1C3DC1-C83C-4EA0-BB4A-B3FF85B2D584}" presName="sibTrans" presStyleLbl="sibTrans2D1" presStyleIdx="0" presStyleCnt="0"/>
      <dgm:spPr/>
      <dgm:t>
        <a:bodyPr/>
        <a:lstStyle/>
        <a:p>
          <a:pPr rtl="1"/>
          <a:endParaRPr lang="ar-EG"/>
        </a:p>
      </dgm:t>
    </dgm:pt>
    <dgm:pt modelId="{F6D6A345-9E5A-4495-AAA2-1E09765AB071}" type="pres">
      <dgm:prSet presAssocID="{C8E68CB4-8717-4CED-8A08-1ACBAF1F705E}" presName="compNode" presStyleCnt="0"/>
      <dgm:spPr/>
    </dgm:pt>
    <dgm:pt modelId="{82D1BB07-F457-46C2-A34E-8141DC7517F5}" type="pres">
      <dgm:prSet presAssocID="{C8E68CB4-8717-4CED-8A08-1ACBAF1F705E}" presName="bkgdShape" presStyleLbl="node1" presStyleIdx="1" presStyleCnt="5"/>
      <dgm:spPr/>
      <dgm:t>
        <a:bodyPr/>
        <a:lstStyle/>
        <a:p>
          <a:pPr rtl="1"/>
          <a:endParaRPr lang="ar-EG"/>
        </a:p>
      </dgm:t>
    </dgm:pt>
    <dgm:pt modelId="{832EE1EB-C200-4472-B231-DA5F1B50D466}" type="pres">
      <dgm:prSet presAssocID="{C8E68CB4-8717-4CED-8A08-1ACBAF1F705E}" presName="nodeTx" presStyleLbl="node1" presStyleIdx="1" presStyleCnt="5">
        <dgm:presLayoutVars>
          <dgm:bulletEnabled val="1"/>
        </dgm:presLayoutVars>
      </dgm:prSet>
      <dgm:spPr/>
      <dgm:t>
        <a:bodyPr/>
        <a:lstStyle/>
        <a:p>
          <a:pPr rtl="1"/>
          <a:endParaRPr lang="ar-EG"/>
        </a:p>
      </dgm:t>
    </dgm:pt>
    <dgm:pt modelId="{4436D955-ABF9-4770-AD81-65F14D5281C6}" type="pres">
      <dgm:prSet presAssocID="{C8E68CB4-8717-4CED-8A08-1ACBAF1F705E}" presName="invisiNode" presStyleLbl="node1" presStyleIdx="1" presStyleCnt="5"/>
      <dgm:spPr/>
    </dgm:pt>
    <dgm:pt modelId="{E836B610-66BB-47A5-976F-3B3B345AB351}" type="pres">
      <dgm:prSet presAssocID="{C8E68CB4-8717-4CED-8A08-1ACBAF1F705E}" presName="imagNode" presStyleLbl="fgImgPlace1" presStyleIdx="1" presStyleCnt="5" custLinFactNeighborY="-14027"/>
      <dgm:spPr>
        <a:blipFill rotWithShape="1">
          <a:blip xmlns:r="http://schemas.openxmlformats.org/officeDocument/2006/relationships" r:embed="rId2"/>
          <a:stretch>
            <a:fillRect/>
          </a:stretch>
        </a:blipFill>
      </dgm:spPr>
    </dgm:pt>
    <dgm:pt modelId="{7D6F7646-998F-4000-94DB-4798E6C4B515}" type="pres">
      <dgm:prSet presAssocID="{DE355D3B-36FD-4687-8B25-35CC8A770A31}" presName="sibTrans" presStyleLbl="sibTrans2D1" presStyleIdx="0" presStyleCnt="0"/>
      <dgm:spPr/>
      <dgm:t>
        <a:bodyPr/>
        <a:lstStyle/>
        <a:p>
          <a:pPr rtl="1"/>
          <a:endParaRPr lang="ar-EG"/>
        </a:p>
      </dgm:t>
    </dgm:pt>
    <dgm:pt modelId="{22C6BF7D-B4D7-4BBC-BC91-257905555002}" type="pres">
      <dgm:prSet presAssocID="{DB13D1D7-B63B-40B6-B07C-E72186DDBA3C}" presName="compNode" presStyleCnt="0"/>
      <dgm:spPr/>
    </dgm:pt>
    <dgm:pt modelId="{806ED1AC-420B-45AC-98BE-C79D0F11F479}" type="pres">
      <dgm:prSet presAssocID="{DB13D1D7-B63B-40B6-B07C-E72186DDBA3C}" presName="bkgdShape" presStyleLbl="node1" presStyleIdx="2" presStyleCnt="5"/>
      <dgm:spPr/>
      <dgm:t>
        <a:bodyPr/>
        <a:lstStyle/>
        <a:p>
          <a:pPr rtl="1"/>
          <a:endParaRPr lang="ar-EG"/>
        </a:p>
      </dgm:t>
    </dgm:pt>
    <dgm:pt modelId="{B8863AF8-801E-4627-A951-69822061C05B}" type="pres">
      <dgm:prSet presAssocID="{DB13D1D7-B63B-40B6-B07C-E72186DDBA3C}" presName="nodeTx" presStyleLbl="node1" presStyleIdx="2" presStyleCnt="5">
        <dgm:presLayoutVars>
          <dgm:bulletEnabled val="1"/>
        </dgm:presLayoutVars>
      </dgm:prSet>
      <dgm:spPr/>
      <dgm:t>
        <a:bodyPr/>
        <a:lstStyle/>
        <a:p>
          <a:pPr rtl="1"/>
          <a:endParaRPr lang="ar-EG"/>
        </a:p>
      </dgm:t>
    </dgm:pt>
    <dgm:pt modelId="{912ACE2B-BCC9-4EF9-8529-CF6557773E3C}" type="pres">
      <dgm:prSet presAssocID="{DB13D1D7-B63B-40B6-B07C-E72186DDBA3C}" presName="invisiNode" presStyleLbl="node1" presStyleIdx="2" presStyleCnt="5"/>
      <dgm:spPr/>
    </dgm:pt>
    <dgm:pt modelId="{98B612EB-8E82-493A-AC19-D8695024A5DD}" type="pres">
      <dgm:prSet presAssocID="{DB13D1D7-B63B-40B6-B07C-E72186DDBA3C}" presName="imagNode" presStyleLbl="fgImgPlace1" presStyleIdx="2" presStyleCnt="5" custLinFactNeighborY="-14027"/>
      <dgm:spPr>
        <a:blipFill rotWithShape="1">
          <a:blip xmlns:r="http://schemas.openxmlformats.org/officeDocument/2006/relationships" r:embed="rId3"/>
          <a:stretch>
            <a:fillRect/>
          </a:stretch>
        </a:blipFill>
      </dgm:spPr>
    </dgm:pt>
    <dgm:pt modelId="{EDA47F33-16D7-4F33-A127-7FEB861B5060}" type="pres">
      <dgm:prSet presAssocID="{7046DFC8-E487-43F1-9760-2B18A5AC3317}" presName="sibTrans" presStyleLbl="sibTrans2D1" presStyleIdx="0" presStyleCnt="0"/>
      <dgm:spPr/>
      <dgm:t>
        <a:bodyPr/>
        <a:lstStyle/>
        <a:p>
          <a:pPr rtl="1"/>
          <a:endParaRPr lang="ar-EG"/>
        </a:p>
      </dgm:t>
    </dgm:pt>
    <dgm:pt modelId="{3A5967FC-F66F-4FC5-8865-E69D96C001FD}" type="pres">
      <dgm:prSet presAssocID="{A364AEBE-BC8A-4E8F-9258-DBC8EF725E94}" presName="compNode" presStyleCnt="0"/>
      <dgm:spPr/>
    </dgm:pt>
    <dgm:pt modelId="{D683ABC3-F3EE-4D8B-B337-C58EBA7DDE74}" type="pres">
      <dgm:prSet presAssocID="{A364AEBE-BC8A-4E8F-9258-DBC8EF725E94}" presName="bkgdShape" presStyleLbl="node1" presStyleIdx="3" presStyleCnt="5"/>
      <dgm:spPr/>
      <dgm:t>
        <a:bodyPr/>
        <a:lstStyle/>
        <a:p>
          <a:pPr rtl="1"/>
          <a:endParaRPr lang="ar-EG"/>
        </a:p>
      </dgm:t>
    </dgm:pt>
    <dgm:pt modelId="{7EE4ED78-74D5-4B2C-945A-01A133A0BC0F}" type="pres">
      <dgm:prSet presAssocID="{A364AEBE-BC8A-4E8F-9258-DBC8EF725E94}" presName="nodeTx" presStyleLbl="node1" presStyleIdx="3" presStyleCnt="5">
        <dgm:presLayoutVars>
          <dgm:bulletEnabled val="1"/>
        </dgm:presLayoutVars>
      </dgm:prSet>
      <dgm:spPr/>
      <dgm:t>
        <a:bodyPr/>
        <a:lstStyle/>
        <a:p>
          <a:pPr rtl="1"/>
          <a:endParaRPr lang="ar-EG"/>
        </a:p>
      </dgm:t>
    </dgm:pt>
    <dgm:pt modelId="{85E9AEBB-D731-4639-B34B-A5D7550EDAA8}" type="pres">
      <dgm:prSet presAssocID="{A364AEBE-BC8A-4E8F-9258-DBC8EF725E94}" presName="invisiNode" presStyleLbl="node1" presStyleIdx="3" presStyleCnt="5"/>
      <dgm:spPr/>
    </dgm:pt>
    <dgm:pt modelId="{0445B027-CB7B-46BE-BC1B-4E499A50BAB0}" type="pres">
      <dgm:prSet presAssocID="{A364AEBE-BC8A-4E8F-9258-DBC8EF725E94}" presName="imagNode" presStyleLbl="fgImgPlace1" presStyleIdx="3" presStyleCnt="5" custLinFactNeighborY="-14027"/>
      <dgm:spPr>
        <a:blipFill rotWithShape="1">
          <a:blip xmlns:r="http://schemas.openxmlformats.org/officeDocument/2006/relationships" r:embed="rId4"/>
          <a:stretch>
            <a:fillRect/>
          </a:stretch>
        </a:blipFill>
      </dgm:spPr>
    </dgm:pt>
    <dgm:pt modelId="{0C40EAE3-9E9A-442E-AFA5-E564BBA8DBD6}" type="pres">
      <dgm:prSet presAssocID="{F3458AFD-E4C8-4BE4-8980-B51247CD0DBC}" presName="sibTrans" presStyleLbl="sibTrans2D1" presStyleIdx="0" presStyleCnt="0"/>
      <dgm:spPr/>
      <dgm:t>
        <a:bodyPr/>
        <a:lstStyle/>
        <a:p>
          <a:pPr rtl="1"/>
          <a:endParaRPr lang="ar-EG"/>
        </a:p>
      </dgm:t>
    </dgm:pt>
    <dgm:pt modelId="{8C3D79D3-FC0B-4C1A-BBBB-D8F653E8E109}" type="pres">
      <dgm:prSet presAssocID="{5DB10A8C-6ECB-4936-BCCA-C93D5FD0EFE6}" presName="compNode" presStyleCnt="0"/>
      <dgm:spPr/>
    </dgm:pt>
    <dgm:pt modelId="{11D16BD5-CA78-43A1-BF5E-736D4E64E5CD}" type="pres">
      <dgm:prSet presAssocID="{5DB10A8C-6ECB-4936-BCCA-C93D5FD0EFE6}" presName="bkgdShape" presStyleLbl="node1" presStyleIdx="4" presStyleCnt="5"/>
      <dgm:spPr/>
      <dgm:t>
        <a:bodyPr/>
        <a:lstStyle/>
        <a:p>
          <a:pPr rtl="1"/>
          <a:endParaRPr lang="ar-EG"/>
        </a:p>
      </dgm:t>
    </dgm:pt>
    <dgm:pt modelId="{8CE90A90-5F9D-44A7-A04B-24458ABC91BA}" type="pres">
      <dgm:prSet presAssocID="{5DB10A8C-6ECB-4936-BCCA-C93D5FD0EFE6}" presName="nodeTx" presStyleLbl="node1" presStyleIdx="4" presStyleCnt="5">
        <dgm:presLayoutVars>
          <dgm:bulletEnabled val="1"/>
        </dgm:presLayoutVars>
      </dgm:prSet>
      <dgm:spPr/>
      <dgm:t>
        <a:bodyPr/>
        <a:lstStyle/>
        <a:p>
          <a:pPr rtl="1"/>
          <a:endParaRPr lang="ar-EG"/>
        </a:p>
      </dgm:t>
    </dgm:pt>
    <dgm:pt modelId="{156E7AD8-5B05-4818-A61F-141BE48CF433}" type="pres">
      <dgm:prSet presAssocID="{5DB10A8C-6ECB-4936-BCCA-C93D5FD0EFE6}" presName="invisiNode" presStyleLbl="node1" presStyleIdx="4" presStyleCnt="5"/>
      <dgm:spPr/>
    </dgm:pt>
    <dgm:pt modelId="{6A17D42F-19FC-463F-BB7A-388A48492D87}" type="pres">
      <dgm:prSet presAssocID="{5DB10A8C-6ECB-4936-BCCA-C93D5FD0EFE6}" presName="imagNode" presStyleLbl="fgImgPlace1" presStyleIdx="4" presStyleCnt="5" custLinFactNeighborY="-14027"/>
      <dgm:spPr>
        <a:blipFill rotWithShape="1">
          <a:blip xmlns:r="http://schemas.openxmlformats.org/officeDocument/2006/relationships" r:embed="rId5"/>
          <a:stretch>
            <a:fillRect/>
          </a:stretch>
        </a:blipFill>
      </dgm:spPr>
    </dgm:pt>
  </dgm:ptLst>
  <dgm:cxnLst>
    <dgm:cxn modelId="{1015F033-3A75-43DB-BC51-15C1E2A607C7}" type="presOf" srcId="{7FA89686-722A-40B9-8403-9F0E5080EF68}" destId="{ADD85BCA-4DA0-46B6-8CDA-C37FE3579941}" srcOrd="0" destOrd="0" presId="urn:microsoft.com/office/officeart/2005/8/layout/hList7"/>
    <dgm:cxn modelId="{BAC5461C-FD7A-421F-87C4-21CCA44B24C7}" type="presOf" srcId="{C8E68CB4-8717-4CED-8A08-1ACBAF1F705E}" destId="{832EE1EB-C200-4472-B231-DA5F1B50D466}" srcOrd="1" destOrd="0" presId="urn:microsoft.com/office/officeart/2005/8/layout/hList7"/>
    <dgm:cxn modelId="{6A9794FC-2BF6-4DBE-93BE-B2A7D850C5A2}" type="presOf" srcId="{DB13D1D7-B63B-40B6-B07C-E72186DDBA3C}" destId="{B8863AF8-801E-4627-A951-69822061C05B}" srcOrd="1" destOrd="0" presId="urn:microsoft.com/office/officeart/2005/8/layout/hList7"/>
    <dgm:cxn modelId="{B716A274-7D6F-48FA-A7FE-F167B5C2F3A1}" type="presOf" srcId="{A364AEBE-BC8A-4E8F-9258-DBC8EF725E94}" destId="{7EE4ED78-74D5-4B2C-945A-01A133A0BC0F}" srcOrd="1" destOrd="0" presId="urn:microsoft.com/office/officeart/2005/8/layout/hList7"/>
    <dgm:cxn modelId="{5C01E208-28A2-42DF-8B7C-B10D06978CF1}" srcId="{1E045036-59C8-4377-9C50-4D054AC2A3D3}" destId="{DB13D1D7-B63B-40B6-B07C-E72186DDBA3C}" srcOrd="2" destOrd="0" parTransId="{798FE901-66B6-4056-9C56-AE39C7C0A145}" sibTransId="{7046DFC8-E487-43F1-9760-2B18A5AC3317}"/>
    <dgm:cxn modelId="{AABB54FC-7B17-437C-B947-15AC4765D77B}" srcId="{1E045036-59C8-4377-9C50-4D054AC2A3D3}" destId="{A364AEBE-BC8A-4E8F-9258-DBC8EF725E94}" srcOrd="3" destOrd="0" parTransId="{CC7957AD-8315-4A9D-BC55-97D5B681A9CB}" sibTransId="{F3458AFD-E4C8-4BE4-8980-B51247CD0DBC}"/>
    <dgm:cxn modelId="{626C2A99-8B5C-4787-BA4A-3FD0DA89190A}" type="presOf" srcId="{7FA89686-722A-40B9-8403-9F0E5080EF68}" destId="{F0CEA01D-3F83-4C61-9B9F-1C75FB55DDF2}" srcOrd="1" destOrd="0" presId="urn:microsoft.com/office/officeart/2005/8/layout/hList7"/>
    <dgm:cxn modelId="{13307303-8080-4827-82A6-6C48C51078C0}" type="presOf" srcId="{5DB10A8C-6ECB-4936-BCCA-C93D5FD0EFE6}" destId="{11D16BD5-CA78-43A1-BF5E-736D4E64E5CD}" srcOrd="0" destOrd="0" presId="urn:microsoft.com/office/officeart/2005/8/layout/hList7"/>
    <dgm:cxn modelId="{B890619B-FBAE-41F6-8CA8-3EA0C2E5B6EE}" type="presOf" srcId="{5DB10A8C-6ECB-4936-BCCA-C93D5FD0EFE6}" destId="{8CE90A90-5F9D-44A7-A04B-24458ABC91BA}" srcOrd="1" destOrd="0" presId="urn:microsoft.com/office/officeart/2005/8/layout/hList7"/>
    <dgm:cxn modelId="{8D2420E6-4E8E-47D4-A47C-D2C6D43D2738}" srcId="{1E045036-59C8-4377-9C50-4D054AC2A3D3}" destId="{5DB10A8C-6ECB-4936-BCCA-C93D5FD0EFE6}" srcOrd="4" destOrd="0" parTransId="{52FA0FD6-4388-478F-BC9F-9388D01EE6BA}" sibTransId="{C5DBCCA3-2B83-4190-8702-02CA376B8F49}"/>
    <dgm:cxn modelId="{8E22A0DA-952A-440A-8D2E-5A2385F39AD3}" type="presOf" srcId="{3D1C3DC1-C83C-4EA0-BB4A-B3FF85B2D584}" destId="{3570387D-9469-495F-B2B5-7CD9A62938C4}" srcOrd="0" destOrd="0" presId="urn:microsoft.com/office/officeart/2005/8/layout/hList7"/>
    <dgm:cxn modelId="{2BA4A022-46A5-4643-A436-15C4F71DBDB0}" type="presOf" srcId="{7046DFC8-E487-43F1-9760-2B18A5AC3317}" destId="{EDA47F33-16D7-4F33-A127-7FEB861B5060}" srcOrd="0" destOrd="0" presId="urn:microsoft.com/office/officeart/2005/8/layout/hList7"/>
    <dgm:cxn modelId="{41FBDEF2-67D3-48B9-A7EC-33C54E905A01}" type="presOf" srcId="{DE355D3B-36FD-4687-8B25-35CC8A770A31}" destId="{7D6F7646-998F-4000-94DB-4798E6C4B515}" srcOrd="0" destOrd="0" presId="urn:microsoft.com/office/officeart/2005/8/layout/hList7"/>
    <dgm:cxn modelId="{0765AEE9-D176-4A6D-A733-955B8F2BE8D3}" type="presOf" srcId="{1E045036-59C8-4377-9C50-4D054AC2A3D3}" destId="{53A074A0-F0CD-4220-8538-8C7A95327408}" srcOrd="0" destOrd="0" presId="urn:microsoft.com/office/officeart/2005/8/layout/hList7"/>
    <dgm:cxn modelId="{6D003A6C-DEE8-4239-98F5-181862905F3C}" type="presOf" srcId="{DB13D1D7-B63B-40B6-B07C-E72186DDBA3C}" destId="{806ED1AC-420B-45AC-98BE-C79D0F11F479}" srcOrd="0" destOrd="0" presId="urn:microsoft.com/office/officeart/2005/8/layout/hList7"/>
    <dgm:cxn modelId="{A4FB8B43-650E-46BD-8A98-7002117033F8}" srcId="{1E045036-59C8-4377-9C50-4D054AC2A3D3}" destId="{C8E68CB4-8717-4CED-8A08-1ACBAF1F705E}" srcOrd="1" destOrd="0" parTransId="{35E795AE-466B-4CAF-9C09-D5052B3EA120}" sibTransId="{DE355D3B-36FD-4687-8B25-35CC8A770A31}"/>
    <dgm:cxn modelId="{01CB96F9-A49E-440C-B75E-581B32B10FB2}" type="presOf" srcId="{A364AEBE-BC8A-4E8F-9258-DBC8EF725E94}" destId="{D683ABC3-F3EE-4D8B-B337-C58EBA7DDE74}" srcOrd="0" destOrd="0" presId="urn:microsoft.com/office/officeart/2005/8/layout/hList7"/>
    <dgm:cxn modelId="{E18E910B-773F-49DF-8B63-4AB83BAA050C}" type="presOf" srcId="{F3458AFD-E4C8-4BE4-8980-B51247CD0DBC}" destId="{0C40EAE3-9E9A-442E-AFA5-E564BBA8DBD6}" srcOrd="0" destOrd="0" presId="urn:microsoft.com/office/officeart/2005/8/layout/hList7"/>
    <dgm:cxn modelId="{50E90886-6351-4AE1-BCCC-8E963DBC2590}" type="presOf" srcId="{C8E68CB4-8717-4CED-8A08-1ACBAF1F705E}" destId="{82D1BB07-F457-46C2-A34E-8141DC7517F5}" srcOrd="0" destOrd="0" presId="urn:microsoft.com/office/officeart/2005/8/layout/hList7"/>
    <dgm:cxn modelId="{58CA4271-CCE5-4DA7-B4CF-BFC54D367717}" srcId="{1E045036-59C8-4377-9C50-4D054AC2A3D3}" destId="{7FA89686-722A-40B9-8403-9F0E5080EF68}" srcOrd="0" destOrd="0" parTransId="{034690C1-BBC8-42D5-878E-1817FB6DCEE7}" sibTransId="{3D1C3DC1-C83C-4EA0-BB4A-B3FF85B2D584}"/>
    <dgm:cxn modelId="{4F47D4EF-8FE2-43B4-9E11-DEB7FE54F491}" type="presParOf" srcId="{53A074A0-F0CD-4220-8538-8C7A95327408}" destId="{0291ECDD-8AE9-4A36-A76F-0BFB4B29A818}" srcOrd="0" destOrd="0" presId="urn:microsoft.com/office/officeart/2005/8/layout/hList7"/>
    <dgm:cxn modelId="{90994BD8-7DA6-4595-A6AE-43597ADE8733}" type="presParOf" srcId="{53A074A0-F0CD-4220-8538-8C7A95327408}" destId="{B99A82F7-C3A2-4B6F-BC62-0232620A869B}" srcOrd="1" destOrd="0" presId="urn:microsoft.com/office/officeart/2005/8/layout/hList7"/>
    <dgm:cxn modelId="{7B38C1E2-B9BA-49C9-BD45-93D512FD595C}" type="presParOf" srcId="{B99A82F7-C3A2-4B6F-BC62-0232620A869B}" destId="{E9B8F50E-A965-4CFB-A627-C2123CFD22DC}" srcOrd="0" destOrd="0" presId="urn:microsoft.com/office/officeart/2005/8/layout/hList7"/>
    <dgm:cxn modelId="{0271D638-1616-4479-8C0B-B78125BEF361}" type="presParOf" srcId="{E9B8F50E-A965-4CFB-A627-C2123CFD22DC}" destId="{ADD85BCA-4DA0-46B6-8CDA-C37FE3579941}" srcOrd="0" destOrd="0" presId="urn:microsoft.com/office/officeart/2005/8/layout/hList7"/>
    <dgm:cxn modelId="{F837CDB4-898B-45AB-A605-004095492C06}" type="presParOf" srcId="{E9B8F50E-A965-4CFB-A627-C2123CFD22DC}" destId="{F0CEA01D-3F83-4C61-9B9F-1C75FB55DDF2}" srcOrd="1" destOrd="0" presId="urn:microsoft.com/office/officeart/2005/8/layout/hList7"/>
    <dgm:cxn modelId="{60F515F5-AE4C-4BDE-92FB-623E359BB1AF}" type="presParOf" srcId="{E9B8F50E-A965-4CFB-A627-C2123CFD22DC}" destId="{C3447346-E7FE-42BE-A38C-C4C2D3D907A2}" srcOrd="2" destOrd="0" presId="urn:microsoft.com/office/officeart/2005/8/layout/hList7"/>
    <dgm:cxn modelId="{50D05853-E212-425A-8724-04AE2AD2DCF1}" type="presParOf" srcId="{E9B8F50E-A965-4CFB-A627-C2123CFD22DC}" destId="{E2192C29-081E-4B3F-A5E5-95746204199E}" srcOrd="3" destOrd="0" presId="urn:microsoft.com/office/officeart/2005/8/layout/hList7"/>
    <dgm:cxn modelId="{919DCF35-37BE-4DC8-9E0E-5E017F12CE94}" type="presParOf" srcId="{B99A82F7-C3A2-4B6F-BC62-0232620A869B}" destId="{3570387D-9469-495F-B2B5-7CD9A62938C4}" srcOrd="1" destOrd="0" presId="urn:microsoft.com/office/officeart/2005/8/layout/hList7"/>
    <dgm:cxn modelId="{6462B4D0-3049-44B7-83F9-D455C698C723}" type="presParOf" srcId="{B99A82F7-C3A2-4B6F-BC62-0232620A869B}" destId="{F6D6A345-9E5A-4495-AAA2-1E09765AB071}" srcOrd="2" destOrd="0" presId="urn:microsoft.com/office/officeart/2005/8/layout/hList7"/>
    <dgm:cxn modelId="{513C2232-894D-46AB-A9E5-45598D74E7DA}" type="presParOf" srcId="{F6D6A345-9E5A-4495-AAA2-1E09765AB071}" destId="{82D1BB07-F457-46C2-A34E-8141DC7517F5}" srcOrd="0" destOrd="0" presId="urn:microsoft.com/office/officeart/2005/8/layout/hList7"/>
    <dgm:cxn modelId="{8C7B6BB3-7167-47BB-BDF9-466791EC547D}" type="presParOf" srcId="{F6D6A345-9E5A-4495-AAA2-1E09765AB071}" destId="{832EE1EB-C200-4472-B231-DA5F1B50D466}" srcOrd="1" destOrd="0" presId="urn:microsoft.com/office/officeart/2005/8/layout/hList7"/>
    <dgm:cxn modelId="{300DDCFE-DB64-452B-AB8D-925941EC2D69}" type="presParOf" srcId="{F6D6A345-9E5A-4495-AAA2-1E09765AB071}" destId="{4436D955-ABF9-4770-AD81-65F14D5281C6}" srcOrd="2" destOrd="0" presId="urn:microsoft.com/office/officeart/2005/8/layout/hList7"/>
    <dgm:cxn modelId="{064BAF9B-03B1-4F9B-B574-4F7C18CA8B0D}" type="presParOf" srcId="{F6D6A345-9E5A-4495-AAA2-1E09765AB071}" destId="{E836B610-66BB-47A5-976F-3B3B345AB351}" srcOrd="3" destOrd="0" presId="urn:microsoft.com/office/officeart/2005/8/layout/hList7"/>
    <dgm:cxn modelId="{996F8190-3957-4B88-BA7B-79F22C829E81}" type="presParOf" srcId="{B99A82F7-C3A2-4B6F-BC62-0232620A869B}" destId="{7D6F7646-998F-4000-94DB-4798E6C4B515}" srcOrd="3" destOrd="0" presId="urn:microsoft.com/office/officeart/2005/8/layout/hList7"/>
    <dgm:cxn modelId="{48EA5EB3-7BB0-47A1-A9F4-DFAA8DDBF68F}" type="presParOf" srcId="{B99A82F7-C3A2-4B6F-BC62-0232620A869B}" destId="{22C6BF7D-B4D7-4BBC-BC91-257905555002}" srcOrd="4" destOrd="0" presId="urn:microsoft.com/office/officeart/2005/8/layout/hList7"/>
    <dgm:cxn modelId="{6A121A91-1D52-424A-88DB-A510187C2799}" type="presParOf" srcId="{22C6BF7D-B4D7-4BBC-BC91-257905555002}" destId="{806ED1AC-420B-45AC-98BE-C79D0F11F479}" srcOrd="0" destOrd="0" presId="urn:microsoft.com/office/officeart/2005/8/layout/hList7"/>
    <dgm:cxn modelId="{DC251E4D-FAC1-47B7-957E-406E7D57AF1C}" type="presParOf" srcId="{22C6BF7D-B4D7-4BBC-BC91-257905555002}" destId="{B8863AF8-801E-4627-A951-69822061C05B}" srcOrd="1" destOrd="0" presId="urn:microsoft.com/office/officeart/2005/8/layout/hList7"/>
    <dgm:cxn modelId="{4B5AD927-C277-4857-8027-0045B18158A0}" type="presParOf" srcId="{22C6BF7D-B4D7-4BBC-BC91-257905555002}" destId="{912ACE2B-BCC9-4EF9-8529-CF6557773E3C}" srcOrd="2" destOrd="0" presId="urn:microsoft.com/office/officeart/2005/8/layout/hList7"/>
    <dgm:cxn modelId="{B1C69AC8-E3A5-4D81-8BED-559C1ABF99D1}" type="presParOf" srcId="{22C6BF7D-B4D7-4BBC-BC91-257905555002}" destId="{98B612EB-8E82-493A-AC19-D8695024A5DD}" srcOrd="3" destOrd="0" presId="urn:microsoft.com/office/officeart/2005/8/layout/hList7"/>
    <dgm:cxn modelId="{7954A836-B8B4-40B9-9C08-B0E68F3F320A}" type="presParOf" srcId="{B99A82F7-C3A2-4B6F-BC62-0232620A869B}" destId="{EDA47F33-16D7-4F33-A127-7FEB861B5060}" srcOrd="5" destOrd="0" presId="urn:microsoft.com/office/officeart/2005/8/layout/hList7"/>
    <dgm:cxn modelId="{B77C37ED-4847-400E-ACA5-42445AED6F48}" type="presParOf" srcId="{B99A82F7-C3A2-4B6F-BC62-0232620A869B}" destId="{3A5967FC-F66F-4FC5-8865-E69D96C001FD}" srcOrd="6" destOrd="0" presId="urn:microsoft.com/office/officeart/2005/8/layout/hList7"/>
    <dgm:cxn modelId="{65BD3B17-F21C-46E9-832C-14AC112DA4F0}" type="presParOf" srcId="{3A5967FC-F66F-4FC5-8865-E69D96C001FD}" destId="{D683ABC3-F3EE-4D8B-B337-C58EBA7DDE74}" srcOrd="0" destOrd="0" presId="urn:microsoft.com/office/officeart/2005/8/layout/hList7"/>
    <dgm:cxn modelId="{B4AADAD7-C969-4987-8151-93BF2480FF74}" type="presParOf" srcId="{3A5967FC-F66F-4FC5-8865-E69D96C001FD}" destId="{7EE4ED78-74D5-4B2C-945A-01A133A0BC0F}" srcOrd="1" destOrd="0" presId="urn:microsoft.com/office/officeart/2005/8/layout/hList7"/>
    <dgm:cxn modelId="{E397A4E7-5761-4F63-9B44-75E936706265}" type="presParOf" srcId="{3A5967FC-F66F-4FC5-8865-E69D96C001FD}" destId="{85E9AEBB-D731-4639-B34B-A5D7550EDAA8}" srcOrd="2" destOrd="0" presId="urn:microsoft.com/office/officeart/2005/8/layout/hList7"/>
    <dgm:cxn modelId="{67B09177-B4F5-4BE6-8AFD-5B4952853A6F}" type="presParOf" srcId="{3A5967FC-F66F-4FC5-8865-E69D96C001FD}" destId="{0445B027-CB7B-46BE-BC1B-4E499A50BAB0}" srcOrd="3" destOrd="0" presId="urn:microsoft.com/office/officeart/2005/8/layout/hList7"/>
    <dgm:cxn modelId="{200C8843-A14F-4CE0-8B77-46729ADEEA2C}" type="presParOf" srcId="{B99A82F7-C3A2-4B6F-BC62-0232620A869B}" destId="{0C40EAE3-9E9A-442E-AFA5-E564BBA8DBD6}" srcOrd="7" destOrd="0" presId="urn:microsoft.com/office/officeart/2005/8/layout/hList7"/>
    <dgm:cxn modelId="{6C6048DD-8A1A-4B07-AB58-48F9155492E7}" type="presParOf" srcId="{B99A82F7-C3A2-4B6F-BC62-0232620A869B}" destId="{8C3D79D3-FC0B-4C1A-BBBB-D8F653E8E109}" srcOrd="8" destOrd="0" presId="urn:microsoft.com/office/officeart/2005/8/layout/hList7"/>
    <dgm:cxn modelId="{C251D9F6-DDA6-4548-86FD-9F0330EEB176}" type="presParOf" srcId="{8C3D79D3-FC0B-4C1A-BBBB-D8F653E8E109}" destId="{11D16BD5-CA78-43A1-BF5E-736D4E64E5CD}" srcOrd="0" destOrd="0" presId="urn:microsoft.com/office/officeart/2005/8/layout/hList7"/>
    <dgm:cxn modelId="{EA7A8FB7-594D-4341-8CFB-499D4DF4D606}" type="presParOf" srcId="{8C3D79D3-FC0B-4C1A-BBBB-D8F653E8E109}" destId="{8CE90A90-5F9D-44A7-A04B-24458ABC91BA}" srcOrd="1" destOrd="0" presId="urn:microsoft.com/office/officeart/2005/8/layout/hList7"/>
    <dgm:cxn modelId="{447DB960-3912-40EA-B133-F8A3C759053F}" type="presParOf" srcId="{8C3D79D3-FC0B-4C1A-BBBB-D8F653E8E109}" destId="{156E7AD8-5B05-4818-A61F-141BE48CF433}" srcOrd="2" destOrd="0" presId="urn:microsoft.com/office/officeart/2005/8/layout/hList7"/>
    <dgm:cxn modelId="{184AE04A-0EAC-4369-AEBB-3072ED8CD358}" type="presParOf" srcId="{8C3D79D3-FC0B-4C1A-BBBB-D8F653E8E109}" destId="{6A17D42F-19FC-463F-BB7A-388A48492D87}"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9DCF50A-8396-4898-8CC1-ABCDC20F4B20}" type="doc">
      <dgm:prSet loTypeId="urn:microsoft.com/office/officeart/2008/layout/RadialCluster" loCatId="relationship" qsTypeId="urn:microsoft.com/office/officeart/2005/8/quickstyle/simple1" qsCatId="simple" csTypeId="urn:microsoft.com/office/officeart/2005/8/colors/colorful1" csCatId="colorful" phldr="1"/>
      <dgm:spPr/>
      <dgm:t>
        <a:bodyPr/>
        <a:lstStyle/>
        <a:p>
          <a:pPr rtl="1"/>
          <a:endParaRPr lang="ar-EG"/>
        </a:p>
      </dgm:t>
    </dgm:pt>
    <dgm:pt modelId="{1EC476E4-8D82-4ECE-B71E-CABC1A107AC1}">
      <dgm:prSet phldrT="[نص]"/>
      <dgm:spPr/>
      <dgm:t>
        <a:bodyPr/>
        <a:lstStyle/>
        <a:p>
          <a:pPr rtl="1"/>
          <a:r>
            <a:rPr lang="ar-EG" dirty="0" smtClean="0"/>
            <a:t>العوامل الداخلية</a:t>
          </a:r>
          <a:endParaRPr lang="ar-EG" dirty="0"/>
        </a:p>
      </dgm:t>
    </dgm:pt>
    <dgm:pt modelId="{9D83B0F9-976F-4CC8-B966-9FE47230AEA0}" type="parTrans" cxnId="{48E8211B-EE24-48DA-B355-146B1E3BFF15}">
      <dgm:prSet/>
      <dgm:spPr/>
      <dgm:t>
        <a:bodyPr/>
        <a:lstStyle/>
        <a:p>
          <a:pPr rtl="1"/>
          <a:endParaRPr lang="ar-EG"/>
        </a:p>
      </dgm:t>
    </dgm:pt>
    <dgm:pt modelId="{D930FE0D-6242-4939-90F3-CD340ABC1D8B}" type="sibTrans" cxnId="{48E8211B-EE24-48DA-B355-146B1E3BFF15}">
      <dgm:prSet/>
      <dgm:spPr/>
      <dgm:t>
        <a:bodyPr/>
        <a:lstStyle/>
        <a:p>
          <a:pPr rtl="1"/>
          <a:endParaRPr lang="ar-EG"/>
        </a:p>
      </dgm:t>
    </dgm:pt>
    <dgm:pt modelId="{DB3DF02B-1D1A-498C-AEE8-302FFF384D4B}">
      <dgm:prSet phldrT="[نص]"/>
      <dgm:spPr/>
      <dgm:t>
        <a:bodyPr/>
        <a:lstStyle/>
        <a:p>
          <a:pPr rtl="1"/>
          <a:r>
            <a:rPr lang="ar-EG" dirty="0" smtClean="0">
              <a:solidFill>
                <a:schemeClr val="tx1">
                  <a:lumMod val="95000"/>
                  <a:lumOff val="5000"/>
                </a:schemeClr>
              </a:solidFill>
            </a:rPr>
            <a:t>الدين: يؤثر الدين بصورة كبيرة في عملية التنشئة الاجتماعية وذلك بسبب اختلاف الأديان والطباع التي تنبع من كل دين؛ فعلى سبيل المثال يحرص الإسلام على تنشئة أفراده بالقرآن والسنة</a:t>
          </a:r>
          <a:endParaRPr lang="ar-EG" dirty="0">
            <a:solidFill>
              <a:schemeClr val="tx1">
                <a:lumMod val="95000"/>
                <a:lumOff val="5000"/>
              </a:schemeClr>
            </a:solidFill>
          </a:endParaRPr>
        </a:p>
      </dgm:t>
    </dgm:pt>
    <dgm:pt modelId="{8BF22460-608C-4F32-A16C-BF50C52E571A}" type="parTrans" cxnId="{23375C7D-AA68-4BA6-A380-4607D7C59EFC}">
      <dgm:prSet/>
      <dgm:spPr/>
      <dgm:t>
        <a:bodyPr/>
        <a:lstStyle/>
        <a:p>
          <a:pPr rtl="1"/>
          <a:endParaRPr lang="ar-EG"/>
        </a:p>
      </dgm:t>
    </dgm:pt>
    <dgm:pt modelId="{B508E27D-0E87-4460-BE1E-3C40C87612EE}" type="sibTrans" cxnId="{23375C7D-AA68-4BA6-A380-4607D7C59EFC}">
      <dgm:prSet/>
      <dgm:spPr/>
      <dgm:t>
        <a:bodyPr/>
        <a:lstStyle/>
        <a:p>
          <a:pPr rtl="1"/>
          <a:endParaRPr lang="ar-EG"/>
        </a:p>
      </dgm:t>
    </dgm:pt>
    <dgm:pt modelId="{CB5E0C22-5647-47A2-BF0E-F78EC78EE227}">
      <dgm:prSet phldrT="[نص]"/>
      <dgm:spPr/>
      <dgm:t>
        <a:bodyPr/>
        <a:lstStyle/>
        <a:p>
          <a:pPr rtl="1"/>
          <a:r>
            <a:rPr lang="ar-EG" dirty="0" smtClean="0">
              <a:solidFill>
                <a:schemeClr val="tx1">
                  <a:lumMod val="95000"/>
                  <a:lumOff val="5000"/>
                </a:schemeClr>
              </a:solidFill>
            </a:rPr>
            <a:t>الأسرة: هي الوحدة الاجتماعية التي تهدف إلى المحافظة على النوع الإنساني؛ فهي أول ما يقابل الإنسان، وهي التي تسهم بشكل أساسي في تكوين شخصية الطفل من خلال التفاعل والعلاقات بين الأفراد</a:t>
          </a:r>
          <a:endParaRPr lang="ar-EG" dirty="0">
            <a:solidFill>
              <a:schemeClr val="tx1">
                <a:lumMod val="95000"/>
                <a:lumOff val="5000"/>
              </a:schemeClr>
            </a:solidFill>
          </a:endParaRPr>
        </a:p>
      </dgm:t>
    </dgm:pt>
    <dgm:pt modelId="{8F990933-E6C3-4A5A-A12F-CFCDACDE7036}" type="parTrans" cxnId="{729E61C9-ADBD-4EF2-BECA-582B5DE88262}">
      <dgm:prSet/>
      <dgm:spPr/>
      <dgm:t>
        <a:bodyPr/>
        <a:lstStyle/>
        <a:p>
          <a:pPr rtl="1"/>
          <a:endParaRPr lang="ar-EG"/>
        </a:p>
      </dgm:t>
    </dgm:pt>
    <dgm:pt modelId="{7DC9FB12-75D4-4F41-9D72-A9BE5B807C1A}" type="sibTrans" cxnId="{729E61C9-ADBD-4EF2-BECA-582B5DE88262}">
      <dgm:prSet/>
      <dgm:spPr/>
      <dgm:t>
        <a:bodyPr/>
        <a:lstStyle/>
        <a:p>
          <a:pPr rtl="1"/>
          <a:endParaRPr lang="ar-EG"/>
        </a:p>
      </dgm:t>
    </dgm:pt>
    <dgm:pt modelId="{C6EBA33E-FE63-4F39-AF9C-D47E413A988D}">
      <dgm:prSet phldrT="[نص]"/>
      <dgm:spPr/>
      <dgm:t>
        <a:bodyPr/>
        <a:lstStyle/>
        <a:p>
          <a:pPr rtl="1"/>
          <a:r>
            <a:rPr lang="ar-EG" dirty="0" smtClean="0">
              <a:solidFill>
                <a:schemeClr val="tx1">
                  <a:lumMod val="95000"/>
                  <a:lumOff val="5000"/>
                </a:schemeClr>
              </a:solidFill>
            </a:rPr>
            <a:t>نوع العلاقات الأسرية: تؤثر العلاقات الأسرية في عملية التنشئة الاجتماعية حيث أن السعادة الزوجية تؤدي إلى تماسك الأسرة، مما يخلق جواً يساعد على نمو الطفل بطريقة متكاملة</a:t>
          </a:r>
          <a:endParaRPr lang="ar-EG" dirty="0">
            <a:solidFill>
              <a:schemeClr val="tx1">
                <a:lumMod val="95000"/>
                <a:lumOff val="5000"/>
              </a:schemeClr>
            </a:solidFill>
          </a:endParaRPr>
        </a:p>
      </dgm:t>
    </dgm:pt>
    <dgm:pt modelId="{32578633-FC94-4BBE-9259-7E9474613542}" type="parTrans" cxnId="{4F5B0CE3-647C-42EC-8DC7-CDA28B650201}">
      <dgm:prSet/>
      <dgm:spPr/>
      <dgm:t>
        <a:bodyPr/>
        <a:lstStyle/>
        <a:p>
          <a:pPr rtl="1"/>
          <a:endParaRPr lang="ar-EG"/>
        </a:p>
      </dgm:t>
    </dgm:pt>
    <dgm:pt modelId="{05710F69-BA26-4F44-B51D-2F619D1485FA}" type="sibTrans" cxnId="{4F5B0CE3-647C-42EC-8DC7-CDA28B650201}">
      <dgm:prSet/>
      <dgm:spPr/>
      <dgm:t>
        <a:bodyPr/>
        <a:lstStyle/>
        <a:p>
          <a:pPr rtl="1"/>
          <a:endParaRPr lang="ar-EG"/>
        </a:p>
      </dgm:t>
    </dgm:pt>
    <dgm:pt modelId="{8800D831-5CF6-46B3-A103-0B8D543A517F}" type="pres">
      <dgm:prSet presAssocID="{39DCF50A-8396-4898-8CC1-ABCDC20F4B20}" presName="Name0" presStyleCnt="0">
        <dgm:presLayoutVars>
          <dgm:chMax val="1"/>
          <dgm:chPref val="1"/>
          <dgm:dir/>
          <dgm:animOne val="branch"/>
          <dgm:animLvl val="lvl"/>
        </dgm:presLayoutVars>
      </dgm:prSet>
      <dgm:spPr/>
      <dgm:t>
        <a:bodyPr/>
        <a:lstStyle/>
        <a:p>
          <a:pPr rtl="1"/>
          <a:endParaRPr lang="ar-EG"/>
        </a:p>
      </dgm:t>
    </dgm:pt>
    <dgm:pt modelId="{A9840BB5-DDCD-47D8-9F99-AEDFF111A487}" type="pres">
      <dgm:prSet presAssocID="{1EC476E4-8D82-4ECE-B71E-CABC1A107AC1}" presName="singleCycle" presStyleCnt="0"/>
      <dgm:spPr/>
    </dgm:pt>
    <dgm:pt modelId="{9C523B9C-A9C4-454E-8D55-1582767434D5}" type="pres">
      <dgm:prSet presAssocID="{1EC476E4-8D82-4ECE-B71E-CABC1A107AC1}" presName="singleCenter" presStyleLbl="node1" presStyleIdx="0" presStyleCnt="4">
        <dgm:presLayoutVars>
          <dgm:chMax val="7"/>
          <dgm:chPref val="7"/>
        </dgm:presLayoutVars>
      </dgm:prSet>
      <dgm:spPr/>
      <dgm:t>
        <a:bodyPr/>
        <a:lstStyle/>
        <a:p>
          <a:pPr rtl="1"/>
          <a:endParaRPr lang="ar-EG"/>
        </a:p>
      </dgm:t>
    </dgm:pt>
    <dgm:pt modelId="{DEEB3D1B-628F-48FA-8B89-5B5AD76156F3}" type="pres">
      <dgm:prSet presAssocID="{8BF22460-608C-4F32-A16C-BF50C52E571A}" presName="Name56" presStyleLbl="parChTrans1D2" presStyleIdx="0" presStyleCnt="3"/>
      <dgm:spPr/>
      <dgm:t>
        <a:bodyPr/>
        <a:lstStyle/>
        <a:p>
          <a:pPr rtl="1"/>
          <a:endParaRPr lang="ar-EG"/>
        </a:p>
      </dgm:t>
    </dgm:pt>
    <dgm:pt modelId="{71E3DEE2-5EB5-436F-B01F-483B4B3FA514}" type="pres">
      <dgm:prSet presAssocID="{DB3DF02B-1D1A-498C-AEE8-302FFF384D4B}" presName="text0" presStyleLbl="node1" presStyleIdx="1" presStyleCnt="4" custScaleX="243748" custScaleY="154785">
        <dgm:presLayoutVars>
          <dgm:bulletEnabled val="1"/>
        </dgm:presLayoutVars>
      </dgm:prSet>
      <dgm:spPr/>
      <dgm:t>
        <a:bodyPr/>
        <a:lstStyle/>
        <a:p>
          <a:pPr rtl="1"/>
          <a:endParaRPr lang="ar-EG"/>
        </a:p>
      </dgm:t>
    </dgm:pt>
    <dgm:pt modelId="{672FA9D9-D5A3-46BC-A46B-ADAEDF0F9A46}" type="pres">
      <dgm:prSet presAssocID="{8F990933-E6C3-4A5A-A12F-CFCDACDE7036}" presName="Name56" presStyleLbl="parChTrans1D2" presStyleIdx="1" presStyleCnt="3"/>
      <dgm:spPr/>
      <dgm:t>
        <a:bodyPr/>
        <a:lstStyle/>
        <a:p>
          <a:pPr rtl="1"/>
          <a:endParaRPr lang="ar-EG"/>
        </a:p>
      </dgm:t>
    </dgm:pt>
    <dgm:pt modelId="{0BA82AF2-0248-4B36-98B3-E2E8E4683508}" type="pres">
      <dgm:prSet presAssocID="{CB5E0C22-5647-47A2-BF0E-F78EC78EE227}" presName="text0" presStyleLbl="node1" presStyleIdx="2" presStyleCnt="4" custScaleX="227793" custScaleY="225688">
        <dgm:presLayoutVars>
          <dgm:bulletEnabled val="1"/>
        </dgm:presLayoutVars>
      </dgm:prSet>
      <dgm:spPr/>
      <dgm:t>
        <a:bodyPr/>
        <a:lstStyle/>
        <a:p>
          <a:pPr rtl="1"/>
          <a:endParaRPr lang="ar-EG"/>
        </a:p>
      </dgm:t>
    </dgm:pt>
    <dgm:pt modelId="{07382054-80CB-4432-9A1B-D593ECC8323E}" type="pres">
      <dgm:prSet presAssocID="{32578633-FC94-4BBE-9259-7E9474613542}" presName="Name56" presStyleLbl="parChTrans1D2" presStyleIdx="2" presStyleCnt="3"/>
      <dgm:spPr/>
      <dgm:t>
        <a:bodyPr/>
        <a:lstStyle/>
        <a:p>
          <a:pPr rtl="1"/>
          <a:endParaRPr lang="ar-EG"/>
        </a:p>
      </dgm:t>
    </dgm:pt>
    <dgm:pt modelId="{66A0E88A-C33F-49AD-B854-117D5485B42F}" type="pres">
      <dgm:prSet presAssocID="{C6EBA33E-FE63-4F39-AF9C-D47E413A988D}" presName="text0" presStyleLbl="node1" presStyleIdx="3" presStyleCnt="4" custScaleX="221639" custScaleY="230807">
        <dgm:presLayoutVars>
          <dgm:bulletEnabled val="1"/>
        </dgm:presLayoutVars>
      </dgm:prSet>
      <dgm:spPr/>
      <dgm:t>
        <a:bodyPr/>
        <a:lstStyle/>
        <a:p>
          <a:pPr rtl="1"/>
          <a:endParaRPr lang="ar-EG"/>
        </a:p>
      </dgm:t>
    </dgm:pt>
  </dgm:ptLst>
  <dgm:cxnLst>
    <dgm:cxn modelId="{8A38658E-B095-4391-8BDE-C3203D762134}" type="presOf" srcId="{C6EBA33E-FE63-4F39-AF9C-D47E413A988D}" destId="{66A0E88A-C33F-49AD-B854-117D5485B42F}" srcOrd="0" destOrd="0" presId="urn:microsoft.com/office/officeart/2008/layout/RadialCluster"/>
    <dgm:cxn modelId="{23375C7D-AA68-4BA6-A380-4607D7C59EFC}" srcId="{1EC476E4-8D82-4ECE-B71E-CABC1A107AC1}" destId="{DB3DF02B-1D1A-498C-AEE8-302FFF384D4B}" srcOrd="0" destOrd="0" parTransId="{8BF22460-608C-4F32-A16C-BF50C52E571A}" sibTransId="{B508E27D-0E87-4460-BE1E-3C40C87612EE}"/>
    <dgm:cxn modelId="{818E53FF-34F7-4C91-A591-DE824999C945}" type="presOf" srcId="{DB3DF02B-1D1A-498C-AEE8-302FFF384D4B}" destId="{71E3DEE2-5EB5-436F-B01F-483B4B3FA514}" srcOrd="0" destOrd="0" presId="urn:microsoft.com/office/officeart/2008/layout/RadialCluster"/>
    <dgm:cxn modelId="{48E8211B-EE24-48DA-B355-146B1E3BFF15}" srcId="{39DCF50A-8396-4898-8CC1-ABCDC20F4B20}" destId="{1EC476E4-8D82-4ECE-B71E-CABC1A107AC1}" srcOrd="0" destOrd="0" parTransId="{9D83B0F9-976F-4CC8-B966-9FE47230AEA0}" sibTransId="{D930FE0D-6242-4939-90F3-CD340ABC1D8B}"/>
    <dgm:cxn modelId="{35CA4928-B19D-4602-AC60-B3E06C0EC609}" type="presOf" srcId="{8BF22460-608C-4F32-A16C-BF50C52E571A}" destId="{DEEB3D1B-628F-48FA-8B89-5B5AD76156F3}" srcOrd="0" destOrd="0" presId="urn:microsoft.com/office/officeart/2008/layout/RadialCluster"/>
    <dgm:cxn modelId="{4F5B0CE3-647C-42EC-8DC7-CDA28B650201}" srcId="{1EC476E4-8D82-4ECE-B71E-CABC1A107AC1}" destId="{C6EBA33E-FE63-4F39-AF9C-D47E413A988D}" srcOrd="2" destOrd="0" parTransId="{32578633-FC94-4BBE-9259-7E9474613542}" sibTransId="{05710F69-BA26-4F44-B51D-2F619D1485FA}"/>
    <dgm:cxn modelId="{729E61C9-ADBD-4EF2-BECA-582B5DE88262}" srcId="{1EC476E4-8D82-4ECE-B71E-CABC1A107AC1}" destId="{CB5E0C22-5647-47A2-BF0E-F78EC78EE227}" srcOrd="1" destOrd="0" parTransId="{8F990933-E6C3-4A5A-A12F-CFCDACDE7036}" sibTransId="{7DC9FB12-75D4-4F41-9D72-A9BE5B807C1A}"/>
    <dgm:cxn modelId="{03AF4964-B79A-4B21-AA6C-2ADA99209152}" type="presOf" srcId="{1EC476E4-8D82-4ECE-B71E-CABC1A107AC1}" destId="{9C523B9C-A9C4-454E-8D55-1582767434D5}" srcOrd="0" destOrd="0" presId="urn:microsoft.com/office/officeart/2008/layout/RadialCluster"/>
    <dgm:cxn modelId="{18F8331B-FD66-46DA-AC22-F549EFE19C85}" type="presOf" srcId="{8F990933-E6C3-4A5A-A12F-CFCDACDE7036}" destId="{672FA9D9-D5A3-46BC-A46B-ADAEDF0F9A46}" srcOrd="0" destOrd="0" presId="urn:microsoft.com/office/officeart/2008/layout/RadialCluster"/>
    <dgm:cxn modelId="{35C0B6E7-FA1E-4241-B913-96416864A6EC}" type="presOf" srcId="{39DCF50A-8396-4898-8CC1-ABCDC20F4B20}" destId="{8800D831-5CF6-46B3-A103-0B8D543A517F}" srcOrd="0" destOrd="0" presId="urn:microsoft.com/office/officeart/2008/layout/RadialCluster"/>
    <dgm:cxn modelId="{5E57A0CE-25EC-422E-A412-51F22FD2CAEB}" type="presOf" srcId="{32578633-FC94-4BBE-9259-7E9474613542}" destId="{07382054-80CB-4432-9A1B-D593ECC8323E}" srcOrd="0" destOrd="0" presId="urn:microsoft.com/office/officeart/2008/layout/RadialCluster"/>
    <dgm:cxn modelId="{C162B32F-D30A-4D21-BC1C-EA72DA85CB28}" type="presOf" srcId="{CB5E0C22-5647-47A2-BF0E-F78EC78EE227}" destId="{0BA82AF2-0248-4B36-98B3-E2E8E4683508}" srcOrd="0" destOrd="0" presId="urn:microsoft.com/office/officeart/2008/layout/RadialCluster"/>
    <dgm:cxn modelId="{03E89B97-27E6-4906-BAF8-DBCD0DFE5238}" type="presParOf" srcId="{8800D831-5CF6-46B3-A103-0B8D543A517F}" destId="{A9840BB5-DDCD-47D8-9F99-AEDFF111A487}" srcOrd="0" destOrd="0" presId="urn:microsoft.com/office/officeart/2008/layout/RadialCluster"/>
    <dgm:cxn modelId="{3C085F95-1850-4C92-AF81-1CAB5E792112}" type="presParOf" srcId="{A9840BB5-DDCD-47D8-9F99-AEDFF111A487}" destId="{9C523B9C-A9C4-454E-8D55-1582767434D5}" srcOrd="0" destOrd="0" presId="urn:microsoft.com/office/officeart/2008/layout/RadialCluster"/>
    <dgm:cxn modelId="{296FE249-A3C4-4547-B891-B8E90903DD57}" type="presParOf" srcId="{A9840BB5-DDCD-47D8-9F99-AEDFF111A487}" destId="{DEEB3D1B-628F-48FA-8B89-5B5AD76156F3}" srcOrd="1" destOrd="0" presId="urn:microsoft.com/office/officeart/2008/layout/RadialCluster"/>
    <dgm:cxn modelId="{AA214FC5-82D7-4C21-9B31-C8EA132C817D}" type="presParOf" srcId="{A9840BB5-DDCD-47D8-9F99-AEDFF111A487}" destId="{71E3DEE2-5EB5-436F-B01F-483B4B3FA514}" srcOrd="2" destOrd="0" presId="urn:microsoft.com/office/officeart/2008/layout/RadialCluster"/>
    <dgm:cxn modelId="{28E3BFA2-7271-4E7A-A6A6-D19FAC088452}" type="presParOf" srcId="{A9840BB5-DDCD-47D8-9F99-AEDFF111A487}" destId="{672FA9D9-D5A3-46BC-A46B-ADAEDF0F9A46}" srcOrd="3" destOrd="0" presId="urn:microsoft.com/office/officeart/2008/layout/RadialCluster"/>
    <dgm:cxn modelId="{C0DF1962-6D51-4C7B-A8B8-65FE8CB37064}" type="presParOf" srcId="{A9840BB5-DDCD-47D8-9F99-AEDFF111A487}" destId="{0BA82AF2-0248-4B36-98B3-E2E8E4683508}" srcOrd="4" destOrd="0" presId="urn:microsoft.com/office/officeart/2008/layout/RadialCluster"/>
    <dgm:cxn modelId="{8AE845EF-1048-41EA-9FDA-521328C49997}" type="presParOf" srcId="{A9840BB5-DDCD-47D8-9F99-AEDFF111A487}" destId="{07382054-80CB-4432-9A1B-D593ECC8323E}" srcOrd="5" destOrd="0" presId="urn:microsoft.com/office/officeart/2008/layout/RadialCluster"/>
    <dgm:cxn modelId="{A2565925-A719-48BE-A086-A6465B387FF0}" type="presParOf" srcId="{A9840BB5-DDCD-47D8-9F99-AEDFF111A487}" destId="{66A0E88A-C33F-49AD-B854-117D5485B42F}"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D9C4213-231A-46BA-A820-0E2B6E0332ED}" type="doc">
      <dgm:prSet loTypeId="urn:microsoft.com/office/officeart/2005/8/layout/default" loCatId="list" qsTypeId="urn:microsoft.com/office/officeart/2005/8/quickstyle/simple1" qsCatId="simple" csTypeId="urn:microsoft.com/office/officeart/2005/8/colors/colorful1" csCatId="colorful" phldr="1"/>
      <dgm:spPr/>
      <dgm:t>
        <a:bodyPr/>
        <a:lstStyle/>
        <a:p>
          <a:pPr rtl="1"/>
          <a:endParaRPr lang="ar-EG"/>
        </a:p>
      </dgm:t>
    </dgm:pt>
    <dgm:pt modelId="{AC3E3BCC-A1DA-436D-966F-ABB29FC33E99}">
      <dgm:prSet phldrT="[نص]"/>
      <dgm:spPr/>
      <dgm:t>
        <a:bodyPr/>
        <a:lstStyle/>
        <a:p>
          <a:pPr rtl="1"/>
          <a:r>
            <a:rPr lang="ar-EG" dirty="0" smtClean="0">
              <a:solidFill>
                <a:schemeClr val="tx1">
                  <a:lumMod val="95000"/>
                  <a:lumOff val="5000"/>
                </a:schemeClr>
              </a:solidFill>
            </a:rPr>
            <a:t>1- الملاحظة : والمقصود بالتربية بالملاحظة ملاحقة الولد وملازمته في التكوين العقيدي والأخلاقي، ومراقبته وملاحظته في الإعداد النفسي والاجتماعي. كما ينبغي الحذر من التضييق على الولد ومرافقته في كل مكان وزمان</a:t>
          </a:r>
          <a:endParaRPr lang="ar-EG" dirty="0">
            <a:solidFill>
              <a:schemeClr val="tx1">
                <a:lumMod val="95000"/>
                <a:lumOff val="5000"/>
              </a:schemeClr>
            </a:solidFill>
          </a:endParaRPr>
        </a:p>
      </dgm:t>
    </dgm:pt>
    <dgm:pt modelId="{97219CCF-40C1-477F-83C1-BDFDC26AD4D6}" type="parTrans" cxnId="{244B6FDF-3AB7-4852-8C8C-8854B4F35C10}">
      <dgm:prSet/>
      <dgm:spPr/>
      <dgm:t>
        <a:bodyPr/>
        <a:lstStyle/>
        <a:p>
          <a:pPr rtl="1"/>
          <a:endParaRPr lang="ar-EG"/>
        </a:p>
      </dgm:t>
    </dgm:pt>
    <dgm:pt modelId="{86049E6C-4817-47B1-8B10-2D47BE364AAF}" type="sibTrans" cxnId="{244B6FDF-3AB7-4852-8C8C-8854B4F35C10}">
      <dgm:prSet/>
      <dgm:spPr/>
      <dgm:t>
        <a:bodyPr/>
        <a:lstStyle/>
        <a:p>
          <a:pPr rtl="1"/>
          <a:endParaRPr lang="ar-EG"/>
        </a:p>
      </dgm:t>
    </dgm:pt>
    <dgm:pt modelId="{99A2B7F1-3A1F-42A1-A5FB-5E7941FADD2A}">
      <dgm:prSet phldrT="[نص]"/>
      <dgm:spPr/>
      <dgm:t>
        <a:bodyPr/>
        <a:lstStyle/>
        <a:p>
          <a:pPr rtl="1"/>
          <a:r>
            <a:rPr lang="ar-EG" dirty="0" smtClean="0">
              <a:solidFill>
                <a:schemeClr val="tx1">
                  <a:lumMod val="95000"/>
                  <a:lumOff val="5000"/>
                </a:schemeClr>
              </a:solidFill>
            </a:rPr>
            <a:t>2- التربية بالعادة : الأصل في التربية بالعادة حديث النبي صلى الله عليه وسلم في شأن الصلاة؛ لأن التكرار الذي يدوم ثلاث سنوات كفيل بغرس العبادة حتى تصبح عادة راسخة في النفس</a:t>
          </a:r>
          <a:endParaRPr lang="ar-EG" dirty="0">
            <a:solidFill>
              <a:schemeClr val="tx1">
                <a:lumMod val="95000"/>
                <a:lumOff val="5000"/>
              </a:schemeClr>
            </a:solidFill>
          </a:endParaRPr>
        </a:p>
      </dgm:t>
    </dgm:pt>
    <dgm:pt modelId="{071F9C42-5609-40A4-92B1-B7484D03E05F}" type="parTrans" cxnId="{652C3091-29C2-44CA-96CC-C7DDD38B212D}">
      <dgm:prSet/>
      <dgm:spPr/>
      <dgm:t>
        <a:bodyPr/>
        <a:lstStyle/>
        <a:p>
          <a:pPr rtl="1"/>
          <a:endParaRPr lang="ar-EG"/>
        </a:p>
      </dgm:t>
    </dgm:pt>
    <dgm:pt modelId="{33EDC665-045D-4327-8692-1A9470709F4A}" type="sibTrans" cxnId="{652C3091-29C2-44CA-96CC-C7DDD38B212D}">
      <dgm:prSet/>
      <dgm:spPr/>
      <dgm:t>
        <a:bodyPr/>
        <a:lstStyle/>
        <a:p>
          <a:pPr rtl="1"/>
          <a:endParaRPr lang="ar-EG"/>
        </a:p>
      </dgm:t>
    </dgm:pt>
    <dgm:pt modelId="{C71FDCED-9811-46BC-960D-0334B5EEF9D0}">
      <dgm:prSet phldrT="[نص]"/>
      <dgm:spPr/>
      <dgm:t>
        <a:bodyPr/>
        <a:lstStyle/>
        <a:p>
          <a:pPr rtl="1"/>
          <a:r>
            <a:rPr lang="ar-EG" dirty="0" smtClean="0">
              <a:solidFill>
                <a:schemeClr val="tx1">
                  <a:lumMod val="95000"/>
                  <a:lumOff val="5000"/>
                </a:schemeClr>
              </a:solidFill>
            </a:rPr>
            <a:t>3- التربية بالإشارة : تستخدم التربية بالإشارة في بعض المواقف كأن يخطئ الطفل خطأ أمام بعض الضيوف أو في مَجْمَع كبير، أو أن يكون أول مرة يصدر منه ذلك، فعندها تصبح نظرة الغضب كافية أو الإشارة خفية باليد؛ لأن إيقاع العقوبة قد يجعل الطفل معانداً</a:t>
          </a:r>
          <a:endParaRPr lang="ar-EG" dirty="0">
            <a:solidFill>
              <a:schemeClr val="tx1">
                <a:lumMod val="95000"/>
                <a:lumOff val="5000"/>
              </a:schemeClr>
            </a:solidFill>
          </a:endParaRPr>
        </a:p>
      </dgm:t>
    </dgm:pt>
    <dgm:pt modelId="{4293E865-E50A-4759-B7A0-06CD983A5033}" type="parTrans" cxnId="{E406FDEC-CCF9-4054-84A8-54E08B81BB2E}">
      <dgm:prSet/>
      <dgm:spPr/>
      <dgm:t>
        <a:bodyPr/>
        <a:lstStyle/>
        <a:p>
          <a:pPr rtl="1"/>
          <a:endParaRPr lang="ar-EG"/>
        </a:p>
      </dgm:t>
    </dgm:pt>
    <dgm:pt modelId="{4131CD72-6324-44F2-8E81-D209FABED9E3}" type="sibTrans" cxnId="{E406FDEC-CCF9-4054-84A8-54E08B81BB2E}">
      <dgm:prSet/>
      <dgm:spPr/>
      <dgm:t>
        <a:bodyPr/>
        <a:lstStyle/>
        <a:p>
          <a:pPr rtl="1"/>
          <a:endParaRPr lang="ar-EG"/>
        </a:p>
      </dgm:t>
    </dgm:pt>
    <dgm:pt modelId="{A8C2C800-BB8E-4BE5-81B4-E6375E461A39}">
      <dgm:prSet phldrT="[نص]"/>
      <dgm:spPr/>
      <dgm:t>
        <a:bodyPr/>
        <a:lstStyle/>
        <a:p>
          <a:pPr rtl="1"/>
          <a:r>
            <a:rPr lang="ar-EG" dirty="0" smtClean="0">
              <a:solidFill>
                <a:schemeClr val="tx1">
                  <a:lumMod val="95000"/>
                  <a:lumOff val="5000"/>
                </a:schemeClr>
              </a:solidFill>
            </a:rPr>
            <a:t>4- التربية بالموعظة وهدي السلف فيها : تعتمد الموعظة على جانبين، الأول: بيان الحق وتعرية المنكر. الثاني: إثارة الوجدان</a:t>
          </a:r>
          <a:endParaRPr lang="ar-EG" dirty="0">
            <a:solidFill>
              <a:schemeClr val="tx1">
                <a:lumMod val="95000"/>
                <a:lumOff val="5000"/>
              </a:schemeClr>
            </a:solidFill>
          </a:endParaRPr>
        </a:p>
      </dgm:t>
    </dgm:pt>
    <dgm:pt modelId="{DA17EB5D-AC45-4D79-B6FC-AFE3D318CC42}" type="parTrans" cxnId="{63D92461-16E6-4242-8C2A-70418A627034}">
      <dgm:prSet/>
      <dgm:spPr/>
      <dgm:t>
        <a:bodyPr/>
        <a:lstStyle/>
        <a:p>
          <a:pPr rtl="1"/>
          <a:endParaRPr lang="ar-EG"/>
        </a:p>
      </dgm:t>
    </dgm:pt>
    <dgm:pt modelId="{AB61AA03-1517-4F43-871B-A49C287F8FB6}" type="sibTrans" cxnId="{63D92461-16E6-4242-8C2A-70418A627034}">
      <dgm:prSet/>
      <dgm:spPr/>
      <dgm:t>
        <a:bodyPr/>
        <a:lstStyle/>
        <a:p>
          <a:pPr rtl="1"/>
          <a:endParaRPr lang="ar-EG"/>
        </a:p>
      </dgm:t>
    </dgm:pt>
    <dgm:pt modelId="{423F664F-4B83-436C-932E-C2787D1BD48D}" type="pres">
      <dgm:prSet presAssocID="{6D9C4213-231A-46BA-A820-0E2B6E0332ED}" presName="diagram" presStyleCnt="0">
        <dgm:presLayoutVars>
          <dgm:dir/>
          <dgm:resizeHandles val="exact"/>
        </dgm:presLayoutVars>
      </dgm:prSet>
      <dgm:spPr/>
      <dgm:t>
        <a:bodyPr/>
        <a:lstStyle/>
        <a:p>
          <a:pPr rtl="1"/>
          <a:endParaRPr lang="ar-EG"/>
        </a:p>
      </dgm:t>
    </dgm:pt>
    <dgm:pt modelId="{3FFAA7A4-6628-46E1-9B78-28D3FB3065E6}" type="pres">
      <dgm:prSet presAssocID="{AC3E3BCC-A1DA-436D-966F-ABB29FC33E99}" presName="node" presStyleLbl="node1" presStyleIdx="0" presStyleCnt="4">
        <dgm:presLayoutVars>
          <dgm:bulletEnabled val="1"/>
        </dgm:presLayoutVars>
      </dgm:prSet>
      <dgm:spPr/>
      <dgm:t>
        <a:bodyPr/>
        <a:lstStyle/>
        <a:p>
          <a:pPr rtl="1"/>
          <a:endParaRPr lang="ar-EG"/>
        </a:p>
      </dgm:t>
    </dgm:pt>
    <dgm:pt modelId="{19B078EF-0896-471B-9AA5-3420B8874D20}" type="pres">
      <dgm:prSet presAssocID="{86049E6C-4817-47B1-8B10-2D47BE364AAF}" presName="sibTrans" presStyleCnt="0"/>
      <dgm:spPr/>
    </dgm:pt>
    <dgm:pt modelId="{7426BF89-FC12-48F8-9381-5B254679F207}" type="pres">
      <dgm:prSet presAssocID="{99A2B7F1-3A1F-42A1-A5FB-5E7941FADD2A}" presName="node" presStyleLbl="node1" presStyleIdx="1" presStyleCnt="4">
        <dgm:presLayoutVars>
          <dgm:bulletEnabled val="1"/>
        </dgm:presLayoutVars>
      </dgm:prSet>
      <dgm:spPr/>
      <dgm:t>
        <a:bodyPr/>
        <a:lstStyle/>
        <a:p>
          <a:pPr rtl="1"/>
          <a:endParaRPr lang="ar-EG"/>
        </a:p>
      </dgm:t>
    </dgm:pt>
    <dgm:pt modelId="{96D9B4EF-5DF4-4B46-8283-1AFF4F260F1B}" type="pres">
      <dgm:prSet presAssocID="{33EDC665-045D-4327-8692-1A9470709F4A}" presName="sibTrans" presStyleCnt="0"/>
      <dgm:spPr/>
    </dgm:pt>
    <dgm:pt modelId="{4DE836DC-4514-4ACF-B5ED-C9AC3705DCEC}" type="pres">
      <dgm:prSet presAssocID="{C71FDCED-9811-46BC-960D-0334B5EEF9D0}" presName="node" presStyleLbl="node1" presStyleIdx="2" presStyleCnt="4">
        <dgm:presLayoutVars>
          <dgm:bulletEnabled val="1"/>
        </dgm:presLayoutVars>
      </dgm:prSet>
      <dgm:spPr/>
      <dgm:t>
        <a:bodyPr/>
        <a:lstStyle/>
        <a:p>
          <a:pPr rtl="1"/>
          <a:endParaRPr lang="ar-EG"/>
        </a:p>
      </dgm:t>
    </dgm:pt>
    <dgm:pt modelId="{908AEE00-A77B-46F1-90C5-2678D964E19B}" type="pres">
      <dgm:prSet presAssocID="{4131CD72-6324-44F2-8E81-D209FABED9E3}" presName="sibTrans" presStyleCnt="0"/>
      <dgm:spPr/>
    </dgm:pt>
    <dgm:pt modelId="{1D9E2F01-A49A-4DA1-A45E-3D7039D16446}" type="pres">
      <dgm:prSet presAssocID="{A8C2C800-BB8E-4BE5-81B4-E6375E461A39}" presName="node" presStyleLbl="node1" presStyleIdx="3" presStyleCnt="4">
        <dgm:presLayoutVars>
          <dgm:bulletEnabled val="1"/>
        </dgm:presLayoutVars>
      </dgm:prSet>
      <dgm:spPr/>
      <dgm:t>
        <a:bodyPr/>
        <a:lstStyle/>
        <a:p>
          <a:pPr rtl="1"/>
          <a:endParaRPr lang="ar-EG"/>
        </a:p>
      </dgm:t>
    </dgm:pt>
  </dgm:ptLst>
  <dgm:cxnLst>
    <dgm:cxn modelId="{CF8C052A-158D-4EA3-95F4-97F5FA6237B0}" type="presOf" srcId="{99A2B7F1-3A1F-42A1-A5FB-5E7941FADD2A}" destId="{7426BF89-FC12-48F8-9381-5B254679F207}" srcOrd="0" destOrd="0" presId="urn:microsoft.com/office/officeart/2005/8/layout/default"/>
    <dgm:cxn modelId="{244B6FDF-3AB7-4852-8C8C-8854B4F35C10}" srcId="{6D9C4213-231A-46BA-A820-0E2B6E0332ED}" destId="{AC3E3BCC-A1DA-436D-966F-ABB29FC33E99}" srcOrd="0" destOrd="0" parTransId="{97219CCF-40C1-477F-83C1-BDFDC26AD4D6}" sibTransId="{86049E6C-4817-47B1-8B10-2D47BE364AAF}"/>
    <dgm:cxn modelId="{652C3091-29C2-44CA-96CC-C7DDD38B212D}" srcId="{6D9C4213-231A-46BA-A820-0E2B6E0332ED}" destId="{99A2B7F1-3A1F-42A1-A5FB-5E7941FADD2A}" srcOrd="1" destOrd="0" parTransId="{071F9C42-5609-40A4-92B1-B7484D03E05F}" sibTransId="{33EDC665-045D-4327-8692-1A9470709F4A}"/>
    <dgm:cxn modelId="{FDD67015-94C5-4181-B816-6E95791EB29D}" type="presOf" srcId="{6D9C4213-231A-46BA-A820-0E2B6E0332ED}" destId="{423F664F-4B83-436C-932E-C2787D1BD48D}" srcOrd="0" destOrd="0" presId="urn:microsoft.com/office/officeart/2005/8/layout/default"/>
    <dgm:cxn modelId="{3DB197FE-21E3-466D-8650-A6DB090718C4}" type="presOf" srcId="{C71FDCED-9811-46BC-960D-0334B5EEF9D0}" destId="{4DE836DC-4514-4ACF-B5ED-C9AC3705DCEC}" srcOrd="0" destOrd="0" presId="urn:microsoft.com/office/officeart/2005/8/layout/default"/>
    <dgm:cxn modelId="{63D92461-16E6-4242-8C2A-70418A627034}" srcId="{6D9C4213-231A-46BA-A820-0E2B6E0332ED}" destId="{A8C2C800-BB8E-4BE5-81B4-E6375E461A39}" srcOrd="3" destOrd="0" parTransId="{DA17EB5D-AC45-4D79-B6FC-AFE3D318CC42}" sibTransId="{AB61AA03-1517-4F43-871B-A49C287F8FB6}"/>
    <dgm:cxn modelId="{103AC192-D48F-48FA-BD9D-32327E7D81F4}" type="presOf" srcId="{AC3E3BCC-A1DA-436D-966F-ABB29FC33E99}" destId="{3FFAA7A4-6628-46E1-9B78-28D3FB3065E6}" srcOrd="0" destOrd="0" presId="urn:microsoft.com/office/officeart/2005/8/layout/default"/>
    <dgm:cxn modelId="{E406FDEC-CCF9-4054-84A8-54E08B81BB2E}" srcId="{6D9C4213-231A-46BA-A820-0E2B6E0332ED}" destId="{C71FDCED-9811-46BC-960D-0334B5EEF9D0}" srcOrd="2" destOrd="0" parTransId="{4293E865-E50A-4759-B7A0-06CD983A5033}" sibTransId="{4131CD72-6324-44F2-8E81-D209FABED9E3}"/>
    <dgm:cxn modelId="{39BA35BB-1167-4171-9159-20536E30D414}" type="presOf" srcId="{A8C2C800-BB8E-4BE5-81B4-E6375E461A39}" destId="{1D9E2F01-A49A-4DA1-A45E-3D7039D16446}" srcOrd="0" destOrd="0" presId="urn:microsoft.com/office/officeart/2005/8/layout/default"/>
    <dgm:cxn modelId="{D627C5B6-8232-4174-9A52-EF0F6972703A}" type="presParOf" srcId="{423F664F-4B83-436C-932E-C2787D1BD48D}" destId="{3FFAA7A4-6628-46E1-9B78-28D3FB3065E6}" srcOrd="0" destOrd="0" presId="urn:microsoft.com/office/officeart/2005/8/layout/default"/>
    <dgm:cxn modelId="{C4EE5029-093C-40A1-BBDA-2BF06215E1A2}" type="presParOf" srcId="{423F664F-4B83-436C-932E-C2787D1BD48D}" destId="{19B078EF-0896-471B-9AA5-3420B8874D20}" srcOrd="1" destOrd="0" presId="urn:microsoft.com/office/officeart/2005/8/layout/default"/>
    <dgm:cxn modelId="{A07E1689-4747-4CEF-A1A6-EE30DF18CD5D}" type="presParOf" srcId="{423F664F-4B83-436C-932E-C2787D1BD48D}" destId="{7426BF89-FC12-48F8-9381-5B254679F207}" srcOrd="2" destOrd="0" presId="urn:microsoft.com/office/officeart/2005/8/layout/default"/>
    <dgm:cxn modelId="{92E7796A-D235-41F8-914E-018181BA4BD8}" type="presParOf" srcId="{423F664F-4B83-436C-932E-C2787D1BD48D}" destId="{96D9B4EF-5DF4-4B46-8283-1AFF4F260F1B}" srcOrd="3" destOrd="0" presId="urn:microsoft.com/office/officeart/2005/8/layout/default"/>
    <dgm:cxn modelId="{D4740A5E-BE18-4E09-B54E-8680F7106405}" type="presParOf" srcId="{423F664F-4B83-436C-932E-C2787D1BD48D}" destId="{4DE836DC-4514-4ACF-B5ED-C9AC3705DCEC}" srcOrd="4" destOrd="0" presId="urn:microsoft.com/office/officeart/2005/8/layout/default"/>
    <dgm:cxn modelId="{A2C7FD88-9369-43C6-9C61-F6526D6DA423}" type="presParOf" srcId="{423F664F-4B83-436C-932E-C2787D1BD48D}" destId="{908AEE00-A77B-46F1-90C5-2678D964E19B}" srcOrd="5" destOrd="0" presId="urn:microsoft.com/office/officeart/2005/8/layout/default"/>
    <dgm:cxn modelId="{B4383583-5B20-4979-A074-7F983B5450F9}" type="presParOf" srcId="{423F664F-4B83-436C-932E-C2787D1BD48D}" destId="{1D9E2F01-A49A-4DA1-A45E-3D7039D16446}"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3A93EBD-CB3F-4314-ABD6-984B08D936A3}" type="doc">
      <dgm:prSet loTypeId="urn:microsoft.com/office/officeart/2005/8/layout/bProcess3" loCatId="process" qsTypeId="urn:microsoft.com/office/officeart/2005/8/quickstyle/simple1" qsCatId="simple" csTypeId="urn:microsoft.com/office/officeart/2005/8/colors/colorful1" csCatId="colorful" phldr="1"/>
      <dgm:spPr/>
      <dgm:t>
        <a:bodyPr/>
        <a:lstStyle/>
        <a:p>
          <a:pPr rtl="1"/>
          <a:endParaRPr lang="ar-EG"/>
        </a:p>
      </dgm:t>
    </dgm:pt>
    <dgm:pt modelId="{AAB2D688-450B-4D2C-99EC-6B6F1DEE9606}">
      <dgm:prSet phldrT="[نص]"/>
      <dgm:spPr/>
      <dgm:t>
        <a:bodyPr/>
        <a:lstStyle/>
        <a:p>
          <a:pPr rtl="1"/>
          <a:r>
            <a:rPr lang="ar-EG" dirty="0" smtClean="0"/>
            <a:t>لا بدّ أن تكون البداية مع الطفل صحيحة، بحيث يطلق الأبوين عليه اسماً جميلاً وليّس سخيفاً، لأنه سيلازمه طوال عمره.</a:t>
          </a:r>
          <a:endParaRPr lang="ar-EG" dirty="0"/>
        </a:p>
      </dgm:t>
    </dgm:pt>
    <dgm:pt modelId="{47A8E7C4-C751-42BF-9E23-CC3713A9CD20}" type="parTrans" cxnId="{65133234-5C4B-44BA-BC34-BC284C35CB14}">
      <dgm:prSet/>
      <dgm:spPr/>
      <dgm:t>
        <a:bodyPr/>
        <a:lstStyle/>
        <a:p>
          <a:pPr rtl="1"/>
          <a:endParaRPr lang="ar-EG"/>
        </a:p>
      </dgm:t>
    </dgm:pt>
    <dgm:pt modelId="{3611D1F8-6E05-42A4-9611-8052763CC0E0}" type="sibTrans" cxnId="{65133234-5C4B-44BA-BC34-BC284C35CB14}">
      <dgm:prSet/>
      <dgm:spPr/>
      <dgm:t>
        <a:bodyPr/>
        <a:lstStyle/>
        <a:p>
          <a:pPr rtl="1"/>
          <a:endParaRPr lang="ar-EG"/>
        </a:p>
      </dgm:t>
    </dgm:pt>
    <dgm:pt modelId="{D9627FE1-952F-4AE9-A615-DF472D561505}">
      <dgm:prSet phldrT="[نص]"/>
      <dgm:spPr/>
      <dgm:t>
        <a:bodyPr/>
        <a:lstStyle/>
        <a:p>
          <a:pPr rtl="1"/>
          <a:r>
            <a:rPr lang="ar-EG" dirty="0" smtClean="0"/>
            <a:t>لا تتوقع من الطفل أن يكون دائم الاستقامة وتصرفاته عقلانية، في النهاية هنالك شقاوة الأطفال وبراءتهم الممزوجة بطبيعتهم.</a:t>
          </a:r>
          <a:endParaRPr lang="ar-EG" dirty="0"/>
        </a:p>
      </dgm:t>
    </dgm:pt>
    <dgm:pt modelId="{09421B51-FED9-4B9A-A696-3064D2CBEC8C}" type="parTrans" cxnId="{218E587C-A59D-4751-B457-B09C96C2DC89}">
      <dgm:prSet/>
      <dgm:spPr/>
      <dgm:t>
        <a:bodyPr/>
        <a:lstStyle/>
        <a:p>
          <a:pPr rtl="1"/>
          <a:endParaRPr lang="ar-EG"/>
        </a:p>
      </dgm:t>
    </dgm:pt>
    <dgm:pt modelId="{D0B85E49-8244-4782-8A5A-4DB779A3E0A6}" type="sibTrans" cxnId="{218E587C-A59D-4751-B457-B09C96C2DC89}">
      <dgm:prSet/>
      <dgm:spPr/>
      <dgm:t>
        <a:bodyPr/>
        <a:lstStyle/>
        <a:p>
          <a:pPr rtl="1"/>
          <a:endParaRPr lang="ar-EG"/>
        </a:p>
      </dgm:t>
    </dgm:pt>
    <dgm:pt modelId="{C073C584-23B8-4125-B4D6-CB5734ECF659}">
      <dgm:prSet phldrT="[نص]"/>
      <dgm:spPr/>
      <dgm:t>
        <a:bodyPr/>
        <a:lstStyle/>
        <a:p>
          <a:pPr rtl="1"/>
          <a:r>
            <a:rPr lang="ar-EG" dirty="0" smtClean="0"/>
            <a:t>على الأبوين أن ينصتا لحديث طفلهم ولا يقاطعانه، ولا بدّ أن يشعر الطفل باهتمامهم له ولما يقوله.</a:t>
          </a:r>
          <a:endParaRPr lang="ar-EG" dirty="0"/>
        </a:p>
      </dgm:t>
    </dgm:pt>
    <dgm:pt modelId="{BF64962A-D402-4AE1-81EF-B552EDCB287E}" type="parTrans" cxnId="{F7DC2CAA-7DC0-490E-B05F-25CBBAA58CEB}">
      <dgm:prSet/>
      <dgm:spPr/>
      <dgm:t>
        <a:bodyPr/>
        <a:lstStyle/>
        <a:p>
          <a:pPr rtl="1"/>
          <a:endParaRPr lang="ar-EG"/>
        </a:p>
      </dgm:t>
    </dgm:pt>
    <dgm:pt modelId="{CEF0FE8E-F2C3-4789-9DB4-AAEAA5E5FF88}" type="sibTrans" cxnId="{F7DC2CAA-7DC0-490E-B05F-25CBBAA58CEB}">
      <dgm:prSet/>
      <dgm:spPr/>
      <dgm:t>
        <a:bodyPr/>
        <a:lstStyle/>
        <a:p>
          <a:pPr rtl="1"/>
          <a:endParaRPr lang="ar-EG"/>
        </a:p>
      </dgm:t>
    </dgm:pt>
    <dgm:pt modelId="{3D69A07A-B90B-4A1F-BD5F-EC9543E51E03}">
      <dgm:prSet phldrT="[نص]"/>
      <dgm:spPr/>
      <dgm:t>
        <a:bodyPr/>
        <a:lstStyle/>
        <a:p>
          <a:pPr rtl="1"/>
          <a:r>
            <a:rPr lang="ar-EG" dirty="0" smtClean="0"/>
            <a:t>لكلّ طفل دمية مفضلة، لذا من الجميل أن يشعر باهتمام أبويه بها والسؤال عنها وعدم التقليل من شأنها.</a:t>
          </a:r>
          <a:endParaRPr lang="ar-EG" dirty="0"/>
        </a:p>
      </dgm:t>
    </dgm:pt>
    <dgm:pt modelId="{953409E5-F717-48EA-8BBF-4170493F9D34}" type="parTrans" cxnId="{2D6E6AAB-E782-4FF4-B1DA-9B9861557ADA}">
      <dgm:prSet/>
      <dgm:spPr/>
      <dgm:t>
        <a:bodyPr/>
        <a:lstStyle/>
        <a:p>
          <a:pPr rtl="1"/>
          <a:endParaRPr lang="ar-EG"/>
        </a:p>
      </dgm:t>
    </dgm:pt>
    <dgm:pt modelId="{B499AE5D-938F-4CFE-A09E-25766F40C3C4}" type="sibTrans" cxnId="{2D6E6AAB-E782-4FF4-B1DA-9B9861557ADA}">
      <dgm:prSet/>
      <dgm:spPr/>
      <dgm:t>
        <a:bodyPr/>
        <a:lstStyle/>
        <a:p>
          <a:pPr rtl="1"/>
          <a:endParaRPr lang="ar-EG"/>
        </a:p>
      </dgm:t>
    </dgm:pt>
    <dgm:pt modelId="{1F444C7F-0B7B-4400-B400-90490DF6D985}">
      <dgm:prSet phldrT="[نص]"/>
      <dgm:spPr/>
      <dgm:t>
        <a:bodyPr/>
        <a:lstStyle/>
        <a:p>
          <a:pPr rtl="1"/>
          <a:r>
            <a:rPr lang="ar-EG" dirty="0" smtClean="0"/>
            <a:t>الطفل دائماً معرّض للفشل أو الخطأ، لا بدّ أن يكون الأبوين مصدر دعم وتشجيع له للمحاولة مراراً وتكراراً وتوجيهه.</a:t>
          </a:r>
          <a:endParaRPr lang="ar-EG" dirty="0"/>
        </a:p>
      </dgm:t>
    </dgm:pt>
    <dgm:pt modelId="{71578BE1-9C69-4299-BC48-BFC64BDC6FD3}" type="parTrans" cxnId="{34E162E9-72DC-49FB-92E0-161698E642CA}">
      <dgm:prSet/>
      <dgm:spPr/>
      <dgm:t>
        <a:bodyPr/>
        <a:lstStyle/>
        <a:p>
          <a:pPr rtl="1"/>
          <a:endParaRPr lang="ar-EG"/>
        </a:p>
      </dgm:t>
    </dgm:pt>
    <dgm:pt modelId="{4D70689D-442C-4181-8FAB-73E083B18F24}" type="sibTrans" cxnId="{34E162E9-72DC-49FB-92E0-161698E642CA}">
      <dgm:prSet/>
      <dgm:spPr/>
      <dgm:t>
        <a:bodyPr/>
        <a:lstStyle/>
        <a:p>
          <a:pPr rtl="1"/>
          <a:endParaRPr lang="ar-EG"/>
        </a:p>
      </dgm:t>
    </dgm:pt>
    <dgm:pt modelId="{82C04A4E-F591-42B5-B49F-C94FFCD877F4}">
      <dgm:prSet phldrT="[نص]"/>
      <dgm:spPr/>
      <dgm:t>
        <a:bodyPr/>
        <a:lstStyle/>
        <a:p>
          <a:pPr rtl="1"/>
          <a:r>
            <a:rPr lang="ar-EG" dirty="0" smtClean="0"/>
            <a:t>لا بدّ من تقبّل الطفل كما هو، وتجنّب مقارنته بغيّره فهذا من شأنه أن يضعف ثقته بقدراته.</a:t>
          </a:r>
          <a:endParaRPr lang="ar-EG" dirty="0"/>
        </a:p>
      </dgm:t>
    </dgm:pt>
    <dgm:pt modelId="{156E22E9-4AC2-4EC4-AB29-CFBC3E31E29D}" type="parTrans" cxnId="{34F49FBF-B173-416D-82B7-52C0F0F53736}">
      <dgm:prSet/>
      <dgm:spPr/>
      <dgm:t>
        <a:bodyPr/>
        <a:lstStyle/>
        <a:p>
          <a:pPr rtl="1"/>
          <a:endParaRPr lang="ar-EG"/>
        </a:p>
      </dgm:t>
    </dgm:pt>
    <dgm:pt modelId="{F037D710-F6E1-4503-A00C-A74ADB7F580A}" type="sibTrans" cxnId="{34F49FBF-B173-416D-82B7-52C0F0F53736}">
      <dgm:prSet/>
      <dgm:spPr/>
      <dgm:t>
        <a:bodyPr/>
        <a:lstStyle/>
        <a:p>
          <a:pPr rtl="1"/>
          <a:endParaRPr lang="ar-EG"/>
        </a:p>
      </dgm:t>
    </dgm:pt>
    <dgm:pt modelId="{315645B8-9C84-4173-853B-DB82EC10EE45}" type="pres">
      <dgm:prSet presAssocID="{A3A93EBD-CB3F-4314-ABD6-984B08D936A3}" presName="Name0" presStyleCnt="0">
        <dgm:presLayoutVars>
          <dgm:dir/>
          <dgm:resizeHandles val="exact"/>
        </dgm:presLayoutVars>
      </dgm:prSet>
      <dgm:spPr/>
      <dgm:t>
        <a:bodyPr/>
        <a:lstStyle/>
        <a:p>
          <a:pPr rtl="1"/>
          <a:endParaRPr lang="ar-EG"/>
        </a:p>
      </dgm:t>
    </dgm:pt>
    <dgm:pt modelId="{9968EAE3-92CF-47F5-8468-B0BB84800F87}" type="pres">
      <dgm:prSet presAssocID="{AAB2D688-450B-4D2C-99EC-6B6F1DEE9606}" presName="node" presStyleLbl="node1" presStyleIdx="0" presStyleCnt="6">
        <dgm:presLayoutVars>
          <dgm:bulletEnabled val="1"/>
        </dgm:presLayoutVars>
      </dgm:prSet>
      <dgm:spPr/>
      <dgm:t>
        <a:bodyPr/>
        <a:lstStyle/>
        <a:p>
          <a:pPr rtl="1"/>
          <a:endParaRPr lang="ar-EG"/>
        </a:p>
      </dgm:t>
    </dgm:pt>
    <dgm:pt modelId="{3127D985-3490-462E-BABB-4276F8EE302E}" type="pres">
      <dgm:prSet presAssocID="{3611D1F8-6E05-42A4-9611-8052763CC0E0}" presName="sibTrans" presStyleLbl="sibTrans1D1" presStyleIdx="0" presStyleCnt="5"/>
      <dgm:spPr/>
      <dgm:t>
        <a:bodyPr/>
        <a:lstStyle/>
        <a:p>
          <a:pPr rtl="1"/>
          <a:endParaRPr lang="ar-EG"/>
        </a:p>
      </dgm:t>
    </dgm:pt>
    <dgm:pt modelId="{636EA71C-B798-4147-A2F3-FDF766796F3F}" type="pres">
      <dgm:prSet presAssocID="{3611D1F8-6E05-42A4-9611-8052763CC0E0}" presName="connectorText" presStyleLbl="sibTrans1D1" presStyleIdx="0" presStyleCnt="5"/>
      <dgm:spPr/>
      <dgm:t>
        <a:bodyPr/>
        <a:lstStyle/>
        <a:p>
          <a:pPr rtl="1"/>
          <a:endParaRPr lang="ar-EG"/>
        </a:p>
      </dgm:t>
    </dgm:pt>
    <dgm:pt modelId="{FC9F314A-B5F1-431D-B097-228222058B68}" type="pres">
      <dgm:prSet presAssocID="{D9627FE1-952F-4AE9-A615-DF472D561505}" presName="node" presStyleLbl="node1" presStyleIdx="1" presStyleCnt="6">
        <dgm:presLayoutVars>
          <dgm:bulletEnabled val="1"/>
        </dgm:presLayoutVars>
      </dgm:prSet>
      <dgm:spPr/>
      <dgm:t>
        <a:bodyPr/>
        <a:lstStyle/>
        <a:p>
          <a:pPr rtl="1"/>
          <a:endParaRPr lang="ar-EG"/>
        </a:p>
      </dgm:t>
    </dgm:pt>
    <dgm:pt modelId="{2274F30F-ACA1-446D-90F4-34DDB9274157}" type="pres">
      <dgm:prSet presAssocID="{D0B85E49-8244-4782-8A5A-4DB779A3E0A6}" presName="sibTrans" presStyleLbl="sibTrans1D1" presStyleIdx="1" presStyleCnt="5"/>
      <dgm:spPr/>
      <dgm:t>
        <a:bodyPr/>
        <a:lstStyle/>
        <a:p>
          <a:pPr rtl="1"/>
          <a:endParaRPr lang="ar-EG"/>
        </a:p>
      </dgm:t>
    </dgm:pt>
    <dgm:pt modelId="{2224143B-0B32-4EED-B94E-5EEB90AB5494}" type="pres">
      <dgm:prSet presAssocID="{D0B85E49-8244-4782-8A5A-4DB779A3E0A6}" presName="connectorText" presStyleLbl="sibTrans1D1" presStyleIdx="1" presStyleCnt="5"/>
      <dgm:spPr/>
      <dgm:t>
        <a:bodyPr/>
        <a:lstStyle/>
        <a:p>
          <a:pPr rtl="1"/>
          <a:endParaRPr lang="ar-EG"/>
        </a:p>
      </dgm:t>
    </dgm:pt>
    <dgm:pt modelId="{358488FF-4394-461F-8259-7F8267805A09}" type="pres">
      <dgm:prSet presAssocID="{C073C584-23B8-4125-B4D6-CB5734ECF659}" presName="node" presStyleLbl="node1" presStyleIdx="2" presStyleCnt="6">
        <dgm:presLayoutVars>
          <dgm:bulletEnabled val="1"/>
        </dgm:presLayoutVars>
      </dgm:prSet>
      <dgm:spPr/>
      <dgm:t>
        <a:bodyPr/>
        <a:lstStyle/>
        <a:p>
          <a:pPr rtl="1"/>
          <a:endParaRPr lang="ar-EG"/>
        </a:p>
      </dgm:t>
    </dgm:pt>
    <dgm:pt modelId="{57CE113B-276B-4F89-9EC9-6C39BCA24800}" type="pres">
      <dgm:prSet presAssocID="{CEF0FE8E-F2C3-4789-9DB4-AAEAA5E5FF88}" presName="sibTrans" presStyleLbl="sibTrans1D1" presStyleIdx="2" presStyleCnt="5"/>
      <dgm:spPr/>
      <dgm:t>
        <a:bodyPr/>
        <a:lstStyle/>
        <a:p>
          <a:pPr rtl="1"/>
          <a:endParaRPr lang="ar-EG"/>
        </a:p>
      </dgm:t>
    </dgm:pt>
    <dgm:pt modelId="{520FBB3E-0CAC-417B-92FE-4242BFD2DBD5}" type="pres">
      <dgm:prSet presAssocID="{CEF0FE8E-F2C3-4789-9DB4-AAEAA5E5FF88}" presName="connectorText" presStyleLbl="sibTrans1D1" presStyleIdx="2" presStyleCnt="5"/>
      <dgm:spPr/>
      <dgm:t>
        <a:bodyPr/>
        <a:lstStyle/>
        <a:p>
          <a:pPr rtl="1"/>
          <a:endParaRPr lang="ar-EG"/>
        </a:p>
      </dgm:t>
    </dgm:pt>
    <dgm:pt modelId="{E677562A-FB4E-4D87-8AC2-ABC9C424534D}" type="pres">
      <dgm:prSet presAssocID="{3D69A07A-B90B-4A1F-BD5F-EC9543E51E03}" presName="node" presStyleLbl="node1" presStyleIdx="3" presStyleCnt="6">
        <dgm:presLayoutVars>
          <dgm:bulletEnabled val="1"/>
        </dgm:presLayoutVars>
      </dgm:prSet>
      <dgm:spPr/>
      <dgm:t>
        <a:bodyPr/>
        <a:lstStyle/>
        <a:p>
          <a:pPr rtl="1"/>
          <a:endParaRPr lang="ar-EG"/>
        </a:p>
      </dgm:t>
    </dgm:pt>
    <dgm:pt modelId="{6E1762C3-89AD-41A5-AB0D-A7BCDDD0152B}" type="pres">
      <dgm:prSet presAssocID="{B499AE5D-938F-4CFE-A09E-25766F40C3C4}" presName="sibTrans" presStyleLbl="sibTrans1D1" presStyleIdx="3" presStyleCnt="5"/>
      <dgm:spPr/>
      <dgm:t>
        <a:bodyPr/>
        <a:lstStyle/>
        <a:p>
          <a:pPr rtl="1"/>
          <a:endParaRPr lang="ar-EG"/>
        </a:p>
      </dgm:t>
    </dgm:pt>
    <dgm:pt modelId="{91A14B74-2C81-4DAA-8E5A-490ADF14E4A1}" type="pres">
      <dgm:prSet presAssocID="{B499AE5D-938F-4CFE-A09E-25766F40C3C4}" presName="connectorText" presStyleLbl="sibTrans1D1" presStyleIdx="3" presStyleCnt="5"/>
      <dgm:spPr/>
      <dgm:t>
        <a:bodyPr/>
        <a:lstStyle/>
        <a:p>
          <a:pPr rtl="1"/>
          <a:endParaRPr lang="ar-EG"/>
        </a:p>
      </dgm:t>
    </dgm:pt>
    <dgm:pt modelId="{673CCB18-C089-46C1-98BE-BC589782417D}" type="pres">
      <dgm:prSet presAssocID="{1F444C7F-0B7B-4400-B400-90490DF6D985}" presName="node" presStyleLbl="node1" presStyleIdx="4" presStyleCnt="6">
        <dgm:presLayoutVars>
          <dgm:bulletEnabled val="1"/>
        </dgm:presLayoutVars>
      </dgm:prSet>
      <dgm:spPr/>
      <dgm:t>
        <a:bodyPr/>
        <a:lstStyle/>
        <a:p>
          <a:pPr rtl="1"/>
          <a:endParaRPr lang="ar-EG"/>
        </a:p>
      </dgm:t>
    </dgm:pt>
    <dgm:pt modelId="{EC4C6533-DA60-4A9E-AA8E-6EC66DFFFD6A}" type="pres">
      <dgm:prSet presAssocID="{4D70689D-442C-4181-8FAB-73E083B18F24}" presName="sibTrans" presStyleLbl="sibTrans1D1" presStyleIdx="4" presStyleCnt="5"/>
      <dgm:spPr/>
      <dgm:t>
        <a:bodyPr/>
        <a:lstStyle/>
        <a:p>
          <a:pPr rtl="1"/>
          <a:endParaRPr lang="ar-EG"/>
        </a:p>
      </dgm:t>
    </dgm:pt>
    <dgm:pt modelId="{CEDAE876-6770-461B-B8EB-6039E21FF8F6}" type="pres">
      <dgm:prSet presAssocID="{4D70689D-442C-4181-8FAB-73E083B18F24}" presName="connectorText" presStyleLbl="sibTrans1D1" presStyleIdx="4" presStyleCnt="5"/>
      <dgm:spPr/>
      <dgm:t>
        <a:bodyPr/>
        <a:lstStyle/>
        <a:p>
          <a:pPr rtl="1"/>
          <a:endParaRPr lang="ar-EG"/>
        </a:p>
      </dgm:t>
    </dgm:pt>
    <dgm:pt modelId="{C102596D-4DDF-427D-BD4F-966BEA141B48}" type="pres">
      <dgm:prSet presAssocID="{82C04A4E-F591-42B5-B49F-C94FFCD877F4}" presName="node" presStyleLbl="node1" presStyleIdx="5" presStyleCnt="6">
        <dgm:presLayoutVars>
          <dgm:bulletEnabled val="1"/>
        </dgm:presLayoutVars>
      </dgm:prSet>
      <dgm:spPr/>
      <dgm:t>
        <a:bodyPr/>
        <a:lstStyle/>
        <a:p>
          <a:pPr rtl="1"/>
          <a:endParaRPr lang="ar-EG"/>
        </a:p>
      </dgm:t>
    </dgm:pt>
  </dgm:ptLst>
  <dgm:cxnLst>
    <dgm:cxn modelId="{34F49FBF-B173-416D-82B7-52C0F0F53736}" srcId="{A3A93EBD-CB3F-4314-ABD6-984B08D936A3}" destId="{82C04A4E-F591-42B5-B49F-C94FFCD877F4}" srcOrd="5" destOrd="0" parTransId="{156E22E9-4AC2-4EC4-AB29-CFBC3E31E29D}" sibTransId="{F037D710-F6E1-4503-A00C-A74ADB7F580A}"/>
    <dgm:cxn modelId="{34E162E9-72DC-49FB-92E0-161698E642CA}" srcId="{A3A93EBD-CB3F-4314-ABD6-984B08D936A3}" destId="{1F444C7F-0B7B-4400-B400-90490DF6D985}" srcOrd="4" destOrd="0" parTransId="{71578BE1-9C69-4299-BC48-BFC64BDC6FD3}" sibTransId="{4D70689D-442C-4181-8FAB-73E083B18F24}"/>
    <dgm:cxn modelId="{A7FAF86C-8E4D-4593-8271-369A1B8B0C15}" type="presOf" srcId="{3D69A07A-B90B-4A1F-BD5F-EC9543E51E03}" destId="{E677562A-FB4E-4D87-8AC2-ABC9C424534D}" srcOrd="0" destOrd="0" presId="urn:microsoft.com/office/officeart/2005/8/layout/bProcess3"/>
    <dgm:cxn modelId="{62A8CE3C-3358-402F-AE47-39407DD872E7}" type="presOf" srcId="{4D70689D-442C-4181-8FAB-73E083B18F24}" destId="{EC4C6533-DA60-4A9E-AA8E-6EC66DFFFD6A}" srcOrd="0" destOrd="0" presId="urn:microsoft.com/office/officeart/2005/8/layout/bProcess3"/>
    <dgm:cxn modelId="{85A7D86A-6E41-40BE-A104-F1AB218FB556}" type="presOf" srcId="{1F444C7F-0B7B-4400-B400-90490DF6D985}" destId="{673CCB18-C089-46C1-98BE-BC589782417D}" srcOrd="0" destOrd="0" presId="urn:microsoft.com/office/officeart/2005/8/layout/bProcess3"/>
    <dgm:cxn modelId="{83F3D528-C7A0-4EBC-BCBF-B5E72D6182A2}" type="presOf" srcId="{B499AE5D-938F-4CFE-A09E-25766F40C3C4}" destId="{6E1762C3-89AD-41A5-AB0D-A7BCDDD0152B}" srcOrd="0" destOrd="0" presId="urn:microsoft.com/office/officeart/2005/8/layout/bProcess3"/>
    <dgm:cxn modelId="{669A8E6E-E824-4986-A845-E0B2AF30CEF7}" type="presOf" srcId="{3611D1F8-6E05-42A4-9611-8052763CC0E0}" destId="{3127D985-3490-462E-BABB-4276F8EE302E}" srcOrd="0" destOrd="0" presId="urn:microsoft.com/office/officeart/2005/8/layout/bProcess3"/>
    <dgm:cxn modelId="{F7DC2CAA-7DC0-490E-B05F-25CBBAA58CEB}" srcId="{A3A93EBD-CB3F-4314-ABD6-984B08D936A3}" destId="{C073C584-23B8-4125-B4D6-CB5734ECF659}" srcOrd="2" destOrd="0" parTransId="{BF64962A-D402-4AE1-81EF-B552EDCB287E}" sibTransId="{CEF0FE8E-F2C3-4789-9DB4-AAEAA5E5FF88}"/>
    <dgm:cxn modelId="{7C0745B6-6340-4B32-B329-4D55AD85B5E8}" type="presOf" srcId="{D0B85E49-8244-4782-8A5A-4DB779A3E0A6}" destId="{2224143B-0B32-4EED-B94E-5EEB90AB5494}" srcOrd="1" destOrd="0" presId="urn:microsoft.com/office/officeart/2005/8/layout/bProcess3"/>
    <dgm:cxn modelId="{F67D793C-101A-45C1-9AD6-F6C4EA798BBF}" type="presOf" srcId="{D9627FE1-952F-4AE9-A615-DF472D561505}" destId="{FC9F314A-B5F1-431D-B097-228222058B68}" srcOrd="0" destOrd="0" presId="urn:microsoft.com/office/officeart/2005/8/layout/bProcess3"/>
    <dgm:cxn modelId="{082343D8-5D12-41F7-93C3-64BAC606CBED}" type="presOf" srcId="{C073C584-23B8-4125-B4D6-CB5734ECF659}" destId="{358488FF-4394-461F-8259-7F8267805A09}" srcOrd="0" destOrd="0" presId="urn:microsoft.com/office/officeart/2005/8/layout/bProcess3"/>
    <dgm:cxn modelId="{74FD3F9D-AA9E-4260-80EB-2B224856C451}" type="presOf" srcId="{CEF0FE8E-F2C3-4789-9DB4-AAEAA5E5FF88}" destId="{57CE113B-276B-4F89-9EC9-6C39BCA24800}" srcOrd="0" destOrd="0" presId="urn:microsoft.com/office/officeart/2005/8/layout/bProcess3"/>
    <dgm:cxn modelId="{9D29D124-E2DC-4FE4-9922-2A78C84884C4}" type="presOf" srcId="{A3A93EBD-CB3F-4314-ABD6-984B08D936A3}" destId="{315645B8-9C84-4173-853B-DB82EC10EE45}" srcOrd="0" destOrd="0" presId="urn:microsoft.com/office/officeart/2005/8/layout/bProcess3"/>
    <dgm:cxn modelId="{FA43DC0A-73D8-4CA1-B742-384D1725F54C}" type="presOf" srcId="{CEF0FE8E-F2C3-4789-9DB4-AAEAA5E5FF88}" destId="{520FBB3E-0CAC-417B-92FE-4242BFD2DBD5}" srcOrd="1" destOrd="0" presId="urn:microsoft.com/office/officeart/2005/8/layout/bProcess3"/>
    <dgm:cxn modelId="{83879392-BC38-45FA-8EED-3930211B2E24}" type="presOf" srcId="{3611D1F8-6E05-42A4-9611-8052763CC0E0}" destId="{636EA71C-B798-4147-A2F3-FDF766796F3F}" srcOrd="1" destOrd="0" presId="urn:microsoft.com/office/officeart/2005/8/layout/bProcess3"/>
    <dgm:cxn modelId="{F2EC90EE-69BA-45E1-ACE7-6D05594CDBDC}" type="presOf" srcId="{4D70689D-442C-4181-8FAB-73E083B18F24}" destId="{CEDAE876-6770-461B-B8EB-6039E21FF8F6}" srcOrd="1" destOrd="0" presId="urn:microsoft.com/office/officeart/2005/8/layout/bProcess3"/>
    <dgm:cxn modelId="{487BD571-25B3-4D8A-A9DD-ECD59EE9B1FC}" type="presOf" srcId="{82C04A4E-F591-42B5-B49F-C94FFCD877F4}" destId="{C102596D-4DDF-427D-BD4F-966BEA141B48}" srcOrd="0" destOrd="0" presId="urn:microsoft.com/office/officeart/2005/8/layout/bProcess3"/>
    <dgm:cxn modelId="{0F80149C-E3C2-4CB8-8632-D6101E840E1F}" type="presOf" srcId="{B499AE5D-938F-4CFE-A09E-25766F40C3C4}" destId="{91A14B74-2C81-4DAA-8E5A-490ADF14E4A1}" srcOrd="1" destOrd="0" presId="urn:microsoft.com/office/officeart/2005/8/layout/bProcess3"/>
    <dgm:cxn modelId="{65133234-5C4B-44BA-BC34-BC284C35CB14}" srcId="{A3A93EBD-CB3F-4314-ABD6-984B08D936A3}" destId="{AAB2D688-450B-4D2C-99EC-6B6F1DEE9606}" srcOrd="0" destOrd="0" parTransId="{47A8E7C4-C751-42BF-9E23-CC3713A9CD20}" sibTransId="{3611D1F8-6E05-42A4-9611-8052763CC0E0}"/>
    <dgm:cxn modelId="{218E587C-A59D-4751-B457-B09C96C2DC89}" srcId="{A3A93EBD-CB3F-4314-ABD6-984B08D936A3}" destId="{D9627FE1-952F-4AE9-A615-DF472D561505}" srcOrd="1" destOrd="0" parTransId="{09421B51-FED9-4B9A-A696-3064D2CBEC8C}" sibTransId="{D0B85E49-8244-4782-8A5A-4DB779A3E0A6}"/>
    <dgm:cxn modelId="{27F1549C-4C35-4D42-A9BC-79F3144E2714}" type="presOf" srcId="{AAB2D688-450B-4D2C-99EC-6B6F1DEE9606}" destId="{9968EAE3-92CF-47F5-8468-B0BB84800F87}" srcOrd="0" destOrd="0" presId="urn:microsoft.com/office/officeart/2005/8/layout/bProcess3"/>
    <dgm:cxn modelId="{2D6E6AAB-E782-4FF4-B1DA-9B9861557ADA}" srcId="{A3A93EBD-CB3F-4314-ABD6-984B08D936A3}" destId="{3D69A07A-B90B-4A1F-BD5F-EC9543E51E03}" srcOrd="3" destOrd="0" parTransId="{953409E5-F717-48EA-8BBF-4170493F9D34}" sibTransId="{B499AE5D-938F-4CFE-A09E-25766F40C3C4}"/>
    <dgm:cxn modelId="{B5F463C3-1C59-46BF-83EC-88302CB7BE58}" type="presOf" srcId="{D0B85E49-8244-4782-8A5A-4DB779A3E0A6}" destId="{2274F30F-ACA1-446D-90F4-34DDB9274157}" srcOrd="0" destOrd="0" presId="urn:microsoft.com/office/officeart/2005/8/layout/bProcess3"/>
    <dgm:cxn modelId="{9FE520A0-2E14-4645-8E26-F20EB0825C1B}" type="presParOf" srcId="{315645B8-9C84-4173-853B-DB82EC10EE45}" destId="{9968EAE3-92CF-47F5-8468-B0BB84800F87}" srcOrd="0" destOrd="0" presId="urn:microsoft.com/office/officeart/2005/8/layout/bProcess3"/>
    <dgm:cxn modelId="{32129096-9071-425F-A894-40A491B09230}" type="presParOf" srcId="{315645B8-9C84-4173-853B-DB82EC10EE45}" destId="{3127D985-3490-462E-BABB-4276F8EE302E}" srcOrd="1" destOrd="0" presId="urn:microsoft.com/office/officeart/2005/8/layout/bProcess3"/>
    <dgm:cxn modelId="{B067E514-F2AF-4D7E-AF4C-01D16A8741E2}" type="presParOf" srcId="{3127D985-3490-462E-BABB-4276F8EE302E}" destId="{636EA71C-B798-4147-A2F3-FDF766796F3F}" srcOrd="0" destOrd="0" presId="urn:microsoft.com/office/officeart/2005/8/layout/bProcess3"/>
    <dgm:cxn modelId="{BE618E92-8499-44CE-B15D-189FC1CE890E}" type="presParOf" srcId="{315645B8-9C84-4173-853B-DB82EC10EE45}" destId="{FC9F314A-B5F1-431D-B097-228222058B68}" srcOrd="2" destOrd="0" presId="urn:microsoft.com/office/officeart/2005/8/layout/bProcess3"/>
    <dgm:cxn modelId="{BDFA6635-2298-4752-9014-98E93C3CEA2E}" type="presParOf" srcId="{315645B8-9C84-4173-853B-DB82EC10EE45}" destId="{2274F30F-ACA1-446D-90F4-34DDB9274157}" srcOrd="3" destOrd="0" presId="urn:microsoft.com/office/officeart/2005/8/layout/bProcess3"/>
    <dgm:cxn modelId="{CCF4150A-D668-4121-9C25-7600B9AF414B}" type="presParOf" srcId="{2274F30F-ACA1-446D-90F4-34DDB9274157}" destId="{2224143B-0B32-4EED-B94E-5EEB90AB5494}" srcOrd="0" destOrd="0" presId="urn:microsoft.com/office/officeart/2005/8/layout/bProcess3"/>
    <dgm:cxn modelId="{4C71FDC1-7BB3-4637-8856-A625F8C3D7DA}" type="presParOf" srcId="{315645B8-9C84-4173-853B-DB82EC10EE45}" destId="{358488FF-4394-461F-8259-7F8267805A09}" srcOrd="4" destOrd="0" presId="urn:microsoft.com/office/officeart/2005/8/layout/bProcess3"/>
    <dgm:cxn modelId="{937323A3-5C5B-4648-8B94-DBA9333C4397}" type="presParOf" srcId="{315645B8-9C84-4173-853B-DB82EC10EE45}" destId="{57CE113B-276B-4F89-9EC9-6C39BCA24800}" srcOrd="5" destOrd="0" presId="urn:microsoft.com/office/officeart/2005/8/layout/bProcess3"/>
    <dgm:cxn modelId="{11E99DEE-68CA-4FAA-A450-EB9A565A3A8E}" type="presParOf" srcId="{57CE113B-276B-4F89-9EC9-6C39BCA24800}" destId="{520FBB3E-0CAC-417B-92FE-4242BFD2DBD5}" srcOrd="0" destOrd="0" presId="urn:microsoft.com/office/officeart/2005/8/layout/bProcess3"/>
    <dgm:cxn modelId="{B27F15E6-48F1-42D4-9740-F768102BCDB5}" type="presParOf" srcId="{315645B8-9C84-4173-853B-DB82EC10EE45}" destId="{E677562A-FB4E-4D87-8AC2-ABC9C424534D}" srcOrd="6" destOrd="0" presId="urn:microsoft.com/office/officeart/2005/8/layout/bProcess3"/>
    <dgm:cxn modelId="{3F3725DC-31F1-4D79-8C13-4E03ABEB1F59}" type="presParOf" srcId="{315645B8-9C84-4173-853B-DB82EC10EE45}" destId="{6E1762C3-89AD-41A5-AB0D-A7BCDDD0152B}" srcOrd="7" destOrd="0" presId="urn:microsoft.com/office/officeart/2005/8/layout/bProcess3"/>
    <dgm:cxn modelId="{0F4D2EB1-20AA-4634-A727-F76D4391D89D}" type="presParOf" srcId="{6E1762C3-89AD-41A5-AB0D-A7BCDDD0152B}" destId="{91A14B74-2C81-4DAA-8E5A-490ADF14E4A1}" srcOrd="0" destOrd="0" presId="urn:microsoft.com/office/officeart/2005/8/layout/bProcess3"/>
    <dgm:cxn modelId="{C2D94319-C165-49BC-B8A3-6FCED0A8E450}" type="presParOf" srcId="{315645B8-9C84-4173-853B-DB82EC10EE45}" destId="{673CCB18-C089-46C1-98BE-BC589782417D}" srcOrd="8" destOrd="0" presId="urn:microsoft.com/office/officeart/2005/8/layout/bProcess3"/>
    <dgm:cxn modelId="{C2278D81-AB72-42F8-8CAF-9B12DFB49DFC}" type="presParOf" srcId="{315645B8-9C84-4173-853B-DB82EC10EE45}" destId="{EC4C6533-DA60-4A9E-AA8E-6EC66DFFFD6A}" srcOrd="9" destOrd="0" presId="urn:microsoft.com/office/officeart/2005/8/layout/bProcess3"/>
    <dgm:cxn modelId="{3A525D3D-F793-4203-B608-FE1B0B46D2F5}" type="presParOf" srcId="{EC4C6533-DA60-4A9E-AA8E-6EC66DFFFD6A}" destId="{CEDAE876-6770-461B-B8EB-6039E21FF8F6}" srcOrd="0" destOrd="0" presId="urn:microsoft.com/office/officeart/2005/8/layout/bProcess3"/>
    <dgm:cxn modelId="{791CBECD-2E32-40E6-A975-7F4F832D68DC}" type="presParOf" srcId="{315645B8-9C84-4173-853B-DB82EC10EE45}" destId="{C102596D-4DDF-427D-BD4F-966BEA141B48}" srcOrd="10"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6F99321-D227-4306-9A01-AED2A3C2D419}"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pPr rtl="1"/>
          <a:endParaRPr lang="ar-EG"/>
        </a:p>
      </dgm:t>
    </dgm:pt>
    <dgm:pt modelId="{02AA860A-B954-47FF-9BC5-9882BBD36E3D}">
      <dgm:prSet phldrT="[نص]"/>
      <dgm:spPr/>
      <dgm:t>
        <a:bodyPr/>
        <a:lstStyle/>
        <a:p>
          <a:pPr rtl="1"/>
          <a:r>
            <a:rPr lang="ar-EG" dirty="0" smtClean="0">
              <a:solidFill>
                <a:schemeClr val="tx1">
                  <a:lumMod val="95000"/>
                  <a:lumOff val="5000"/>
                </a:schemeClr>
              </a:solidFill>
            </a:rPr>
            <a:t>تذكر أن ثورة طفلكِ العارمة ترعبه رعباً جماً واحرص على ألا يؤذي نفسه أو يؤذي أي شخص أو شيء آخر، ولو خرج طفلكِ من إحدى تلك النوبات العصبية ليكتشف أنه قد ضرب رأسه، فسيرى هذا التخريب برهاناً على قوتهِ الهائلة ودليل على عدم قدرتكِ على السيطرة عليهِ وإبقائه آمناً عندما يكون خارجاً عن شعوره</a:t>
          </a:r>
          <a:endParaRPr lang="ar-EG" dirty="0">
            <a:solidFill>
              <a:schemeClr val="tx1">
                <a:lumMod val="95000"/>
                <a:lumOff val="5000"/>
              </a:schemeClr>
            </a:solidFill>
          </a:endParaRPr>
        </a:p>
      </dgm:t>
    </dgm:pt>
    <dgm:pt modelId="{00FD80AE-D54B-4130-8B05-E7DD4368E3DC}" type="parTrans" cxnId="{C27826DD-218D-4786-AE2F-99BC38E3AF73}">
      <dgm:prSet/>
      <dgm:spPr/>
      <dgm:t>
        <a:bodyPr/>
        <a:lstStyle/>
        <a:p>
          <a:pPr rtl="1"/>
          <a:endParaRPr lang="ar-EG"/>
        </a:p>
      </dgm:t>
    </dgm:pt>
    <dgm:pt modelId="{D353B6BA-DEED-4E4E-B16B-20779CCF2980}" type="sibTrans" cxnId="{C27826DD-218D-4786-AE2F-99BC38E3AF73}">
      <dgm:prSet/>
      <dgm:spPr/>
      <dgm:t>
        <a:bodyPr/>
        <a:lstStyle/>
        <a:p>
          <a:pPr rtl="1"/>
          <a:endParaRPr lang="ar-EG"/>
        </a:p>
      </dgm:t>
    </dgm:pt>
    <dgm:pt modelId="{146927A9-F975-438D-A57C-69DB0ED524C1}">
      <dgm:prSet phldrT="[نص]"/>
      <dgm:spPr/>
      <dgm:t>
        <a:bodyPr/>
        <a:lstStyle/>
        <a:p>
          <a:pPr rtl="1"/>
          <a:r>
            <a:rPr lang="ar-EG" dirty="0" smtClean="0">
              <a:solidFill>
                <a:schemeClr val="tx1">
                  <a:lumMod val="95000"/>
                  <a:lumOff val="5000"/>
                </a:schemeClr>
              </a:solidFill>
            </a:rPr>
            <a:t>المحافظة على سلامة طفلكِ في هذه الأثناء إذا قمتِ بالإمساكِ به برفق على الأرض وعندما يهدأ يجد نفسه بالقرب منكِ ويرى أن شيئاً لم يتغير مع هذه العاصفة، وشيئاً فشيئاً سوف يسترخي ويلجأ إلى حضنكِ ويرتمي بين ذراعيكِ، وسرعان ما تتحول صرخاته إلى نحيب</a:t>
          </a:r>
          <a:endParaRPr lang="ar-EG" dirty="0">
            <a:solidFill>
              <a:schemeClr val="tx1">
                <a:lumMod val="95000"/>
                <a:lumOff val="5000"/>
              </a:schemeClr>
            </a:solidFill>
          </a:endParaRPr>
        </a:p>
      </dgm:t>
    </dgm:pt>
    <dgm:pt modelId="{60520940-F2C3-473F-8DDF-208500F684C0}" type="parTrans" cxnId="{586148BF-0383-4531-BFBF-4734F891735E}">
      <dgm:prSet/>
      <dgm:spPr/>
      <dgm:t>
        <a:bodyPr/>
        <a:lstStyle/>
        <a:p>
          <a:pPr rtl="1"/>
          <a:endParaRPr lang="ar-EG"/>
        </a:p>
      </dgm:t>
    </dgm:pt>
    <dgm:pt modelId="{C68884E5-15EC-4E82-831F-DD75F739D437}" type="sibTrans" cxnId="{586148BF-0383-4531-BFBF-4734F891735E}">
      <dgm:prSet/>
      <dgm:spPr/>
      <dgm:t>
        <a:bodyPr/>
        <a:lstStyle/>
        <a:p>
          <a:pPr rtl="1"/>
          <a:endParaRPr lang="ar-EG"/>
        </a:p>
      </dgm:t>
    </dgm:pt>
    <dgm:pt modelId="{DC8A79F2-D644-43ED-A27B-A68028736A3F}">
      <dgm:prSet phldrT="[نص]"/>
      <dgm:spPr/>
      <dgm:t>
        <a:bodyPr/>
        <a:lstStyle/>
        <a:p>
          <a:pPr rtl="1"/>
          <a:r>
            <a:rPr lang="ar-EG" dirty="0" smtClean="0">
              <a:solidFill>
                <a:schemeClr val="tx1">
                  <a:lumMod val="95000"/>
                  <a:lumOff val="5000"/>
                </a:schemeClr>
              </a:solidFill>
            </a:rPr>
            <a:t>بعض الأطفال يجب أن يتم مسكهم أثناء نوبة الغضب والعصبية فيقودهم الحصار الجسدي إلى مستويات أعلى من الغضب مما يزيد الأمر سوءً، فإذا كانت ردة فعل طفلكِ مماثلة لما سبق وصفه، لا تصري على السيطرة الجسدية عليه، فقط قومي بإزالة أي شيء قد يكسره وحاولي حمايته من إلحاق الأذى الجسدي بنفسه، ولا تحاولي مجادلة</a:t>
          </a:r>
          <a:endParaRPr lang="ar-EG" dirty="0">
            <a:solidFill>
              <a:schemeClr val="tx1">
                <a:lumMod val="95000"/>
                <a:lumOff val="5000"/>
              </a:schemeClr>
            </a:solidFill>
          </a:endParaRPr>
        </a:p>
      </dgm:t>
    </dgm:pt>
    <dgm:pt modelId="{4EE460F5-54EA-4292-954F-9CFED20E68F5}" type="parTrans" cxnId="{03169E7B-EE84-4280-9CE5-68A73A5A235A}">
      <dgm:prSet/>
      <dgm:spPr/>
      <dgm:t>
        <a:bodyPr/>
        <a:lstStyle/>
        <a:p>
          <a:pPr rtl="1"/>
          <a:endParaRPr lang="ar-EG"/>
        </a:p>
      </dgm:t>
    </dgm:pt>
    <dgm:pt modelId="{AC7971BA-49E0-4C9C-BE68-242E18954490}" type="sibTrans" cxnId="{03169E7B-EE84-4280-9CE5-68A73A5A235A}">
      <dgm:prSet/>
      <dgm:spPr/>
      <dgm:t>
        <a:bodyPr/>
        <a:lstStyle/>
        <a:p>
          <a:pPr rtl="1"/>
          <a:endParaRPr lang="ar-EG"/>
        </a:p>
      </dgm:t>
    </dgm:pt>
    <dgm:pt modelId="{34A11727-4BBE-4372-8638-823E7F2B22F8}" type="pres">
      <dgm:prSet presAssocID="{36F99321-D227-4306-9A01-AED2A3C2D419}" presName="outerComposite" presStyleCnt="0">
        <dgm:presLayoutVars>
          <dgm:chMax val="5"/>
          <dgm:dir/>
          <dgm:resizeHandles val="exact"/>
        </dgm:presLayoutVars>
      </dgm:prSet>
      <dgm:spPr/>
      <dgm:t>
        <a:bodyPr/>
        <a:lstStyle/>
        <a:p>
          <a:pPr rtl="1"/>
          <a:endParaRPr lang="ar-EG"/>
        </a:p>
      </dgm:t>
    </dgm:pt>
    <dgm:pt modelId="{1A3E3A01-FA8D-4860-AF4C-6571A82BEB6B}" type="pres">
      <dgm:prSet presAssocID="{36F99321-D227-4306-9A01-AED2A3C2D419}" presName="dummyMaxCanvas" presStyleCnt="0">
        <dgm:presLayoutVars/>
      </dgm:prSet>
      <dgm:spPr/>
    </dgm:pt>
    <dgm:pt modelId="{EF25D115-2E12-4728-A566-353A514B8C35}" type="pres">
      <dgm:prSet presAssocID="{36F99321-D227-4306-9A01-AED2A3C2D419}" presName="ThreeNodes_1" presStyleLbl="node1" presStyleIdx="0" presStyleCnt="3">
        <dgm:presLayoutVars>
          <dgm:bulletEnabled val="1"/>
        </dgm:presLayoutVars>
      </dgm:prSet>
      <dgm:spPr/>
      <dgm:t>
        <a:bodyPr/>
        <a:lstStyle/>
        <a:p>
          <a:pPr rtl="1"/>
          <a:endParaRPr lang="ar-EG"/>
        </a:p>
      </dgm:t>
    </dgm:pt>
    <dgm:pt modelId="{D74B964D-5E63-41C0-8950-9EC61BC3D624}" type="pres">
      <dgm:prSet presAssocID="{36F99321-D227-4306-9A01-AED2A3C2D419}" presName="ThreeNodes_2" presStyleLbl="node1" presStyleIdx="1" presStyleCnt="3">
        <dgm:presLayoutVars>
          <dgm:bulletEnabled val="1"/>
        </dgm:presLayoutVars>
      </dgm:prSet>
      <dgm:spPr/>
      <dgm:t>
        <a:bodyPr/>
        <a:lstStyle/>
        <a:p>
          <a:pPr rtl="1"/>
          <a:endParaRPr lang="ar-EG"/>
        </a:p>
      </dgm:t>
    </dgm:pt>
    <dgm:pt modelId="{2B19EB4D-4F28-4BBC-A7B7-8E1694E4973A}" type="pres">
      <dgm:prSet presAssocID="{36F99321-D227-4306-9A01-AED2A3C2D419}" presName="ThreeNodes_3" presStyleLbl="node1" presStyleIdx="2" presStyleCnt="3">
        <dgm:presLayoutVars>
          <dgm:bulletEnabled val="1"/>
        </dgm:presLayoutVars>
      </dgm:prSet>
      <dgm:spPr/>
      <dgm:t>
        <a:bodyPr/>
        <a:lstStyle/>
        <a:p>
          <a:pPr rtl="1"/>
          <a:endParaRPr lang="ar-EG"/>
        </a:p>
      </dgm:t>
    </dgm:pt>
    <dgm:pt modelId="{B8E149B2-13C9-4CDF-8C7E-92B713B21A4B}" type="pres">
      <dgm:prSet presAssocID="{36F99321-D227-4306-9A01-AED2A3C2D419}" presName="ThreeConn_1-2" presStyleLbl="fgAccFollowNode1" presStyleIdx="0" presStyleCnt="2">
        <dgm:presLayoutVars>
          <dgm:bulletEnabled val="1"/>
        </dgm:presLayoutVars>
      </dgm:prSet>
      <dgm:spPr/>
      <dgm:t>
        <a:bodyPr/>
        <a:lstStyle/>
        <a:p>
          <a:pPr rtl="1"/>
          <a:endParaRPr lang="ar-EG"/>
        </a:p>
      </dgm:t>
    </dgm:pt>
    <dgm:pt modelId="{38C21B18-1525-4E1B-B5FC-C4C2EB7404E1}" type="pres">
      <dgm:prSet presAssocID="{36F99321-D227-4306-9A01-AED2A3C2D419}" presName="ThreeConn_2-3" presStyleLbl="fgAccFollowNode1" presStyleIdx="1" presStyleCnt="2">
        <dgm:presLayoutVars>
          <dgm:bulletEnabled val="1"/>
        </dgm:presLayoutVars>
      </dgm:prSet>
      <dgm:spPr/>
      <dgm:t>
        <a:bodyPr/>
        <a:lstStyle/>
        <a:p>
          <a:pPr rtl="1"/>
          <a:endParaRPr lang="ar-EG"/>
        </a:p>
      </dgm:t>
    </dgm:pt>
    <dgm:pt modelId="{03895DA1-29C4-4EDD-A237-29F721E175C5}" type="pres">
      <dgm:prSet presAssocID="{36F99321-D227-4306-9A01-AED2A3C2D419}" presName="ThreeNodes_1_text" presStyleLbl="node1" presStyleIdx="2" presStyleCnt="3">
        <dgm:presLayoutVars>
          <dgm:bulletEnabled val="1"/>
        </dgm:presLayoutVars>
      </dgm:prSet>
      <dgm:spPr/>
      <dgm:t>
        <a:bodyPr/>
        <a:lstStyle/>
        <a:p>
          <a:pPr rtl="1"/>
          <a:endParaRPr lang="ar-EG"/>
        </a:p>
      </dgm:t>
    </dgm:pt>
    <dgm:pt modelId="{50D4C27D-DB40-48E8-97F5-89B72E152F62}" type="pres">
      <dgm:prSet presAssocID="{36F99321-D227-4306-9A01-AED2A3C2D419}" presName="ThreeNodes_2_text" presStyleLbl="node1" presStyleIdx="2" presStyleCnt="3">
        <dgm:presLayoutVars>
          <dgm:bulletEnabled val="1"/>
        </dgm:presLayoutVars>
      </dgm:prSet>
      <dgm:spPr/>
      <dgm:t>
        <a:bodyPr/>
        <a:lstStyle/>
        <a:p>
          <a:pPr rtl="1"/>
          <a:endParaRPr lang="ar-EG"/>
        </a:p>
      </dgm:t>
    </dgm:pt>
    <dgm:pt modelId="{123F0C0B-EB6B-42DB-9922-38B6DFE9E519}" type="pres">
      <dgm:prSet presAssocID="{36F99321-D227-4306-9A01-AED2A3C2D419}" presName="ThreeNodes_3_text" presStyleLbl="node1" presStyleIdx="2" presStyleCnt="3">
        <dgm:presLayoutVars>
          <dgm:bulletEnabled val="1"/>
        </dgm:presLayoutVars>
      </dgm:prSet>
      <dgm:spPr/>
      <dgm:t>
        <a:bodyPr/>
        <a:lstStyle/>
        <a:p>
          <a:pPr rtl="1"/>
          <a:endParaRPr lang="ar-EG"/>
        </a:p>
      </dgm:t>
    </dgm:pt>
  </dgm:ptLst>
  <dgm:cxnLst>
    <dgm:cxn modelId="{03169E7B-EE84-4280-9CE5-68A73A5A235A}" srcId="{36F99321-D227-4306-9A01-AED2A3C2D419}" destId="{DC8A79F2-D644-43ED-A27B-A68028736A3F}" srcOrd="2" destOrd="0" parTransId="{4EE460F5-54EA-4292-954F-9CFED20E68F5}" sibTransId="{AC7971BA-49E0-4C9C-BE68-242E18954490}"/>
    <dgm:cxn modelId="{AD32BE46-9F6C-4965-B63B-265D657E5BF1}" type="presOf" srcId="{D353B6BA-DEED-4E4E-B16B-20779CCF2980}" destId="{B8E149B2-13C9-4CDF-8C7E-92B713B21A4B}" srcOrd="0" destOrd="0" presId="urn:microsoft.com/office/officeart/2005/8/layout/vProcess5"/>
    <dgm:cxn modelId="{6B421E4C-59C7-438B-9FAB-C7ED609A1309}" type="presOf" srcId="{C68884E5-15EC-4E82-831F-DD75F739D437}" destId="{38C21B18-1525-4E1B-B5FC-C4C2EB7404E1}" srcOrd="0" destOrd="0" presId="urn:microsoft.com/office/officeart/2005/8/layout/vProcess5"/>
    <dgm:cxn modelId="{346B111E-D43D-4902-9DD7-0D445F05EA87}" type="presOf" srcId="{DC8A79F2-D644-43ED-A27B-A68028736A3F}" destId="{2B19EB4D-4F28-4BBC-A7B7-8E1694E4973A}" srcOrd="0" destOrd="0" presId="urn:microsoft.com/office/officeart/2005/8/layout/vProcess5"/>
    <dgm:cxn modelId="{CD4B9AA6-1E58-4943-B530-DD3386A1577E}" type="presOf" srcId="{02AA860A-B954-47FF-9BC5-9882BBD36E3D}" destId="{03895DA1-29C4-4EDD-A237-29F721E175C5}" srcOrd="1" destOrd="0" presId="urn:microsoft.com/office/officeart/2005/8/layout/vProcess5"/>
    <dgm:cxn modelId="{C27826DD-218D-4786-AE2F-99BC38E3AF73}" srcId="{36F99321-D227-4306-9A01-AED2A3C2D419}" destId="{02AA860A-B954-47FF-9BC5-9882BBD36E3D}" srcOrd="0" destOrd="0" parTransId="{00FD80AE-D54B-4130-8B05-E7DD4368E3DC}" sibTransId="{D353B6BA-DEED-4E4E-B16B-20779CCF2980}"/>
    <dgm:cxn modelId="{7C2EB6DB-DC1E-4964-8106-46B7708CA009}" type="presOf" srcId="{146927A9-F975-438D-A57C-69DB0ED524C1}" destId="{D74B964D-5E63-41C0-8950-9EC61BC3D624}" srcOrd="0" destOrd="0" presId="urn:microsoft.com/office/officeart/2005/8/layout/vProcess5"/>
    <dgm:cxn modelId="{E9CE0EA0-C773-4BD1-AE75-A6C7010B1F95}" type="presOf" srcId="{36F99321-D227-4306-9A01-AED2A3C2D419}" destId="{34A11727-4BBE-4372-8638-823E7F2B22F8}" srcOrd="0" destOrd="0" presId="urn:microsoft.com/office/officeart/2005/8/layout/vProcess5"/>
    <dgm:cxn modelId="{7D0056AF-49C9-4327-B4F3-C5B0C986CA8E}" type="presOf" srcId="{DC8A79F2-D644-43ED-A27B-A68028736A3F}" destId="{123F0C0B-EB6B-42DB-9922-38B6DFE9E519}" srcOrd="1" destOrd="0" presId="urn:microsoft.com/office/officeart/2005/8/layout/vProcess5"/>
    <dgm:cxn modelId="{586148BF-0383-4531-BFBF-4734F891735E}" srcId="{36F99321-D227-4306-9A01-AED2A3C2D419}" destId="{146927A9-F975-438D-A57C-69DB0ED524C1}" srcOrd="1" destOrd="0" parTransId="{60520940-F2C3-473F-8DDF-208500F684C0}" sibTransId="{C68884E5-15EC-4E82-831F-DD75F739D437}"/>
    <dgm:cxn modelId="{164F8714-320B-4A73-8562-A8C4610A045A}" type="presOf" srcId="{02AA860A-B954-47FF-9BC5-9882BBD36E3D}" destId="{EF25D115-2E12-4728-A566-353A514B8C35}" srcOrd="0" destOrd="0" presId="urn:microsoft.com/office/officeart/2005/8/layout/vProcess5"/>
    <dgm:cxn modelId="{BBDA8C06-BDF2-4EF5-B142-8CA35C590426}" type="presOf" srcId="{146927A9-F975-438D-A57C-69DB0ED524C1}" destId="{50D4C27D-DB40-48E8-97F5-89B72E152F62}" srcOrd="1" destOrd="0" presId="urn:microsoft.com/office/officeart/2005/8/layout/vProcess5"/>
    <dgm:cxn modelId="{11B2DDBC-86FC-463E-8A8A-106C7773AA8B}" type="presParOf" srcId="{34A11727-4BBE-4372-8638-823E7F2B22F8}" destId="{1A3E3A01-FA8D-4860-AF4C-6571A82BEB6B}" srcOrd="0" destOrd="0" presId="urn:microsoft.com/office/officeart/2005/8/layout/vProcess5"/>
    <dgm:cxn modelId="{BF545D7E-7F11-4282-9C96-8AEACCDFC6E9}" type="presParOf" srcId="{34A11727-4BBE-4372-8638-823E7F2B22F8}" destId="{EF25D115-2E12-4728-A566-353A514B8C35}" srcOrd="1" destOrd="0" presId="urn:microsoft.com/office/officeart/2005/8/layout/vProcess5"/>
    <dgm:cxn modelId="{E25FBBEF-E42F-466D-A22B-27266256C436}" type="presParOf" srcId="{34A11727-4BBE-4372-8638-823E7F2B22F8}" destId="{D74B964D-5E63-41C0-8950-9EC61BC3D624}" srcOrd="2" destOrd="0" presId="urn:microsoft.com/office/officeart/2005/8/layout/vProcess5"/>
    <dgm:cxn modelId="{FFB88A68-ADDE-4EA1-8668-82E69853EC81}" type="presParOf" srcId="{34A11727-4BBE-4372-8638-823E7F2B22F8}" destId="{2B19EB4D-4F28-4BBC-A7B7-8E1694E4973A}" srcOrd="3" destOrd="0" presId="urn:microsoft.com/office/officeart/2005/8/layout/vProcess5"/>
    <dgm:cxn modelId="{ED048AF2-FF5D-4939-BF51-DBE400236B9B}" type="presParOf" srcId="{34A11727-4BBE-4372-8638-823E7F2B22F8}" destId="{B8E149B2-13C9-4CDF-8C7E-92B713B21A4B}" srcOrd="4" destOrd="0" presId="urn:microsoft.com/office/officeart/2005/8/layout/vProcess5"/>
    <dgm:cxn modelId="{ECBF8B5B-298A-4BE8-A464-2C6B5660217D}" type="presParOf" srcId="{34A11727-4BBE-4372-8638-823E7F2B22F8}" destId="{38C21B18-1525-4E1B-B5FC-C4C2EB7404E1}" srcOrd="5" destOrd="0" presId="urn:microsoft.com/office/officeart/2005/8/layout/vProcess5"/>
    <dgm:cxn modelId="{E6B3C8FD-056E-4AF9-9CA7-63AEC70E71E9}" type="presParOf" srcId="{34A11727-4BBE-4372-8638-823E7F2B22F8}" destId="{03895DA1-29C4-4EDD-A237-29F721E175C5}" srcOrd="6" destOrd="0" presId="urn:microsoft.com/office/officeart/2005/8/layout/vProcess5"/>
    <dgm:cxn modelId="{20061933-4A5F-4045-9F6E-0A3B3F729702}" type="presParOf" srcId="{34A11727-4BBE-4372-8638-823E7F2B22F8}" destId="{50D4C27D-DB40-48E8-97F5-89B72E152F62}" srcOrd="7" destOrd="0" presId="urn:microsoft.com/office/officeart/2005/8/layout/vProcess5"/>
    <dgm:cxn modelId="{D2B541CB-19BC-4E3B-ABB3-AFAF8B605C5C}" type="presParOf" srcId="{34A11727-4BBE-4372-8638-823E7F2B22F8}" destId="{123F0C0B-EB6B-42DB-9922-38B6DFE9E519}"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F554F74-ACFD-4B71-A09A-31F62CAC9063}" type="doc">
      <dgm:prSet loTypeId="urn:microsoft.com/office/officeart/2005/8/layout/vList3" loCatId="picture" qsTypeId="urn:microsoft.com/office/officeart/2005/8/quickstyle/simple1" qsCatId="simple" csTypeId="urn:microsoft.com/office/officeart/2005/8/colors/colorful1" csCatId="colorful" phldr="1"/>
      <dgm:spPr/>
    </dgm:pt>
    <dgm:pt modelId="{51CB2422-2EC6-4070-BA3D-A111D75DC2B8}">
      <dgm:prSet phldrT="[نص]" custT="1"/>
      <dgm:spPr/>
      <dgm:t>
        <a:bodyPr/>
        <a:lstStyle/>
        <a:p>
          <a:pPr rtl="1"/>
          <a:r>
            <a:rPr lang="ar-EG" sz="1200" dirty="0" smtClean="0">
              <a:solidFill>
                <a:schemeClr val="tx1">
                  <a:lumMod val="95000"/>
                  <a:lumOff val="5000"/>
                </a:schemeClr>
              </a:solidFill>
            </a:rPr>
            <a:t>العقيدة: يكون تثبيت العقيدة في قلب الابن بتعليمه كلمة التوحيد "لا إله إلا الله"، ومقتضياتها ومعانيها، وتحبيب الطفل بالله -تعالى- بذكر صفاته ونعمه على البشر، والأفضل أن يبتعد المربّي عن ربط ذكر الله -سبحانه- بالنار والعذاب والعقاب، وتعليمه أنّ الله -تعالى- مطّلع عليه في كل وقت وحين، وعليه مراقبة الله -تعالى- في أفعاله وأقواله</a:t>
          </a:r>
          <a:endParaRPr lang="ar-EG" sz="1200" dirty="0">
            <a:solidFill>
              <a:schemeClr val="tx1">
                <a:lumMod val="95000"/>
                <a:lumOff val="5000"/>
              </a:schemeClr>
            </a:solidFill>
          </a:endParaRPr>
        </a:p>
      </dgm:t>
    </dgm:pt>
    <dgm:pt modelId="{DC460A70-632E-4F51-8F99-DEA9558831B4}" type="parTrans" cxnId="{3FF233D4-9A9F-4078-9F47-B9F6DC4265A9}">
      <dgm:prSet/>
      <dgm:spPr/>
      <dgm:t>
        <a:bodyPr/>
        <a:lstStyle/>
        <a:p>
          <a:pPr rtl="1"/>
          <a:endParaRPr lang="ar-EG"/>
        </a:p>
      </dgm:t>
    </dgm:pt>
    <dgm:pt modelId="{75A39E81-0C42-473F-9D1F-CB1C7CED9F10}" type="sibTrans" cxnId="{3FF233D4-9A9F-4078-9F47-B9F6DC4265A9}">
      <dgm:prSet/>
      <dgm:spPr/>
      <dgm:t>
        <a:bodyPr/>
        <a:lstStyle/>
        <a:p>
          <a:pPr rtl="1"/>
          <a:endParaRPr lang="ar-EG"/>
        </a:p>
      </dgm:t>
    </dgm:pt>
    <dgm:pt modelId="{686C0202-4CBD-408C-B723-6D5C2921ACB3}">
      <dgm:prSet phldrT="[نص]"/>
      <dgm:spPr/>
      <dgm:t>
        <a:bodyPr/>
        <a:lstStyle/>
        <a:p>
          <a:pPr rtl="1"/>
          <a:r>
            <a:rPr lang="ar-EG" dirty="0" smtClean="0">
              <a:solidFill>
                <a:schemeClr val="tx1">
                  <a:lumMod val="95000"/>
                  <a:lumOff val="5000"/>
                </a:schemeClr>
              </a:solidFill>
            </a:rPr>
            <a:t>العبادة: تكون تربية الابن من الناحية العباديّة بتعليمه أوّلاً أركان الإسلام الخمس، ثم تعليمه كيفيّة الوضوء والصلاة، وحثّه عليها وتحبيبه بها واصطحابه إلى المسجد</a:t>
          </a:r>
          <a:endParaRPr lang="ar-EG" dirty="0">
            <a:solidFill>
              <a:schemeClr val="tx1">
                <a:lumMod val="95000"/>
                <a:lumOff val="5000"/>
              </a:schemeClr>
            </a:solidFill>
          </a:endParaRPr>
        </a:p>
      </dgm:t>
    </dgm:pt>
    <dgm:pt modelId="{2D8D09B8-3078-4393-A641-560E4B6C1437}" type="parTrans" cxnId="{429F27D2-FD88-4C1D-9639-A43470B3E6E8}">
      <dgm:prSet/>
      <dgm:spPr/>
      <dgm:t>
        <a:bodyPr/>
        <a:lstStyle/>
        <a:p>
          <a:pPr rtl="1"/>
          <a:endParaRPr lang="ar-EG"/>
        </a:p>
      </dgm:t>
    </dgm:pt>
    <dgm:pt modelId="{C28C0518-696F-4C59-93DD-00F3A9CC24A2}" type="sibTrans" cxnId="{429F27D2-FD88-4C1D-9639-A43470B3E6E8}">
      <dgm:prSet/>
      <dgm:spPr/>
      <dgm:t>
        <a:bodyPr/>
        <a:lstStyle/>
        <a:p>
          <a:pPr rtl="1"/>
          <a:endParaRPr lang="ar-EG"/>
        </a:p>
      </dgm:t>
    </dgm:pt>
    <dgm:pt modelId="{25291B4A-5B4F-437F-BCF5-3CDC9F6792DA}">
      <dgm:prSet phldrT="[نص]"/>
      <dgm:spPr/>
      <dgm:t>
        <a:bodyPr/>
        <a:lstStyle/>
        <a:p>
          <a:pPr rtl="1"/>
          <a:r>
            <a:rPr lang="ar-EG" dirty="0" smtClean="0">
              <a:solidFill>
                <a:schemeClr val="tx1">
                  <a:lumMod val="95000"/>
                  <a:lumOff val="5000"/>
                </a:schemeClr>
              </a:solidFill>
            </a:rPr>
            <a:t>الأخلاق: يكون زرع الخلق الحسن في قلب الابن بالحبّ والبعد عن القسوة والعنف، والشعور بالأمن من جهة الوالدين، ثمّ بالقدوة، فحين يرى الطفل أبواه صادقين مثلا يتعلّم منهما ذلك، كما ويُمدح الطفل إن فعل سلوكاً حسناً</a:t>
          </a:r>
          <a:endParaRPr lang="ar-EG" dirty="0">
            <a:solidFill>
              <a:schemeClr val="tx1">
                <a:lumMod val="95000"/>
                <a:lumOff val="5000"/>
              </a:schemeClr>
            </a:solidFill>
          </a:endParaRPr>
        </a:p>
      </dgm:t>
    </dgm:pt>
    <dgm:pt modelId="{89173B46-5A5B-4FFC-BBFF-E3E80DDE1FD6}" type="parTrans" cxnId="{EE302EA6-96F9-47E4-AD96-1A03986EFD29}">
      <dgm:prSet/>
      <dgm:spPr/>
      <dgm:t>
        <a:bodyPr/>
        <a:lstStyle/>
        <a:p>
          <a:pPr rtl="1"/>
          <a:endParaRPr lang="ar-EG"/>
        </a:p>
      </dgm:t>
    </dgm:pt>
    <dgm:pt modelId="{65F68386-7DBF-46B6-B6E1-90C628E8742A}" type="sibTrans" cxnId="{EE302EA6-96F9-47E4-AD96-1A03986EFD29}">
      <dgm:prSet/>
      <dgm:spPr/>
      <dgm:t>
        <a:bodyPr/>
        <a:lstStyle/>
        <a:p>
          <a:pPr rtl="1"/>
          <a:endParaRPr lang="ar-EG"/>
        </a:p>
      </dgm:t>
    </dgm:pt>
    <dgm:pt modelId="{DF7F8A41-ED6B-4F65-A372-720B366EEB71}">
      <dgm:prSet phldrT="[نص]"/>
      <dgm:spPr/>
      <dgm:t>
        <a:bodyPr/>
        <a:lstStyle/>
        <a:p>
          <a:pPr rtl="1"/>
          <a:r>
            <a:rPr lang="ar-EG" dirty="0" smtClean="0">
              <a:solidFill>
                <a:schemeClr val="tx1">
                  <a:lumMod val="95000"/>
                  <a:lumOff val="5000"/>
                </a:schemeClr>
              </a:solidFill>
            </a:rPr>
            <a:t>السلوك والآداب: تعليم الطفل السلوكيّات الحسنة بالقدوة؛ فيحرص الأب على إلقاء السلام على أولاده، والتستّر أمامهم، والإحسان إلى الجيران، وبرّ الوالدين وطاعتهما وغير ذلك من السلوكيّات الحسنة</a:t>
          </a:r>
          <a:endParaRPr lang="ar-EG" dirty="0">
            <a:solidFill>
              <a:schemeClr val="tx1">
                <a:lumMod val="95000"/>
                <a:lumOff val="5000"/>
              </a:schemeClr>
            </a:solidFill>
          </a:endParaRPr>
        </a:p>
      </dgm:t>
    </dgm:pt>
    <dgm:pt modelId="{8331A506-9FB2-4351-80CC-7688F6C05A9E}" type="parTrans" cxnId="{D4AF1DFB-92E7-491D-BA32-B5C233F0EC55}">
      <dgm:prSet/>
      <dgm:spPr/>
      <dgm:t>
        <a:bodyPr/>
        <a:lstStyle/>
        <a:p>
          <a:pPr rtl="1"/>
          <a:endParaRPr lang="ar-EG"/>
        </a:p>
      </dgm:t>
    </dgm:pt>
    <dgm:pt modelId="{4A22529F-A492-4B02-A531-BE39734AEFFC}" type="sibTrans" cxnId="{D4AF1DFB-92E7-491D-BA32-B5C233F0EC55}">
      <dgm:prSet/>
      <dgm:spPr/>
      <dgm:t>
        <a:bodyPr/>
        <a:lstStyle/>
        <a:p>
          <a:pPr rtl="1"/>
          <a:endParaRPr lang="ar-EG"/>
        </a:p>
      </dgm:t>
    </dgm:pt>
    <dgm:pt modelId="{ADDBD43B-25D0-4F50-8F17-AB182052545D}" type="pres">
      <dgm:prSet presAssocID="{7F554F74-ACFD-4B71-A09A-31F62CAC9063}" presName="linearFlow" presStyleCnt="0">
        <dgm:presLayoutVars>
          <dgm:dir/>
          <dgm:resizeHandles val="exact"/>
        </dgm:presLayoutVars>
      </dgm:prSet>
      <dgm:spPr/>
    </dgm:pt>
    <dgm:pt modelId="{6570F477-033F-455B-A3B9-FC494426ED9A}" type="pres">
      <dgm:prSet presAssocID="{51CB2422-2EC6-4070-BA3D-A111D75DC2B8}" presName="composite" presStyleCnt="0"/>
      <dgm:spPr/>
    </dgm:pt>
    <dgm:pt modelId="{CD04203C-E62A-4FC8-BEBF-D4BB901D6CFB}" type="pres">
      <dgm:prSet presAssocID="{51CB2422-2EC6-4070-BA3D-A111D75DC2B8}" presName="imgShp" presStyleLbl="fgImgPlace1" presStyleIdx="0" presStyleCnt="4"/>
      <dgm:spPr>
        <a:blipFill rotWithShape="1">
          <a:blip xmlns:r="http://schemas.openxmlformats.org/officeDocument/2006/relationships" r:embed="rId1"/>
          <a:stretch>
            <a:fillRect/>
          </a:stretch>
        </a:blipFill>
      </dgm:spPr>
    </dgm:pt>
    <dgm:pt modelId="{B735024B-9583-4BAC-84B9-84DB35A2508D}" type="pres">
      <dgm:prSet presAssocID="{51CB2422-2EC6-4070-BA3D-A111D75DC2B8}" presName="txShp" presStyleLbl="node1" presStyleIdx="0" presStyleCnt="4">
        <dgm:presLayoutVars>
          <dgm:bulletEnabled val="1"/>
        </dgm:presLayoutVars>
      </dgm:prSet>
      <dgm:spPr/>
      <dgm:t>
        <a:bodyPr/>
        <a:lstStyle/>
        <a:p>
          <a:pPr rtl="1"/>
          <a:endParaRPr lang="ar-EG"/>
        </a:p>
      </dgm:t>
    </dgm:pt>
    <dgm:pt modelId="{3714EE2F-686F-42B4-BC41-40AA0DF2597A}" type="pres">
      <dgm:prSet presAssocID="{75A39E81-0C42-473F-9D1F-CB1C7CED9F10}" presName="spacing" presStyleCnt="0"/>
      <dgm:spPr/>
    </dgm:pt>
    <dgm:pt modelId="{3AB832B0-E4CD-4C45-8A57-714817CAACFD}" type="pres">
      <dgm:prSet presAssocID="{686C0202-4CBD-408C-B723-6D5C2921ACB3}" presName="composite" presStyleCnt="0"/>
      <dgm:spPr/>
    </dgm:pt>
    <dgm:pt modelId="{5031A563-851E-4683-BD63-2F0B3DAB8769}" type="pres">
      <dgm:prSet presAssocID="{686C0202-4CBD-408C-B723-6D5C2921ACB3}" presName="imgShp" presStyleLbl="fgImgPlace1" presStyleIdx="1" presStyleCnt="4"/>
      <dgm:spPr>
        <a:blipFill rotWithShape="1">
          <a:blip xmlns:r="http://schemas.openxmlformats.org/officeDocument/2006/relationships" r:embed="rId2"/>
          <a:stretch>
            <a:fillRect/>
          </a:stretch>
        </a:blipFill>
      </dgm:spPr>
    </dgm:pt>
    <dgm:pt modelId="{A060E4A8-A3CA-4E7D-808F-72B5A1B9E62C}" type="pres">
      <dgm:prSet presAssocID="{686C0202-4CBD-408C-B723-6D5C2921ACB3}" presName="txShp" presStyleLbl="node1" presStyleIdx="1" presStyleCnt="4">
        <dgm:presLayoutVars>
          <dgm:bulletEnabled val="1"/>
        </dgm:presLayoutVars>
      </dgm:prSet>
      <dgm:spPr/>
      <dgm:t>
        <a:bodyPr/>
        <a:lstStyle/>
        <a:p>
          <a:pPr rtl="1"/>
          <a:endParaRPr lang="ar-EG"/>
        </a:p>
      </dgm:t>
    </dgm:pt>
    <dgm:pt modelId="{F047D444-274B-42CC-9F94-03C59BE4F2B7}" type="pres">
      <dgm:prSet presAssocID="{C28C0518-696F-4C59-93DD-00F3A9CC24A2}" presName="spacing" presStyleCnt="0"/>
      <dgm:spPr/>
    </dgm:pt>
    <dgm:pt modelId="{B20BD9B2-AB40-4E9A-99D3-501ED2E66F71}" type="pres">
      <dgm:prSet presAssocID="{25291B4A-5B4F-437F-BCF5-3CDC9F6792DA}" presName="composite" presStyleCnt="0"/>
      <dgm:spPr/>
    </dgm:pt>
    <dgm:pt modelId="{EE2D74EB-E4E7-4968-9BC8-E4B131B6B4F0}" type="pres">
      <dgm:prSet presAssocID="{25291B4A-5B4F-437F-BCF5-3CDC9F6792DA}" presName="imgShp" presStyleLbl="fgImgPlace1" presStyleIdx="2" presStyleCnt="4"/>
      <dgm:spPr>
        <a:blipFill rotWithShape="1">
          <a:blip xmlns:r="http://schemas.openxmlformats.org/officeDocument/2006/relationships" r:embed="rId3"/>
          <a:stretch>
            <a:fillRect/>
          </a:stretch>
        </a:blipFill>
      </dgm:spPr>
    </dgm:pt>
    <dgm:pt modelId="{56E555B9-5700-4375-943B-16651B082C4E}" type="pres">
      <dgm:prSet presAssocID="{25291B4A-5B4F-437F-BCF5-3CDC9F6792DA}" presName="txShp" presStyleLbl="node1" presStyleIdx="2" presStyleCnt="4">
        <dgm:presLayoutVars>
          <dgm:bulletEnabled val="1"/>
        </dgm:presLayoutVars>
      </dgm:prSet>
      <dgm:spPr/>
      <dgm:t>
        <a:bodyPr/>
        <a:lstStyle/>
        <a:p>
          <a:pPr rtl="1"/>
          <a:endParaRPr lang="ar-EG"/>
        </a:p>
      </dgm:t>
    </dgm:pt>
    <dgm:pt modelId="{FEB46B4D-F4E4-43E3-A0EE-7C0F32A55B8A}" type="pres">
      <dgm:prSet presAssocID="{65F68386-7DBF-46B6-B6E1-90C628E8742A}" presName="spacing" presStyleCnt="0"/>
      <dgm:spPr/>
    </dgm:pt>
    <dgm:pt modelId="{1499B732-6BE1-4FB2-A0FF-A87DE5892C34}" type="pres">
      <dgm:prSet presAssocID="{DF7F8A41-ED6B-4F65-A372-720B366EEB71}" presName="composite" presStyleCnt="0"/>
      <dgm:spPr/>
    </dgm:pt>
    <dgm:pt modelId="{C89ACA6E-1619-45D5-ADC6-EFDFBFAA8483}" type="pres">
      <dgm:prSet presAssocID="{DF7F8A41-ED6B-4F65-A372-720B366EEB71}" presName="imgShp" presStyleLbl="fgImgPlace1" presStyleIdx="3" presStyleCnt="4"/>
      <dgm:spPr>
        <a:blipFill rotWithShape="1">
          <a:blip xmlns:r="http://schemas.openxmlformats.org/officeDocument/2006/relationships" r:embed="rId4"/>
          <a:stretch>
            <a:fillRect/>
          </a:stretch>
        </a:blipFill>
      </dgm:spPr>
    </dgm:pt>
    <dgm:pt modelId="{71FED9EE-C303-4651-967D-DE1EA1D3F6F7}" type="pres">
      <dgm:prSet presAssocID="{DF7F8A41-ED6B-4F65-A372-720B366EEB71}" presName="txShp" presStyleLbl="node1" presStyleIdx="3" presStyleCnt="4">
        <dgm:presLayoutVars>
          <dgm:bulletEnabled val="1"/>
        </dgm:presLayoutVars>
      </dgm:prSet>
      <dgm:spPr/>
      <dgm:t>
        <a:bodyPr/>
        <a:lstStyle/>
        <a:p>
          <a:pPr rtl="1"/>
          <a:endParaRPr lang="ar-EG"/>
        </a:p>
      </dgm:t>
    </dgm:pt>
  </dgm:ptLst>
  <dgm:cxnLst>
    <dgm:cxn modelId="{360B03E1-0945-4211-BCF8-920E43672198}" type="presOf" srcId="{686C0202-4CBD-408C-B723-6D5C2921ACB3}" destId="{A060E4A8-A3CA-4E7D-808F-72B5A1B9E62C}" srcOrd="0" destOrd="0" presId="urn:microsoft.com/office/officeart/2005/8/layout/vList3"/>
    <dgm:cxn modelId="{695677B3-249A-4A9C-B44C-18EBDA8C3F77}" type="presOf" srcId="{25291B4A-5B4F-437F-BCF5-3CDC9F6792DA}" destId="{56E555B9-5700-4375-943B-16651B082C4E}" srcOrd="0" destOrd="0" presId="urn:microsoft.com/office/officeart/2005/8/layout/vList3"/>
    <dgm:cxn modelId="{C6DA4DB6-EA0D-48EC-A874-D1001BD6CB9B}" type="presOf" srcId="{51CB2422-2EC6-4070-BA3D-A111D75DC2B8}" destId="{B735024B-9583-4BAC-84B9-84DB35A2508D}" srcOrd="0" destOrd="0" presId="urn:microsoft.com/office/officeart/2005/8/layout/vList3"/>
    <dgm:cxn modelId="{D4AF1DFB-92E7-491D-BA32-B5C233F0EC55}" srcId="{7F554F74-ACFD-4B71-A09A-31F62CAC9063}" destId="{DF7F8A41-ED6B-4F65-A372-720B366EEB71}" srcOrd="3" destOrd="0" parTransId="{8331A506-9FB2-4351-80CC-7688F6C05A9E}" sibTransId="{4A22529F-A492-4B02-A531-BE39734AEFFC}"/>
    <dgm:cxn modelId="{3FF233D4-9A9F-4078-9F47-B9F6DC4265A9}" srcId="{7F554F74-ACFD-4B71-A09A-31F62CAC9063}" destId="{51CB2422-2EC6-4070-BA3D-A111D75DC2B8}" srcOrd="0" destOrd="0" parTransId="{DC460A70-632E-4F51-8F99-DEA9558831B4}" sibTransId="{75A39E81-0C42-473F-9D1F-CB1C7CED9F10}"/>
    <dgm:cxn modelId="{C3F58255-2F57-4E24-B23D-4D861C3F03E3}" type="presOf" srcId="{DF7F8A41-ED6B-4F65-A372-720B366EEB71}" destId="{71FED9EE-C303-4651-967D-DE1EA1D3F6F7}" srcOrd="0" destOrd="0" presId="urn:microsoft.com/office/officeart/2005/8/layout/vList3"/>
    <dgm:cxn modelId="{429F27D2-FD88-4C1D-9639-A43470B3E6E8}" srcId="{7F554F74-ACFD-4B71-A09A-31F62CAC9063}" destId="{686C0202-4CBD-408C-B723-6D5C2921ACB3}" srcOrd="1" destOrd="0" parTransId="{2D8D09B8-3078-4393-A641-560E4B6C1437}" sibTransId="{C28C0518-696F-4C59-93DD-00F3A9CC24A2}"/>
    <dgm:cxn modelId="{62FFDBBD-A14A-4EF5-8D72-25E055C9F1DC}" type="presOf" srcId="{7F554F74-ACFD-4B71-A09A-31F62CAC9063}" destId="{ADDBD43B-25D0-4F50-8F17-AB182052545D}" srcOrd="0" destOrd="0" presId="urn:microsoft.com/office/officeart/2005/8/layout/vList3"/>
    <dgm:cxn modelId="{EE302EA6-96F9-47E4-AD96-1A03986EFD29}" srcId="{7F554F74-ACFD-4B71-A09A-31F62CAC9063}" destId="{25291B4A-5B4F-437F-BCF5-3CDC9F6792DA}" srcOrd="2" destOrd="0" parTransId="{89173B46-5A5B-4FFC-BBFF-E3E80DDE1FD6}" sibTransId="{65F68386-7DBF-46B6-B6E1-90C628E8742A}"/>
    <dgm:cxn modelId="{24382152-652C-47B6-AD51-4C783D369221}" type="presParOf" srcId="{ADDBD43B-25D0-4F50-8F17-AB182052545D}" destId="{6570F477-033F-455B-A3B9-FC494426ED9A}" srcOrd="0" destOrd="0" presId="urn:microsoft.com/office/officeart/2005/8/layout/vList3"/>
    <dgm:cxn modelId="{68C97F4A-CF18-4605-A6FC-26C5A2007E95}" type="presParOf" srcId="{6570F477-033F-455B-A3B9-FC494426ED9A}" destId="{CD04203C-E62A-4FC8-BEBF-D4BB901D6CFB}" srcOrd="0" destOrd="0" presId="urn:microsoft.com/office/officeart/2005/8/layout/vList3"/>
    <dgm:cxn modelId="{3FA15ACB-66EC-4CD8-9493-93355E7A5905}" type="presParOf" srcId="{6570F477-033F-455B-A3B9-FC494426ED9A}" destId="{B735024B-9583-4BAC-84B9-84DB35A2508D}" srcOrd="1" destOrd="0" presId="urn:microsoft.com/office/officeart/2005/8/layout/vList3"/>
    <dgm:cxn modelId="{AA036849-F53E-4CCD-83B1-DC3D4D1D21D5}" type="presParOf" srcId="{ADDBD43B-25D0-4F50-8F17-AB182052545D}" destId="{3714EE2F-686F-42B4-BC41-40AA0DF2597A}" srcOrd="1" destOrd="0" presId="urn:microsoft.com/office/officeart/2005/8/layout/vList3"/>
    <dgm:cxn modelId="{CE057C04-3B76-432C-B4E6-3F746AC79789}" type="presParOf" srcId="{ADDBD43B-25D0-4F50-8F17-AB182052545D}" destId="{3AB832B0-E4CD-4C45-8A57-714817CAACFD}" srcOrd="2" destOrd="0" presId="urn:microsoft.com/office/officeart/2005/8/layout/vList3"/>
    <dgm:cxn modelId="{91EADE00-E8CC-40D3-81FE-124BC13DFAEF}" type="presParOf" srcId="{3AB832B0-E4CD-4C45-8A57-714817CAACFD}" destId="{5031A563-851E-4683-BD63-2F0B3DAB8769}" srcOrd="0" destOrd="0" presId="urn:microsoft.com/office/officeart/2005/8/layout/vList3"/>
    <dgm:cxn modelId="{B8151AB9-8C19-4517-8A2D-5523552102B3}" type="presParOf" srcId="{3AB832B0-E4CD-4C45-8A57-714817CAACFD}" destId="{A060E4A8-A3CA-4E7D-808F-72B5A1B9E62C}" srcOrd="1" destOrd="0" presId="urn:microsoft.com/office/officeart/2005/8/layout/vList3"/>
    <dgm:cxn modelId="{9E9EBC2F-3B66-447A-A475-A878502AEED7}" type="presParOf" srcId="{ADDBD43B-25D0-4F50-8F17-AB182052545D}" destId="{F047D444-274B-42CC-9F94-03C59BE4F2B7}" srcOrd="3" destOrd="0" presId="urn:microsoft.com/office/officeart/2005/8/layout/vList3"/>
    <dgm:cxn modelId="{3C8AEBC4-E340-4582-9712-42A04FDDE9C1}" type="presParOf" srcId="{ADDBD43B-25D0-4F50-8F17-AB182052545D}" destId="{B20BD9B2-AB40-4E9A-99D3-501ED2E66F71}" srcOrd="4" destOrd="0" presId="urn:microsoft.com/office/officeart/2005/8/layout/vList3"/>
    <dgm:cxn modelId="{E5562116-DC46-497D-9A45-241DE7B313AA}" type="presParOf" srcId="{B20BD9B2-AB40-4E9A-99D3-501ED2E66F71}" destId="{EE2D74EB-E4E7-4968-9BC8-E4B131B6B4F0}" srcOrd="0" destOrd="0" presId="urn:microsoft.com/office/officeart/2005/8/layout/vList3"/>
    <dgm:cxn modelId="{B051A4C0-AFCE-4E76-A572-52E11F16DCBF}" type="presParOf" srcId="{B20BD9B2-AB40-4E9A-99D3-501ED2E66F71}" destId="{56E555B9-5700-4375-943B-16651B082C4E}" srcOrd="1" destOrd="0" presId="urn:microsoft.com/office/officeart/2005/8/layout/vList3"/>
    <dgm:cxn modelId="{F3BEAA7B-5368-4E16-84B2-6FCFB224000F}" type="presParOf" srcId="{ADDBD43B-25D0-4F50-8F17-AB182052545D}" destId="{FEB46B4D-F4E4-43E3-A0EE-7C0F32A55B8A}" srcOrd="5" destOrd="0" presId="urn:microsoft.com/office/officeart/2005/8/layout/vList3"/>
    <dgm:cxn modelId="{C1F4EA8E-CCEC-4E35-95CB-32E5B8F4C610}" type="presParOf" srcId="{ADDBD43B-25D0-4F50-8F17-AB182052545D}" destId="{1499B732-6BE1-4FB2-A0FF-A87DE5892C34}" srcOrd="6" destOrd="0" presId="urn:microsoft.com/office/officeart/2005/8/layout/vList3"/>
    <dgm:cxn modelId="{FE7CE143-ADA6-4172-96BC-28CB7EB0998A}" type="presParOf" srcId="{1499B732-6BE1-4FB2-A0FF-A87DE5892C34}" destId="{C89ACA6E-1619-45D5-ADC6-EFDFBFAA8483}" srcOrd="0" destOrd="0" presId="urn:microsoft.com/office/officeart/2005/8/layout/vList3"/>
    <dgm:cxn modelId="{D8617DBB-27B3-41BD-9827-BE7D55E38D07}" type="presParOf" srcId="{1499B732-6BE1-4FB2-A0FF-A87DE5892C34}" destId="{71FED9EE-C303-4651-967D-DE1EA1D3F6F7}"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F554F74-ACFD-4B71-A09A-31F62CAC9063}" type="doc">
      <dgm:prSet loTypeId="urn:microsoft.com/office/officeart/2005/8/layout/vList3" loCatId="picture" qsTypeId="urn:microsoft.com/office/officeart/2005/8/quickstyle/simple1" qsCatId="simple" csTypeId="urn:microsoft.com/office/officeart/2005/8/colors/colorful1" csCatId="colorful" phldr="1"/>
      <dgm:spPr/>
    </dgm:pt>
    <dgm:pt modelId="{B69F2220-361E-480F-B719-BC66CF642CCD}">
      <dgm:prSet phldrT="[نص]"/>
      <dgm:spPr/>
      <dgm:t>
        <a:bodyPr/>
        <a:lstStyle/>
        <a:p>
          <a:pPr rtl="1"/>
          <a:r>
            <a:rPr lang="ar-EG" dirty="0" smtClean="0">
              <a:solidFill>
                <a:schemeClr val="tx1">
                  <a:lumMod val="95000"/>
                  <a:lumOff val="5000"/>
                </a:schemeClr>
              </a:solidFill>
            </a:rPr>
            <a:t>البناء الثقافي: يكون ذلك بتعويد الأطفال على القراءة وتشجيعهم عليها، وحلّ الألغاز والألعاب الفكريّة، والقراءة معهم، وتدريبهم على الإلقاء والخطابة</a:t>
          </a:r>
          <a:endParaRPr lang="ar-EG" dirty="0">
            <a:solidFill>
              <a:schemeClr val="tx1">
                <a:lumMod val="95000"/>
                <a:lumOff val="5000"/>
              </a:schemeClr>
            </a:solidFill>
          </a:endParaRPr>
        </a:p>
      </dgm:t>
    </dgm:pt>
    <dgm:pt modelId="{E05B45FF-1758-4CAB-B634-C4482F539F0A}" type="parTrans" cxnId="{2B0ABF03-D1A4-4207-BDB3-856F1192A1EF}">
      <dgm:prSet/>
      <dgm:spPr/>
      <dgm:t>
        <a:bodyPr/>
        <a:lstStyle/>
        <a:p>
          <a:pPr rtl="1"/>
          <a:endParaRPr lang="ar-EG"/>
        </a:p>
      </dgm:t>
    </dgm:pt>
    <dgm:pt modelId="{23F2A314-A998-4C4B-AACD-55AE51DA9B2D}" type="sibTrans" cxnId="{2B0ABF03-D1A4-4207-BDB3-856F1192A1EF}">
      <dgm:prSet/>
      <dgm:spPr/>
      <dgm:t>
        <a:bodyPr/>
        <a:lstStyle/>
        <a:p>
          <a:pPr rtl="1"/>
          <a:endParaRPr lang="ar-EG"/>
        </a:p>
      </dgm:t>
    </dgm:pt>
    <dgm:pt modelId="{AF871CB9-96B2-4F5E-9B89-E4ADDA362A2D}">
      <dgm:prSet phldrT="[نص]"/>
      <dgm:spPr/>
      <dgm:t>
        <a:bodyPr/>
        <a:lstStyle/>
        <a:p>
          <a:pPr rtl="1"/>
          <a:r>
            <a:rPr lang="ar-EG" dirty="0" smtClean="0">
              <a:solidFill>
                <a:schemeClr val="tx1">
                  <a:lumMod val="95000"/>
                  <a:lumOff val="5000"/>
                </a:schemeClr>
              </a:solidFill>
            </a:rPr>
            <a:t>البناء الجسدي: يحتاج الأطفال إلى اللعب والمرح، ويمكن دمج ذلك مع الرياضة لتقوية أجسادهم، ويكون ذلك بإتاحة وقت كافٍ للعب، وتعليم الطفل السباحة والجري وبعض الألعاب البدنيّة، وتغذيته بغذاء صحّي متوازن</a:t>
          </a:r>
          <a:endParaRPr lang="ar-EG" dirty="0">
            <a:solidFill>
              <a:schemeClr val="tx1">
                <a:lumMod val="95000"/>
                <a:lumOff val="5000"/>
              </a:schemeClr>
            </a:solidFill>
          </a:endParaRPr>
        </a:p>
      </dgm:t>
    </dgm:pt>
    <dgm:pt modelId="{CD263687-8B67-46B8-A637-D8EC1E22F143}" type="parTrans" cxnId="{44566F1F-1CAC-426E-A80A-352F09206CC6}">
      <dgm:prSet/>
      <dgm:spPr/>
      <dgm:t>
        <a:bodyPr/>
        <a:lstStyle/>
        <a:p>
          <a:pPr rtl="1"/>
          <a:endParaRPr lang="ar-EG"/>
        </a:p>
      </dgm:t>
    </dgm:pt>
    <dgm:pt modelId="{047846F0-32BF-4071-8078-E91CC5A35AC7}" type="sibTrans" cxnId="{44566F1F-1CAC-426E-A80A-352F09206CC6}">
      <dgm:prSet/>
      <dgm:spPr/>
      <dgm:t>
        <a:bodyPr/>
        <a:lstStyle/>
        <a:p>
          <a:pPr rtl="1"/>
          <a:endParaRPr lang="ar-EG"/>
        </a:p>
      </dgm:t>
    </dgm:pt>
    <dgm:pt modelId="{DCAAEA68-9AB4-4D27-9BA6-16F0E2AC6644}">
      <dgm:prSet phldrT="[نص]"/>
      <dgm:spPr/>
      <dgm:t>
        <a:bodyPr/>
        <a:lstStyle/>
        <a:p>
          <a:pPr rtl="1"/>
          <a:r>
            <a:rPr lang="ar-EG" dirty="0" smtClean="0">
              <a:solidFill>
                <a:schemeClr val="tx1">
                  <a:lumMod val="95000"/>
                  <a:lumOff val="5000"/>
                </a:schemeClr>
              </a:solidFill>
            </a:rPr>
            <a:t>البناء النفسي: يكون بالإنصات للطفل، وتخصيص وقت للكلام والمناقشة معه، والبعد عن التهديد والتخويف المستمر، واحترام ذات الابن وشكره حين يُحسن</a:t>
          </a:r>
          <a:endParaRPr lang="ar-EG" dirty="0">
            <a:solidFill>
              <a:schemeClr val="tx1">
                <a:lumMod val="95000"/>
                <a:lumOff val="5000"/>
              </a:schemeClr>
            </a:solidFill>
          </a:endParaRPr>
        </a:p>
      </dgm:t>
    </dgm:pt>
    <dgm:pt modelId="{0CC33627-DA81-4085-AD17-F93F95D7B4AD}" type="parTrans" cxnId="{B8D37F90-C808-4CF8-905F-351552059CA9}">
      <dgm:prSet/>
      <dgm:spPr/>
      <dgm:t>
        <a:bodyPr/>
        <a:lstStyle/>
        <a:p>
          <a:pPr rtl="1"/>
          <a:endParaRPr lang="ar-EG"/>
        </a:p>
      </dgm:t>
    </dgm:pt>
    <dgm:pt modelId="{72417E63-7011-4959-80CE-A7473FE525E6}" type="sibTrans" cxnId="{B8D37F90-C808-4CF8-905F-351552059CA9}">
      <dgm:prSet/>
      <dgm:spPr/>
      <dgm:t>
        <a:bodyPr/>
        <a:lstStyle/>
        <a:p>
          <a:pPr rtl="1"/>
          <a:endParaRPr lang="ar-EG"/>
        </a:p>
      </dgm:t>
    </dgm:pt>
    <dgm:pt modelId="{8A26E1C2-0485-45F0-95C8-691422491C12}">
      <dgm:prSet phldrT="[نص]"/>
      <dgm:spPr/>
      <dgm:t>
        <a:bodyPr/>
        <a:lstStyle/>
        <a:p>
          <a:pPr rtl="1"/>
          <a:r>
            <a:rPr lang="ar-EG" dirty="0" smtClean="0">
              <a:solidFill>
                <a:schemeClr val="tx1">
                  <a:lumMod val="95000"/>
                  <a:lumOff val="5000"/>
                </a:schemeClr>
              </a:solidFill>
            </a:rPr>
            <a:t>البناء الاجتماعي: يكون ذلك بجعل الطفل ينخرط مع من حوله من الأطفال، وتسجيله في المراكز الصيفيّة وحلقات تحفيظ القرآن، كما ويمكن أيضاً إعطاء الطفل مسؤوليّة معيّنة؛ كإكرام الضيف والقيام بضيافته</a:t>
          </a:r>
          <a:endParaRPr lang="ar-EG" dirty="0">
            <a:solidFill>
              <a:schemeClr val="tx1">
                <a:lumMod val="95000"/>
                <a:lumOff val="5000"/>
              </a:schemeClr>
            </a:solidFill>
          </a:endParaRPr>
        </a:p>
      </dgm:t>
    </dgm:pt>
    <dgm:pt modelId="{B1EE2D1E-723A-4140-99B9-6228C7328DCE}" type="parTrans" cxnId="{A9B17F05-6BFB-4C0B-9818-373377306544}">
      <dgm:prSet/>
      <dgm:spPr/>
      <dgm:t>
        <a:bodyPr/>
        <a:lstStyle/>
        <a:p>
          <a:pPr rtl="1"/>
          <a:endParaRPr lang="ar-EG"/>
        </a:p>
      </dgm:t>
    </dgm:pt>
    <dgm:pt modelId="{B27002FF-EC87-4758-84A0-D27893EFBBFE}" type="sibTrans" cxnId="{A9B17F05-6BFB-4C0B-9818-373377306544}">
      <dgm:prSet/>
      <dgm:spPr/>
      <dgm:t>
        <a:bodyPr/>
        <a:lstStyle/>
        <a:p>
          <a:pPr rtl="1"/>
          <a:endParaRPr lang="ar-EG"/>
        </a:p>
      </dgm:t>
    </dgm:pt>
    <dgm:pt modelId="{7DB08892-BEBC-4AF3-A12B-4DBBAB2B9CE6}">
      <dgm:prSet phldrT="[نص]" custT="1"/>
      <dgm:spPr/>
      <dgm:t>
        <a:bodyPr/>
        <a:lstStyle/>
        <a:p>
          <a:pPr rtl="1"/>
          <a:r>
            <a:rPr lang="ar-EG" sz="1400" dirty="0" smtClean="0">
              <a:solidFill>
                <a:schemeClr val="tx1">
                  <a:lumMod val="95000"/>
                  <a:lumOff val="5000"/>
                </a:schemeClr>
              </a:solidFill>
            </a:rPr>
            <a:t>البناء الصحي: يكون ذلك بالاهتمام بغذائهم ومطاعيمهم الصحّية، ورقيتهم بالرقية الشرعية، وتعويدهم على النوم والاستيقاظ المبكّرين</a:t>
          </a:r>
          <a:endParaRPr lang="ar-EG" sz="1400" dirty="0">
            <a:solidFill>
              <a:schemeClr val="tx1">
                <a:lumMod val="95000"/>
                <a:lumOff val="5000"/>
              </a:schemeClr>
            </a:solidFill>
          </a:endParaRPr>
        </a:p>
      </dgm:t>
    </dgm:pt>
    <dgm:pt modelId="{EDDFDE49-DF3B-4AC4-8144-9D62723BEA4D}" type="parTrans" cxnId="{E1241DF5-563A-4D5D-8C37-51AB095EDFD8}">
      <dgm:prSet/>
      <dgm:spPr/>
      <dgm:t>
        <a:bodyPr/>
        <a:lstStyle/>
        <a:p>
          <a:pPr rtl="1"/>
          <a:endParaRPr lang="ar-EG"/>
        </a:p>
      </dgm:t>
    </dgm:pt>
    <dgm:pt modelId="{AFD675C9-5F3D-4AF5-898D-352C9A5B58D2}" type="sibTrans" cxnId="{E1241DF5-563A-4D5D-8C37-51AB095EDFD8}">
      <dgm:prSet/>
      <dgm:spPr/>
      <dgm:t>
        <a:bodyPr/>
        <a:lstStyle/>
        <a:p>
          <a:pPr rtl="1"/>
          <a:endParaRPr lang="ar-EG"/>
        </a:p>
      </dgm:t>
    </dgm:pt>
    <dgm:pt modelId="{ADDBD43B-25D0-4F50-8F17-AB182052545D}" type="pres">
      <dgm:prSet presAssocID="{7F554F74-ACFD-4B71-A09A-31F62CAC9063}" presName="linearFlow" presStyleCnt="0">
        <dgm:presLayoutVars>
          <dgm:dir/>
          <dgm:resizeHandles val="exact"/>
        </dgm:presLayoutVars>
      </dgm:prSet>
      <dgm:spPr/>
    </dgm:pt>
    <dgm:pt modelId="{DA5A8C2E-8F05-404F-BC61-AF7FF0CFCF28}" type="pres">
      <dgm:prSet presAssocID="{AF871CB9-96B2-4F5E-9B89-E4ADDA362A2D}" presName="composite" presStyleCnt="0"/>
      <dgm:spPr/>
    </dgm:pt>
    <dgm:pt modelId="{603A62F6-059E-4BF7-BABC-BDC9B8C5ADD9}" type="pres">
      <dgm:prSet presAssocID="{AF871CB9-96B2-4F5E-9B89-E4ADDA362A2D}" presName="imgShp" presStyleLbl="fgImgPlace1" presStyleIdx="0" presStyleCnt="5"/>
      <dgm:spPr>
        <a:blipFill rotWithShape="1">
          <a:blip xmlns:r="http://schemas.openxmlformats.org/officeDocument/2006/relationships" r:embed="rId1"/>
          <a:stretch>
            <a:fillRect/>
          </a:stretch>
        </a:blipFill>
      </dgm:spPr>
    </dgm:pt>
    <dgm:pt modelId="{39C921E4-F086-4A9E-B137-2C9947795B3C}" type="pres">
      <dgm:prSet presAssocID="{AF871CB9-96B2-4F5E-9B89-E4ADDA362A2D}" presName="txShp" presStyleLbl="node1" presStyleIdx="0" presStyleCnt="5">
        <dgm:presLayoutVars>
          <dgm:bulletEnabled val="1"/>
        </dgm:presLayoutVars>
      </dgm:prSet>
      <dgm:spPr/>
      <dgm:t>
        <a:bodyPr/>
        <a:lstStyle/>
        <a:p>
          <a:pPr rtl="1"/>
          <a:endParaRPr lang="ar-EG"/>
        </a:p>
      </dgm:t>
    </dgm:pt>
    <dgm:pt modelId="{351ECBFA-76DD-4E50-8EFB-F7972E351065}" type="pres">
      <dgm:prSet presAssocID="{047846F0-32BF-4071-8078-E91CC5A35AC7}" presName="spacing" presStyleCnt="0"/>
      <dgm:spPr/>
    </dgm:pt>
    <dgm:pt modelId="{0FF32F77-71EA-48BC-B1DC-C7777CFBB7CE}" type="pres">
      <dgm:prSet presAssocID="{DCAAEA68-9AB4-4D27-9BA6-16F0E2AC6644}" presName="composite" presStyleCnt="0"/>
      <dgm:spPr/>
    </dgm:pt>
    <dgm:pt modelId="{26513AF4-D808-464A-945C-133A6F34070E}" type="pres">
      <dgm:prSet presAssocID="{DCAAEA68-9AB4-4D27-9BA6-16F0E2AC6644}" presName="imgShp" presStyleLbl="fgImgPlace1" presStyleIdx="1" presStyleCnt="5"/>
      <dgm:spPr>
        <a:blipFill rotWithShape="1">
          <a:blip xmlns:r="http://schemas.openxmlformats.org/officeDocument/2006/relationships" r:embed="rId2"/>
          <a:stretch>
            <a:fillRect/>
          </a:stretch>
        </a:blipFill>
      </dgm:spPr>
    </dgm:pt>
    <dgm:pt modelId="{E4718F83-9AE6-4301-A5F9-7D77C6458BB2}" type="pres">
      <dgm:prSet presAssocID="{DCAAEA68-9AB4-4D27-9BA6-16F0E2AC6644}" presName="txShp" presStyleLbl="node1" presStyleIdx="1" presStyleCnt="5">
        <dgm:presLayoutVars>
          <dgm:bulletEnabled val="1"/>
        </dgm:presLayoutVars>
      </dgm:prSet>
      <dgm:spPr/>
      <dgm:t>
        <a:bodyPr/>
        <a:lstStyle/>
        <a:p>
          <a:pPr rtl="1"/>
          <a:endParaRPr lang="ar-EG"/>
        </a:p>
      </dgm:t>
    </dgm:pt>
    <dgm:pt modelId="{D8C50DB1-11FE-41CB-AC74-40FEB0ED3A1A}" type="pres">
      <dgm:prSet presAssocID="{72417E63-7011-4959-80CE-A7473FE525E6}" presName="spacing" presStyleCnt="0"/>
      <dgm:spPr/>
    </dgm:pt>
    <dgm:pt modelId="{36959297-0DD8-452B-ADFE-50A8784BB376}" type="pres">
      <dgm:prSet presAssocID="{8A26E1C2-0485-45F0-95C8-691422491C12}" presName="composite" presStyleCnt="0"/>
      <dgm:spPr/>
    </dgm:pt>
    <dgm:pt modelId="{EC4E7661-3FC1-4FD8-A299-977FEC4A6402}" type="pres">
      <dgm:prSet presAssocID="{8A26E1C2-0485-45F0-95C8-691422491C12}" presName="imgShp" presStyleLbl="fgImgPlace1" presStyleIdx="2" presStyleCnt="5"/>
      <dgm:spPr>
        <a:blipFill rotWithShape="1">
          <a:blip xmlns:r="http://schemas.openxmlformats.org/officeDocument/2006/relationships" r:embed="rId3"/>
          <a:stretch>
            <a:fillRect/>
          </a:stretch>
        </a:blipFill>
      </dgm:spPr>
    </dgm:pt>
    <dgm:pt modelId="{4E6E539E-8B59-48FA-9058-8DA39069ACCE}" type="pres">
      <dgm:prSet presAssocID="{8A26E1C2-0485-45F0-95C8-691422491C12}" presName="txShp" presStyleLbl="node1" presStyleIdx="2" presStyleCnt="5">
        <dgm:presLayoutVars>
          <dgm:bulletEnabled val="1"/>
        </dgm:presLayoutVars>
      </dgm:prSet>
      <dgm:spPr/>
      <dgm:t>
        <a:bodyPr/>
        <a:lstStyle/>
        <a:p>
          <a:pPr rtl="1"/>
          <a:endParaRPr lang="ar-EG"/>
        </a:p>
      </dgm:t>
    </dgm:pt>
    <dgm:pt modelId="{3898AB66-3BCB-4D04-9269-D1F9C0DD9A19}" type="pres">
      <dgm:prSet presAssocID="{B27002FF-EC87-4758-84A0-D27893EFBBFE}" presName="spacing" presStyleCnt="0"/>
      <dgm:spPr/>
    </dgm:pt>
    <dgm:pt modelId="{DAC68557-3D8D-4541-80CE-63E0DAFCACC8}" type="pres">
      <dgm:prSet presAssocID="{7DB08892-BEBC-4AF3-A12B-4DBBAB2B9CE6}" presName="composite" presStyleCnt="0"/>
      <dgm:spPr/>
    </dgm:pt>
    <dgm:pt modelId="{79454E1A-3475-4ABF-8B6B-E86E8EF4DB55}" type="pres">
      <dgm:prSet presAssocID="{7DB08892-BEBC-4AF3-A12B-4DBBAB2B9CE6}" presName="imgShp" presStyleLbl="fgImgPlace1" presStyleIdx="3" presStyleCnt="5"/>
      <dgm:spPr>
        <a:blipFill rotWithShape="1">
          <a:blip xmlns:r="http://schemas.openxmlformats.org/officeDocument/2006/relationships" r:embed="rId4"/>
          <a:stretch>
            <a:fillRect/>
          </a:stretch>
        </a:blipFill>
      </dgm:spPr>
    </dgm:pt>
    <dgm:pt modelId="{EAC8EA9C-3D3D-4178-AD96-016A2073A65A}" type="pres">
      <dgm:prSet presAssocID="{7DB08892-BEBC-4AF3-A12B-4DBBAB2B9CE6}" presName="txShp" presStyleLbl="node1" presStyleIdx="3" presStyleCnt="5">
        <dgm:presLayoutVars>
          <dgm:bulletEnabled val="1"/>
        </dgm:presLayoutVars>
      </dgm:prSet>
      <dgm:spPr/>
      <dgm:t>
        <a:bodyPr/>
        <a:lstStyle/>
        <a:p>
          <a:pPr rtl="1"/>
          <a:endParaRPr lang="ar-EG"/>
        </a:p>
      </dgm:t>
    </dgm:pt>
    <dgm:pt modelId="{BBCF686D-7BB0-4EF1-8579-562DD92B4989}" type="pres">
      <dgm:prSet presAssocID="{AFD675C9-5F3D-4AF5-898D-352C9A5B58D2}" presName="spacing" presStyleCnt="0"/>
      <dgm:spPr/>
    </dgm:pt>
    <dgm:pt modelId="{66B64206-0AC9-4FAF-9F0D-54CB11D940A1}" type="pres">
      <dgm:prSet presAssocID="{B69F2220-361E-480F-B719-BC66CF642CCD}" presName="composite" presStyleCnt="0"/>
      <dgm:spPr/>
    </dgm:pt>
    <dgm:pt modelId="{963B8C6A-8000-43F5-8A28-5255145F50D4}" type="pres">
      <dgm:prSet presAssocID="{B69F2220-361E-480F-B719-BC66CF642CCD}" presName="imgShp" presStyleLbl="fgImgPlace1" presStyleIdx="4" presStyleCnt="5"/>
      <dgm:spPr>
        <a:blipFill rotWithShape="1">
          <a:blip xmlns:r="http://schemas.openxmlformats.org/officeDocument/2006/relationships" r:embed="rId5"/>
          <a:stretch>
            <a:fillRect/>
          </a:stretch>
        </a:blipFill>
      </dgm:spPr>
    </dgm:pt>
    <dgm:pt modelId="{CD56BCCF-7EB2-41DE-A54B-0D52A203AEB4}" type="pres">
      <dgm:prSet presAssocID="{B69F2220-361E-480F-B719-BC66CF642CCD}" presName="txShp" presStyleLbl="node1" presStyleIdx="4" presStyleCnt="5">
        <dgm:presLayoutVars>
          <dgm:bulletEnabled val="1"/>
        </dgm:presLayoutVars>
      </dgm:prSet>
      <dgm:spPr/>
      <dgm:t>
        <a:bodyPr/>
        <a:lstStyle/>
        <a:p>
          <a:pPr rtl="1"/>
          <a:endParaRPr lang="ar-EG"/>
        </a:p>
      </dgm:t>
    </dgm:pt>
  </dgm:ptLst>
  <dgm:cxnLst>
    <dgm:cxn modelId="{2B0ABF03-D1A4-4207-BDB3-856F1192A1EF}" srcId="{7F554F74-ACFD-4B71-A09A-31F62CAC9063}" destId="{B69F2220-361E-480F-B719-BC66CF642CCD}" srcOrd="4" destOrd="0" parTransId="{E05B45FF-1758-4CAB-B634-C4482F539F0A}" sibTransId="{23F2A314-A998-4C4B-AACD-55AE51DA9B2D}"/>
    <dgm:cxn modelId="{9969D4F4-ABAF-415F-898B-9829B6EB4822}" type="presOf" srcId="{7F554F74-ACFD-4B71-A09A-31F62CAC9063}" destId="{ADDBD43B-25D0-4F50-8F17-AB182052545D}" srcOrd="0" destOrd="0" presId="urn:microsoft.com/office/officeart/2005/8/layout/vList3"/>
    <dgm:cxn modelId="{A9B17F05-6BFB-4C0B-9818-373377306544}" srcId="{7F554F74-ACFD-4B71-A09A-31F62CAC9063}" destId="{8A26E1C2-0485-45F0-95C8-691422491C12}" srcOrd="2" destOrd="0" parTransId="{B1EE2D1E-723A-4140-99B9-6228C7328DCE}" sibTransId="{B27002FF-EC87-4758-84A0-D27893EFBBFE}"/>
    <dgm:cxn modelId="{761BCF68-34AC-469C-9A5E-8516B2A0979B}" type="presOf" srcId="{B69F2220-361E-480F-B719-BC66CF642CCD}" destId="{CD56BCCF-7EB2-41DE-A54B-0D52A203AEB4}" srcOrd="0" destOrd="0" presId="urn:microsoft.com/office/officeart/2005/8/layout/vList3"/>
    <dgm:cxn modelId="{F755A662-390A-4E21-844A-15F58E91499B}" type="presOf" srcId="{AF871CB9-96B2-4F5E-9B89-E4ADDA362A2D}" destId="{39C921E4-F086-4A9E-B137-2C9947795B3C}" srcOrd="0" destOrd="0" presId="urn:microsoft.com/office/officeart/2005/8/layout/vList3"/>
    <dgm:cxn modelId="{05E59B6D-72E9-4313-9396-A3763E6B8BBE}" type="presOf" srcId="{DCAAEA68-9AB4-4D27-9BA6-16F0E2AC6644}" destId="{E4718F83-9AE6-4301-A5F9-7D77C6458BB2}" srcOrd="0" destOrd="0" presId="urn:microsoft.com/office/officeart/2005/8/layout/vList3"/>
    <dgm:cxn modelId="{E1241DF5-563A-4D5D-8C37-51AB095EDFD8}" srcId="{7F554F74-ACFD-4B71-A09A-31F62CAC9063}" destId="{7DB08892-BEBC-4AF3-A12B-4DBBAB2B9CE6}" srcOrd="3" destOrd="0" parTransId="{EDDFDE49-DF3B-4AC4-8144-9D62723BEA4D}" sibTransId="{AFD675C9-5F3D-4AF5-898D-352C9A5B58D2}"/>
    <dgm:cxn modelId="{B8D37F90-C808-4CF8-905F-351552059CA9}" srcId="{7F554F74-ACFD-4B71-A09A-31F62CAC9063}" destId="{DCAAEA68-9AB4-4D27-9BA6-16F0E2AC6644}" srcOrd="1" destOrd="0" parTransId="{0CC33627-DA81-4085-AD17-F93F95D7B4AD}" sibTransId="{72417E63-7011-4959-80CE-A7473FE525E6}"/>
    <dgm:cxn modelId="{44566F1F-1CAC-426E-A80A-352F09206CC6}" srcId="{7F554F74-ACFD-4B71-A09A-31F62CAC9063}" destId="{AF871CB9-96B2-4F5E-9B89-E4ADDA362A2D}" srcOrd="0" destOrd="0" parTransId="{CD263687-8B67-46B8-A637-D8EC1E22F143}" sibTransId="{047846F0-32BF-4071-8078-E91CC5A35AC7}"/>
    <dgm:cxn modelId="{0FBC2350-910B-4C34-95DC-51DC55E7222B}" type="presOf" srcId="{8A26E1C2-0485-45F0-95C8-691422491C12}" destId="{4E6E539E-8B59-48FA-9058-8DA39069ACCE}" srcOrd="0" destOrd="0" presId="urn:microsoft.com/office/officeart/2005/8/layout/vList3"/>
    <dgm:cxn modelId="{E872DA1B-B71B-445A-AC6B-751D4F28739C}" type="presOf" srcId="{7DB08892-BEBC-4AF3-A12B-4DBBAB2B9CE6}" destId="{EAC8EA9C-3D3D-4178-AD96-016A2073A65A}" srcOrd="0" destOrd="0" presId="urn:microsoft.com/office/officeart/2005/8/layout/vList3"/>
    <dgm:cxn modelId="{5DAA81C8-1B98-4120-B129-D1750E404D82}" type="presParOf" srcId="{ADDBD43B-25D0-4F50-8F17-AB182052545D}" destId="{DA5A8C2E-8F05-404F-BC61-AF7FF0CFCF28}" srcOrd="0" destOrd="0" presId="urn:microsoft.com/office/officeart/2005/8/layout/vList3"/>
    <dgm:cxn modelId="{9BD26D6E-AEED-4ACA-BBA8-74C9AEC70027}" type="presParOf" srcId="{DA5A8C2E-8F05-404F-BC61-AF7FF0CFCF28}" destId="{603A62F6-059E-4BF7-BABC-BDC9B8C5ADD9}" srcOrd="0" destOrd="0" presId="urn:microsoft.com/office/officeart/2005/8/layout/vList3"/>
    <dgm:cxn modelId="{F70806B7-27F9-4644-8F68-CE1F75F895B8}" type="presParOf" srcId="{DA5A8C2E-8F05-404F-BC61-AF7FF0CFCF28}" destId="{39C921E4-F086-4A9E-B137-2C9947795B3C}" srcOrd="1" destOrd="0" presId="urn:microsoft.com/office/officeart/2005/8/layout/vList3"/>
    <dgm:cxn modelId="{6DC9D160-3D16-4DE3-A1F0-81D513E80A7F}" type="presParOf" srcId="{ADDBD43B-25D0-4F50-8F17-AB182052545D}" destId="{351ECBFA-76DD-4E50-8EFB-F7972E351065}" srcOrd="1" destOrd="0" presId="urn:microsoft.com/office/officeart/2005/8/layout/vList3"/>
    <dgm:cxn modelId="{65E9E2F2-9788-4F81-8995-893AA10CD47D}" type="presParOf" srcId="{ADDBD43B-25D0-4F50-8F17-AB182052545D}" destId="{0FF32F77-71EA-48BC-B1DC-C7777CFBB7CE}" srcOrd="2" destOrd="0" presId="urn:microsoft.com/office/officeart/2005/8/layout/vList3"/>
    <dgm:cxn modelId="{DA2B5686-E7B5-45D7-9619-98B26F8E7B26}" type="presParOf" srcId="{0FF32F77-71EA-48BC-B1DC-C7777CFBB7CE}" destId="{26513AF4-D808-464A-945C-133A6F34070E}" srcOrd="0" destOrd="0" presId="urn:microsoft.com/office/officeart/2005/8/layout/vList3"/>
    <dgm:cxn modelId="{254F23FE-A8AC-40AD-8586-F270232D7DAD}" type="presParOf" srcId="{0FF32F77-71EA-48BC-B1DC-C7777CFBB7CE}" destId="{E4718F83-9AE6-4301-A5F9-7D77C6458BB2}" srcOrd="1" destOrd="0" presId="urn:microsoft.com/office/officeart/2005/8/layout/vList3"/>
    <dgm:cxn modelId="{C8F68D22-A09E-4BDC-84B1-07BB4188D8CC}" type="presParOf" srcId="{ADDBD43B-25D0-4F50-8F17-AB182052545D}" destId="{D8C50DB1-11FE-41CB-AC74-40FEB0ED3A1A}" srcOrd="3" destOrd="0" presId="urn:microsoft.com/office/officeart/2005/8/layout/vList3"/>
    <dgm:cxn modelId="{039FCDAB-CFEE-4452-9502-356F7354D484}" type="presParOf" srcId="{ADDBD43B-25D0-4F50-8F17-AB182052545D}" destId="{36959297-0DD8-452B-ADFE-50A8784BB376}" srcOrd="4" destOrd="0" presId="urn:microsoft.com/office/officeart/2005/8/layout/vList3"/>
    <dgm:cxn modelId="{2CA7998D-342C-4E83-9698-8A64D0273B30}" type="presParOf" srcId="{36959297-0DD8-452B-ADFE-50A8784BB376}" destId="{EC4E7661-3FC1-4FD8-A299-977FEC4A6402}" srcOrd="0" destOrd="0" presId="urn:microsoft.com/office/officeart/2005/8/layout/vList3"/>
    <dgm:cxn modelId="{774B79AD-0994-4758-AD3D-E80FA68A66C0}" type="presParOf" srcId="{36959297-0DD8-452B-ADFE-50A8784BB376}" destId="{4E6E539E-8B59-48FA-9058-8DA39069ACCE}" srcOrd="1" destOrd="0" presId="urn:microsoft.com/office/officeart/2005/8/layout/vList3"/>
    <dgm:cxn modelId="{6ACA2D0A-23A2-4086-8314-84265658C6E9}" type="presParOf" srcId="{ADDBD43B-25D0-4F50-8F17-AB182052545D}" destId="{3898AB66-3BCB-4D04-9269-D1F9C0DD9A19}" srcOrd="5" destOrd="0" presId="urn:microsoft.com/office/officeart/2005/8/layout/vList3"/>
    <dgm:cxn modelId="{010150B1-DC84-460A-83F6-4F1284885D79}" type="presParOf" srcId="{ADDBD43B-25D0-4F50-8F17-AB182052545D}" destId="{DAC68557-3D8D-4541-80CE-63E0DAFCACC8}" srcOrd="6" destOrd="0" presId="urn:microsoft.com/office/officeart/2005/8/layout/vList3"/>
    <dgm:cxn modelId="{4B67E568-7429-427D-9608-05BEC133FC50}" type="presParOf" srcId="{DAC68557-3D8D-4541-80CE-63E0DAFCACC8}" destId="{79454E1A-3475-4ABF-8B6B-E86E8EF4DB55}" srcOrd="0" destOrd="0" presId="urn:microsoft.com/office/officeart/2005/8/layout/vList3"/>
    <dgm:cxn modelId="{9F84CDEC-9371-40AE-9BD5-46B26FEE4693}" type="presParOf" srcId="{DAC68557-3D8D-4541-80CE-63E0DAFCACC8}" destId="{EAC8EA9C-3D3D-4178-AD96-016A2073A65A}" srcOrd="1" destOrd="0" presId="urn:microsoft.com/office/officeart/2005/8/layout/vList3"/>
    <dgm:cxn modelId="{C173F959-DCD2-42EF-84BC-4A2D2E5BF2EF}" type="presParOf" srcId="{ADDBD43B-25D0-4F50-8F17-AB182052545D}" destId="{BBCF686D-7BB0-4EF1-8579-562DD92B4989}" srcOrd="7" destOrd="0" presId="urn:microsoft.com/office/officeart/2005/8/layout/vList3"/>
    <dgm:cxn modelId="{A1E8983C-21CD-48AD-B8A9-FDF1E6F2135F}" type="presParOf" srcId="{ADDBD43B-25D0-4F50-8F17-AB182052545D}" destId="{66B64206-0AC9-4FAF-9F0D-54CB11D940A1}" srcOrd="8" destOrd="0" presId="urn:microsoft.com/office/officeart/2005/8/layout/vList3"/>
    <dgm:cxn modelId="{543C9487-9186-4B1E-BAB3-523513BF60F6}" type="presParOf" srcId="{66B64206-0AC9-4FAF-9F0D-54CB11D940A1}" destId="{963B8C6A-8000-43F5-8A28-5255145F50D4}" srcOrd="0" destOrd="0" presId="urn:microsoft.com/office/officeart/2005/8/layout/vList3"/>
    <dgm:cxn modelId="{0C26CE54-91F4-4E8F-9A89-1E20D7EE0D04}" type="presParOf" srcId="{66B64206-0AC9-4FAF-9F0D-54CB11D940A1}" destId="{CD56BCCF-7EB2-41DE-A54B-0D52A203AEB4}"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59BC1CE-2837-4669-9402-1E08440BC15B}" type="doc">
      <dgm:prSet loTypeId="urn:microsoft.com/office/officeart/2008/layout/VerticalCurvedList" loCatId="list" qsTypeId="urn:microsoft.com/office/officeart/2005/8/quickstyle/simple1" qsCatId="simple" csTypeId="urn:microsoft.com/office/officeart/2005/8/colors/colorful3" csCatId="colorful" phldr="1"/>
      <dgm:spPr/>
      <dgm:t>
        <a:bodyPr/>
        <a:lstStyle/>
        <a:p>
          <a:pPr rtl="1"/>
          <a:endParaRPr lang="ar-EG"/>
        </a:p>
      </dgm:t>
    </dgm:pt>
    <dgm:pt modelId="{1D0FBBE7-3B58-4B26-AAD9-8CDF103E2466}">
      <dgm:prSet phldrT="[نص]"/>
      <dgm:spPr/>
      <dgm:t>
        <a:bodyPr/>
        <a:lstStyle/>
        <a:p>
          <a:pPr rtl="1"/>
          <a:r>
            <a:rPr lang="ar-EG" dirty="0" smtClean="0"/>
            <a:t>اختيار مجموعة من الرفاق الذين يرافقون الطفل إلى المناطق التربويّة والدينيّة آمنة؛ فيكونون نعم العون له في الطاعة، وإن كان هناك رفيق لا يرتاح له المربّي فلا يجب أن يظهر العداء له</a:t>
          </a:r>
          <a:endParaRPr lang="ar-EG" dirty="0"/>
        </a:p>
      </dgm:t>
    </dgm:pt>
    <dgm:pt modelId="{E47DA965-9392-4F7A-AC6A-9180760150B8}" type="parTrans" cxnId="{7D95B885-C489-49AD-873B-C39334DABA1E}">
      <dgm:prSet/>
      <dgm:spPr/>
      <dgm:t>
        <a:bodyPr/>
        <a:lstStyle/>
        <a:p>
          <a:pPr rtl="1"/>
          <a:endParaRPr lang="ar-EG"/>
        </a:p>
      </dgm:t>
    </dgm:pt>
    <dgm:pt modelId="{F6E2A1EB-0DCD-4F7B-A8F4-F172263AA3C5}" type="sibTrans" cxnId="{7D95B885-C489-49AD-873B-C39334DABA1E}">
      <dgm:prSet/>
      <dgm:spPr/>
      <dgm:t>
        <a:bodyPr/>
        <a:lstStyle/>
        <a:p>
          <a:pPr rtl="1"/>
          <a:endParaRPr lang="ar-EG"/>
        </a:p>
      </dgm:t>
    </dgm:pt>
    <dgm:pt modelId="{34A36807-A9E2-47FE-9FBC-AA95F3EE7A60}">
      <dgm:prSet phldrT="[نص]"/>
      <dgm:spPr/>
      <dgm:t>
        <a:bodyPr/>
        <a:lstStyle/>
        <a:p>
          <a:pPr rtl="1"/>
          <a:r>
            <a:rPr lang="ar-EG" dirty="0" smtClean="0"/>
            <a:t>إبعاد الأولاد قدر المستطاع عن الشاشات الرقميّة بلا فائدة، وإيجاد بدائل مناسبة ومسلية؛ كالمسابح، والمخيّمات الكشفية، والملاهي، ومن طرق التقليل من جلوس الأبناء أمام الهاتف أو التلفاز أو الحاسوب أن ينظّم المربّي هذا الوقت</a:t>
          </a:r>
          <a:endParaRPr lang="ar-EG" dirty="0"/>
        </a:p>
      </dgm:t>
    </dgm:pt>
    <dgm:pt modelId="{CDCA7E42-86FB-4116-8A93-2B03F92FB574}" type="parTrans" cxnId="{40639E66-3C37-473C-A99C-7698B52F382C}">
      <dgm:prSet/>
      <dgm:spPr/>
      <dgm:t>
        <a:bodyPr/>
        <a:lstStyle/>
        <a:p>
          <a:pPr rtl="1"/>
          <a:endParaRPr lang="ar-EG"/>
        </a:p>
      </dgm:t>
    </dgm:pt>
    <dgm:pt modelId="{5439F466-6C36-46B7-8B01-6148A328582B}" type="sibTrans" cxnId="{40639E66-3C37-473C-A99C-7698B52F382C}">
      <dgm:prSet/>
      <dgm:spPr/>
      <dgm:t>
        <a:bodyPr/>
        <a:lstStyle/>
        <a:p>
          <a:pPr rtl="1"/>
          <a:endParaRPr lang="ar-EG"/>
        </a:p>
      </dgm:t>
    </dgm:pt>
    <dgm:pt modelId="{4B2E1185-F6C7-4D5E-90C0-60733F67EA0E}">
      <dgm:prSet phldrT="[نص]"/>
      <dgm:spPr/>
      <dgm:t>
        <a:bodyPr/>
        <a:lstStyle/>
        <a:p>
          <a:pPr rtl="1"/>
          <a:r>
            <a:rPr lang="ar-EG" dirty="0" smtClean="0"/>
            <a:t>حسن اختيار الأب لزوجته؛ فالأم لها حصّة كبيرة فيما سيصبح عليه الولد أو البنت، فالابن يأخذ من صفات أبيه ومن صفات أمه، لذا على الأب أن يتخيّر الزوجة الصالحة</a:t>
          </a:r>
          <a:endParaRPr lang="ar-EG" dirty="0"/>
        </a:p>
      </dgm:t>
    </dgm:pt>
    <dgm:pt modelId="{C836249B-F78B-44F4-AAAA-8D7F338CBD62}" type="parTrans" cxnId="{5AD87E18-ECAE-44E9-A72F-8D3C29974451}">
      <dgm:prSet/>
      <dgm:spPr/>
      <dgm:t>
        <a:bodyPr/>
        <a:lstStyle/>
        <a:p>
          <a:pPr rtl="1"/>
          <a:endParaRPr lang="ar-EG"/>
        </a:p>
      </dgm:t>
    </dgm:pt>
    <dgm:pt modelId="{42040C69-69F5-4AB8-8DF7-F204030BB6E0}" type="sibTrans" cxnId="{5AD87E18-ECAE-44E9-A72F-8D3C29974451}">
      <dgm:prSet/>
      <dgm:spPr/>
      <dgm:t>
        <a:bodyPr/>
        <a:lstStyle/>
        <a:p>
          <a:pPr rtl="1"/>
          <a:endParaRPr lang="ar-EG"/>
        </a:p>
      </dgm:t>
    </dgm:pt>
    <dgm:pt modelId="{610822B1-2119-45DA-ACD6-69AE79AAC9FE}">
      <dgm:prSet phldrT="[نص]"/>
      <dgm:spPr/>
      <dgm:t>
        <a:bodyPr/>
        <a:lstStyle/>
        <a:p>
          <a:pPr rtl="1"/>
          <a:r>
            <a:rPr lang="ar-EG" dirty="0" smtClean="0"/>
            <a:t>اغتنام الغرائز الفطرية التي زرعها الله -تعالى- في الطفل، ومنها إشباع حب الطفل للاستقلاليّة والتجريب والشجاعة، ومنها اللعب؛ وله عدّة أشكال ووسائل، ومنها اللعب الجماعي وألعاب العقل والألعاب الفرديّة أو الدمج بينها</a:t>
          </a:r>
          <a:endParaRPr lang="ar-EG" dirty="0"/>
        </a:p>
      </dgm:t>
    </dgm:pt>
    <dgm:pt modelId="{6FAF3CE2-DA6A-46E5-A2AA-D0C2B73F4AB3}" type="parTrans" cxnId="{CC0122EB-E08C-445A-B2F2-01362A73B42B}">
      <dgm:prSet/>
      <dgm:spPr/>
      <dgm:t>
        <a:bodyPr/>
        <a:lstStyle/>
        <a:p>
          <a:pPr rtl="1"/>
          <a:endParaRPr lang="ar-EG"/>
        </a:p>
      </dgm:t>
    </dgm:pt>
    <dgm:pt modelId="{A00AAC3C-AA95-4A10-939F-FFD13CCD4846}" type="sibTrans" cxnId="{CC0122EB-E08C-445A-B2F2-01362A73B42B}">
      <dgm:prSet/>
      <dgm:spPr/>
      <dgm:t>
        <a:bodyPr/>
        <a:lstStyle/>
        <a:p>
          <a:pPr rtl="1"/>
          <a:endParaRPr lang="ar-EG"/>
        </a:p>
      </dgm:t>
    </dgm:pt>
    <dgm:pt modelId="{DB59298F-4A30-4881-A02A-591B23DF09E3}">
      <dgm:prSet phldrT="[نص]"/>
      <dgm:spPr/>
      <dgm:t>
        <a:bodyPr/>
        <a:lstStyle/>
        <a:p>
          <a:pPr rtl="1"/>
          <a:r>
            <a:rPr lang="ar-EG" dirty="0" smtClean="0"/>
            <a:t>تحرّي البيئة الصالحة التي يختلط بها الأبناء؛ سواءً في البيت أو الشارع او المدرسة، والأفضل وضع الأولاد في بيئات تعظّم الدين وشعائر الإسلام، وتغرس فيهم قيم الحشمة والحياء</a:t>
          </a:r>
          <a:endParaRPr lang="ar-EG" dirty="0"/>
        </a:p>
      </dgm:t>
    </dgm:pt>
    <dgm:pt modelId="{FDBD141F-CC76-4E33-B539-29EF1CE456E9}" type="parTrans" cxnId="{04686824-981B-44E2-898B-230D996DDDC0}">
      <dgm:prSet/>
      <dgm:spPr/>
      <dgm:t>
        <a:bodyPr/>
        <a:lstStyle/>
        <a:p>
          <a:pPr rtl="1"/>
          <a:endParaRPr lang="ar-EG"/>
        </a:p>
      </dgm:t>
    </dgm:pt>
    <dgm:pt modelId="{A965C1ED-9E3E-47E4-9C79-934815B84690}" type="sibTrans" cxnId="{04686824-981B-44E2-898B-230D996DDDC0}">
      <dgm:prSet/>
      <dgm:spPr/>
      <dgm:t>
        <a:bodyPr/>
        <a:lstStyle/>
        <a:p>
          <a:pPr rtl="1"/>
          <a:endParaRPr lang="ar-EG"/>
        </a:p>
      </dgm:t>
    </dgm:pt>
    <dgm:pt modelId="{B1E73300-5077-48C0-B7A6-DC8AB1867C03}" type="pres">
      <dgm:prSet presAssocID="{759BC1CE-2837-4669-9402-1E08440BC15B}" presName="Name0" presStyleCnt="0">
        <dgm:presLayoutVars>
          <dgm:chMax val="7"/>
          <dgm:chPref val="7"/>
          <dgm:dir val="rev"/>
        </dgm:presLayoutVars>
      </dgm:prSet>
      <dgm:spPr/>
      <dgm:t>
        <a:bodyPr/>
        <a:lstStyle/>
        <a:p>
          <a:pPr rtl="1"/>
          <a:endParaRPr lang="ar-EG"/>
        </a:p>
      </dgm:t>
    </dgm:pt>
    <dgm:pt modelId="{7518A407-F21F-4BC5-BB14-371956D5A0A2}" type="pres">
      <dgm:prSet presAssocID="{759BC1CE-2837-4669-9402-1E08440BC15B}" presName="Name1" presStyleCnt="0"/>
      <dgm:spPr/>
    </dgm:pt>
    <dgm:pt modelId="{E2256339-4161-4567-955E-F2C62FEA2023}" type="pres">
      <dgm:prSet presAssocID="{759BC1CE-2837-4669-9402-1E08440BC15B}" presName="cycle" presStyleCnt="0"/>
      <dgm:spPr/>
    </dgm:pt>
    <dgm:pt modelId="{4EC66CEB-83AA-406B-921D-3A4B13BAA0EB}" type="pres">
      <dgm:prSet presAssocID="{759BC1CE-2837-4669-9402-1E08440BC15B}" presName="srcNode" presStyleLbl="node1" presStyleIdx="0" presStyleCnt="5"/>
      <dgm:spPr/>
    </dgm:pt>
    <dgm:pt modelId="{B1BDEE57-F6C7-47FD-AE14-91C80F926E06}" type="pres">
      <dgm:prSet presAssocID="{759BC1CE-2837-4669-9402-1E08440BC15B}" presName="conn" presStyleLbl="parChTrans1D2" presStyleIdx="0" presStyleCnt="1"/>
      <dgm:spPr/>
      <dgm:t>
        <a:bodyPr/>
        <a:lstStyle/>
        <a:p>
          <a:pPr rtl="1"/>
          <a:endParaRPr lang="ar-EG"/>
        </a:p>
      </dgm:t>
    </dgm:pt>
    <dgm:pt modelId="{DBF4BDD4-1BD9-4EE2-8354-ED8C9C735231}" type="pres">
      <dgm:prSet presAssocID="{759BC1CE-2837-4669-9402-1E08440BC15B}" presName="extraNode" presStyleLbl="node1" presStyleIdx="0" presStyleCnt="5"/>
      <dgm:spPr/>
    </dgm:pt>
    <dgm:pt modelId="{04BA6958-96EE-4D5F-B65E-B7CA9EC7868A}" type="pres">
      <dgm:prSet presAssocID="{759BC1CE-2837-4669-9402-1E08440BC15B}" presName="dstNode" presStyleLbl="node1" presStyleIdx="0" presStyleCnt="5"/>
      <dgm:spPr/>
    </dgm:pt>
    <dgm:pt modelId="{D70C931F-C140-4D46-80F9-FA1EBBBF8435}" type="pres">
      <dgm:prSet presAssocID="{1D0FBBE7-3B58-4B26-AAD9-8CDF103E2466}" presName="text_1" presStyleLbl="node1" presStyleIdx="0" presStyleCnt="5">
        <dgm:presLayoutVars>
          <dgm:bulletEnabled val="1"/>
        </dgm:presLayoutVars>
      </dgm:prSet>
      <dgm:spPr/>
      <dgm:t>
        <a:bodyPr/>
        <a:lstStyle/>
        <a:p>
          <a:pPr rtl="1"/>
          <a:endParaRPr lang="ar-EG"/>
        </a:p>
      </dgm:t>
    </dgm:pt>
    <dgm:pt modelId="{03E55266-9B5B-483E-A6BE-3932FB03FD58}" type="pres">
      <dgm:prSet presAssocID="{1D0FBBE7-3B58-4B26-AAD9-8CDF103E2466}" presName="accent_1" presStyleCnt="0"/>
      <dgm:spPr/>
    </dgm:pt>
    <dgm:pt modelId="{38DF75EC-AF5F-449E-9FAD-C1923387D432}" type="pres">
      <dgm:prSet presAssocID="{1D0FBBE7-3B58-4B26-AAD9-8CDF103E2466}" presName="accentRepeatNode" presStyleLbl="solidFgAcc1" presStyleIdx="0" presStyleCnt="5"/>
      <dgm:spPr>
        <a:blipFill rotWithShape="0">
          <a:blip xmlns:r="http://schemas.openxmlformats.org/officeDocument/2006/relationships" r:embed="rId1"/>
          <a:stretch>
            <a:fillRect/>
          </a:stretch>
        </a:blipFill>
      </dgm:spPr>
    </dgm:pt>
    <dgm:pt modelId="{0CC24654-1E8A-4495-A959-99E00967B57F}" type="pres">
      <dgm:prSet presAssocID="{34A36807-A9E2-47FE-9FBC-AA95F3EE7A60}" presName="text_2" presStyleLbl="node1" presStyleIdx="1" presStyleCnt="5">
        <dgm:presLayoutVars>
          <dgm:bulletEnabled val="1"/>
        </dgm:presLayoutVars>
      </dgm:prSet>
      <dgm:spPr/>
      <dgm:t>
        <a:bodyPr/>
        <a:lstStyle/>
        <a:p>
          <a:pPr rtl="1"/>
          <a:endParaRPr lang="ar-EG"/>
        </a:p>
      </dgm:t>
    </dgm:pt>
    <dgm:pt modelId="{736ABA4E-3D8A-4E7A-A341-FEA947993219}" type="pres">
      <dgm:prSet presAssocID="{34A36807-A9E2-47FE-9FBC-AA95F3EE7A60}" presName="accent_2" presStyleCnt="0"/>
      <dgm:spPr/>
    </dgm:pt>
    <dgm:pt modelId="{1573DF4F-9A1B-466B-AD26-8EC99A9D6C2F}" type="pres">
      <dgm:prSet presAssocID="{34A36807-A9E2-47FE-9FBC-AA95F3EE7A60}" presName="accentRepeatNode" presStyleLbl="solidFgAcc1" presStyleIdx="1" presStyleCnt="5"/>
      <dgm:spPr>
        <a:blipFill rotWithShape="0">
          <a:blip xmlns:r="http://schemas.openxmlformats.org/officeDocument/2006/relationships" r:embed="rId2"/>
          <a:stretch>
            <a:fillRect/>
          </a:stretch>
        </a:blipFill>
      </dgm:spPr>
    </dgm:pt>
    <dgm:pt modelId="{0C0A4F82-776C-4594-982E-B214A6A69892}" type="pres">
      <dgm:prSet presAssocID="{4B2E1185-F6C7-4D5E-90C0-60733F67EA0E}" presName="text_3" presStyleLbl="node1" presStyleIdx="2" presStyleCnt="5">
        <dgm:presLayoutVars>
          <dgm:bulletEnabled val="1"/>
        </dgm:presLayoutVars>
      </dgm:prSet>
      <dgm:spPr/>
      <dgm:t>
        <a:bodyPr/>
        <a:lstStyle/>
        <a:p>
          <a:pPr rtl="1"/>
          <a:endParaRPr lang="ar-EG"/>
        </a:p>
      </dgm:t>
    </dgm:pt>
    <dgm:pt modelId="{1929A0FC-0603-4D4E-BA90-30379F26F92D}" type="pres">
      <dgm:prSet presAssocID="{4B2E1185-F6C7-4D5E-90C0-60733F67EA0E}" presName="accent_3" presStyleCnt="0"/>
      <dgm:spPr/>
    </dgm:pt>
    <dgm:pt modelId="{CF831A92-EF68-4FAB-8B59-A102BBA199AC}" type="pres">
      <dgm:prSet presAssocID="{4B2E1185-F6C7-4D5E-90C0-60733F67EA0E}" presName="accentRepeatNode" presStyleLbl="solidFgAcc1" presStyleIdx="2" presStyleCnt="5"/>
      <dgm:spPr>
        <a:blipFill rotWithShape="0">
          <a:blip xmlns:r="http://schemas.openxmlformats.org/officeDocument/2006/relationships" r:embed="rId3"/>
          <a:stretch>
            <a:fillRect/>
          </a:stretch>
        </a:blipFill>
      </dgm:spPr>
    </dgm:pt>
    <dgm:pt modelId="{3C48113F-6122-4EC1-AD0C-9B3D736AFC8A}" type="pres">
      <dgm:prSet presAssocID="{DB59298F-4A30-4881-A02A-591B23DF09E3}" presName="text_4" presStyleLbl="node1" presStyleIdx="3" presStyleCnt="5">
        <dgm:presLayoutVars>
          <dgm:bulletEnabled val="1"/>
        </dgm:presLayoutVars>
      </dgm:prSet>
      <dgm:spPr/>
      <dgm:t>
        <a:bodyPr/>
        <a:lstStyle/>
        <a:p>
          <a:pPr rtl="1"/>
          <a:endParaRPr lang="ar-EG"/>
        </a:p>
      </dgm:t>
    </dgm:pt>
    <dgm:pt modelId="{8CF52782-650D-49C9-A201-E8D742E74A7F}" type="pres">
      <dgm:prSet presAssocID="{DB59298F-4A30-4881-A02A-591B23DF09E3}" presName="accent_4" presStyleCnt="0"/>
      <dgm:spPr/>
    </dgm:pt>
    <dgm:pt modelId="{9412477C-9297-47B4-9EDC-01F0D99AA76B}" type="pres">
      <dgm:prSet presAssocID="{DB59298F-4A30-4881-A02A-591B23DF09E3}" presName="accentRepeatNode" presStyleLbl="solidFgAcc1" presStyleIdx="3" presStyleCnt="5"/>
      <dgm:spPr>
        <a:blipFill rotWithShape="0">
          <a:blip xmlns:r="http://schemas.openxmlformats.org/officeDocument/2006/relationships" r:embed="rId4"/>
          <a:stretch>
            <a:fillRect/>
          </a:stretch>
        </a:blipFill>
      </dgm:spPr>
    </dgm:pt>
    <dgm:pt modelId="{914EA8E4-E8ED-4522-B778-D8C2087EFED5}" type="pres">
      <dgm:prSet presAssocID="{610822B1-2119-45DA-ACD6-69AE79AAC9FE}" presName="text_5" presStyleLbl="node1" presStyleIdx="4" presStyleCnt="5">
        <dgm:presLayoutVars>
          <dgm:bulletEnabled val="1"/>
        </dgm:presLayoutVars>
      </dgm:prSet>
      <dgm:spPr/>
      <dgm:t>
        <a:bodyPr/>
        <a:lstStyle/>
        <a:p>
          <a:pPr rtl="1"/>
          <a:endParaRPr lang="ar-EG"/>
        </a:p>
      </dgm:t>
    </dgm:pt>
    <dgm:pt modelId="{0F89F54D-5BC5-4C9A-A215-879A0561CD33}" type="pres">
      <dgm:prSet presAssocID="{610822B1-2119-45DA-ACD6-69AE79AAC9FE}" presName="accent_5" presStyleCnt="0"/>
      <dgm:spPr/>
    </dgm:pt>
    <dgm:pt modelId="{30995EDF-FBB9-41E1-B7FD-93A36C959627}" type="pres">
      <dgm:prSet presAssocID="{610822B1-2119-45DA-ACD6-69AE79AAC9FE}" presName="accentRepeatNode" presStyleLbl="solidFgAcc1" presStyleIdx="4" presStyleCnt="5"/>
      <dgm:spPr>
        <a:blipFill rotWithShape="0">
          <a:blip xmlns:r="http://schemas.openxmlformats.org/officeDocument/2006/relationships" r:embed="rId5"/>
          <a:stretch>
            <a:fillRect/>
          </a:stretch>
        </a:blipFill>
      </dgm:spPr>
    </dgm:pt>
  </dgm:ptLst>
  <dgm:cxnLst>
    <dgm:cxn modelId="{CC0122EB-E08C-445A-B2F2-01362A73B42B}" srcId="{759BC1CE-2837-4669-9402-1E08440BC15B}" destId="{610822B1-2119-45DA-ACD6-69AE79AAC9FE}" srcOrd="4" destOrd="0" parTransId="{6FAF3CE2-DA6A-46E5-A2AA-D0C2B73F4AB3}" sibTransId="{A00AAC3C-AA95-4A10-939F-FFD13CCD4846}"/>
    <dgm:cxn modelId="{5AD87E18-ECAE-44E9-A72F-8D3C29974451}" srcId="{759BC1CE-2837-4669-9402-1E08440BC15B}" destId="{4B2E1185-F6C7-4D5E-90C0-60733F67EA0E}" srcOrd="2" destOrd="0" parTransId="{C836249B-F78B-44F4-AAAA-8D7F338CBD62}" sibTransId="{42040C69-69F5-4AB8-8DF7-F204030BB6E0}"/>
    <dgm:cxn modelId="{7D95B885-C489-49AD-873B-C39334DABA1E}" srcId="{759BC1CE-2837-4669-9402-1E08440BC15B}" destId="{1D0FBBE7-3B58-4B26-AAD9-8CDF103E2466}" srcOrd="0" destOrd="0" parTransId="{E47DA965-9392-4F7A-AC6A-9180760150B8}" sibTransId="{F6E2A1EB-0DCD-4F7B-A8F4-F172263AA3C5}"/>
    <dgm:cxn modelId="{B0368203-2ADF-455B-9451-9B78E8820BBE}" type="presOf" srcId="{4B2E1185-F6C7-4D5E-90C0-60733F67EA0E}" destId="{0C0A4F82-776C-4594-982E-B214A6A69892}" srcOrd="0" destOrd="0" presId="urn:microsoft.com/office/officeart/2008/layout/VerticalCurvedList"/>
    <dgm:cxn modelId="{40639E66-3C37-473C-A99C-7698B52F382C}" srcId="{759BC1CE-2837-4669-9402-1E08440BC15B}" destId="{34A36807-A9E2-47FE-9FBC-AA95F3EE7A60}" srcOrd="1" destOrd="0" parTransId="{CDCA7E42-86FB-4116-8A93-2B03F92FB574}" sibTransId="{5439F466-6C36-46B7-8B01-6148A328582B}"/>
    <dgm:cxn modelId="{EDB52B1A-0EE2-4D15-8645-F528DECA4161}" type="presOf" srcId="{F6E2A1EB-0DCD-4F7B-A8F4-F172263AA3C5}" destId="{B1BDEE57-F6C7-47FD-AE14-91C80F926E06}" srcOrd="0" destOrd="0" presId="urn:microsoft.com/office/officeart/2008/layout/VerticalCurvedList"/>
    <dgm:cxn modelId="{A76B45A3-B0E3-492C-ABCE-D9099D47777A}" type="presOf" srcId="{34A36807-A9E2-47FE-9FBC-AA95F3EE7A60}" destId="{0CC24654-1E8A-4495-A959-99E00967B57F}" srcOrd="0" destOrd="0" presId="urn:microsoft.com/office/officeart/2008/layout/VerticalCurvedList"/>
    <dgm:cxn modelId="{D866CD4D-D3A3-424B-9DA5-313EE72372D5}" type="presOf" srcId="{610822B1-2119-45DA-ACD6-69AE79AAC9FE}" destId="{914EA8E4-E8ED-4522-B778-D8C2087EFED5}" srcOrd="0" destOrd="0" presId="urn:microsoft.com/office/officeart/2008/layout/VerticalCurvedList"/>
    <dgm:cxn modelId="{ED7DF87A-845F-4761-AE13-D60F01426996}" type="presOf" srcId="{1D0FBBE7-3B58-4B26-AAD9-8CDF103E2466}" destId="{D70C931F-C140-4D46-80F9-FA1EBBBF8435}" srcOrd="0" destOrd="0" presId="urn:microsoft.com/office/officeart/2008/layout/VerticalCurvedList"/>
    <dgm:cxn modelId="{04686824-981B-44E2-898B-230D996DDDC0}" srcId="{759BC1CE-2837-4669-9402-1E08440BC15B}" destId="{DB59298F-4A30-4881-A02A-591B23DF09E3}" srcOrd="3" destOrd="0" parTransId="{FDBD141F-CC76-4E33-B539-29EF1CE456E9}" sibTransId="{A965C1ED-9E3E-47E4-9C79-934815B84690}"/>
    <dgm:cxn modelId="{900715DA-446C-4644-A37E-D4FE160BEC10}" type="presOf" srcId="{759BC1CE-2837-4669-9402-1E08440BC15B}" destId="{B1E73300-5077-48C0-B7A6-DC8AB1867C03}" srcOrd="0" destOrd="0" presId="urn:microsoft.com/office/officeart/2008/layout/VerticalCurvedList"/>
    <dgm:cxn modelId="{2D5F40C1-20D1-4978-A596-62FC5ACA429C}" type="presOf" srcId="{DB59298F-4A30-4881-A02A-591B23DF09E3}" destId="{3C48113F-6122-4EC1-AD0C-9B3D736AFC8A}" srcOrd="0" destOrd="0" presId="urn:microsoft.com/office/officeart/2008/layout/VerticalCurvedList"/>
    <dgm:cxn modelId="{C5AD365C-57EB-4AB4-9BE4-10A8253D0E9B}" type="presParOf" srcId="{B1E73300-5077-48C0-B7A6-DC8AB1867C03}" destId="{7518A407-F21F-4BC5-BB14-371956D5A0A2}" srcOrd="0" destOrd="0" presId="urn:microsoft.com/office/officeart/2008/layout/VerticalCurvedList"/>
    <dgm:cxn modelId="{21B61D76-CDAD-42C7-AD15-BC4F04480E98}" type="presParOf" srcId="{7518A407-F21F-4BC5-BB14-371956D5A0A2}" destId="{E2256339-4161-4567-955E-F2C62FEA2023}" srcOrd="0" destOrd="0" presId="urn:microsoft.com/office/officeart/2008/layout/VerticalCurvedList"/>
    <dgm:cxn modelId="{C5AAFEA8-E3BD-4A59-92FC-2072A1EC5B83}" type="presParOf" srcId="{E2256339-4161-4567-955E-F2C62FEA2023}" destId="{4EC66CEB-83AA-406B-921D-3A4B13BAA0EB}" srcOrd="0" destOrd="0" presId="urn:microsoft.com/office/officeart/2008/layout/VerticalCurvedList"/>
    <dgm:cxn modelId="{61637C8F-C0BE-4E90-A8AE-298CB5BDB2C9}" type="presParOf" srcId="{E2256339-4161-4567-955E-F2C62FEA2023}" destId="{B1BDEE57-F6C7-47FD-AE14-91C80F926E06}" srcOrd="1" destOrd="0" presId="urn:microsoft.com/office/officeart/2008/layout/VerticalCurvedList"/>
    <dgm:cxn modelId="{FA81C5E6-278E-4D52-BECE-196B3FD159F3}" type="presParOf" srcId="{E2256339-4161-4567-955E-F2C62FEA2023}" destId="{DBF4BDD4-1BD9-4EE2-8354-ED8C9C735231}" srcOrd="2" destOrd="0" presId="urn:microsoft.com/office/officeart/2008/layout/VerticalCurvedList"/>
    <dgm:cxn modelId="{C1115844-47CD-46A5-8DB1-91336D10B781}" type="presParOf" srcId="{E2256339-4161-4567-955E-F2C62FEA2023}" destId="{04BA6958-96EE-4D5F-B65E-B7CA9EC7868A}" srcOrd="3" destOrd="0" presId="urn:microsoft.com/office/officeart/2008/layout/VerticalCurvedList"/>
    <dgm:cxn modelId="{EAE66591-999F-4AE2-8B1B-15E990BC38B4}" type="presParOf" srcId="{7518A407-F21F-4BC5-BB14-371956D5A0A2}" destId="{D70C931F-C140-4D46-80F9-FA1EBBBF8435}" srcOrd="1" destOrd="0" presId="urn:microsoft.com/office/officeart/2008/layout/VerticalCurvedList"/>
    <dgm:cxn modelId="{A21FF08F-C99F-4499-8CED-0476CE20B3C5}" type="presParOf" srcId="{7518A407-F21F-4BC5-BB14-371956D5A0A2}" destId="{03E55266-9B5B-483E-A6BE-3932FB03FD58}" srcOrd="2" destOrd="0" presId="urn:microsoft.com/office/officeart/2008/layout/VerticalCurvedList"/>
    <dgm:cxn modelId="{749DC3E2-7394-45C4-B260-D6A4D3E56136}" type="presParOf" srcId="{03E55266-9B5B-483E-A6BE-3932FB03FD58}" destId="{38DF75EC-AF5F-449E-9FAD-C1923387D432}" srcOrd="0" destOrd="0" presId="urn:microsoft.com/office/officeart/2008/layout/VerticalCurvedList"/>
    <dgm:cxn modelId="{AA88750F-E1F2-4BED-A6F7-35EFBC5255C4}" type="presParOf" srcId="{7518A407-F21F-4BC5-BB14-371956D5A0A2}" destId="{0CC24654-1E8A-4495-A959-99E00967B57F}" srcOrd="3" destOrd="0" presId="urn:microsoft.com/office/officeart/2008/layout/VerticalCurvedList"/>
    <dgm:cxn modelId="{3C2D4DA5-8EC3-4DCF-A69D-239DC740FE95}" type="presParOf" srcId="{7518A407-F21F-4BC5-BB14-371956D5A0A2}" destId="{736ABA4E-3D8A-4E7A-A341-FEA947993219}" srcOrd="4" destOrd="0" presId="urn:microsoft.com/office/officeart/2008/layout/VerticalCurvedList"/>
    <dgm:cxn modelId="{D6920D5C-0936-444C-9E7D-9F99F2A97772}" type="presParOf" srcId="{736ABA4E-3D8A-4E7A-A341-FEA947993219}" destId="{1573DF4F-9A1B-466B-AD26-8EC99A9D6C2F}" srcOrd="0" destOrd="0" presId="urn:microsoft.com/office/officeart/2008/layout/VerticalCurvedList"/>
    <dgm:cxn modelId="{35D6CBE3-6008-42FF-90EC-C04610C8167C}" type="presParOf" srcId="{7518A407-F21F-4BC5-BB14-371956D5A0A2}" destId="{0C0A4F82-776C-4594-982E-B214A6A69892}" srcOrd="5" destOrd="0" presId="urn:microsoft.com/office/officeart/2008/layout/VerticalCurvedList"/>
    <dgm:cxn modelId="{39F0F15A-6616-4A55-9F74-CF052A0D7ADD}" type="presParOf" srcId="{7518A407-F21F-4BC5-BB14-371956D5A0A2}" destId="{1929A0FC-0603-4D4E-BA90-30379F26F92D}" srcOrd="6" destOrd="0" presId="urn:microsoft.com/office/officeart/2008/layout/VerticalCurvedList"/>
    <dgm:cxn modelId="{403F20D7-99ED-47DD-BA89-8162368C8BC8}" type="presParOf" srcId="{1929A0FC-0603-4D4E-BA90-30379F26F92D}" destId="{CF831A92-EF68-4FAB-8B59-A102BBA199AC}" srcOrd="0" destOrd="0" presId="urn:microsoft.com/office/officeart/2008/layout/VerticalCurvedList"/>
    <dgm:cxn modelId="{FAAB8A54-5428-44FB-9852-6FA779B36246}" type="presParOf" srcId="{7518A407-F21F-4BC5-BB14-371956D5A0A2}" destId="{3C48113F-6122-4EC1-AD0C-9B3D736AFC8A}" srcOrd="7" destOrd="0" presId="urn:microsoft.com/office/officeart/2008/layout/VerticalCurvedList"/>
    <dgm:cxn modelId="{0343087F-9CA3-462D-941C-B429BBD52A87}" type="presParOf" srcId="{7518A407-F21F-4BC5-BB14-371956D5A0A2}" destId="{8CF52782-650D-49C9-A201-E8D742E74A7F}" srcOrd="8" destOrd="0" presId="urn:microsoft.com/office/officeart/2008/layout/VerticalCurvedList"/>
    <dgm:cxn modelId="{17A135D0-FB81-4772-98F3-3B0E466FF4BF}" type="presParOf" srcId="{8CF52782-650D-49C9-A201-E8D742E74A7F}" destId="{9412477C-9297-47B4-9EDC-01F0D99AA76B}" srcOrd="0" destOrd="0" presId="urn:microsoft.com/office/officeart/2008/layout/VerticalCurvedList"/>
    <dgm:cxn modelId="{AAB0FB7F-E7B6-42B9-9C2A-ADAC96A222C0}" type="presParOf" srcId="{7518A407-F21F-4BC5-BB14-371956D5A0A2}" destId="{914EA8E4-E8ED-4522-B778-D8C2087EFED5}" srcOrd="9" destOrd="0" presId="urn:microsoft.com/office/officeart/2008/layout/VerticalCurvedList"/>
    <dgm:cxn modelId="{75130FBD-7AD8-4388-995E-77A075A809AB}" type="presParOf" srcId="{7518A407-F21F-4BC5-BB14-371956D5A0A2}" destId="{0F89F54D-5BC5-4C9A-A215-879A0561CD33}" srcOrd="10" destOrd="0" presId="urn:microsoft.com/office/officeart/2008/layout/VerticalCurvedList"/>
    <dgm:cxn modelId="{1EAF4DE7-5A7F-430E-95BB-F7E1CC1E0C98}" type="presParOf" srcId="{0F89F54D-5BC5-4C9A-A215-879A0561CD33}" destId="{30995EDF-FBB9-41E1-B7FD-93A36C959627}"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8809DE4-AD0F-4D7B-9A77-046AA79F51B5}" type="doc">
      <dgm:prSet loTypeId="urn:microsoft.com/office/officeart/2005/8/layout/vList3" loCatId="list" qsTypeId="urn:microsoft.com/office/officeart/2005/8/quickstyle/simple1" qsCatId="simple" csTypeId="urn:microsoft.com/office/officeart/2005/8/colors/colorful1" csCatId="colorful" phldr="1"/>
      <dgm:spPr/>
    </dgm:pt>
    <dgm:pt modelId="{D43E83AF-8841-43E6-9388-DACE2450E09A}">
      <dgm:prSet phldrT="[نص]"/>
      <dgm:spPr/>
      <dgm:t>
        <a:bodyPr/>
        <a:lstStyle/>
        <a:p>
          <a:pPr rtl="1"/>
          <a:r>
            <a:rPr lang="ar-EG" dirty="0" smtClean="0">
              <a:solidFill>
                <a:srgbClr val="002060"/>
              </a:solidFill>
            </a:rPr>
            <a:t>تربية الأبناء تعتمد في الدَّرجة الأولى على القُدوة الحسنة؛ فمتى ما وجد الابن في والديّه النَّموذج الصَّالح في الالتزام الدِّينيّ والأخلاقيّ فإنّه تلقائيًّا يسعى إلى محاكاة هذا النموذج الفائق المثاليّة في نظر الابن</a:t>
          </a:r>
          <a:endParaRPr lang="ar-EG" dirty="0">
            <a:solidFill>
              <a:srgbClr val="002060"/>
            </a:solidFill>
          </a:endParaRPr>
        </a:p>
      </dgm:t>
    </dgm:pt>
    <dgm:pt modelId="{4E24EB79-B1F8-4030-9991-72F8806BAC79}" type="parTrans" cxnId="{5146A0C2-B3DC-47C8-B33F-A412721A6E8D}">
      <dgm:prSet/>
      <dgm:spPr/>
      <dgm:t>
        <a:bodyPr/>
        <a:lstStyle/>
        <a:p>
          <a:pPr rtl="1"/>
          <a:endParaRPr lang="ar-EG"/>
        </a:p>
      </dgm:t>
    </dgm:pt>
    <dgm:pt modelId="{341BD130-66A5-49E2-8E03-68BA95948AD1}" type="sibTrans" cxnId="{5146A0C2-B3DC-47C8-B33F-A412721A6E8D}">
      <dgm:prSet/>
      <dgm:spPr/>
      <dgm:t>
        <a:bodyPr/>
        <a:lstStyle/>
        <a:p>
          <a:pPr rtl="1"/>
          <a:endParaRPr lang="ar-EG"/>
        </a:p>
      </dgm:t>
    </dgm:pt>
    <dgm:pt modelId="{3697690D-3FB3-4D57-92DF-79A23BCDA9B7}">
      <dgm:prSet phldrT="[نص]"/>
      <dgm:spPr/>
      <dgm:t>
        <a:bodyPr/>
        <a:lstStyle/>
        <a:p>
          <a:pPr rtl="1"/>
          <a:r>
            <a:rPr lang="ar-EG" dirty="0" smtClean="0">
              <a:solidFill>
                <a:srgbClr val="002060"/>
              </a:solidFill>
            </a:rPr>
            <a:t>إخلاص النِّية لله سبحانه وتعالى في تربية الأبناء وأنْ يكون القصد من هذه التَّربية النَّجاة بهم من شرَّيّ الدُّنيا والآخرة</a:t>
          </a:r>
          <a:endParaRPr lang="ar-EG" dirty="0">
            <a:solidFill>
              <a:srgbClr val="002060"/>
            </a:solidFill>
          </a:endParaRPr>
        </a:p>
      </dgm:t>
    </dgm:pt>
    <dgm:pt modelId="{C7C49967-7E47-4F18-ABAF-1272837BC3C8}" type="parTrans" cxnId="{556753AF-9602-4F29-B337-FD42E28DC2C1}">
      <dgm:prSet/>
      <dgm:spPr/>
      <dgm:t>
        <a:bodyPr/>
        <a:lstStyle/>
        <a:p>
          <a:pPr rtl="1"/>
          <a:endParaRPr lang="ar-EG"/>
        </a:p>
      </dgm:t>
    </dgm:pt>
    <dgm:pt modelId="{03BE42D3-4C57-4F39-9B77-B0CA5FA85316}" type="sibTrans" cxnId="{556753AF-9602-4F29-B337-FD42E28DC2C1}">
      <dgm:prSet/>
      <dgm:spPr/>
      <dgm:t>
        <a:bodyPr/>
        <a:lstStyle/>
        <a:p>
          <a:pPr rtl="1"/>
          <a:endParaRPr lang="ar-EG"/>
        </a:p>
      </dgm:t>
    </dgm:pt>
    <dgm:pt modelId="{308F2715-DE51-4E8C-A0A1-8519342151E0}">
      <dgm:prSet phldrT="[نص]"/>
      <dgm:spPr/>
      <dgm:t>
        <a:bodyPr/>
        <a:lstStyle/>
        <a:p>
          <a:pPr rtl="1"/>
          <a:r>
            <a:rPr lang="ar-EG" dirty="0" smtClean="0">
              <a:solidFill>
                <a:srgbClr val="002060"/>
              </a:solidFill>
            </a:rPr>
            <a:t>غرس محبة الله سبحانه وتعالى ورسوله صلى الله عليه وسلم في قلوب الأبناء؛ فمتى تحقّق الحُب لله ورسوله فذلك مدعاةٌ لفعل كُلِّ خيرٍ واجتناب كُلِّ قبيحٍ</a:t>
          </a:r>
          <a:endParaRPr lang="ar-EG" dirty="0">
            <a:solidFill>
              <a:srgbClr val="002060"/>
            </a:solidFill>
          </a:endParaRPr>
        </a:p>
      </dgm:t>
    </dgm:pt>
    <dgm:pt modelId="{EDC14381-5C0C-4979-A70F-301DDF244259}" type="parTrans" cxnId="{B45394AE-F079-422A-B623-EC627C44BE18}">
      <dgm:prSet/>
      <dgm:spPr/>
      <dgm:t>
        <a:bodyPr/>
        <a:lstStyle/>
        <a:p>
          <a:pPr rtl="1"/>
          <a:endParaRPr lang="ar-EG"/>
        </a:p>
      </dgm:t>
    </dgm:pt>
    <dgm:pt modelId="{1E1B721E-22E2-464A-8854-4378995E72DF}" type="sibTrans" cxnId="{B45394AE-F079-422A-B623-EC627C44BE18}">
      <dgm:prSet/>
      <dgm:spPr/>
      <dgm:t>
        <a:bodyPr/>
        <a:lstStyle/>
        <a:p>
          <a:pPr rtl="1"/>
          <a:endParaRPr lang="ar-EG"/>
        </a:p>
      </dgm:t>
    </dgm:pt>
    <dgm:pt modelId="{DDE3A60B-2058-4F63-8202-8409525296E2}">
      <dgm:prSet phldrT="[نص]"/>
      <dgm:spPr/>
      <dgm:t>
        <a:bodyPr/>
        <a:lstStyle/>
        <a:p>
          <a:pPr rtl="1"/>
          <a:r>
            <a:rPr lang="ar-EG" dirty="0" smtClean="0">
              <a:solidFill>
                <a:srgbClr val="002060"/>
              </a:solidFill>
            </a:rPr>
            <a:t>تحذير الأبناء من مغبّة الكذب، والغش، والخِداع، والسَّب، وفظاظة اللِّسان، والطِّباع، وعلى الوالديّن أن ينتبها إلى أقوالهم أمام الأبناء؛ فالابن يحاكي فِعل والديّه</a:t>
          </a:r>
          <a:endParaRPr lang="ar-EG" dirty="0">
            <a:solidFill>
              <a:srgbClr val="002060"/>
            </a:solidFill>
          </a:endParaRPr>
        </a:p>
      </dgm:t>
    </dgm:pt>
    <dgm:pt modelId="{AB32DE2D-0749-4033-9945-75A2B82B25AC}" type="parTrans" cxnId="{1FB34977-23EE-46F4-86C4-087989753D1E}">
      <dgm:prSet/>
      <dgm:spPr/>
      <dgm:t>
        <a:bodyPr/>
        <a:lstStyle/>
        <a:p>
          <a:pPr rtl="1"/>
          <a:endParaRPr lang="ar-EG"/>
        </a:p>
      </dgm:t>
    </dgm:pt>
    <dgm:pt modelId="{9A2AAF02-135E-40C6-A33D-88DE6673961B}" type="sibTrans" cxnId="{1FB34977-23EE-46F4-86C4-087989753D1E}">
      <dgm:prSet/>
      <dgm:spPr/>
      <dgm:t>
        <a:bodyPr/>
        <a:lstStyle/>
        <a:p>
          <a:pPr rtl="1"/>
          <a:endParaRPr lang="ar-EG"/>
        </a:p>
      </dgm:t>
    </dgm:pt>
    <dgm:pt modelId="{2FD14226-8F78-4B20-87C1-BF1FABD8016F}">
      <dgm:prSet phldrT="[نص]"/>
      <dgm:spPr/>
      <dgm:t>
        <a:bodyPr/>
        <a:lstStyle/>
        <a:p>
          <a:pPr rtl="1"/>
          <a:r>
            <a:rPr lang="ar-EG" dirty="0" smtClean="0">
              <a:solidFill>
                <a:srgbClr val="002060"/>
              </a:solidFill>
            </a:rPr>
            <a:t>تعويد الأبناء منذ نعومة أظافرهم على احترام الكبير والعطف على الصَّغير، وتقديم المساعدة للمُحتاج، وإحسان الظَّنِّ بالآخرين، والتّسامح والعفو والكرم والجود</a:t>
          </a:r>
          <a:endParaRPr lang="ar-EG" dirty="0">
            <a:solidFill>
              <a:srgbClr val="002060"/>
            </a:solidFill>
          </a:endParaRPr>
        </a:p>
      </dgm:t>
    </dgm:pt>
    <dgm:pt modelId="{54549C99-30C0-454C-8916-F40142CAAC77}" type="parTrans" cxnId="{2D3C3060-6B4C-4FF0-980E-8D5511C3A8A3}">
      <dgm:prSet/>
      <dgm:spPr/>
      <dgm:t>
        <a:bodyPr/>
        <a:lstStyle/>
        <a:p>
          <a:pPr rtl="1"/>
          <a:endParaRPr lang="ar-EG"/>
        </a:p>
      </dgm:t>
    </dgm:pt>
    <dgm:pt modelId="{657DC6C3-014B-449F-B602-25D2A071124E}" type="sibTrans" cxnId="{2D3C3060-6B4C-4FF0-980E-8D5511C3A8A3}">
      <dgm:prSet/>
      <dgm:spPr/>
      <dgm:t>
        <a:bodyPr/>
        <a:lstStyle/>
        <a:p>
          <a:pPr rtl="1"/>
          <a:endParaRPr lang="ar-EG"/>
        </a:p>
      </dgm:t>
    </dgm:pt>
    <dgm:pt modelId="{7C7616FB-EF09-40A8-89A9-AF1725BF5D52}" type="pres">
      <dgm:prSet presAssocID="{28809DE4-AD0F-4D7B-9A77-046AA79F51B5}" presName="linearFlow" presStyleCnt="0">
        <dgm:presLayoutVars>
          <dgm:dir/>
          <dgm:resizeHandles val="exact"/>
        </dgm:presLayoutVars>
      </dgm:prSet>
      <dgm:spPr/>
    </dgm:pt>
    <dgm:pt modelId="{46ED8766-0B92-4D6B-80D0-A135402391A9}" type="pres">
      <dgm:prSet presAssocID="{D43E83AF-8841-43E6-9388-DACE2450E09A}" presName="composite" presStyleCnt="0"/>
      <dgm:spPr/>
    </dgm:pt>
    <dgm:pt modelId="{38F5BC04-3145-4538-BD40-30C175D854AE}" type="pres">
      <dgm:prSet presAssocID="{D43E83AF-8841-43E6-9388-DACE2450E09A}" presName="imgShp" presStyleLbl="fgImgPlace1" presStyleIdx="0" presStyleCnt="5"/>
      <dgm:spPr>
        <a:blipFill rotWithShape="1">
          <a:blip xmlns:r="http://schemas.openxmlformats.org/officeDocument/2006/relationships" r:embed="rId1"/>
          <a:stretch>
            <a:fillRect/>
          </a:stretch>
        </a:blipFill>
      </dgm:spPr>
    </dgm:pt>
    <dgm:pt modelId="{284272E7-2BD2-4543-9676-62B999E24E95}" type="pres">
      <dgm:prSet presAssocID="{D43E83AF-8841-43E6-9388-DACE2450E09A}" presName="txShp" presStyleLbl="node1" presStyleIdx="0" presStyleCnt="5">
        <dgm:presLayoutVars>
          <dgm:bulletEnabled val="1"/>
        </dgm:presLayoutVars>
      </dgm:prSet>
      <dgm:spPr/>
      <dgm:t>
        <a:bodyPr/>
        <a:lstStyle/>
        <a:p>
          <a:pPr rtl="1"/>
          <a:endParaRPr lang="ar-EG"/>
        </a:p>
      </dgm:t>
    </dgm:pt>
    <dgm:pt modelId="{73FC790B-A443-4AAA-8784-CB5B01AF0C20}" type="pres">
      <dgm:prSet presAssocID="{341BD130-66A5-49E2-8E03-68BA95948AD1}" presName="spacing" presStyleCnt="0"/>
      <dgm:spPr/>
    </dgm:pt>
    <dgm:pt modelId="{B2F363DA-0AEA-455E-BB9F-DF92137CF5B1}" type="pres">
      <dgm:prSet presAssocID="{3697690D-3FB3-4D57-92DF-79A23BCDA9B7}" presName="composite" presStyleCnt="0"/>
      <dgm:spPr/>
    </dgm:pt>
    <dgm:pt modelId="{7824A53D-BF9E-4B36-B0E9-CD3850374114}" type="pres">
      <dgm:prSet presAssocID="{3697690D-3FB3-4D57-92DF-79A23BCDA9B7}" presName="imgShp" presStyleLbl="fgImgPlace1" presStyleIdx="1" presStyleCnt="5"/>
      <dgm:spPr>
        <a:blipFill rotWithShape="1">
          <a:blip xmlns:r="http://schemas.openxmlformats.org/officeDocument/2006/relationships" r:embed="rId2"/>
          <a:stretch>
            <a:fillRect/>
          </a:stretch>
        </a:blipFill>
      </dgm:spPr>
    </dgm:pt>
    <dgm:pt modelId="{6E563D37-42C9-46C4-A827-C22FED75226A}" type="pres">
      <dgm:prSet presAssocID="{3697690D-3FB3-4D57-92DF-79A23BCDA9B7}" presName="txShp" presStyleLbl="node1" presStyleIdx="1" presStyleCnt="5">
        <dgm:presLayoutVars>
          <dgm:bulletEnabled val="1"/>
        </dgm:presLayoutVars>
      </dgm:prSet>
      <dgm:spPr/>
      <dgm:t>
        <a:bodyPr/>
        <a:lstStyle/>
        <a:p>
          <a:pPr rtl="1"/>
          <a:endParaRPr lang="ar-EG"/>
        </a:p>
      </dgm:t>
    </dgm:pt>
    <dgm:pt modelId="{F81143D6-1158-4C52-9AF8-143BBC0B7603}" type="pres">
      <dgm:prSet presAssocID="{03BE42D3-4C57-4F39-9B77-B0CA5FA85316}" presName="spacing" presStyleCnt="0"/>
      <dgm:spPr/>
    </dgm:pt>
    <dgm:pt modelId="{B2E685A5-2BFD-4A2F-AE47-6AFC6FD2C2AF}" type="pres">
      <dgm:prSet presAssocID="{308F2715-DE51-4E8C-A0A1-8519342151E0}" presName="composite" presStyleCnt="0"/>
      <dgm:spPr/>
    </dgm:pt>
    <dgm:pt modelId="{EC356EEB-BA36-469B-9A39-339C8E15C99A}" type="pres">
      <dgm:prSet presAssocID="{308F2715-DE51-4E8C-A0A1-8519342151E0}" presName="imgShp" presStyleLbl="fgImgPlace1" presStyleIdx="2" presStyleCnt="5"/>
      <dgm:spPr>
        <a:blipFill rotWithShape="1">
          <a:blip xmlns:r="http://schemas.openxmlformats.org/officeDocument/2006/relationships" r:embed="rId3"/>
          <a:stretch>
            <a:fillRect/>
          </a:stretch>
        </a:blipFill>
      </dgm:spPr>
    </dgm:pt>
    <dgm:pt modelId="{51BA74ED-73E1-441E-9D4E-214F7EEAD65E}" type="pres">
      <dgm:prSet presAssocID="{308F2715-DE51-4E8C-A0A1-8519342151E0}" presName="txShp" presStyleLbl="node1" presStyleIdx="2" presStyleCnt="5">
        <dgm:presLayoutVars>
          <dgm:bulletEnabled val="1"/>
        </dgm:presLayoutVars>
      </dgm:prSet>
      <dgm:spPr/>
      <dgm:t>
        <a:bodyPr/>
        <a:lstStyle/>
        <a:p>
          <a:pPr rtl="1"/>
          <a:endParaRPr lang="ar-EG"/>
        </a:p>
      </dgm:t>
    </dgm:pt>
    <dgm:pt modelId="{F3D70281-B852-4912-AF84-C74D6FF84AF2}" type="pres">
      <dgm:prSet presAssocID="{1E1B721E-22E2-464A-8854-4378995E72DF}" presName="spacing" presStyleCnt="0"/>
      <dgm:spPr/>
    </dgm:pt>
    <dgm:pt modelId="{A86CCF2D-B102-4154-9066-171E23CC1F72}" type="pres">
      <dgm:prSet presAssocID="{2FD14226-8F78-4B20-87C1-BF1FABD8016F}" presName="composite" presStyleCnt="0"/>
      <dgm:spPr/>
    </dgm:pt>
    <dgm:pt modelId="{50A04473-121C-4334-94F3-BD7D5CBB16F4}" type="pres">
      <dgm:prSet presAssocID="{2FD14226-8F78-4B20-87C1-BF1FABD8016F}" presName="imgShp" presStyleLbl="fgImgPlace1" presStyleIdx="3" presStyleCnt="5"/>
      <dgm:spPr>
        <a:blipFill rotWithShape="1">
          <a:blip xmlns:r="http://schemas.openxmlformats.org/officeDocument/2006/relationships" r:embed="rId4"/>
          <a:stretch>
            <a:fillRect/>
          </a:stretch>
        </a:blipFill>
      </dgm:spPr>
    </dgm:pt>
    <dgm:pt modelId="{62717612-22DE-4E3E-9F37-42D616E3A6D6}" type="pres">
      <dgm:prSet presAssocID="{2FD14226-8F78-4B20-87C1-BF1FABD8016F}" presName="txShp" presStyleLbl="node1" presStyleIdx="3" presStyleCnt="5">
        <dgm:presLayoutVars>
          <dgm:bulletEnabled val="1"/>
        </dgm:presLayoutVars>
      </dgm:prSet>
      <dgm:spPr/>
      <dgm:t>
        <a:bodyPr/>
        <a:lstStyle/>
        <a:p>
          <a:pPr rtl="1"/>
          <a:endParaRPr lang="ar-EG"/>
        </a:p>
      </dgm:t>
    </dgm:pt>
    <dgm:pt modelId="{7DCE0704-A643-4B2D-9F84-867513446004}" type="pres">
      <dgm:prSet presAssocID="{657DC6C3-014B-449F-B602-25D2A071124E}" presName="spacing" presStyleCnt="0"/>
      <dgm:spPr/>
    </dgm:pt>
    <dgm:pt modelId="{9D71156F-53D9-4A7F-92BF-3C35AE22A05E}" type="pres">
      <dgm:prSet presAssocID="{DDE3A60B-2058-4F63-8202-8409525296E2}" presName="composite" presStyleCnt="0"/>
      <dgm:spPr/>
    </dgm:pt>
    <dgm:pt modelId="{ED395FB4-5AEB-4C4E-9356-DB0E6AC09913}" type="pres">
      <dgm:prSet presAssocID="{DDE3A60B-2058-4F63-8202-8409525296E2}" presName="imgShp" presStyleLbl="fgImgPlace1" presStyleIdx="4" presStyleCnt="5"/>
      <dgm:spPr>
        <a:blipFill rotWithShape="1">
          <a:blip xmlns:r="http://schemas.openxmlformats.org/officeDocument/2006/relationships" r:embed="rId5"/>
          <a:stretch>
            <a:fillRect/>
          </a:stretch>
        </a:blipFill>
      </dgm:spPr>
    </dgm:pt>
    <dgm:pt modelId="{01A188DD-D3F0-4EE7-9215-6DD1A6B34EBB}" type="pres">
      <dgm:prSet presAssocID="{DDE3A60B-2058-4F63-8202-8409525296E2}" presName="txShp" presStyleLbl="node1" presStyleIdx="4" presStyleCnt="5">
        <dgm:presLayoutVars>
          <dgm:bulletEnabled val="1"/>
        </dgm:presLayoutVars>
      </dgm:prSet>
      <dgm:spPr/>
      <dgm:t>
        <a:bodyPr/>
        <a:lstStyle/>
        <a:p>
          <a:pPr rtl="1"/>
          <a:endParaRPr lang="ar-EG"/>
        </a:p>
      </dgm:t>
    </dgm:pt>
  </dgm:ptLst>
  <dgm:cxnLst>
    <dgm:cxn modelId="{1FB34977-23EE-46F4-86C4-087989753D1E}" srcId="{28809DE4-AD0F-4D7B-9A77-046AA79F51B5}" destId="{DDE3A60B-2058-4F63-8202-8409525296E2}" srcOrd="4" destOrd="0" parTransId="{AB32DE2D-0749-4033-9945-75A2B82B25AC}" sibTransId="{9A2AAF02-135E-40C6-A33D-88DE6673961B}"/>
    <dgm:cxn modelId="{1EEB6F4E-8920-401E-B4B9-FC0597199383}" type="presOf" srcId="{308F2715-DE51-4E8C-A0A1-8519342151E0}" destId="{51BA74ED-73E1-441E-9D4E-214F7EEAD65E}" srcOrd="0" destOrd="0" presId="urn:microsoft.com/office/officeart/2005/8/layout/vList3"/>
    <dgm:cxn modelId="{B45394AE-F079-422A-B623-EC627C44BE18}" srcId="{28809DE4-AD0F-4D7B-9A77-046AA79F51B5}" destId="{308F2715-DE51-4E8C-A0A1-8519342151E0}" srcOrd="2" destOrd="0" parTransId="{EDC14381-5C0C-4979-A70F-301DDF244259}" sibTransId="{1E1B721E-22E2-464A-8854-4378995E72DF}"/>
    <dgm:cxn modelId="{8BCCE78D-5C0F-4986-8EE7-242C0679852B}" type="presOf" srcId="{D43E83AF-8841-43E6-9388-DACE2450E09A}" destId="{284272E7-2BD2-4543-9676-62B999E24E95}" srcOrd="0" destOrd="0" presId="urn:microsoft.com/office/officeart/2005/8/layout/vList3"/>
    <dgm:cxn modelId="{5146A0C2-B3DC-47C8-B33F-A412721A6E8D}" srcId="{28809DE4-AD0F-4D7B-9A77-046AA79F51B5}" destId="{D43E83AF-8841-43E6-9388-DACE2450E09A}" srcOrd="0" destOrd="0" parTransId="{4E24EB79-B1F8-4030-9991-72F8806BAC79}" sibTransId="{341BD130-66A5-49E2-8E03-68BA95948AD1}"/>
    <dgm:cxn modelId="{E1D84BC8-2ABD-4842-8ADD-D48A60D2821A}" type="presOf" srcId="{DDE3A60B-2058-4F63-8202-8409525296E2}" destId="{01A188DD-D3F0-4EE7-9215-6DD1A6B34EBB}" srcOrd="0" destOrd="0" presId="urn:microsoft.com/office/officeart/2005/8/layout/vList3"/>
    <dgm:cxn modelId="{2D3C3060-6B4C-4FF0-980E-8D5511C3A8A3}" srcId="{28809DE4-AD0F-4D7B-9A77-046AA79F51B5}" destId="{2FD14226-8F78-4B20-87C1-BF1FABD8016F}" srcOrd="3" destOrd="0" parTransId="{54549C99-30C0-454C-8916-F40142CAAC77}" sibTransId="{657DC6C3-014B-449F-B602-25D2A071124E}"/>
    <dgm:cxn modelId="{556753AF-9602-4F29-B337-FD42E28DC2C1}" srcId="{28809DE4-AD0F-4D7B-9A77-046AA79F51B5}" destId="{3697690D-3FB3-4D57-92DF-79A23BCDA9B7}" srcOrd="1" destOrd="0" parTransId="{C7C49967-7E47-4F18-ABAF-1272837BC3C8}" sibTransId="{03BE42D3-4C57-4F39-9B77-B0CA5FA85316}"/>
    <dgm:cxn modelId="{BEB8B233-68E2-4FDF-85F8-26B3CF71557B}" type="presOf" srcId="{3697690D-3FB3-4D57-92DF-79A23BCDA9B7}" destId="{6E563D37-42C9-46C4-A827-C22FED75226A}" srcOrd="0" destOrd="0" presId="urn:microsoft.com/office/officeart/2005/8/layout/vList3"/>
    <dgm:cxn modelId="{96774F47-E3F9-477D-B6CF-A7666CFEBB5C}" type="presOf" srcId="{28809DE4-AD0F-4D7B-9A77-046AA79F51B5}" destId="{7C7616FB-EF09-40A8-89A9-AF1725BF5D52}" srcOrd="0" destOrd="0" presId="urn:microsoft.com/office/officeart/2005/8/layout/vList3"/>
    <dgm:cxn modelId="{EBEDB981-23ED-4F2D-837A-17BB5C2D7036}" type="presOf" srcId="{2FD14226-8F78-4B20-87C1-BF1FABD8016F}" destId="{62717612-22DE-4E3E-9F37-42D616E3A6D6}" srcOrd="0" destOrd="0" presId="urn:microsoft.com/office/officeart/2005/8/layout/vList3"/>
    <dgm:cxn modelId="{D71ED676-01CA-4CE1-B4B3-BC2383EE4AC0}" type="presParOf" srcId="{7C7616FB-EF09-40A8-89A9-AF1725BF5D52}" destId="{46ED8766-0B92-4D6B-80D0-A135402391A9}" srcOrd="0" destOrd="0" presId="urn:microsoft.com/office/officeart/2005/8/layout/vList3"/>
    <dgm:cxn modelId="{024FF8B4-DF32-40FD-AA37-CCF7892E2AF1}" type="presParOf" srcId="{46ED8766-0B92-4D6B-80D0-A135402391A9}" destId="{38F5BC04-3145-4538-BD40-30C175D854AE}" srcOrd="0" destOrd="0" presId="urn:microsoft.com/office/officeart/2005/8/layout/vList3"/>
    <dgm:cxn modelId="{43C493D9-6B1E-4D9F-9D03-C605811D646A}" type="presParOf" srcId="{46ED8766-0B92-4D6B-80D0-A135402391A9}" destId="{284272E7-2BD2-4543-9676-62B999E24E95}" srcOrd="1" destOrd="0" presId="urn:microsoft.com/office/officeart/2005/8/layout/vList3"/>
    <dgm:cxn modelId="{BDA37C9E-840F-482E-8B73-6826A30171C3}" type="presParOf" srcId="{7C7616FB-EF09-40A8-89A9-AF1725BF5D52}" destId="{73FC790B-A443-4AAA-8784-CB5B01AF0C20}" srcOrd="1" destOrd="0" presId="urn:microsoft.com/office/officeart/2005/8/layout/vList3"/>
    <dgm:cxn modelId="{AF9A6506-EC90-4FF5-9FB8-68C71D95E1CE}" type="presParOf" srcId="{7C7616FB-EF09-40A8-89A9-AF1725BF5D52}" destId="{B2F363DA-0AEA-455E-BB9F-DF92137CF5B1}" srcOrd="2" destOrd="0" presId="urn:microsoft.com/office/officeart/2005/8/layout/vList3"/>
    <dgm:cxn modelId="{1969EC80-585C-42FE-A734-992F3149751C}" type="presParOf" srcId="{B2F363DA-0AEA-455E-BB9F-DF92137CF5B1}" destId="{7824A53D-BF9E-4B36-B0E9-CD3850374114}" srcOrd="0" destOrd="0" presId="urn:microsoft.com/office/officeart/2005/8/layout/vList3"/>
    <dgm:cxn modelId="{53DB8B2B-AF2B-4FD7-B7B5-1273599ED19D}" type="presParOf" srcId="{B2F363DA-0AEA-455E-BB9F-DF92137CF5B1}" destId="{6E563D37-42C9-46C4-A827-C22FED75226A}" srcOrd="1" destOrd="0" presId="urn:microsoft.com/office/officeart/2005/8/layout/vList3"/>
    <dgm:cxn modelId="{EE8655A8-296A-4D0E-B3AB-59069F51C8BF}" type="presParOf" srcId="{7C7616FB-EF09-40A8-89A9-AF1725BF5D52}" destId="{F81143D6-1158-4C52-9AF8-143BBC0B7603}" srcOrd="3" destOrd="0" presId="urn:microsoft.com/office/officeart/2005/8/layout/vList3"/>
    <dgm:cxn modelId="{999D5AC2-A749-40A5-A501-693483844924}" type="presParOf" srcId="{7C7616FB-EF09-40A8-89A9-AF1725BF5D52}" destId="{B2E685A5-2BFD-4A2F-AE47-6AFC6FD2C2AF}" srcOrd="4" destOrd="0" presId="urn:microsoft.com/office/officeart/2005/8/layout/vList3"/>
    <dgm:cxn modelId="{E17026E5-11F8-4F98-910A-238755738AED}" type="presParOf" srcId="{B2E685A5-2BFD-4A2F-AE47-6AFC6FD2C2AF}" destId="{EC356EEB-BA36-469B-9A39-339C8E15C99A}" srcOrd="0" destOrd="0" presId="urn:microsoft.com/office/officeart/2005/8/layout/vList3"/>
    <dgm:cxn modelId="{8E99EB58-89A5-4515-9408-3E95D994B1C9}" type="presParOf" srcId="{B2E685A5-2BFD-4A2F-AE47-6AFC6FD2C2AF}" destId="{51BA74ED-73E1-441E-9D4E-214F7EEAD65E}" srcOrd="1" destOrd="0" presId="urn:microsoft.com/office/officeart/2005/8/layout/vList3"/>
    <dgm:cxn modelId="{87FA5FAF-F7E1-4A06-A76A-02D60B63C291}" type="presParOf" srcId="{7C7616FB-EF09-40A8-89A9-AF1725BF5D52}" destId="{F3D70281-B852-4912-AF84-C74D6FF84AF2}" srcOrd="5" destOrd="0" presId="urn:microsoft.com/office/officeart/2005/8/layout/vList3"/>
    <dgm:cxn modelId="{8454CF1F-0135-417F-9205-E072A458022C}" type="presParOf" srcId="{7C7616FB-EF09-40A8-89A9-AF1725BF5D52}" destId="{A86CCF2D-B102-4154-9066-171E23CC1F72}" srcOrd="6" destOrd="0" presId="urn:microsoft.com/office/officeart/2005/8/layout/vList3"/>
    <dgm:cxn modelId="{A0D1F9B7-01A3-4B88-9B64-B9CA3D7FB71E}" type="presParOf" srcId="{A86CCF2D-B102-4154-9066-171E23CC1F72}" destId="{50A04473-121C-4334-94F3-BD7D5CBB16F4}" srcOrd="0" destOrd="0" presId="urn:microsoft.com/office/officeart/2005/8/layout/vList3"/>
    <dgm:cxn modelId="{1F7D7FCE-9020-451C-9069-F7EA06F1BFED}" type="presParOf" srcId="{A86CCF2D-B102-4154-9066-171E23CC1F72}" destId="{62717612-22DE-4E3E-9F37-42D616E3A6D6}" srcOrd="1" destOrd="0" presId="urn:microsoft.com/office/officeart/2005/8/layout/vList3"/>
    <dgm:cxn modelId="{74301B47-5465-4180-A528-26C52EE2653E}" type="presParOf" srcId="{7C7616FB-EF09-40A8-89A9-AF1725BF5D52}" destId="{7DCE0704-A643-4B2D-9F84-867513446004}" srcOrd="7" destOrd="0" presId="urn:microsoft.com/office/officeart/2005/8/layout/vList3"/>
    <dgm:cxn modelId="{2A7C291B-32E6-45DD-B930-922DAF9D5C53}" type="presParOf" srcId="{7C7616FB-EF09-40A8-89A9-AF1725BF5D52}" destId="{9D71156F-53D9-4A7F-92BF-3C35AE22A05E}" srcOrd="8" destOrd="0" presId="urn:microsoft.com/office/officeart/2005/8/layout/vList3"/>
    <dgm:cxn modelId="{6CB27BCB-5725-4DAB-AF67-B27B604BB811}" type="presParOf" srcId="{9D71156F-53D9-4A7F-92BF-3C35AE22A05E}" destId="{ED395FB4-5AEB-4C4E-9356-DB0E6AC09913}" srcOrd="0" destOrd="0" presId="urn:microsoft.com/office/officeart/2005/8/layout/vList3"/>
    <dgm:cxn modelId="{09A2EBFE-E13B-47B6-8D30-241A632BC735}" type="presParOf" srcId="{9D71156F-53D9-4A7F-92BF-3C35AE22A05E}" destId="{01A188DD-D3F0-4EE7-9215-6DD1A6B34EB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779BE80-FCF2-412A-8804-D72CF28A1DDD}"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pPr rtl="1"/>
          <a:endParaRPr lang="ar-EG"/>
        </a:p>
      </dgm:t>
    </dgm:pt>
    <dgm:pt modelId="{C074C979-1F0B-4780-8EFF-CC0D7A475202}">
      <dgm:prSet phldrT="[نص]"/>
      <dgm:spPr/>
      <dgm:t>
        <a:bodyPr/>
        <a:lstStyle/>
        <a:p>
          <a:pPr rtl="1"/>
          <a:r>
            <a:rPr lang="ar-EG" dirty="0" smtClean="0"/>
            <a:t>تعويد وترغيب الأبناء بالصَّلاة على وقتها منذ الصِّغر حتى يبقى ملتزماً بها عند الكِبر؛ فالصَّلاة حصانةٌ من الفحشاء والمُنكر؛ فعلى الوالديّن تعليم الأبناء الوضوء واصطحابهم إلى المساجد أو الصَّلاة بهم جماعةً في البيت. </a:t>
          </a:r>
          <a:endParaRPr lang="ar-EG" dirty="0"/>
        </a:p>
      </dgm:t>
    </dgm:pt>
    <dgm:pt modelId="{141D1CA5-6043-462F-89E6-D63F156214A4}" type="parTrans" cxnId="{860BEE81-D127-4D19-834E-2D3928E91836}">
      <dgm:prSet/>
      <dgm:spPr/>
      <dgm:t>
        <a:bodyPr/>
        <a:lstStyle/>
        <a:p>
          <a:pPr rtl="1"/>
          <a:endParaRPr lang="ar-EG"/>
        </a:p>
      </dgm:t>
    </dgm:pt>
    <dgm:pt modelId="{3BC85391-ECFF-48AA-A46B-45746673CDAB}" type="sibTrans" cxnId="{860BEE81-D127-4D19-834E-2D3928E91836}">
      <dgm:prSet/>
      <dgm:spPr/>
      <dgm:t>
        <a:bodyPr/>
        <a:lstStyle/>
        <a:p>
          <a:pPr rtl="1"/>
          <a:endParaRPr lang="ar-EG"/>
        </a:p>
      </dgm:t>
    </dgm:pt>
    <dgm:pt modelId="{A09D563C-A3A8-4F1B-957F-13DB86F09636}">
      <dgm:prSet phldrT="[نص]"/>
      <dgm:spPr/>
      <dgm:t>
        <a:bodyPr/>
        <a:lstStyle/>
        <a:p>
          <a:pPr rtl="1"/>
          <a:r>
            <a:rPr lang="ar-EG" dirty="0" smtClean="0"/>
            <a:t>مراقبة الأبناء بصورةٍ دائمةٍ لحمايتهم من رفقاء السُّوء ومحاسبتهم عند الوقوع في الخطأ بقدر الخطأ دون إفراطٍ أو تفريطٍ</a:t>
          </a:r>
          <a:endParaRPr lang="ar-EG" dirty="0"/>
        </a:p>
      </dgm:t>
    </dgm:pt>
    <dgm:pt modelId="{B1A10E31-4E53-429F-B8DC-7DD3D03E0E7B}" type="parTrans" cxnId="{8DE0E2E4-DC33-4131-ADCE-69B81FD30B6F}">
      <dgm:prSet/>
      <dgm:spPr/>
      <dgm:t>
        <a:bodyPr/>
        <a:lstStyle/>
        <a:p>
          <a:pPr rtl="1"/>
          <a:endParaRPr lang="ar-EG"/>
        </a:p>
      </dgm:t>
    </dgm:pt>
    <dgm:pt modelId="{8DE12887-2B96-4B97-805B-D365391700A2}" type="sibTrans" cxnId="{8DE0E2E4-DC33-4131-ADCE-69B81FD30B6F}">
      <dgm:prSet/>
      <dgm:spPr/>
      <dgm:t>
        <a:bodyPr/>
        <a:lstStyle/>
        <a:p>
          <a:pPr rtl="1"/>
          <a:endParaRPr lang="ar-EG"/>
        </a:p>
      </dgm:t>
    </dgm:pt>
    <dgm:pt modelId="{A2022CA0-831D-43E5-8BC6-D5CDF6B2BCF6}">
      <dgm:prSet phldrT="[نص]"/>
      <dgm:spPr/>
      <dgm:t>
        <a:bodyPr/>
        <a:lstStyle/>
        <a:p>
          <a:pPr rtl="1"/>
          <a:r>
            <a:rPr lang="ar-EG" dirty="0" smtClean="0"/>
            <a:t>تحذير الأبناء خاصّةً الذُّكور من التَّجمعات الشَّبابيّة التي تُمارس فيها لعب الورق أو طاولة الزَّهر وخاصّة إذا ارتبط هذا اللَّعب بالمراهنة أو المقامرة؛ فهي تورث العداوة وخسارةٌ للوقت والمال وضياعٌ للصّلوات والعمل والتواصل وإغضابٌ لله سبحانه وتعالى</a:t>
          </a:r>
          <a:endParaRPr lang="ar-EG" dirty="0"/>
        </a:p>
      </dgm:t>
    </dgm:pt>
    <dgm:pt modelId="{31693C40-F637-4E5E-BFD1-F56CB008BB6F}" type="parTrans" cxnId="{AEFA6376-5712-467D-A70E-06877130FCCB}">
      <dgm:prSet/>
      <dgm:spPr/>
      <dgm:t>
        <a:bodyPr/>
        <a:lstStyle/>
        <a:p>
          <a:pPr rtl="1"/>
          <a:endParaRPr lang="ar-EG"/>
        </a:p>
      </dgm:t>
    </dgm:pt>
    <dgm:pt modelId="{3B70FC59-CBDA-40A4-82A7-0843A30E50E1}" type="sibTrans" cxnId="{AEFA6376-5712-467D-A70E-06877130FCCB}">
      <dgm:prSet/>
      <dgm:spPr/>
      <dgm:t>
        <a:bodyPr/>
        <a:lstStyle/>
        <a:p>
          <a:pPr rtl="1"/>
          <a:endParaRPr lang="ar-EG"/>
        </a:p>
      </dgm:t>
    </dgm:pt>
    <dgm:pt modelId="{BE52331F-66C3-450A-A248-3330873D6076}">
      <dgm:prSet phldrT="[نص]"/>
      <dgm:spPr/>
      <dgm:t>
        <a:bodyPr/>
        <a:lstStyle/>
        <a:p>
          <a:pPr rtl="1"/>
          <a:r>
            <a:rPr lang="ar-EG" dirty="0" smtClean="0"/>
            <a:t>منع الأبناء من التزام غرفهم لساعاتٍ طويلةٍ منكبّين على أجهزتهم المحمولة؛ فذلك مدعاةٌ للولوج إلى مواقع غير لائقةٍ وتدعو إلى الرَّذيلة أو أخرى تحثُّ على الكُفر والفجور والتَّعصب الدِّينيّ أو الطائفيّ</a:t>
          </a:r>
          <a:endParaRPr lang="ar-EG" dirty="0"/>
        </a:p>
      </dgm:t>
    </dgm:pt>
    <dgm:pt modelId="{D4F6CC98-2CB6-4D9C-8102-B147E0CF0DC5}" type="parTrans" cxnId="{A11D8DE5-6D01-4E67-9AC3-E642205C0001}">
      <dgm:prSet/>
      <dgm:spPr/>
      <dgm:t>
        <a:bodyPr/>
        <a:lstStyle/>
        <a:p>
          <a:pPr rtl="1"/>
          <a:endParaRPr lang="ar-EG"/>
        </a:p>
      </dgm:t>
    </dgm:pt>
    <dgm:pt modelId="{B729303D-76CE-46F7-8FDA-FC88D8E37B48}" type="sibTrans" cxnId="{A11D8DE5-6D01-4E67-9AC3-E642205C0001}">
      <dgm:prSet/>
      <dgm:spPr/>
      <dgm:t>
        <a:bodyPr/>
        <a:lstStyle/>
        <a:p>
          <a:pPr rtl="1"/>
          <a:endParaRPr lang="ar-EG"/>
        </a:p>
      </dgm:t>
    </dgm:pt>
    <dgm:pt modelId="{BA85B756-E3BA-46F5-87CD-424C22583A1B}" type="pres">
      <dgm:prSet presAssocID="{B779BE80-FCF2-412A-8804-D72CF28A1DDD}" presName="Name0" presStyleCnt="0">
        <dgm:presLayoutVars>
          <dgm:chMax val="7"/>
          <dgm:chPref val="7"/>
          <dgm:dir val="rev"/>
        </dgm:presLayoutVars>
      </dgm:prSet>
      <dgm:spPr/>
    </dgm:pt>
    <dgm:pt modelId="{B6AEFACF-51F4-49A2-8FAD-F84592A6CB46}" type="pres">
      <dgm:prSet presAssocID="{B779BE80-FCF2-412A-8804-D72CF28A1DDD}" presName="Name1" presStyleCnt="0"/>
      <dgm:spPr/>
    </dgm:pt>
    <dgm:pt modelId="{395D37E2-A42E-4B9C-99BD-0D212FCB6FFA}" type="pres">
      <dgm:prSet presAssocID="{B779BE80-FCF2-412A-8804-D72CF28A1DDD}" presName="cycle" presStyleCnt="0"/>
      <dgm:spPr/>
    </dgm:pt>
    <dgm:pt modelId="{1B5DE1E4-7429-4906-AE6A-33129E3635D6}" type="pres">
      <dgm:prSet presAssocID="{B779BE80-FCF2-412A-8804-D72CF28A1DDD}" presName="srcNode" presStyleLbl="node1" presStyleIdx="0" presStyleCnt="4"/>
      <dgm:spPr/>
    </dgm:pt>
    <dgm:pt modelId="{3E96A11A-0B61-45D1-9FDA-166C9441397E}" type="pres">
      <dgm:prSet presAssocID="{B779BE80-FCF2-412A-8804-D72CF28A1DDD}" presName="conn" presStyleLbl="parChTrans1D2" presStyleIdx="0" presStyleCnt="1"/>
      <dgm:spPr/>
    </dgm:pt>
    <dgm:pt modelId="{F80F257E-6429-4883-8A80-7C765F52F632}" type="pres">
      <dgm:prSet presAssocID="{B779BE80-FCF2-412A-8804-D72CF28A1DDD}" presName="extraNode" presStyleLbl="node1" presStyleIdx="0" presStyleCnt="4"/>
      <dgm:spPr/>
    </dgm:pt>
    <dgm:pt modelId="{6BC4EF73-3921-493E-9A7D-7DEF92426B3B}" type="pres">
      <dgm:prSet presAssocID="{B779BE80-FCF2-412A-8804-D72CF28A1DDD}" presName="dstNode" presStyleLbl="node1" presStyleIdx="0" presStyleCnt="4"/>
      <dgm:spPr/>
    </dgm:pt>
    <dgm:pt modelId="{714CE7FE-9AD3-4E96-B3DE-633211B1F8EB}" type="pres">
      <dgm:prSet presAssocID="{C074C979-1F0B-4780-8EFF-CC0D7A475202}" presName="text_1" presStyleLbl="node1" presStyleIdx="0" presStyleCnt="4">
        <dgm:presLayoutVars>
          <dgm:bulletEnabled val="1"/>
        </dgm:presLayoutVars>
      </dgm:prSet>
      <dgm:spPr/>
      <dgm:t>
        <a:bodyPr/>
        <a:lstStyle/>
        <a:p>
          <a:pPr rtl="1"/>
          <a:endParaRPr lang="ar-EG"/>
        </a:p>
      </dgm:t>
    </dgm:pt>
    <dgm:pt modelId="{EA788B79-3A18-482F-9E17-8FB4B7E98BB7}" type="pres">
      <dgm:prSet presAssocID="{C074C979-1F0B-4780-8EFF-CC0D7A475202}" presName="accent_1" presStyleCnt="0"/>
      <dgm:spPr/>
    </dgm:pt>
    <dgm:pt modelId="{F6521DED-5BA4-4854-A989-E63390133DBC}" type="pres">
      <dgm:prSet presAssocID="{C074C979-1F0B-4780-8EFF-CC0D7A475202}" presName="accentRepeatNode" presStyleLbl="solidFgAcc1" presStyleIdx="0" presStyleCnt="4"/>
      <dgm:spPr>
        <a:blipFill rotWithShape="0">
          <a:blip xmlns:r="http://schemas.openxmlformats.org/officeDocument/2006/relationships" r:embed="rId1"/>
          <a:stretch>
            <a:fillRect/>
          </a:stretch>
        </a:blipFill>
      </dgm:spPr>
    </dgm:pt>
    <dgm:pt modelId="{B1602217-4E0F-4574-AA81-2F0FFD12E07E}" type="pres">
      <dgm:prSet presAssocID="{A09D563C-A3A8-4F1B-957F-13DB86F09636}" presName="text_2" presStyleLbl="node1" presStyleIdx="1" presStyleCnt="4">
        <dgm:presLayoutVars>
          <dgm:bulletEnabled val="1"/>
        </dgm:presLayoutVars>
      </dgm:prSet>
      <dgm:spPr/>
      <dgm:t>
        <a:bodyPr/>
        <a:lstStyle/>
        <a:p>
          <a:pPr rtl="1"/>
          <a:endParaRPr lang="ar-EG"/>
        </a:p>
      </dgm:t>
    </dgm:pt>
    <dgm:pt modelId="{4C05C9A3-9776-49FD-9422-CC40C6B10E94}" type="pres">
      <dgm:prSet presAssocID="{A09D563C-A3A8-4F1B-957F-13DB86F09636}" presName="accent_2" presStyleCnt="0"/>
      <dgm:spPr/>
    </dgm:pt>
    <dgm:pt modelId="{FD0DEB3B-0900-4418-AEE9-52ED067D81A1}" type="pres">
      <dgm:prSet presAssocID="{A09D563C-A3A8-4F1B-957F-13DB86F09636}" presName="accentRepeatNode" presStyleLbl="solidFgAcc1" presStyleIdx="1" presStyleCnt="4"/>
      <dgm:spPr>
        <a:blipFill rotWithShape="0">
          <a:blip xmlns:r="http://schemas.openxmlformats.org/officeDocument/2006/relationships" r:embed="rId2"/>
          <a:stretch>
            <a:fillRect/>
          </a:stretch>
        </a:blipFill>
      </dgm:spPr>
    </dgm:pt>
    <dgm:pt modelId="{73228581-E60D-4FCE-840B-2D99D412C09D}" type="pres">
      <dgm:prSet presAssocID="{A2022CA0-831D-43E5-8BC6-D5CDF6B2BCF6}" presName="text_3" presStyleLbl="node1" presStyleIdx="2" presStyleCnt="4">
        <dgm:presLayoutVars>
          <dgm:bulletEnabled val="1"/>
        </dgm:presLayoutVars>
      </dgm:prSet>
      <dgm:spPr/>
      <dgm:t>
        <a:bodyPr/>
        <a:lstStyle/>
        <a:p>
          <a:pPr rtl="1"/>
          <a:endParaRPr lang="ar-EG"/>
        </a:p>
      </dgm:t>
    </dgm:pt>
    <dgm:pt modelId="{191E98CD-C5A6-474A-8C73-8A0953FA9FF0}" type="pres">
      <dgm:prSet presAssocID="{A2022CA0-831D-43E5-8BC6-D5CDF6B2BCF6}" presName="accent_3" presStyleCnt="0"/>
      <dgm:spPr/>
    </dgm:pt>
    <dgm:pt modelId="{8D71A38A-755E-42B1-8FCA-9B8B679E5E19}" type="pres">
      <dgm:prSet presAssocID="{A2022CA0-831D-43E5-8BC6-D5CDF6B2BCF6}" presName="accentRepeatNode" presStyleLbl="solidFgAcc1" presStyleIdx="2" presStyleCnt="4"/>
      <dgm:spPr>
        <a:blipFill rotWithShape="0">
          <a:blip xmlns:r="http://schemas.openxmlformats.org/officeDocument/2006/relationships" r:embed="rId3"/>
          <a:stretch>
            <a:fillRect/>
          </a:stretch>
        </a:blipFill>
      </dgm:spPr>
    </dgm:pt>
    <dgm:pt modelId="{7FC5F2B7-BFDE-4510-8E0F-48E4C96522A0}" type="pres">
      <dgm:prSet presAssocID="{BE52331F-66C3-450A-A248-3330873D6076}" presName="text_4" presStyleLbl="node1" presStyleIdx="3" presStyleCnt="4">
        <dgm:presLayoutVars>
          <dgm:bulletEnabled val="1"/>
        </dgm:presLayoutVars>
      </dgm:prSet>
      <dgm:spPr/>
      <dgm:t>
        <a:bodyPr/>
        <a:lstStyle/>
        <a:p>
          <a:pPr rtl="1"/>
          <a:endParaRPr lang="ar-EG"/>
        </a:p>
      </dgm:t>
    </dgm:pt>
    <dgm:pt modelId="{0E50C073-9D1C-4E0D-AE98-A57799FCADE8}" type="pres">
      <dgm:prSet presAssocID="{BE52331F-66C3-450A-A248-3330873D6076}" presName="accent_4" presStyleCnt="0"/>
      <dgm:spPr/>
    </dgm:pt>
    <dgm:pt modelId="{1F250D90-B838-4166-B302-E091E6F3807B}" type="pres">
      <dgm:prSet presAssocID="{BE52331F-66C3-450A-A248-3330873D6076}" presName="accentRepeatNode" presStyleLbl="solidFgAcc1" presStyleIdx="3" presStyleCnt="4"/>
      <dgm:spPr>
        <a:blipFill rotWithShape="0">
          <a:blip xmlns:r="http://schemas.openxmlformats.org/officeDocument/2006/relationships" r:embed="rId4"/>
          <a:stretch>
            <a:fillRect/>
          </a:stretch>
        </a:blipFill>
      </dgm:spPr>
    </dgm:pt>
  </dgm:ptLst>
  <dgm:cxnLst>
    <dgm:cxn modelId="{860BEE81-D127-4D19-834E-2D3928E91836}" srcId="{B779BE80-FCF2-412A-8804-D72CF28A1DDD}" destId="{C074C979-1F0B-4780-8EFF-CC0D7A475202}" srcOrd="0" destOrd="0" parTransId="{141D1CA5-6043-462F-89E6-D63F156214A4}" sibTransId="{3BC85391-ECFF-48AA-A46B-45746673CDAB}"/>
    <dgm:cxn modelId="{AEFA6376-5712-467D-A70E-06877130FCCB}" srcId="{B779BE80-FCF2-412A-8804-D72CF28A1DDD}" destId="{A2022CA0-831D-43E5-8BC6-D5CDF6B2BCF6}" srcOrd="2" destOrd="0" parTransId="{31693C40-F637-4E5E-BFD1-F56CB008BB6F}" sibTransId="{3B70FC59-CBDA-40A4-82A7-0843A30E50E1}"/>
    <dgm:cxn modelId="{8DE0E2E4-DC33-4131-ADCE-69B81FD30B6F}" srcId="{B779BE80-FCF2-412A-8804-D72CF28A1DDD}" destId="{A09D563C-A3A8-4F1B-957F-13DB86F09636}" srcOrd="1" destOrd="0" parTransId="{B1A10E31-4E53-429F-B8DC-7DD3D03E0E7B}" sibTransId="{8DE12887-2B96-4B97-805B-D365391700A2}"/>
    <dgm:cxn modelId="{F308B465-F181-44CF-A014-B6E2382C470A}" type="presOf" srcId="{A2022CA0-831D-43E5-8BC6-D5CDF6B2BCF6}" destId="{73228581-E60D-4FCE-840B-2D99D412C09D}" srcOrd="0" destOrd="0" presId="urn:microsoft.com/office/officeart/2008/layout/VerticalCurvedList"/>
    <dgm:cxn modelId="{A11D8DE5-6D01-4E67-9AC3-E642205C0001}" srcId="{B779BE80-FCF2-412A-8804-D72CF28A1DDD}" destId="{BE52331F-66C3-450A-A248-3330873D6076}" srcOrd="3" destOrd="0" parTransId="{D4F6CC98-2CB6-4D9C-8102-B147E0CF0DC5}" sibTransId="{B729303D-76CE-46F7-8FDA-FC88D8E37B48}"/>
    <dgm:cxn modelId="{7D3FBCA2-464C-44E4-AE83-EB9AEED56385}" type="presOf" srcId="{BE52331F-66C3-450A-A248-3330873D6076}" destId="{7FC5F2B7-BFDE-4510-8E0F-48E4C96522A0}" srcOrd="0" destOrd="0" presId="urn:microsoft.com/office/officeart/2008/layout/VerticalCurvedList"/>
    <dgm:cxn modelId="{9E04F70E-721C-44FC-AE9F-385E3A93A034}" type="presOf" srcId="{A09D563C-A3A8-4F1B-957F-13DB86F09636}" destId="{B1602217-4E0F-4574-AA81-2F0FFD12E07E}" srcOrd="0" destOrd="0" presId="urn:microsoft.com/office/officeart/2008/layout/VerticalCurvedList"/>
    <dgm:cxn modelId="{B2B7F2B5-4407-4CC1-A7B5-257E44E47924}" type="presOf" srcId="{3BC85391-ECFF-48AA-A46B-45746673CDAB}" destId="{3E96A11A-0B61-45D1-9FDA-166C9441397E}" srcOrd="0" destOrd="0" presId="urn:microsoft.com/office/officeart/2008/layout/VerticalCurvedList"/>
    <dgm:cxn modelId="{D239559A-4581-49A1-9FE1-4132A16DD8AA}" type="presOf" srcId="{B779BE80-FCF2-412A-8804-D72CF28A1DDD}" destId="{BA85B756-E3BA-46F5-87CD-424C22583A1B}" srcOrd="0" destOrd="0" presId="urn:microsoft.com/office/officeart/2008/layout/VerticalCurvedList"/>
    <dgm:cxn modelId="{055FA953-B7B3-484C-B523-7E2116F44D5F}" type="presOf" srcId="{C074C979-1F0B-4780-8EFF-CC0D7A475202}" destId="{714CE7FE-9AD3-4E96-B3DE-633211B1F8EB}" srcOrd="0" destOrd="0" presId="urn:microsoft.com/office/officeart/2008/layout/VerticalCurvedList"/>
    <dgm:cxn modelId="{5345F5C9-7CD7-4398-ADF8-5D5DFDAF52FE}" type="presParOf" srcId="{BA85B756-E3BA-46F5-87CD-424C22583A1B}" destId="{B6AEFACF-51F4-49A2-8FAD-F84592A6CB46}" srcOrd="0" destOrd="0" presId="urn:microsoft.com/office/officeart/2008/layout/VerticalCurvedList"/>
    <dgm:cxn modelId="{4AEE7844-185A-4870-A690-9F53F8253253}" type="presParOf" srcId="{B6AEFACF-51F4-49A2-8FAD-F84592A6CB46}" destId="{395D37E2-A42E-4B9C-99BD-0D212FCB6FFA}" srcOrd="0" destOrd="0" presId="urn:microsoft.com/office/officeart/2008/layout/VerticalCurvedList"/>
    <dgm:cxn modelId="{05A25FD2-EEAF-4946-9D31-12E2C34BDF0E}" type="presParOf" srcId="{395D37E2-A42E-4B9C-99BD-0D212FCB6FFA}" destId="{1B5DE1E4-7429-4906-AE6A-33129E3635D6}" srcOrd="0" destOrd="0" presId="urn:microsoft.com/office/officeart/2008/layout/VerticalCurvedList"/>
    <dgm:cxn modelId="{B28029A7-8479-463D-B3C9-34CCEA1E0A7F}" type="presParOf" srcId="{395D37E2-A42E-4B9C-99BD-0D212FCB6FFA}" destId="{3E96A11A-0B61-45D1-9FDA-166C9441397E}" srcOrd="1" destOrd="0" presId="urn:microsoft.com/office/officeart/2008/layout/VerticalCurvedList"/>
    <dgm:cxn modelId="{ED86F0A0-3052-4629-8E94-7D6150DAFF9A}" type="presParOf" srcId="{395D37E2-A42E-4B9C-99BD-0D212FCB6FFA}" destId="{F80F257E-6429-4883-8A80-7C765F52F632}" srcOrd="2" destOrd="0" presId="urn:microsoft.com/office/officeart/2008/layout/VerticalCurvedList"/>
    <dgm:cxn modelId="{23A7C381-A8E2-4E22-8FC0-577405DE7603}" type="presParOf" srcId="{395D37E2-A42E-4B9C-99BD-0D212FCB6FFA}" destId="{6BC4EF73-3921-493E-9A7D-7DEF92426B3B}" srcOrd="3" destOrd="0" presId="urn:microsoft.com/office/officeart/2008/layout/VerticalCurvedList"/>
    <dgm:cxn modelId="{33C1BEEB-CF6F-4CE4-9634-6B1FD756754D}" type="presParOf" srcId="{B6AEFACF-51F4-49A2-8FAD-F84592A6CB46}" destId="{714CE7FE-9AD3-4E96-B3DE-633211B1F8EB}" srcOrd="1" destOrd="0" presId="urn:microsoft.com/office/officeart/2008/layout/VerticalCurvedList"/>
    <dgm:cxn modelId="{F70C4AF7-C5FC-405E-B6C5-3AFB7972D650}" type="presParOf" srcId="{B6AEFACF-51F4-49A2-8FAD-F84592A6CB46}" destId="{EA788B79-3A18-482F-9E17-8FB4B7E98BB7}" srcOrd="2" destOrd="0" presId="urn:microsoft.com/office/officeart/2008/layout/VerticalCurvedList"/>
    <dgm:cxn modelId="{AE0B0202-F3F1-464A-AD47-EB512B2254A2}" type="presParOf" srcId="{EA788B79-3A18-482F-9E17-8FB4B7E98BB7}" destId="{F6521DED-5BA4-4854-A989-E63390133DBC}" srcOrd="0" destOrd="0" presId="urn:microsoft.com/office/officeart/2008/layout/VerticalCurvedList"/>
    <dgm:cxn modelId="{7B1BBE56-6D9D-4CA6-9FC6-1696616B9BB4}" type="presParOf" srcId="{B6AEFACF-51F4-49A2-8FAD-F84592A6CB46}" destId="{B1602217-4E0F-4574-AA81-2F0FFD12E07E}" srcOrd="3" destOrd="0" presId="urn:microsoft.com/office/officeart/2008/layout/VerticalCurvedList"/>
    <dgm:cxn modelId="{1B0E16FC-275B-4A14-86A0-29F8B3CD3EEC}" type="presParOf" srcId="{B6AEFACF-51F4-49A2-8FAD-F84592A6CB46}" destId="{4C05C9A3-9776-49FD-9422-CC40C6B10E94}" srcOrd="4" destOrd="0" presId="urn:microsoft.com/office/officeart/2008/layout/VerticalCurvedList"/>
    <dgm:cxn modelId="{42E5F0D6-7ADA-4066-B540-04C358913032}" type="presParOf" srcId="{4C05C9A3-9776-49FD-9422-CC40C6B10E94}" destId="{FD0DEB3B-0900-4418-AEE9-52ED067D81A1}" srcOrd="0" destOrd="0" presId="urn:microsoft.com/office/officeart/2008/layout/VerticalCurvedList"/>
    <dgm:cxn modelId="{9773EC97-E129-4A21-B6EA-8A9D7ECFE094}" type="presParOf" srcId="{B6AEFACF-51F4-49A2-8FAD-F84592A6CB46}" destId="{73228581-E60D-4FCE-840B-2D99D412C09D}" srcOrd="5" destOrd="0" presId="urn:microsoft.com/office/officeart/2008/layout/VerticalCurvedList"/>
    <dgm:cxn modelId="{113FE4A5-ECE7-482B-9CED-CAED4EEF30DD}" type="presParOf" srcId="{B6AEFACF-51F4-49A2-8FAD-F84592A6CB46}" destId="{191E98CD-C5A6-474A-8C73-8A0953FA9FF0}" srcOrd="6" destOrd="0" presId="urn:microsoft.com/office/officeart/2008/layout/VerticalCurvedList"/>
    <dgm:cxn modelId="{A13E1756-9164-4497-84C2-47D756E7CA17}" type="presParOf" srcId="{191E98CD-C5A6-474A-8C73-8A0953FA9FF0}" destId="{8D71A38A-755E-42B1-8FCA-9B8B679E5E19}" srcOrd="0" destOrd="0" presId="urn:microsoft.com/office/officeart/2008/layout/VerticalCurvedList"/>
    <dgm:cxn modelId="{EC8EC59B-CCFD-4E99-9173-20FDD3E93CE4}" type="presParOf" srcId="{B6AEFACF-51F4-49A2-8FAD-F84592A6CB46}" destId="{7FC5F2B7-BFDE-4510-8E0F-48E4C96522A0}" srcOrd="7" destOrd="0" presId="urn:microsoft.com/office/officeart/2008/layout/VerticalCurvedList"/>
    <dgm:cxn modelId="{442462F4-5A56-4CD9-9E44-DAB726C5FA6E}" type="presParOf" srcId="{B6AEFACF-51F4-49A2-8FAD-F84592A6CB46}" destId="{0E50C073-9D1C-4E0D-AE98-A57799FCADE8}" srcOrd="8" destOrd="0" presId="urn:microsoft.com/office/officeart/2008/layout/VerticalCurvedList"/>
    <dgm:cxn modelId="{3B9FF903-0BFB-4DDE-A5B2-C3F859D94B6A}" type="presParOf" srcId="{0E50C073-9D1C-4E0D-AE98-A57799FCADE8}" destId="{1F250D90-B838-4166-B302-E091E6F3807B}"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441F5FF-1CCD-4C37-BAE5-B4E5B7D34626}" type="doc">
      <dgm:prSet loTypeId="urn:microsoft.com/office/officeart/2005/8/layout/default" loCatId="list" qsTypeId="urn:microsoft.com/office/officeart/2005/8/quickstyle/simple1" qsCatId="simple" csTypeId="urn:microsoft.com/office/officeart/2005/8/colors/colorful1" csCatId="colorful" phldr="1"/>
      <dgm:spPr/>
      <dgm:t>
        <a:bodyPr/>
        <a:lstStyle/>
        <a:p>
          <a:pPr rtl="1"/>
          <a:endParaRPr lang="ar-EG"/>
        </a:p>
      </dgm:t>
    </dgm:pt>
    <dgm:pt modelId="{20F4262C-0854-4FDE-9BE5-B0C0F2AB0B35}">
      <dgm:prSet phldrT="[نص]"/>
      <dgm:spPr/>
      <dgm:t>
        <a:bodyPr/>
        <a:lstStyle/>
        <a:p>
          <a:pPr rtl="1"/>
          <a:r>
            <a:rPr lang="ar-EG" dirty="0" smtClean="0">
              <a:solidFill>
                <a:srgbClr val="002060"/>
              </a:solidFill>
            </a:rPr>
            <a:t>التمييز: يعرف التمييز بين الأبناء بأنه التفرقة في المعاملة بين الأبناء سواء أكبر أو أصغر أو ذكر أو أنثى، ويفضّل به ابن عن ابن، وهذا الخطأ قد تقع فيه الأم بدون وعي، ولكنه يزيد السلوك العدواني ويسبب عداءات بين الأبناء</a:t>
          </a:r>
          <a:endParaRPr lang="ar-EG" dirty="0">
            <a:solidFill>
              <a:srgbClr val="002060"/>
            </a:solidFill>
          </a:endParaRPr>
        </a:p>
      </dgm:t>
    </dgm:pt>
    <dgm:pt modelId="{4CEB4648-363C-4614-A9D2-158626CD8219}" type="parTrans" cxnId="{A00A3A16-3A9B-44A9-804D-2CC007B99DC6}">
      <dgm:prSet/>
      <dgm:spPr/>
      <dgm:t>
        <a:bodyPr/>
        <a:lstStyle/>
        <a:p>
          <a:pPr rtl="1"/>
          <a:endParaRPr lang="ar-EG"/>
        </a:p>
      </dgm:t>
    </dgm:pt>
    <dgm:pt modelId="{47AC0B8B-4349-4660-940C-015E5205A74B}" type="sibTrans" cxnId="{A00A3A16-3A9B-44A9-804D-2CC007B99DC6}">
      <dgm:prSet/>
      <dgm:spPr/>
      <dgm:t>
        <a:bodyPr/>
        <a:lstStyle/>
        <a:p>
          <a:pPr rtl="1"/>
          <a:endParaRPr lang="ar-EG"/>
        </a:p>
      </dgm:t>
    </dgm:pt>
    <dgm:pt modelId="{15513A3F-0111-4141-90BD-B11EC3F18954}">
      <dgm:prSet phldrT="[نص]"/>
      <dgm:spPr/>
      <dgm:t>
        <a:bodyPr/>
        <a:lstStyle/>
        <a:p>
          <a:pPr rtl="1"/>
          <a:r>
            <a:rPr lang="ar-EG" dirty="0" smtClean="0">
              <a:solidFill>
                <a:srgbClr val="002060"/>
              </a:solidFill>
            </a:rPr>
            <a:t>الدلال الزائد: قد يكون الغرض من اتباع هذا الأسلوب هو تلبية حاجات الطفل ولكن لا يعي الآباء أنهم قد ارتكبوا خطأً فادحًا، فهذا الأسلوب من أساليب التربية يفسد الابن ويضيّع مستقبله لأنه لن يكون قادرًا على تصدي تحديات الحياة ومواجهتها</a:t>
          </a:r>
          <a:endParaRPr lang="ar-EG" dirty="0">
            <a:solidFill>
              <a:srgbClr val="002060"/>
            </a:solidFill>
          </a:endParaRPr>
        </a:p>
      </dgm:t>
    </dgm:pt>
    <dgm:pt modelId="{7BA00030-E40C-4713-8DD9-337A18CFF1A0}" type="parTrans" cxnId="{538BFD36-AF28-439F-BBC1-3EA8E9A719DA}">
      <dgm:prSet/>
      <dgm:spPr/>
      <dgm:t>
        <a:bodyPr/>
        <a:lstStyle/>
        <a:p>
          <a:pPr rtl="1"/>
          <a:endParaRPr lang="ar-EG"/>
        </a:p>
      </dgm:t>
    </dgm:pt>
    <dgm:pt modelId="{8A93E204-57C7-489B-8A2C-533A15344331}" type="sibTrans" cxnId="{538BFD36-AF28-439F-BBC1-3EA8E9A719DA}">
      <dgm:prSet/>
      <dgm:spPr/>
      <dgm:t>
        <a:bodyPr/>
        <a:lstStyle/>
        <a:p>
          <a:pPr rtl="1"/>
          <a:endParaRPr lang="ar-EG"/>
        </a:p>
      </dgm:t>
    </dgm:pt>
    <dgm:pt modelId="{C48C3F5F-6201-4ECE-B8C1-E39407A4AA1D}">
      <dgm:prSet phldrT="[نص]"/>
      <dgm:spPr/>
      <dgm:t>
        <a:bodyPr/>
        <a:lstStyle/>
        <a:p>
          <a:pPr rtl="1"/>
          <a:r>
            <a:rPr lang="ar-EG" dirty="0" smtClean="0">
              <a:solidFill>
                <a:srgbClr val="002060"/>
              </a:solidFill>
            </a:rPr>
            <a:t>الشدة وقتل الحرية: إن هذا الأسلوب من التربية يخلق أطفالًا غير أسواء نفسيًا، وإن قتل حرية الابن واجباره على ما لا يريد يقتل لدى الطفل القدرة على الاختيار والتفكير في الخيارات</a:t>
          </a:r>
          <a:endParaRPr lang="ar-EG" dirty="0">
            <a:solidFill>
              <a:srgbClr val="002060"/>
            </a:solidFill>
          </a:endParaRPr>
        </a:p>
      </dgm:t>
    </dgm:pt>
    <dgm:pt modelId="{CCE69539-B0B0-48B9-B160-FC082B7BE44C}" type="parTrans" cxnId="{47C0B6BE-3342-4F46-8E62-52AE7D4F2644}">
      <dgm:prSet/>
      <dgm:spPr/>
      <dgm:t>
        <a:bodyPr/>
        <a:lstStyle/>
        <a:p>
          <a:pPr rtl="1"/>
          <a:endParaRPr lang="ar-EG"/>
        </a:p>
      </dgm:t>
    </dgm:pt>
    <dgm:pt modelId="{C4E65AA3-66EF-4A43-B7CD-9C16713D5B2E}" type="sibTrans" cxnId="{47C0B6BE-3342-4F46-8E62-52AE7D4F2644}">
      <dgm:prSet/>
      <dgm:spPr/>
      <dgm:t>
        <a:bodyPr/>
        <a:lstStyle/>
        <a:p>
          <a:pPr rtl="1"/>
          <a:endParaRPr lang="ar-EG"/>
        </a:p>
      </dgm:t>
    </dgm:pt>
    <dgm:pt modelId="{1C36ECD4-705D-47EB-999A-199EC86E7413}">
      <dgm:prSet phldrT="[نص]"/>
      <dgm:spPr/>
      <dgm:t>
        <a:bodyPr/>
        <a:lstStyle/>
        <a:p>
          <a:pPr rtl="1"/>
          <a:r>
            <a:rPr lang="ar-EG" dirty="0" smtClean="0">
              <a:solidFill>
                <a:srgbClr val="002060"/>
              </a:solidFill>
            </a:rPr>
            <a:t>المقارنة بالغير: يتبع بعض الأهالي هذا الأسلوب لتحفيز الابن ولكنه على العكس تمامًا فإنه يعمل على إحباط الطفل ويشعره بالدونية وفقدان الثقة بالنفس</a:t>
          </a:r>
          <a:endParaRPr lang="ar-EG" dirty="0">
            <a:solidFill>
              <a:srgbClr val="002060"/>
            </a:solidFill>
          </a:endParaRPr>
        </a:p>
      </dgm:t>
    </dgm:pt>
    <dgm:pt modelId="{8671DF39-A455-4C78-9A4F-516985791CA5}" type="parTrans" cxnId="{5F8E1BE9-6762-419F-AB0D-FA4975D3EB9E}">
      <dgm:prSet/>
      <dgm:spPr/>
      <dgm:t>
        <a:bodyPr/>
        <a:lstStyle/>
        <a:p>
          <a:pPr rtl="1"/>
          <a:endParaRPr lang="ar-EG"/>
        </a:p>
      </dgm:t>
    </dgm:pt>
    <dgm:pt modelId="{C1FCCE2C-019F-42B4-BE96-CE44EC7B88BC}" type="sibTrans" cxnId="{5F8E1BE9-6762-419F-AB0D-FA4975D3EB9E}">
      <dgm:prSet/>
      <dgm:spPr/>
      <dgm:t>
        <a:bodyPr/>
        <a:lstStyle/>
        <a:p>
          <a:pPr rtl="1"/>
          <a:endParaRPr lang="ar-EG"/>
        </a:p>
      </dgm:t>
    </dgm:pt>
    <dgm:pt modelId="{A5BEEB36-6B25-44E5-82F6-DA1725A23C90}" type="pres">
      <dgm:prSet presAssocID="{B441F5FF-1CCD-4C37-BAE5-B4E5B7D34626}" presName="diagram" presStyleCnt="0">
        <dgm:presLayoutVars>
          <dgm:dir/>
          <dgm:resizeHandles val="exact"/>
        </dgm:presLayoutVars>
      </dgm:prSet>
      <dgm:spPr/>
    </dgm:pt>
    <dgm:pt modelId="{58FC41B3-EF4C-483C-AD70-6D2C2DA9EB14}" type="pres">
      <dgm:prSet presAssocID="{20F4262C-0854-4FDE-9BE5-B0C0F2AB0B35}" presName="node" presStyleLbl="node1" presStyleIdx="0" presStyleCnt="4">
        <dgm:presLayoutVars>
          <dgm:bulletEnabled val="1"/>
        </dgm:presLayoutVars>
      </dgm:prSet>
      <dgm:spPr/>
      <dgm:t>
        <a:bodyPr/>
        <a:lstStyle/>
        <a:p>
          <a:pPr rtl="1"/>
          <a:endParaRPr lang="ar-EG"/>
        </a:p>
      </dgm:t>
    </dgm:pt>
    <dgm:pt modelId="{62FD1776-1B01-4B15-A61F-84B24780486A}" type="pres">
      <dgm:prSet presAssocID="{47AC0B8B-4349-4660-940C-015E5205A74B}" presName="sibTrans" presStyleCnt="0"/>
      <dgm:spPr/>
    </dgm:pt>
    <dgm:pt modelId="{635F0421-A2E2-484C-ABA1-6FFD9C61125C}" type="pres">
      <dgm:prSet presAssocID="{15513A3F-0111-4141-90BD-B11EC3F18954}" presName="node" presStyleLbl="node1" presStyleIdx="1" presStyleCnt="4">
        <dgm:presLayoutVars>
          <dgm:bulletEnabled val="1"/>
        </dgm:presLayoutVars>
      </dgm:prSet>
      <dgm:spPr/>
      <dgm:t>
        <a:bodyPr/>
        <a:lstStyle/>
        <a:p>
          <a:pPr rtl="1"/>
          <a:endParaRPr lang="ar-EG"/>
        </a:p>
      </dgm:t>
    </dgm:pt>
    <dgm:pt modelId="{D3054F81-4593-4148-968F-C0673A0F9AD5}" type="pres">
      <dgm:prSet presAssocID="{8A93E204-57C7-489B-8A2C-533A15344331}" presName="sibTrans" presStyleCnt="0"/>
      <dgm:spPr/>
    </dgm:pt>
    <dgm:pt modelId="{D1D296EE-4677-4F7B-8FF7-32F7B15CF566}" type="pres">
      <dgm:prSet presAssocID="{C48C3F5F-6201-4ECE-B8C1-E39407A4AA1D}" presName="node" presStyleLbl="node1" presStyleIdx="2" presStyleCnt="4">
        <dgm:presLayoutVars>
          <dgm:bulletEnabled val="1"/>
        </dgm:presLayoutVars>
      </dgm:prSet>
      <dgm:spPr/>
      <dgm:t>
        <a:bodyPr/>
        <a:lstStyle/>
        <a:p>
          <a:pPr rtl="1"/>
          <a:endParaRPr lang="ar-EG"/>
        </a:p>
      </dgm:t>
    </dgm:pt>
    <dgm:pt modelId="{AAD8733B-4BAE-4802-97A2-DFF35C55C900}" type="pres">
      <dgm:prSet presAssocID="{C4E65AA3-66EF-4A43-B7CD-9C16713D5B2E}" presName="sibTrans" presStyleCnt="0"/>
      <dgm:spPr/>
    </dgm:pt>
    <dgm:pt modelId="{8B7B679D-E6DD-44BC-822C-E1F3119DB3C8}" type="pres">
      <dgm:prSet presAssocID="{1C36ECD4-705D-47EB-999A-199EC86E7413}" presName="node" presStyleLbl="node1" presStyleIdx="3" presStyleCnt="4">
        <dgm:presLayoutVars>
          <dgm:bulletEnabled val="1"/>
        </dgm:presLayoutVars>
      </dgm:prSet>
      <dgm:spPr/>
      <dgm:t>
        <a:bodyPr/>
        <a:lstStyle/>
        <a:p>
          <a:pPr rtl="1"/>
          <a:endParaRPr lang="ar-EG"/>
        </a:p>
      </dgm:t>
    </dgm:pt>
  </dgm:ptLst>
  <dgm:cxnLst>
    <dgm:cxn modelId="{DBD1346E-F36E-4D78-87C4-7EF9F00DD203}" type="presOf" srcId="{1C36ECD4-705D-47EB-999A-199EC86E7413}" destId="{8B7B679D-E6DD-44BC-822C-E1F3119DB3C8}" srcOrd="0" destOrd="0" presId="urn:microsoft.com/office/officeart/2005/8/layout/default"/>
    <dgm:cxn modelId="{2E6DC854-38F3-4C4E-8496-088F95B1DE13}" type="presOf" srcId="{20F4262C-0854-4FDE-9BE5-B0C0F2AB0B35}" destId="{58FC41B3-EF4C-483C-AD70-6D2C2DA9EB14}" srcOrd="0" destOrd="0" presId="urn:microsoft.com/office/officeart/2005/8/layout/default"/>
    <dgm:cxn modelId="{119CC6EC-75A9-4DCD-8DFB-5E000FECC509}" type="presOf" srcId="{B441F5FF-1CCD-4C37-BAE5-B4E5B7D34626}" destId="{A5BEEB36-6B25-44E5-82F6-DA1725A23C90}" srcOrd="0" destOrd="0" presId="urn:microsoft.com/office/officeart/2005/8/layout/default"/>
    <dgm:cxn modelId="{538BFD36-AF28-439F-BBC1-3EA8E9A719DA}" srcId="{B441F5FF-1CCD-4C37-BAE5-B4E5B7D34626}" destId="{15513A3F-0111-4141-90BD-B11EC3F18954}" srcOrd="1" destOrd="0" parTransId="{7BA00030-E40C-4713-8DD9-337A18CFF1A0}" sibTransId="{8A93E204-57C7-489B-8A2C-533A15344331}"/>
    <dgm:cxn modelId="{5F8E1BE9-6762-419F-AB0D-FA4975D3EB9E}" srcId="{B441F5FF-1CCD-4C37-BAE5-B4E5B7D34626}" destId="{1C36ECD4-705D-47EB-999A-199EC86E7413}" srcOrd="3" destOrd="0" parTransId="{8671DF39-A455-4C78-9A4F-516985791CA5}" sibTransId="{C1FCCE2C-019F-42B4-BE96-CE44EC7B88BC}"/>
    <dgm:cxn modelId="{294C80C0-F3ED-4210-BC06-747130A4F082}" type="presOf" srcId="{15513A3F-0111-4141-90BD-B11EC3F18954}" destId="{635F0421-A2E2-484C-ABA1-6FFD9C61125C}" srcOrd="0" destOrd="0" presId="urn:microsoft.com/office/officeart/2005/8/layout/default"/>
    <dgm:cxn modelId="{1E87B3BA-F951-4749-8264-6DBF21EF6CDE}" type="presOf" srcId="{C48C3F5F-6201-4ECE-B8C1-E39407A4AA1D}" destId="{D1D296EE-4677-4F7B-8FF7-32F7B15CF566}" srcOrd="0" destOrd="0" presId="urn:microsoft.com/office/officeart/2005/8/layout/default"/>
    <dgm:cxn modelId="{47C0B6BE-3342-4F46-8E62-52AE7D4F2644}" srcId="{B441F5FF-1CCD-4C37-BAE5-B4E5B7D34626}" destId="{C48C3F5F-6201-4ECE-B8C1-E39407A4AA1D}" srcOrd="2" destOrd="0" parTransId="{CCE69539-B0B0-48B9-B160-FC082B7BE44C}" sibTransId="{C4E65AA3-66EF-4A43-B7CD-9C16713D5B2E}"/>
    <dgm:cxn modelId="{A00A3A16-3A9B-44A9-804D-2CC007B99DC6}" srcId="{B441F5FF-1CCD-4C37-BAE5-B4E5B7D34626}" destId="{20F4262C-0854-4FDE-9BE5-B0C0F2AB0B35}" srcOrd="0" destOrd="0" parTransId="{4CEB4648-363C-4614-A9D2-158626CD8219}" sibTransId="{47AC0B8B-4349-4660-940C-015E5205A74B}"/>
    <dgm:cxn modelId="{26F66E52-3C9C-420B-B241-8497677BE613}" type="presParOf" srcId="{A5BEEB36-6B25-44E5-82F6-DA1725A23C90}" destId="{58FC41B3-EF4C-483C-AD70-6D2C2DA9EB14}" srcOrd="0" destOrd="0" presId="urn:microsoft.com/office/officeart/2005/8/layout/default"/>
    <dgm:cxn modelId="{1070437D-B0DF-474C-90C1-4FF93F3608D3}" type="presParOf" srcId="{A5BEEB36-6B25-44E5-82F6-DA1725A23C90}" destId="{62FD1776-1B01-4B15-A61F-84B24780486A}" srcOrd="1" destOrd="0" presId="urn:microsoft.com/office/officeart/2005/8/layout/default"/>
    <dgm:cxn modelId="{B0F6F089-3B80-40A9-916E-39D13A4E420B}" type="presParOf" srcId="{A5BEEB36-6B25-44E5-82F6-DA1725A23C90}" destId="{635F0421-A2E2-484C-ABA1-6FFD9C61125C}" srcOrd="2" destOrd="0" presId="urn:microsoft.com/office/officeart/2005/8/layout/default"/>
    <dgm:cxn modelId="{DF517296-696F-444C-9E3B-6DB4F5029466}" type="presParOf" srcId="{A5BEEB36-6B25-44E5-82F6-DA1725A23C90}" destId="{D3054F81-4593-4148-968F-C0673A0F9AD5}" srcOrd="3" destOrd="0" presId="urn:microsoft.com/office/officeart/2005/8/layout/default"/>
    <dgm:cxn modelId="{D3F0F0C3-43C1-40C3-BFD9-AE10A96BFB51}" type="presParOf" srcId="{A5BEEB36-6B25-44E5-82F6-DA1725A23C90}" destId="{D1D296EE-4677-4F7B-8FF7-32F7B15CF566}" srcOrd="4" destOrd="0" presId="urn:microsoft.com/office/officeart/2005/8/layout/default"/>
    <dgm:cxn modelId="{BCFACA7D-5EE8-4025-9CE1-1EF9DFBACE6C}" type="presParOf" srcId="{A5BEEB36-6B25-44E5-82F6-DA1725A23C90}" destId="{AAD8733B-4BAE-4802-97A2-DFF35C55C900}" srcOrd="5" destOrd="0" presId="urn:microsoft.com/office/officeart/2005/8/layout/default"/>
    <dgm:cxn modelId="{C4EF47B9-5AD8-4713-873B-B4FD851DF29C}" type="presParOf" srcId="{A5BEEB36-6B25-44E5-82F6-DA1725A23C90}" destId="{8B7B679D-E6DD-44BC-822C-E1F3119DB3C8}"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CC6F59A-D729-49EA-8AD6-FAC686E7466F}" type="doc">
      <dgm:prSet loTypeId="urn:microsoft.com/office/officeart/2005/8/layout/hList7" loCatId="list" qsTypeId="urn:microsoft.com/office/officeart/2005/8/quickstyle/simple1" qsCatId="simple" csTypeId="urn:microsoft.com/office/officeart/2005/8/colors/colorful1" csCatId="colorful" phldr="1"/>
      <dgm:spPr/>
    </dgm:pt>
    <dgm:pt modelId="{C9F39DBA-79BA-4059-A41B-485265671411}">
      <dgm:prSet phldrT="[نص]"/>
      <dgm:spPr/>
      <dgm:t>
        <a:bodyPr/>
        <a:lstStyle/>
        <a:p>
          <a:pPr rtl="1"/>
          <a:r>
            <a:rPr lang="ar-EG" dirty="0" smtClean="0">
              <a:solidFill>
                <a:srgbClr val="002060"/>
              </a:solidFill>
            </a:rPr>
            <a:t>الخضوع: إن كان الأسلوب التربوي المتبع في الأسرة هو التسلط فإن الطفل مستقبلًا سيميل إلى الخضوع واتباع الآخرين، فإن الأهل قد قتلوا قدرته على الإبداع والتفكير، فلا يمكنه إبداء رأيه أو مناقشة الآخرين</a:t>
          </a:r>
          <a:endParaRPr lang="ar-EG" dirty="0">
            <a:solidFill>
              <a:srgbClr val="002060"/>
            </a:solidFill>
          </a:endParaRPr>
        </a:p>
      </dgm:t>
    </dgm:pt>
    <dgm:pt modelId="{779CF937-134B-467D-9FDE-254E6848A3F7}" type="parTrans" cxnId="{50100DD1-AB17-42C2-9323-C21609160564}">
      <dgm:prSet/>
      <dgm:spPr/>
      <dgm:t>
        <a:bodyPr/>
        <a:lstStyle/>
        <a:p>
          <a:pPr rtl="1"/>
          <a:endParaRPr lang="ar-EG"/>
        </a:p>
      </dgm:t>
    </dgm:pt>
    <dgm:pt modelId="{73742430-60C3-4B59-945F-05B6F02C48DE}" type="sibTrans" cxnId="{50100DD1-AB17-42C2-9323-C21609160564}">
      <dgm:prSet/>
      <dgm:spPr/>
      <dgm:t>
        <a:bodyPr/>
        <a:lstStyle/>
        <a:p>
          <a:pPr rtl="1"/>
          <a:endParaRPr lang="ar-EG"/>
        </a:p>
      </dgm:t>
    </dgm:pt>
    <dgm:pt modelId="{4850BD3B-0CDC-4EE8-AE02-4F46DD14377D}">
      <dgm:prSet phldrT="[نص]"/>
      <dgm:spPr/>
      <dgm:t>
        <a:bodyPr/>
        <a:lstStyle/>
        <a:p>
          <a:pPr rtl="1"/>
          <a:r>
            <a:rPr lang="ar-EG" dirty="0" smtClean="0">
              <a:solidFill>
                <a:srgbClr val="002060"/>
              </a:solidFill>
            </a:rPr>
            <a:t>العدوان: إن الكثير من الأساليب التربوية الخاطئة تنتج السلوك العدواني لدى الطفل، ويكون ذلك بسبب عدم اشباع رغباته النفسية</a:t>
          </a:r>
          <a:endParaRPr lang="ar-EG" dirty="0">
            <a:solidFill>
              <a:srgbClr val="002060"/>
            </a:solidFill>
          </a:endParaRPr>
        </a:p>
      </dgm:t>
    </dgm:pt>
    <dgm:pt modelId="{FCFF7435-6895-4727-9085-38C40479D576}" type="parTrans" cxnId="{110321A5-96AE-42A8-AFD8-5C8B145FE21D}">
      <dgm:prSet/>
      <dgm:spPr/>
      <dgm:t>
        <a:bodyPr/>
        <a:lstStyle/>
        <a:p>
          <a:pPr rtl="1"/>
          <a:endParaRPr lang="ar-EG"/>
        </a:p>
      </dgm:t>
    </dgm:pt>
    <dgm:pt modelId="{C4E67F8D-7934-4743-87EF-077D15378F80}" type="sibTrans" cxnId="{110321A5-96AE-42A8-AFD8-5C8B145FE21D}">
      <dgm:prSet/>
      <dgm:spPr/>
      <dgm:t>
        <a:bodyPr/>
        <a:lstStyle/>
        <a:p>
          <a:pPr rtl="1"/>
          <a:endParaRPr lang="ar-EG"/>
        </a:p>
      </dgm:t>
    </dgm:pt>
    <dgm:pt modelId="{91F06D86-C300-450F-8515-F5F82B7FBBCB}">
      <dgm:prSet phldrT="[نص]"/>
      <dgm:spPr/>
      <dgm:t>
        <a:bodyPr/>
        <a:lstStyle/>
        <a:p>
          <a:pPr rtl="1"/>
          <a:r>
            <a:rPr lang="ar-EG" dirty="0" smtClean="0">
              <a:solidFill>
                <a:srgbClr val="002060"/>
              </a:solidFill>
            </a:rPr>
            <a:t>مشاكل في التكيف: فيصبح غير قادر على التكيف مع المجتمع، إما لضعف في شخصيته أو لأنه لا يرى أن المجتمع يلبي احتياجاته</a:t>
          </a:r>
          <a:endParaRPr lang="ar-EG" dirty="0">
            <a:solidFill>
              <a:srgbClr val="002060"/>
            </a:solidFill>
          </a:endParaRPr>
        </a:p>
      </dgm:t>
    </dgm:pt>
    <dgm:pt modelId="{11D5EAD0-2705-48FF-B764-21DA01B026E4}" type="parTrans" cxnId="{E1DE98B3-2E1F-4E1D-93FB-37827B1A55AC}">
      <dgm:prSet/>
      <dgm:spPr/>
      <dgm:t>
        <a:bodyPr/>
        <a:lstStyle/>
        <a:p>
          <a:pPr rtl="1"/>
          <a:endParaRPr lang="ar-EG"/>
        </a:p>
      </dgm:t>
    </dgm:pt>
    <dgm:pt modelId="{1ED4731A-6ED4-47EE-8CF7-C1FA61C0A6AA}" type="sibTrans" cxnId="{E1DE98B3-2E1F-4E1D-93FB-37827B1A55AC}">
      <dgm:prSet/>
      <dgm:spPr/>
      <dgm:t>
        <a:bodyPr/>
        <a:lstStyle/>
        <a:p>
          <a:pPr rtl="1"/>
          <a:endParaRPr lang="ar-EG"/>
        </a:p>
      </dgm:t>
    </dgm:pt>
    <dgm:pt modelId="{A88CB076-C55E-447A-86E2-CBB1A7E25EC3}" type="pres">
      <dgm:prSet presAssocID="{CCC6F59A-D729-49EA-8AD6-FAC686E7466F}" presName="Name0" presStyleCnt="0">
        <dgm:presLayoutVars>
          <dgm:dir/>
          <dgm:resizeHandles val="exact"/>
        </dgm:presLayoutVars>
      </dgm:prSet>
      <dgm:spPr/>
    </dgm:pt>
    <dgm:pt modelId="{72F04383-1FA5-4974-A1E3-D549CBBF229F}" type="pres">
      <dgm:prSet presAssocID="{CCC6F59A-D729-49EA-8AD6-FAC686E7466F}" presName="fgShape" presStyleLbl="fgShp" presStyleIdx="0" presStyleCnt="1"/>
      <dgm:spPr/>
    </dgm:pt>
    <dgm:pt modelId="{C1A2C658-4FC5-44F5-B3A9-53D08A8C1168}" type="pres">
      <dgm:prSet presAssocID="{CCC6F59A-D729-49EA-8AD6-FAC686E7466F}" presName="linComp" presStyleCnt="0"/>
      <dgm:spPr/>
    </dgm:pt>
    <dgm:pt modelId="{CF6A4008-0C25-42CF-A21C-B03881A658E1}" type="pres">
      <dgm:prSet presAssocID="{C9F39DBA-79BA-4059-A41B-485265671411}" presName="compNode" presStyleCnt="0"/>
      <dgm:spPr/>
    </dgm:pt>
    <dgm:pt modelId="{023734F8-352F-4B8B-A82F-6AB434C7C664}" type="pres">
      <dgm:prSet presAssocID="{C9F39DBA-79BA-4059-A41B-485265671411}" presName="bkgdShape" presStyleLbl="node1" presStyleIdx="0" presStyleCnt="3"/>
      <dgm:spPr/>
      <dgm:t>
        <a:bodyPr/>
        <a:lstStyle/>
        <a:p>
          <a:pPr rtl="1"/>
          <a:endParaRPr lang="ar-EG"/>
        </a:p>
      </dgm:t>
    </dgm:pt>
    <dgm:pt modelId="{145245E7-2AAF-42E4-8B7E-D78D6E637FC2}" type="pres">
      <dgm:prSet presAssocID="{C9F39DBA-79BA-4059-A41B-485265671411}" presName="nodeTx" presStyleLbl="node1" presStyleIdx="0" presStyleCnt="3">
        <dgm:presLayoutVars>
          <dgm:bulletEnabled val="1"/>
        </dgm:presLayoutVars>
      </dgm:prSet>
      <dgm:spPr/>
      <dgm:t>
        <a:bodyPr/>
        <a:lstStyle/>
        <a:p>
          <a:pPr rtl="1"/>
          <a:endParaRPr lang="ar-EG"/>
        </a:p>
      </dgm:t>
    </dgm:pt>
    <dgm:pt modelId="{29B204AE-B828-414C-B254-3593E111F761}" type="pres">
      <dgm:prSet presAssocID="{C9F39DBA-79BA-4059-A41B-485265671411}" presName="invisiNode" presStyleLbl="node1" presStyleIdx="0" presStyleCnt="3"/>
      <dgm:spPr/>
    </dgm:pt>
    <dgm:pt modelId="{62F4B5C3-06A4-4E07-AD32-13F3D0D70682}" type="pres">
      <dgm:prSet presAssocID="{C9F39DBA-79BA-4059-A41B-485265671411}" presName="imagNode" presStyleLbl="fgImgPlace1" presStyleIdx="0" presStyleCnt="3"/>
      <dgm:spPr>
        <a:blipFill rotWithShape="1">
          <a:blip xmlns:r="http://schemas.openxmlformats.org/officeDocument/2006/relationships" r:embed="rId1"/>
          <a:stretch>
            <a:fillRect/>
          </a:stretch>
        </a:blipFill>
      </dgm:spPr>
    </dgm:pt>
    <dgm:pt modelId="{A32B5E11-03CE-4984-9411-A2B4545E3B9D}" type="pres">
      <dgm:prSet presAssocID="{73742430-60C3-4B59-945F-05B6F02C48DE}" presName="sibTrans" presStyleLbl="sibTrans2D1" presStyleIdx="0" presStyleCnt="0"/>
      <dgm:spPr/>
    </dgm:pt>
    <dgm:pt modelId="{BCE0D6BD-D93F-4054-AF1B-18F958159A9B}" type="pres">
      <dgm:prSet presAssocID="{4850BD3B-0CDC-4EE8-AE02-4F46DD14377D}" presName="compNode" presStyleCnt="0"/>
      <dgm:spPr/>
    </dgm:pt>
    <dgm:pt modelId="{AD553A88-6F24-4AAB-BD35-DFDD9CB359D7}" type="pres">
      <dgm:prSet presAssocID="{4850BD3B-0CDC-4EE8-AE02-4F46DD14377D}" presName="bkgdShape" presStyleLbl="node1" presStyleIdx="1" presStyleCnt="3"/>
      <dgm:spPr/>
      <dgm:t>
        <a:bodyPr/>
        <a:lstStyle/>
        <a:p>
          <a:pPr rtl="1"/>
          <a:endParaRPr lang="ar-EG"/>
        </a:p>
      </dgm:t>
    </dgm:pt>
    <dgm:pt modelId="{E000EE75-F0E8-479A-BB29-8B1AED3F7699}" type="pres">
      <dgm:prSet presAssocID="{4850BD3B-0CDC-4EE8-AE02-4F46DD14377D}" presName="nodeTx" presStyleLbl="node1" presStyleIdx="1" presStyleCnt="3">
        <dgm:presLayoutVars>
          <dgm:bulletEnabled val="1"/>
        </dgm:presLayoutVars>
      </dgm:prSet>
      <dgm:spPr/>
      <dgm:t>
        <a:bodyPr/>
        <a:lstStyle/>
        <a:p>
          <a:pPr rtl="1"/>
          <a:endParaRPr lang="ar-EG"/>
        </a:p>
      </dgm:t>
    </dgm:pt>
    <dgm:pt modelId="{DD255D9D-0DA6-4B8A-AAD5-6169241AF2E4}" type="pres">
      <dgm:prSet presAssocID="{4850BD3B-0CDC-4EE8-AE02-4F46DD14377D}" presName="invisiNode" presStyleLbl="node1" presStyleIdx="1" presStyleCnt="3"/>
      <dgm:spPr/>
    </dgm:pt>
    <dgm:pt modelId="{E272BA06-ACA0-4096-AC3A-4C6244E48F23}" type="pres">
      <dgm:prSet presAssocID="{4850BD3B-0CDC-4EE8-AE02-4F46DD14377D}" presName="imagNode" presStyleLbl="fgImgPlace1" presStyleIdx="1" presStyleCnt="3"/>
      <dgm:spPr>
        <a:blipFill rotWithShape="1">
          <a:blip xmlns:r="http://schemas.openxmlformats.org/officeDocument/2006/relationships" r:embed="rId2"/>
          <a:stretch>
            <a:fillRect/>
          </a:stretch>
        </a:blipFill>
      </dgm:spPr>
    </dgm:pt>
    <dgm:pt modelId="{F0F09135-38B6-420F-AB60-98ABFD0B819A}" type="pres">
      <dgm:prSet presAssocID="{C4E67F8D-7934-4743-87EF-077D15378F80}" presName="sibTrans" presStyleLbl="sibTrans2D1" presStyleIdx="0" presStyleCnt="0"/>
      <dgm:spPr/>
    </dgm:pt>
    <dgm:pt modelId="{FB105F05-D612-44ED-9EE5-65C727CC43A5}" type="pres">
      <dgm:prSet presAssocID="{91F06D86-C300-450F-8515-F5F82B7FBBCB}" presName="compNode" presStyleCnt="0"/>
      <dgm:spPr/>
    </dgm:pt>
    <dgm:pt modelId="{D51492CE-51DF-450F-A91C-3FBCEE0DFBA7}" type="pres">
      <dgm:prSet presAssocID="{91F06D86-C300-450F-8515-F5F82B7FBBCB}" presName="bkgdShape" presStyleLbl="node1" presStyleIdx="2" presStyleCnt="3"/>
      <dgm:spPr/>
      <dgm:t>
        <a:bodyPr/>
        <a:lstStyle/>
        <a:p>
          <a:pPr rtl="1"/>
          <a:endParaRPr lang="ar-EG"/>
        </a:p>
      </dgm:t>
    </dgm:pt>
    <dgm:pt modelId="{A13FB16E-6400-4E54-84CE-CBCDB7FB5A84}" type="pres">
      <dgm:prSet presAssocID="{91F06D86-C300-450F-8515-F5F82B7FBBCB}" presName="nodeTx" presStyleLbl="node1" presStyleIdx="2" presStyleCnt="3">
        <dgm:presLayoutVars>
          <dgm:bulletEnabled val="1"/>
        </dgm:presLayoutVars>
      </dgm:prSet>
      <dgm:spPr/>
      <dgm:t>
        <a:bodyPr/>
        <a:lstStyle/>
        <a:p>
          <a:pPr rtl="1"/>
          <a:endParaRPr lang="ar-EG"/>
        </a:p>
      </dgm:t>
    </dgm:pt>
    <dgm:pt modelId="{02FEA535-CB0F-4D85-BDBE-89D28C471E31}" type="pres">
      <dgm:prSet presAssocID="{91F06D86-C300-450F-8515-F5F82B7FBBCB}" presName="invisiNode" presStyleLbl="node1" presStyleIdx="2" presStyleCnt="3"/>
      <dgm:spPr/>
    </dgm:pt>
    <dgm:pt modelId="{EF1CA456-091B-40B6-B8C8-ECAC06301E45}" type="pres">
      <dgm:prSet presAssocID="{91F06D86-C300-450F-8515-F5F82B7FBBCB}" presName="imagNode" presStyleLbl="fgImgPlace1" presStyleIdx="2" presStyleCnt="3"/>
      <dgm:spPr>
        <a:blipFill rotWithShape="1">
          <a:blip xmlns:r="http://schemas.openxmlformats.org/officeDocument/2006/relationships" r:embed="rId3"/>
          <a:stretch>
            <a:fillRect/>
          </a:stretch>
        </a:blipFill>
      </dgm:spPr>
    </dgm:pt>
  </dgm:ptLst>
  <dgm:cxnLst>
    <dgm:cxn modelId="{75AD6A46-042E-44C4-8ED9-7D30E202E19D}" type="presOf" srcId="{C9F39DBA-79BA-4059-A41B-485265671411}" destId="{023734F8-352F-4B8B-A82F-6AB434C7C664}" srcOrd="0" destOrd="0" presId="urn:microsoft.com/office/officeart/2005/8/layout/hList7"/>
    <dgm:cxn modelId="{2746DB06-5EB7-4896-B09C-208C71CB1F82}" type="presOf" srcId="{91F06D86-C300-450F-8515-F5F82B7FBBCB}" destId="{D51492CE-51DF-450F-A91C-3FBCEE0DFBA7}" srcOrd="0" destOrd="0" presId="urn:microsoft.com/office/officeart/2005/8/layout/hList7"/>
    <dgm:cxn modelId="{3F4BDB0A-D62D-4B2A-B6DB-1CBA77A84883}" type="presOf" srcId="{CCC6F59A-D729-49EA-8AD6-FAC686E7466F}" destId="{A88CB076-C55E-447A-86E2-CBB1A7E25EC3}" srcOrd="0" destOrd="0" presId="urn:microsoft.com/office/officeart/2005/8/layout/hList7"/>
    <dgm:cxn modelId="{110321A5-96AE-42A8-AFD8-5C8B145FE21D}" srcId="{CCC6F59A-D729-49EA-8AD6-FAC686E7466F}" destId="{4850BD3B-0CDC-4EE8-AE02-4F46DD14377D}" srcOrd="1" destOrd="0" parTransId="{FCFF7435-6895-4727-9085-38C40479D576}" sibTransId="{C4E67F8D-7934-4743-87EF-077D15378F80}"/>
    <dgm:cxn modelId="{69A6B906-9EAE-4747-807C-10A569E1A4D6}" type="presOf" srcId="{4850BD3B-0CDC-4EE8-AE02-4F46DD14377D}" destId="{AD553A88-6F24-4AAB-BD35-DFDD9CB359D7}" srcOrd="0" destOrd="0" presId="urn:microsoft.com/office/officeart/2005/8/layout/hList7"/>
    <dgm:cxn modelId="{72FA55BC-E80E-4FE2-A062-5D5B3658BE4B}" type="presOf" srcId="{73742430-60C3-4B59-945F-05B6F02C48DE}" destId="{A32B5E11-03CE-4984-9411-A2B4545E3B9D}" srcOrd="0" destOrd="0" presId="urn:microsoft.com/office/officeart/2005/8/layout/hList7"/>
    <dgm:cxn modelId="{AE36B082-B25A-4120-B1FF-7A53E0EB157B}" type="presOf" srcId="{4850BD3B-0CDC-4EE8-AE02-4F46DD14377D}" destId="{E000EE75-F0E8-479A-BB29-8B1AED3F7699}" srcOrd="1" destOrd="0" presId="urn:microsoft.com/office/officeart/2005/8/layout/hList7"/>
    <dgm:cxn modelId="{607B7640-4E8E-4551-BD20-E4DD4BA3C50B}" type="presOf" srcId="{91F06D86-C300-450F-8515-F5F82B7FBBCB}" destId="{A13FB16E-6400-4E54-84CE-CBCDB7FB5A84}" srcOrd="1" destOrd="0" presId="urn:microsoft.com/office/officeart/2005/8/layout/hList7"/>
    <dgm:cxn modelId="{246039B2-4B6D-4C10-8616-BB592F8C520F}" type="presOf" srcId="{C4E67F8D-7934-4743-87EF-077D15378F80}" destId="{F0F09135-38B6-420F-AB60-98ABFD0B819A}" srcOrd="0" destOrd="0" presId="urn:microsoft.com/office/officeart/2005/8/layout/hList7"/>
    <dgm:cxn modelId="{C6453067-6131-4070-AF30-3430894C00AB}" type="presOf" srcId="{C9F39DBA-79BA-4059-A41B-485265671411}" destId="{145245E7-2AAF-42E4-8B7E-D78D6E637FC2}" srcOrd="1" destOrd="0" presId="urn:microsoft.com/office/officeart/2005/8/layout/hList7"/>
    <dgm:cxn modelId="{50100DD1-AB17-42C2-9323-C21609160564}" srcId="{CCC6F59A-D729-49EA-8AD6-FAC686E7466F}" destId="{C9F39DBA-79BA-4059-A41B-485265671411}" srcOrd="0" destOrd="0" parTransId="{779CF937-134B-467D-9FDE-254E6848A3F7}" sibTransId="{73742430-60C3-4B59-945F-05B6F02C48DE}"/>
    <dgm:cxn modelId="{E1DE98B3-2E1F-4E1D-93FB-37827B1A55AC}" srcId="{CCC6F59A-D729-49EA-8AD6-FAC686E7466F}" destId="{91F06D86-C300-450F-8515-F5F82B7FBBCB}" srcOrd="2" destOrd="0" parTransId="{11D5EAD0-2705-48FF-B764-21DA01B026E4}" sibTransId="{1ED4731A-6ED4-47EE-8CF7-C1FA61C0A6AA}"/>
    <dgm:cxn modelId="{621F85C7-8B8B-4A0F-85A4-EF6642804CFC}" type="presParOf" srcId="{A88CB076-C55E-447A-86E2-CBB1A7E25EC3}" destId="{72F04383-1FA5-4974-A1E3-D549CBBF229F}" srcOrd="0" destOrd="0" presId="urn:microsoft.com/office/officeart/2005/8/layout/hList7"/>
    <dgm:cxn modelId="{AD19D9FD-296C-4E82-B379-A59C5EB40250}" type="presParOf" srcId="{A88CB076-C55E-447A-86E2-CBB1A7E25EC3}" destId="{C1A2C658-4FC5-44F5-B3A9-53D08A8C1168}" srcOrd="1" destOrd="0" presId="urn:microsoft.com/office/officeart/2005/8/layout/hList7"/>
    <dgm:cxn modelId="{71CE1108-676D-4AEC-AB72-5BEBAD6AB5C5}" type="presParOf" srcId="{C1A2C658-4FC5-44F5-B3A9-53D08A8C1168}" destId="{CF6A4008-0C25-42CF-A21C-B03881A658E1}" srcOrd="0" destOrd="0" presId="urn:microsoft.com/office/officeart/2005/8/layout/hList7"/>
    <dgm:cxn modelId="{C2A59F22-B923-46D4-8CCE-666FDB0D4D50}" type="presParOf" srcId="{CF6A4008-0C25-42CF-A21C-B03881A658E1}" destId="{023734F8-352F-4B8B-A82F-6AB434C7C664}" srcOrd="0" destOrd="0" presId="urn:microsoft.com/office/officeart/2005/8/layout/hList7"/>
    <dgm:cxn modelId="{E7B9DB6C-76E6-4058-9AA1-69BE069FBF52}" type="presParOf" srcId="{CF6A4008-0C25-42CF-A21C-B03881A658E1}" destId="{145245E7-2AAF-42E4-8B7E-D78D6E637FC2}" srcOrd="1" destOrd="0" presId="urn:microsoft.com/office/officeart/2005/8/layout/hList7"/>
    <dgm:cxn modelId="{1B538C44-F044-4B83-9528-4028071B942D}" type="presParOf" srcId="{CF6A4008-0C25-42CF-A21C-B03881A658E1}" destId="{29B204AE-B828-414C-B254-3593E111F761}" srcOrd="2" destOrd="0" presId="urn:microsoft.com/office/officeart/2005/8/layout/hList7"/>
    <dgm:cxn modelId="{3A389FFE-557E-449A-AE36-E28587612A2B}" type="presParOf" srcId="{CF6A4008-0C25-42CF-A21C-B03881A658E1}" destId="{62F4B5C3-06A4-4E07-AD32-13F3D0D70682}" srcOrd="3" destOrd="0" presId="urn:microsoft.com/office/officeart/2005/8/layout/hList7"/>
    <dgm:cxn modelId="{BF045495-942E-4018-BC05-DA02EACE429F}" type="presParOf" srcId="{C1A2C658-4FC5-44F5-B3A9-53D08A8C1168}" destId="{A32B5E11-03CE-4984-9411-A2B4545E3B9D}" srcOrd="1" destOrd="0" presId="urn:microsoft.com/office/officeart/2005/8/layout/hList7"/>
    <dgm:cxn modelId="{5BE6BD6C-1F35-4603-9FE3-C8F8D3B4B93D}" type="presParOf" srcId="{C1A2C658-4FC5-44F5-B3A9-53D08A8C1168}" destId="{BCE0D6BD-D93F-4054-AF1B-18F958159A9B}" srcOrd="2" destOrd="0" presId="urn:microsoft.com/office/officeart/2005/8/layout/hList7"/>
    <dgm:cxn modelId="{E7373D79-0ADD-4861-A0AC-604AD585DC07}" type="presParOf" srcId="{BCE0D6BD-D93F-4054-AF1B-18F958159A9B}" destId="{AD553A88-6F24-4AAB-BD35-DFDD9CB359D7}" srcOrd="0" destOrd="0" presId="urn:microsoft.com/office/officeart/2005/8/layout/hList7"/>
    <dgm:cxn modelId="{7A97493B-0921-4E42-A518-08C0084719FC}" type="presParOf" srcId="{BCE0D6BD-D93F-4054-AF1B-18F958159A9B}" destId="{E000EE75-F0E8-479A-BB29-8B1AED3F7699}" srcOrd="1" destOrd="0" presId="urn:microsoft.com/office/officeart/2005/8/layout/hList7"/>
    <dgm:cxn modelId="{9D2A0BAC-ADCB-4D5C-B987-C0AA7C712CB4}" type="presParOf" srcId="{BCE0D6BD-D93F-4054-AF1B-18F958159A9B}" destId="{DD255D9D-0DA6-4B8A-AAD5-6169241AF2E4}" srcOrd="2" destOrd="0" presId="urn:microsoft.com/office/officeart/2005/8/layout/hList7"/>
    <dgm:cxn modelId="{F33455DB-F8DB-4A4E-8D42-1A0D7650BD4A}" type="presParOf" srcId="{BCE0D6BD-D93F-4054-AF1B-18F958159A9B}" destId="{E272BA06-ACA0-4096-AC3A-4C6244E48F23}" srcOrd="3" destOrd="0" presId="urn:microsoft.com/office/officeart/2005/8/layout/hList7"/>
    <dgm:cxn modelId="{E3423543-DC95-4F2D-A70D-B5C111544D48}" type="presParOf" srcId="{C1A2C658-4FC5-44F5-B3A9-53D08A8C1168}" destId="{F0F09135-38B6-420F-AB60-98ABFD0B819A}" srcOrd="3" destOrd="0" presId="urn:microsoft.com/office/officeart/2005/8/layout/hList7"/>
    <dgm:cxn modelId="{D610DDEA-605E-473D-88BA-3308B3097397}" type="presParOf" srcId="{C1A2C658-4FC5-44F5-B3A9-53D08A8C1168}" destId="{FB105F05-D612-44ED-9EE5-65C727CC43A5}" srcOrd="4" destOrd="0" presId="urn:microsoft.com/office/officeart/2005/8/layout/hList7"/>
    <dgm:cxn modelId="{7D850B6A-2846-4572-9E14-50E4DD8DFDF5}" type="presParOf" srcId="{FB105F05-D612-44ED-9EE5-65C727CC43A5}" destId="{D51492CE-51DF-450F-A91C-3FBCEE0DFBA7}" srcOrd="0" destOrd="0" presId="urn:microsoft.com/office/officeart/2005/8/layout/hList7"/>
    <dgm:cxn modelId="{843136A6-16BD-4304-A790-8A73697E63C6}" type="presParOf" srcId="{FB105F05-D612-44ED-9EE5-65C727CC43A5}" destId="{A13FB16E-6400-4E54-84CE-CBCDB7FB5A84}" srcOrd="1" destOrd="0" presId="urn:microsoft.com/office/officeart/2005/8/layout/hList7"/>
    <dgm:cxn modelId="{1C5F1D57-4E85-4C28-88A0-43CAB3FEE51D}" type="presParOf" srcId="{FB105F05-D612-44ED-9EE5-65C727CC43A5}" destId="{02FEA535-CB0F-4D85-BDBE-89D28C471E31}" srcOrd="2" destOrd="0" presId="urn:microsoft.com/office/officeart/2005/8/layout/hList7"/>
    <dgm:cxn modelId="{530ACDCF-DE52-4623-959A-8E7E6E063FDE}" type="presParOf" srcId="{FB105F05-D612-44ED-9EE5-65C727CC43A5}" destId="{EF1CA456-091B-40B6-B8C8-ECAC06301E45}"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4A62AC4E-AF2F-4B53-919A-81D86736C7FF}"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pPr rtl="1"/>
          <a:endParaRPr lang="ar-EG"/>
        </a:p>
      </dgm:t>
    </dgm:pt>
    <dgm:pt modelId="{7A51A0BE-2AED-4663-BDF8-7E516AB94305}">
      <dgm:prSet phldrT="[نص]"/>
      <dgm:spPr/>
      <dgm:t>
        <a:bodyPr/>
        <a:lstStyle/>
        <a:p>
          <a:pPr rtl="1"/>
          <a:r>
            <a:rPr lang="ar-EG" dirty="0" smtClean="0">
              <a:solidFill>
                <a:srgbClr val="002060"/>
              </a:solidFill>
            </a:rPr>
            <a:t>تربية الأبناء عبادة: فالتربية تُعدُّ من الدعوة إلى الله تعالى، والدعوة من أفضل القربات التي يتقرب بها العبد إلى الخالق، حيث قال الله تعالى: {وَمَنْ أَحْسَنُ قَوْلًا مِمَّنْ دَعَا إِلَى اللَّهِ وَعَمِلَ صَالِحًا وَقَالَ إِنَّنِي مِنَ الْمُسْلِمِينَ}، والدعوة في حقّ الناس فرضٌ على الكفاية، أما في حقّ الأبناء فهي فرض عين، فهم أولى من غيرهم في دعوتهم وتربيتهم على الإيمان.</a:t>
          </a:r>
          <a:endParaRPr lang="ar-EG" dirty="0">
            <a:solidFill>
              <a:srgbClr val="002060"/>
            </a:solidFill>
          </a:endParaRPr>
        </a:p>
      </dgm:t>
    </dgm:pt>
    <dgm:pt modelId="{307001EF-6D59-441C-B05D-8A68BB7B8591}" type="parTrans" cxnId="{F749D75B-DC78-42C4-BAB2-47729B870DA4}">
      <dgm:prSet/>
      <dgm:spPr/>
      <dgm:t>
        <a:bodyPr/>
        <a:lstStyle/>
        <a:p>
          <a:pPr rtl="1"/>
          <a:endParaRPr lang="ar-EG"/>
        </a:p>
      </dgm:t>
    </dgm:pt>
    <dgm:pt modelId="{9374412A-7E6A-4A70-B93C-E089F6A1CCE8}" type="sibTrans" cxnId="{F749D75B-DC78-42C4-BAB2-47729B870DA4}">
      <dgm:prSet/>
      <dgm:spPr/>
      <dgm:t>
        <a:bodyPr/>
        <a:lstStyle/>
        <a:p>
          <a:pPr rtl="1"/>
          <a:endParaRPr lang="ar-EG"/>
        </a:p>
      </dgm:t>
    </dgm:pt>
    <dgm:pt modelId="{88261CA2-E64E-4C98-BE55-A3EF54AF4CC8}">
      <dgm:prSet phldrT="[نص]"/>
      <dgm:spPr/>
      <dgm:t>
        <a:bodyPr/>
        <a:lstStyle/>
        <a:p>
          <a:pPr rtl="1"/>
          <a:r>
            <a:rPr lang="ar-EG" dirty="0" smtClean="0">
              <a:solidFill>
                <a:srgbClr val="002060"/>
              </a:solidFill>
            </a:rPr>
            <a:t>التربية هي القدوة الحسنة: فالأسرة لها الدور الأكبر في صناعة شخصية الأبناء، وذلك لأنّ الأطفال بطبيعتهم يُحبون المحاكاة والتقليد، وأقرب الناس لهم ليُشبِعوا هذه الغريزة هم الوالدان، فعلى الوالدين أن يكونا خير قدوة لأبنائهم. </a:t>
          </a:r>
          <a:endParaRPr lang="ar-EG" dirty="0">
            <a:solidFill>
              <a:srgbClr val="002060"/>
            </a:solidFill>
          </a:endParaRPr>
        </a:p>
      </dgm:t>
    </dgm:pt>
    <dgm:pt modelId="{312BDDFF-CB34-4F42-BC7E-94D1F2731B0E}" type="parTrans" cxnId="{5821D38B-88B4-4A95-A53F-572B2030C412}">
      <dgm:prSet/>
      <dgm:spPr/>
      <dgm:t>
        <a:bodyPr/>
        <a:lstStyle/>
        <a:p>
          <a:pPr rtl="1"/>
          <a:endParaRPr lang="ar-EG"/>
        </a:p>
      </dgm:t>
    </dgm:pt>
    <dgm:pt modelId="{EDD9D453-A4FD-4C6A-8FBA-8D97B0C02292}" type="sibTrans" cxnId="{5821D38B-88B4-4A95-A53F-572B2030C412}">
      <dgm:prSet/>
      <dgm:spPr/>
      <dgm:t>
        <a:bodyPr/>
        <a:lstStyle/>
        <a:p>
          <a:pPr rtl="1"/>
          <a:endParaRPr lang="ar-EG"/>
        </a:p>
      </dgm:t>
    </dgm:pt>
    <dgm:pt modelId="{9DBBEB0F-BDF3-437F-B30D-6A3EBED6BD0F}">
      <dgm:prSet phldrT="[نص]"/>
      <dgm:spPr/>
      <dgm:t>
        <a:bodyPr/>
        <a:lstStyle/>
        <a:p>
          <a:pPr rtl="1"/>
          <a:r>
            <a:rPr lang="ar-EG" dirty="0" smtClean="0">
              <a:solidFill>
                <a:srgbClr val="002060"/>
              </a:solidFill>
            </a:rPr>
            <a:t>التربية هندسة: فيجب على الأهل توفير الأمن والسلام النفسي للأطفال، والنظافة والجمال في البيت، وملاحظة قدرات الطفل وتعزيزه، وتعديل السلوك السلبي، مع مراعاة الفوارق الفردية بين الأبناء دون التفرقة بينهم. </a:t>
          </a:r>
          <a:endParaRPr lang="ar-EG" dirty="0">
            <a:solidFill>
              <a:srgbClr val="002060"/>
            </a:solidFill>
          </a:endParaRPr>
        </a:p>
      </dgm:t>
    </dgm:pt>
    <dgm:pt modelId="{5AC852A1-445C-4962-BE4A-E09621BFB159}" type="parTrans" cxnId="{96381004-5C52-4611-8106-8AC06D5D6380}">
      <dgm:prSet/>
      <dgm:spPr/>
      <dgm:t>
        <a:bodyPr/>
        <a:lstStyle/>
        <a:p>
          <a:pPr rtl="1"/>
          <a:endParaRPr lang="ar-EG"/>
        </a:p>
      </dgm:t>
    </dgm:pt>
    <dgm:pt modelId="{9FF69BBC-D6DD-4BE4-AED6-400C086DF544}" type="sibTrans" cxnId="{96381004-5C52-4611-8106-8AC06D5D6380}">
      <dgm:prSet/>
      <dgm:spPr/>
      <dgm:t>
        <a:bodyPr/>
        <a:lstStyle/>
        <a:p>
          <a:pPr rtl="1"/>
          <a:endParaRPr lang="ar-EG"/>
        </a:p>
      </dgm:t>
    </dgm:pt>
    <dgm:pt modelId="{BEC434CB-EA72-4934-A52F-80C39A82FDBB}">
      <dgm:prSet phldrT="[نص]"/>
      <dgm:spPr/>
      <dgm:t>
        <a:bodyPr/>
        <a:lstStyle/>
        <a:p>
          <a:pPr rtl="1"/>
          <a:r>
            <a:rPr lang="ar-EG" dirty="0" smtClean="0">
              <a:solidFill>
                <a:srgbClr val="002060"/>
              </a:solidFill>
            </a:rPr>
            <a:t>التربية اهتمامٌ ومحبة: وذلك من خلال الحفاظ على صحة الأبناء والعناية بهم واتِّباع منهج النبي صلى الله عليه وسلم من الرقية الشرعية والأذكار، وتوفير الحب والحنان لهم. </a:t>
          </a:r>
          <a:endParaRPr lang="ar-EG" dirty="0">
            <a:solidFill>
              <a:srgbClr val="002060"/>
            </a:solidFill>
          </a:endParaRPr>
        </a:p>
      </dgm:t>
    </dgm:pt>
    <dgm:pt modelId="{71547045-FBF2-40F4-9809-2FE4C0E30239}" type="parTrans" cxnId="{E6DD6E68-4D00-4FCF-A9DC-0F11E3FA0BC2}">
      <dgm:prSet/>
      <dgm:spPr/>
      <dgm:t>
        <a:bodyPr/>
        <a:lstStyle/>
        <a:p>
          <a:pPr rtl="1"/>
          <a:endParaRPr lang="ar-EG"/>
        </a:p>
      </dgm:t>
    </dgm:pt>
    <dgm:pt modelId="{75EF3EFB-DD77-42ED-8E3E-ECA8B4881896}" type="sibTrans" cxnId="{E6DD6E68-4D00-4FCF-A9DC-0F11E3FA0BC2}">
      <dgm:prSet/>
      <dgm:spPr/>
      <dgm:t>
        <a:bodyPr/>
        <a:lstStyle/>
        <a:p>
          <a:pPr rtl="1"/>
          <a:endParaRPr lang="ar-EG"/>
        </a:p>
      </dgm:t>
    </dgm:pt>
    <dgm:pt modelId="{225B4C46-5050-4B8C-A1FF-FC1B4A6FDAF9}" type="pres">
      <dgm:prSet presAssocID="{4A62AC4E-AF2F-4B53-919A-81D86736C7FF}" presName="outerComposite" presStyleCnt="0">
        <dgm:presLayoutVars>
          <dgm:chMax val="5"/>
          <dgm:dir/>
          <dgm:resizeHandles val="exact"/>
        </dgm:presLayoutVars>
      </dgm:prSet>
      <dgm:spPr/>
    </dgm:pt>
    <dgm:pt modelId="{C1C66C09-E3B6-4595-983D-56E8184D1072}" type="pres">
      <dgm:prSet presAssocID="{4A62AC4E-AF2F-4B53-919A-81D86736C7FF}" presName="dummyMaxCanvas" presStyleCnt="0">
        <dgm:presLayoutVars/>
      </dgm:prSet>
      <dgm:spPr/>
    </dgm:pt>
    <dgm:pt modelId="{5864C1EE-EC80-42E2-B1C8-1FC87A5EE2F6}" type="pres">
      <dgm:prSet presAssocID="{4A62AC4E-AF2F-4B53-919A-81D86736C7FF}" presName="FourNodes_1" presStyleLbl="node1" presStyleIdx="0" presStyleCnt="4">
        <dgm:presLayoutVars>
          <dgm:bulletEnabled val="1"/>
        </dgm:presLayoutVars>
      </dgm:prSet>
      <dgm:spPr/>
    </dgm:pt>
    <dgm:pt modelId="{DB594A77-27A0-4965-AA4E-2472F171ADC6}" type="pres">
      <dgm:prSet presAssocID="{4A62AC4E-AF2F-4B53-919A-81D86736C7FF}" presName="FourNodes_2" presStyleLbl="node1" presStyleIdx="1" presStyleCnt="4">
        <dgm:presLayoutVars>
          <dgm:bulletEnabled val="1"/>
        </dgm:presLayoutVars>
      </dgm:prSet>
      <dgm:spPr/>
    </dgm:pt>
    <dgm:pt modelId="{D8A75536-5F76-45C1-AA02-1A40FD14077C}" type="pres">
      <dgm:prSet presAssocID="{4A62AC4E-AF2F-4B53-919A-81D86736C7FF}" presName="FourNodes_3" presStyleLbl="node1" presStyleIdx="2" presStyleCnt="4">
        <dgm:presLayoutVars>
          <dgm:bulletEnabled val="1"/>
        </dgm:presLayoutVars>
      </dgm:prSet>
      <dgm:spPr/>
    </dgm:pt>
    <dgm:pt modelId="{726D89F2-11AC-4330-9CC6-3158517D4E2D}" type="pres">
      <dgm:prSet presAssocID="{4A62AC4E-AF2F-4B53-919A-81D86736C7FF}" presName="FourNodes_4" presStyleLbl="node1" presStyleIdx="3" presStyleCnt="4">
        <dgm:presLayoutVars>
          <dgm:bulletEnabled val="1"/>
        </dgm:presLayoutVars>
      </dgm:prSet>
      <dgm:spPr/>
      <dgm:t>
        <a:bodyPr/>
        <a:lstStyle/>
        <a:p>
          <a:pPr rtl="1"/>
          <a:endParaRPr lang="ar-EG"/>
        </a:p>
      </dgm:t>
    </dgm:pt>
    <dgm:pt modelId="{2FD8E433-778A-4F60-A2C4-320EBC9FA5E3}" type="pres">
      <dgm:prSet presAssocID="{4A62AC4E-AF2F-4B53-919A-81D86736C7FF}" presName="FourConn_1-2" presStyleLbl="fgAccFollowNode1" presStyleIdx="0" presStyleCnt="3">
        <dgm:presLayoutVars>
          <dgm:bulletEnabled val="1"/>
        </dgm:presLayoutVars>
      </dgm:prSet>
      <dgm:spPr/>
    </dgm:pt>
    <dgm:pt modelId="{B4D96BB2-7107-482D-9562-BAE4EF9011ED}" type="pres">
      <dgm:prSet presAssocID="{4A62AC4E-AF2F-4B53-919A-81D86736C7FF}" presName="FourConn_2-3" presStyleLbl="fgAccFollowNode1" presStyleIdx="1" presStyleCnt="3">
        <dgm:presLayoutVars>
          <dgm:bulletEnabled val="1"/>
        </dgm:presLayoutVars>
      </dgm:prSet>
      <dgm:spPr/>
    </dgm:pt>
    <dgm:pt modelId="{AA357F1C-2B6D-43CB-8A50-4CAF31F5949F}" type="pres">
      <dgm:prSet presAssocID="{4A62AC4E-AF2F-4B53-919A-81D86736C7FF}" presName="FourConn_3-4" presStyleLbl="fgAccFollowNode1" presStyleIdx="2" presStyleCnt="3">
        <dgm:presLayoutVars>
          <dgm:bulletEnabled val="1"/>
        </dgm:presLayoutVars>
      </dgm:prSet>
      <dgm:spPr/>
    </dgm:pt>
    <dgm:pt modelId="{5D6D59D5-3944-40D0-820C-24E7E9AF533C}" type="pres">
      <dgm:prSet presAssocID="{4A62AC4E-AF2F-4B53-919A-81D86736C7FF}" presName="FourNodes_1_text" presStyleLbl="node1" presStyleIdx="3" presStyleCnt="4">
        <dgm:presLayoutVars>
          <dgm:bulletEnabled val="1"/>
        </dgm:presLayoutVars>
      </dgm:prSet>
      <dgm:spPr/>
    </dgm:pt>
    <dgm:pt modelId="{BE983539-5600-4F4D-BCF1-40AB38A5BC56}" type="pres">
      <dgm:prSet presAssocID="{4A62AC4E-AF2F-4B53-919A-81D86736C7FF}" presName="FourNodes_2_text" presStyleLbl="node1" presStyleIdx="3" presStyleCnt="4">
        <dgm:presLayoutVars>
          <dgm:bulletEnabled val="1"/>
        </dgm:presLayoutVars>
      </dgm:prSet>
      <dgm:spPr/>
    </dgm:pt>
    <dgm:pt modelId="{A8FFC695-A3F9-4144-BDEC-E5D877DB646B}" type="pres">
      <dgm:prSet presAssocID="{4A62AC4E-AF2F-4B53-919A-81D86736C7FF}" presName="FourNodes_3_text" presStyleLbl="node1" presStyleIdx="3" presStyleCnt="4">
        <dgm:presLayoutVars>
          <dgm:bulletEnabled val="1"/>
        </dgm:presLayoutVars>
      </dgm:prSet>
      <dgm:spPr/>
    </dgm:pt>
    <dgm:pt modelId="{8EA32DC6-C875-422F-9A07-C7B09123EBAC}" type="pres">
      <dgm:prSet presAssocID="{4A62AC4E-AF2F-4B53-919A-81D86736C7FF}" presName="FourNodes_4_text" presStyleLbl="node1" presStyleIdx="3" presStyleCnt="4">
        <dgm:presLayoutVars>
          <dgm:bulletEnabled val="1"/>
        </dgm:presLayoutVars>
      </dgm:prSet>
      <dgm:spPr/>
      <dgm:t>
        <a:bodyPr/>
        <a:lstStyle/>
        <a:p>
          <a:pPr rtl="1"/>
          <a:endParaRPr lang="ar-EG"/>
        </a:p>
      </dgm:t>
    </dgm:pt>
  </dgm:ptLst>
  <dgm:cxnLst>
    <dgm:cxn modelId="{726E8B3F-078A-4C7E-8D3A-920B6946C298}" type="presOf" srcId="{7A51A0BE-2AED-4663-BDF8-7E516AB94305}" destId="{5864C1EE-EC80-42E2-B1C8-1FC87A5EE2F6}" srcOrd="0" destOrd="0" presId="urn:microsoft.com/office/officeart/2005/8/layout/vProcess5"/>
    <dgm:cxn modelId="{0620B715-F586-4B36-91CD-F7159F76F17E}" type="presOf" srcId="{88261CA2-E64E-4C98-BE55-A3EF54AF4CC8}" destId="{BE983539-5600-4F4D-BCF1-40AB38A5BC56}" srcOrd="1" destOrd="0" presId="urn:microsoft.com/office/officeart/2005/8/layout/vProcess5"/>
    <dgm:cxn modelId="{B2D28363-E6A4-418D-85EE-DDD21E46518A}" type="presOf" srcId="{BEC434CB-EA72-4934-A52F-80C39A82FDBB}" destId="{8EA32DC6-C875-422F-9A07-C7B09123EBAC}" srcOrd="1" destOrd="0" presId="urn:microsoft.com/office/officeart/2005/8/layout/vProcess5"/>
    <dgm:cxn modelId="{067B465C-8E38-42DA-8E7D-1D0D24B0BA7C}" type="presOf" srcId="{7A51A0BE-2AED-4663-BDF8-7E516AB94305}" destId="{5D6D59D5-3944-40D0-820C-24E7E9AF533C}" srcOrd="1" destOrd="0" presId="urn:microsoft.com/office/officeart/2005/8/layout/vProcess5"/>
    <dgm:cxn modelId="{5821D38B-88B4-4A95-A53F-572B2030C412}" srcId="{4A62AC4E-AF2F-4B53-919A-81D86736C7FF}" destId="{88261CA2-E64E-4C98-BE55-A3EF54AF4CC8}" srcOrd="1" destOrd="0" parTransId="{312BDDFF-CB34-4F42-BC7E-94D1F2731B0E}" sibTransId="{EDD9D453-A4FD-4C6A-8FBA-8D97B0C02292}"/>
    <dgm:cxn modelId="{7721C6A2-E8BF-454F-A520-109DE851B9EA}" type="presOf" srcId="{BEC434CB-EA72-4934-A52F-80C39A82FDBB}" destId="{726D89F2-11AC-4330-9CC6-3158517D4E2D}" srcOrd="0" destOrd="0" presId="urn:microsoft.com/office/officeart/2005/8/layout/vProcess5"/>
    <dgm:cxn modelId="{21C04D2B-EA9C-418B-A0E0-0DD34B050F97}" type="presOf" srcId="{88261CA2-E64E-4C98-BE55-A3EF54AF4CC8}" destId="{DB594A77-27A0-4965-AA4E-2472F171ADC6}" srcOrd="0" destOrd="0" presId="urn:microsoft.com/office/officeart/2005/8/layout/vProcess5"/>
    <dgm:cxn modelId="{F749D75B-DC78-42C4-BAB2-47729B870DA4}" srcId="{4A62AC4E-AF2F-4B53-919A-81D86736C7FF}" destId="{7A51A0BE-2AED-4663-BDF8-7E516AB94305}" srcOrd="0" destOrd="0" parTransId="{307001EF-6D59-441C-B05D-8A68BB7B8591}" sibTransId="{9374412A-7E6A-4A70-B93C-E089F6A1CCE8}"/>
    <dgm:cxn modelId="{46EC6CE2-8087-4E49-B544-5C53375BC15A}" type="presOf" srcId="{9374412A-7E6A-4A70-B93C-E089F6A1CCE8}" destId="{2FD8E433-778A-4F60-A2C4-320EBC9FA5E3}" srcOrd="0" destOrd="0" presId="urn:microsoft.com/office/officeart/2005/8/layout/vProcess5"/>
    <dgm:cxn modelId="{1BAA670E-37E5-4676-8A0A-61F9FBF48817}" type="presOf" srcId="{4A62AC4E-AF2F-4B53-919A-81D86736C7FF}" destId="{225B4C46-5050-4B8C-A1FF-FC1B4A6FDAF9}" srcOrd="0" destOrd="0" presId="urn:microsoft.com/office/officeart/2005/8/layout/vProcess5"/>
    <dgm:cxn modelId="{7BAEB23A-BD91-4711-97EB-FAED60E9E72C}" type="presOf" srcId="{EDD9D453-A4FD-4C6A-8FBA-8D97B0C02292}" destId="{B4D96BB2-7107-482D-9562-BAE4EF9011ED}" srcOrd="0" destOrd="0" presId="urn:microsoft.com/office/officeart/2005/8/layout/vProcess5"/>
    <dgm:cxn modelId="{1B95831F-9B15-4FEA-8B8D-D5D484C4CF81}" type="presOf" srcId="{9FF69BBC-D6DD-4BE4-AED6-400C086DF544}" destId="{AA357F1C-2B6D-43CB-8A50-4CAF31F5949F}" srcOrd="0" destOrd="0" presId="urn:microsoft.com/office/officeart/2005/8/layout/vProcess5"/>
    <dgm:cxn modelId="{E6DD6E68-4D00-4FCF-A9DC-0F11E3FA0BC2}" srcId="{4A62AC4E-AF2F-4B53-919A-81D86736C7FF}" destId="{BEC434CB-EA72-4934-A52F-80C39A82FDBB}" srcOrd="3" destOrd="0" parTransId="{71547045-FBF2-40F4-9809-2FE4C0E30239}" sibTransId="{75EF3EFB-DD77-42ED-8E3E-ECA8B4881896}"/>
    <dgm:cxn modelId="{3E037035-5C3B-4680-BBF9-2DAAD118D22E}" type="presOf" srcId="{9DBBEB0F-BDF3-437F-B30D-6A3EBED6BD0F}" destId="{D8A75536-5F76-45C1-AA02-1A40FD14077C}" srcOrd="0" destOrd="0" presId="urn:microsoft.com/office/officeart/2005/8/layout/vProcess5"/>
    <dgm:cxn modelId="{A6FD9005-AEA3-4837-B546-B3A3DC698506}" type="presOf" srcId="{9DBBEB0F-BDF3-437F-B30D-6A3EBED6BD0F}" destId="{A8FFC695-A3F9-4144-BDEC-E5D877DB646B}" srcOrd="1" destOrd="0" presId="urn:microsoft.com/office/officeart/2005/8/layout/vProcess5"/>
    <dgm:cxn modelId="{96381004-5C52-4611-8106-8AC06D5D6380}" srcId="{4A62AC4E-AF2F-4B53-919A-81D86736C7FF}" destId="{9DBBEB0F-BDF3-437F-B30D-6A3EBED6BD0F}" srcOrd="2" destOrd="0" parTransId="{5AC852A1-445C-4962-BE4A-E09621BFB159}" sibTransId="{9FF69BBC-D6DD-4BE4-AED6-400C086DF544}"/>
    <dgm:cxn modelId="{30E31CD3-600A-4162-A803-F29A1B46D015}" type="presParOf" srcId="{225B4C46-5050-4B8C-A1FF-FC1B4A6FDAF9}" destId="{C1C66C09-E3B6-4595-983D-56E8184D1072}" srcOrd="0" destOrd="0" presId="urn:microsoft.com/office/officeart/2005/8/layout/vProcess5"/>
    <dgm:cxn modelId="{4147587D-39E7-4166-919B-6D483B6BF1CB}" type="presParOf" srcId="{225B4C46-5050-4B8C-A1FF-FC1B4A6FDAF9}" destId="{5864C1EE-EC80-42E2-B1C8-1FC87A5EE2F6}" srcOrd="1" destOrd="0" presId="urn:microsoft.com/office/officeart/2005/8/layout/vProcess5"/>
    <dgm:cxn modelId="{938A4F8E-258E-4324-A193-444CEB69A282}" type="presParOf" srcId="{225B4C46-5050-4B8C-A1FF-FC1B4A6FDAF9}" destId="{DB594A77-27A0-4965-AA4E-2472F171ADC6}" srcOrd="2" destOrd="0" presId="urn:microsoft.com/office/officeart/2005/8/layout/vProcess5"/>
    <dgm:cxn modelId="{7CCB2727-0162-4284-B44E-F768CCE44081}" type="presParOf" srcId="{225B4C46-5050-4B8C-A1FF-FC1B4A6FDAF9}" destId="{D8A75536-5F76-45C1-AA02-1A40FD14077C}" srcOrd="3" destOrd="0" presId="urn:microsoft.com/office/officeart/2005/8/layout/vProcess5"/>
    <dgm:cxn modelId="{882850A1-C6CF-404A-853E-8598FD6C6AE0}" type="presParOf" srcId="{225B4C46-5050-4B8C-A1FF-FC1B4A6FDAF9}" destId="{726D89F2-11AC-4330-9CC6-3158517D4E2D}" srcOrd="4" destOrd="0" presId="urn:microsoft.com/office/officeart/2005/8/layout/vProcess5"/>
    <dgm:cxn modelId="{8C8FA930-095E-473B-8336-18604CA0BE5D}" type="presParOf" srcId="{225B4C46-5050-4B8C-A1FF-FC1B4A6FDAF9}" destId="{2FD8E433-778A-4F60-A2C4-320EBC9FA5E3}" srcOrd="5" destOrd="0" presId="urn:microsoft.com/office/officeart/2005/8/layout/vProcess5"/>
    <dgm:cxn modelId="{EDA95723-1471-486A-BFC5-100857E8E862}" type="presParOf" srcId="{225B4C46-5050-4B8C-A1FF-FC1B4A6FDAF9}" destId="{B4D96BB2-7107-482D-9562-BAE4EF9011ED}" srcOrd="6" destOrd="0" presId="urn:microsoft.com/office/officeart/2005/8/layout/vProcess5"/>
    <dgm:cxn modelId="{E7F44C1A-D428-4012-8C29-0173F9EBD5BC}" type="presParOf" srcId="{225B4C46-5050-4B8C-A1FF-FC1B4A6FDAF9}" destId="{AA357F1C-2B6D-43CB-8A50-4CAF31F5949F}" srcOrd="7" destOrd="0" presId="urn:microsoft.com/office/officeart/2005/8/layout/vProcess5"/>
    <dgm:cxn modelId="{986899B2-6CCB-4780-A3CF-FA68F14C7A98}" type="presParOf" srcId="{225B4C46-5050-4B8C-A1FF-FC1B4A6FDAF9}" destId="{5D6D59D5-3944-40D0-820C-24E7E9AF533C}" srcOrd="8" destOrd="0" presId="urn:microsoft.com/office/officeart/2005/8/layout/vProcess5"/>
    <dgm:cxn modelId="{2AB94CA2-924D-4E5D-AA32-5002CC5657CD}" type="presParOf" srcId="{225B4C46-5050-4B8C-A1FF-FC1B4A6FDAF9}" destId="{BE983539-5600-4F4D-BCF1-40AB38A5BC56}" srcOrd="9" destOrd="0" presId="urn:microsoft.com/office/officeart/2005/8/layout/vProcess5"/>
    <dgm:cxn modelId="{88CE8E7A-55BA-41AF-9A73-76112004B63D}" type="presParOf" srcId="{225B4C46-5050-4B8C-A1FF-FC1B4A6FDAF9}" destId="{A8FFC695-A3F9-4144-BDEC-E5D877DB646B}" srcOrd="10" destOrd="0" presId="urn:microsoft.com/office/officeart/2005/8/layout/vProcess5"/>
    <dgm:cxn modelId="{BE7B030C-D7DB-44D6-9510-5093A286DA11}" type="presParOf" srcId="{225B4C46-5050-4B8C-A1FF-FC1B4A6FDAF9}" destId="{8EA32DC6-C875-422F-9A07-C7B09123EBAC}"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F185E9C8-A257-45E5-8EE4-543D05051D69}" type="doc">
      <dgm:prSet loTypeId="urn:microsoft.com/office/officeart/2005/8/layout/vList3" loCatId="list" qsTypeId="urn:microsoft.com/office/officeart/2005/8/quickstyle/simple1" qsCatId="simple" csTypeId="urn:microsoft.com/office/officeart/2005/8/colors/colorful5" csCatId="colorful" phldr="1"/>
      <dgm:spPr/>
    </dgm:pt>
    <dgm:pt modelId="{C3126DC8-FAFC-47D5-B2C6-D639392A9A4E}">
      <dgm:prSet phldrT="[نص]"/>
      <dgm:spPr/>
      <dgm:t>
        <a:bodyPr/>
        <a:lstStyle/>
        <a:p>
          <a:pPr rtl="1"/>
          <a:r>
            <a:rPr lang="ar-EG" dirty="0" smtClean="0">
              <a:solidFill>
                <a:srgbClr val="002060"/>
              </a:solidFill>
            </a:rPr>
            <a:t>التربية آداب: فلا بد من تعليم الأبناء العادات الحسنة وكلمات الترحيب، وآداب استقبال الضيوف وغيرها من آداب الإسلام</a:t>
          </a:r>
          <a:endParaRPr lang="ar-EG" dirty="0">
            <a:solidFill>
              <a:srgbClr val="002060"/>
            </a:solidFill>
          </a:endParaRPr>
        </a:p>
      </dgm:t>
    </dgm:pt>
    <dgm:pt modelId="{AF97258F-E5D7-45ED-8DB7-C7B325C9430C}" type="parTrans" cxnId="{524714DF-8E9A-41D2-AEAE-E448A432512C}">
      <dgm:prSet/>
      <dgm:spPr/>
      <dgm:t>
        <a:bodyPr/>
        <a:lstStyle/>
        <a:p>
          <a:pPr rtl="1"/>
          <a:endParaRPr lang="ar-EG"/>
        </a:p>
      </dgm:t>
    </dgm:pt>
    <dgm:pt modelId="{7A3ABCE8-6BD7-4560-8919-AA9B48EFF9F4}" type="sibTrans" cxnId="{524714DF-8E9A-41D2-AEAE-E448A432512C}">
      <dgm:prSet/>
      <dgm:spPr/>
      <dgm:t>
        <a:bodyPr/>
        <a:lstStyle/>
        <a:p>
          <a:pPr rtl="1"/>
          <a:endParaRPr lang="ar-EG"/>
        </a:p>
      </dgm:t>
    </dgm:pt>
    <dgm:pt modelId="{A6DE6566-3BDA-40F9-98BE-88ACEBF5A684}">
      <dgm:prSet phldrT="[نص]"/>
      <dgm:spPr/>
      <dgm:t>
        <a:bodyPr/>
        <a:lstStyle/>
        <a:p>
          <a:pPr rtl="1"/>
          <a:r>
            <a:rPr lang="ar-EG" dirty="0" smtClean="0">
              <a:solidFill>
                <a:srgbClr val="002060"/>
              </a:solidFill>
            </a:rPr>
            <a:t>التربية تفاعلٌ وحوار: وذلك من خلال مناقشتهم بهدوء، وفتح المجال لهم لإبداء رأيهم</a:t>
          </a:r>
          <a:endParaRPr lang="ar-EG" dirty="0">
            <a:solidFill>
              <a:srgbClr val="002060"/>
            </a:solidFill>
          </a:endParaRPr>
        </a:p>
      </dgm:t>
    </dgm:pt>
    <dgm:pt modelId="{DC895F6E-AB87-4DCC-BA41-5D70D46732D7}" type="parTrans" cxnId="{CC58D6FD-0092-46E0-815D-075F241535A1}">
      <dgm:prSet/>
      <dgm:spPr/>
      <dgm:t>
        <a:bodyPr/>
        <a:lstStyle/>
        <a:p>
          <a:pPr rtl="1"/>
          <a:endParaRPr lang="ar-EG"/>
        </a:p>
      </dgm:t>
    </dgm:pt>
    <dgm:pt modelId="{A9851BBE-A44F-472A-9468-BB1B3638FBAA}" type="sibTrans" cxnId="{CC58D6FD-0092-46E0-815D-075F241535A1}">
      <dgm:prSet/>
      <dgm:spPr/>
      <dgm:t>
        <a:bodyPr/>
        <a:lstStyle/>
        <a:p>
          <a:pPr rtl="1"/>
          <a:endParaRPr lang="ar-EG"/>
        </a:p>
      </dgm:t>
    </dgm:pt>
    <dgm:pt modelId="{8408BE80-974A-4090-BCC4-A68BC0D85053}">
      <dgm:prSet phldrT="[نص]"/>
      <dgm:spPr/>
      <dgm:t>
        <a:bodyPr/>
        <a:lstStyle/>
        <a:p>
          <a:pPr rtl="1"/>
          <a:r>
            <a:rPr lang="ar-EG" dirty="0" smtClean="0">
              <a:solidFill>
                <a:srgbClr val="002060"/>
              </a:solidFill>
            </a:rPr>
            <a:t>التربية نظامٌ وانضباط: فإذا نهى الوالدان أولادهما عن أمرٍ عليهم التمسك بالالتزام به وعدم الانصياع لرغبة الأبناء عند بكائهم وصراخهم</a:t>
          </a:r>
          <a:endParaRPr lang="ar-EG" dirty="0">
            <a:solidFill>
              <a:srgbClr val="002060"/>
            </a:solidFill>
          </a:endParaRPr>
        </a:p>
      </dgm:t>
    </dgm:pt>
    <dgm:pt modelId="{4E3B8604-D44E-4E15-B591-1724832F6BA8}" type="parTrans" cxnId="{006A7411-0079-4F7B-93D6-D99A9805A02E}">
      <dgm:prSet/>
      <dgm:spPr/>
      <dgm:t>
        <a:bodyPr/>
        <a:lstStyle/>
        <a:p>
          <a:pPr rtl="1"/>
          <a:endParaRPr lang="ar-EG"/>
        </a:p>
      </dgm:t>
    </dgm:pt>
    <dgm:pt modelId="{9E8778BC-0358-4B81-89E1-1DFD76D29AF5}" type="sibTrans" cxnId="{006A7411-0079-4F7B-93D6-D99A9805A02E}">
      <dgm:prSet/>
      <dgm:spPr/>
      <dgm:t>
        <a:bodyPr/>
        <a:lstStyle/>
        <a:p>
          <a:pPr rtl="1"/>
          <a:endParaRPr lang="ar-EG"/>
        </a:p>
      </dgm:t>
    </dgm:pt>
    <dgm:pt modelId="{19251DC6-261F-41E6-9C3E-D0FAAD95B180}">
      <dgm:prSet phldrT="[نص]"/>
      <dgm:spPr/>
      <dgm:t>
        <a:bodyPr/>
        <a:lstStyle/>
        <a:p>
          <a:pPr rtl="1"/>
          <a:r>
            <a:rPr lang="ar-EG" dirty="0" smtClean="0">
              <a:solidFill>
                <a:srgbClr val="002060"/>
              </a:solidFill>
            </a:rPr>
            <a:t>التربية تأديب: وذلك من خلال تفعيل مبدأ الثواب والعقاب. </a:t>
          </a:r>
          <a:endParaRPr lang="ar-EG" dirty="0">
            <a:solidFill>
              <a:srgbClr val="002060"/>
            </a:solidFill>
          </a:endParaRPr>
        </a:p>
      </dgm:t>
    </dgm:pt>
    <dgm:pt modelId="{9CF348F3-756C-4DA3-A4DD-AF98E43DCC40}" type="parTrans" cxnId="{12B50881-E05C-47C1-B354-112FF00E8FB4}">
      <dgm:prSet/>
      <dgm:spPr/>
      <dgm:t>
        <a:bodyPr/>
        <a:lstStyle/>
        <a:p>
          <a:pPr rtl="1"/>
          <a:endParaRPr lang="ar-EG"/>
        </a:p>
      </dgm:t>
    </dgm:pt>
    <dgm:pt modelId="{C291A576-92C5-4B33-AFE6-F8D04225AD6D}" type="sibTrans" cxnId="{12B50881-E05C-47C1-B354-112FF00E8FB4}">
      <dgm:prSet/>
      <dgm:spPr/>
      <dgm:t>
        <a:bodyPr/>
        <a:lstStyle/>
        <a:p>
          <a:pPr rtl="1"/>
          <a:endParaRPr lang="ar-EG"/>
        </a:p>
      </dgm:t>
    </dgm:pt>
    <dgm:pt modelId="{4C5BCC5C-47DB-4C50-92E1-FC53926252B8}">
      <dgm:prSet phldrT="[نص]"/>
      <dgm:spPr/>
      <dgm:t>
        <a:bodyPr/>
        <a:lstStyle/>
        <a:p>
          <a:pPr rtl="1"/>
          <a:r>
            <a:rPr lang="ar-EG" dirty="0" smtClean="0">
              <a:solidFill>
                <a:srgbClr val="002060"/>
              </a:solidFill>
            </a:rPr>
            <a:t>التربية طريقةٌ وسياسة: وذلك من خلال توجيه الأوامر لهم بصيغة الطلب، وعدم توجيهها بصيغة الأمر أو النفي</a:t>
          </a:r>
          <a:endParaRPr lang="ar-EG" dirty="0">
            <a:solidFill>
              <a:srgbClr val="002060"/>
            </a:solidFill>
          </a:endParaRPr>
        </a:p>
      </dgm:t>
    </dgm:pt>
    <dgm:pt modelId="{23A8F3EA-5390-47DB-AB96-3DBE6ECEF3AE}" type="parTrans" cxnId="{DE9E21CD-BFA1-4D2A-8969-7B76957636ED}">
      <dgm:prSet/>
      <dgm:spPr/>
      <dgm:t>
        <a:bodyPr/>
        <a:lstStyle/>
        <a:p>
          <a:pPr rtl="1"/>
          <a:endParaRPr lang="ar-EG"/>
        </a:p>
      </dgm:t>
    </dgm:pt>
    <dgm:pt modelId="{00C16A69-68C4-4A36-B514-5A3B6319D011}" type="sibTrans" cxnId="{DE9E21CD-BFA1-4D2A-8969-7B76957636ED}">
      <dgm:prSet/>
      <dgm:spPr/>
      <dgm:t>
        <a:bodyPr/>
        <a:lstStyle/>
        <a:p>
          <a:pPr rtl="1"/>
          <a:endParaRPr lang="ar-EG"/>
        </a:p>
      </dgm:t>
    </dgm:pt>
    <dgm:pt modelId="{4188B94B-0CDF-44F8-A800-91B2EF48A51E}">
      <dgm:prSet phldrT="[نص]"/>
      <dgm:spPr/>
      <dgm:t>
        <a:bodyPr/>
        <a:lstStyle/>
        <a:p>
          <a:pPr rtl="1"/>
          <a:r>
            <a:rPr lang="ar-EG" dirty="0" smtClean="0">
              <a:solidFill>
                <a:srgbClr val="002060"/>
              </a:solidFill>
            </a:rPr>
            <a:t>التربية اتفاقٌ وتوازنٌ واستقرار: فاتفاق الوالدين على أسلوب التربية من أهم القواعد في التربية</a:t>
          </a:r>
          <a:endParaRPr lang="ar-EG" dirty="0">
            <a:solidFill>
              <a:srgbClr val="002060"/>
            </a:solidFill>
          </a:endParaRPr>
        </a:p>
      </dgm:t>
    </dgm:pt>
    <dgm:pt modelId="{DFEBC2CF-48D2-4AC7-8AC9-8AAA9A4FE2D3}" type="parTrans" cxnId="{215BBF9F-FADB-4ECB-8BC7-5B0B6A4BFE04}">
      <dgm:prSet/>
      <dgm:spPr/>
      <dgm:t>
        <a:bodyPr/>
        <a:lstStyle/>
        <a:p>
          <a:pPr rtl="1"/>
          <a:endParaRPr lang="ar-EG"/>
        </a:p>
      </dgm:t>
    </dgm:pt>
    <dgm:pt modelId="{6816B4B2-FD01-43D3-8ECA-7FADF0CDEF04}" type="sibTrans" cxnId="{215BBF9F-FADB-4ECB-8BC7-5B0B6A4BFE04}">
      <dgm:prSet/>
      <dgm:spPr/>
      <dgm:t>
        <a:bodyPr/>
        <a:lstStyle/>
        <a:p>
          <a:pPr rtl="1"/>
          <a:endParaRPr lang="ar-EG"/>
        </a:p>
      </dgm:t>
    </dgm:pt>
    <dgm:pt modelId="{F60A2F86-7D29-431E-B9C3-46DC6523F647}" type="pres">
      <dgm:prSet presAssocID="{F185E9C8-A257-45E5-8EE4-543D05051D69}" presName="linearFlow" presStyleCnt="0">
        <dgm:presLayoutVars>
          <dgm:dir/>
          <dgm:resizeHandles val="exact"/>
        </dgm:presLayoutVars>
      </dgm:prSet>
      <dgm:spPr/>
    </dgm:pt>
    <dgm:pt modelId="{27AE9B0C-CD3A-4F4B-9260-EA66B4CA2995}" type="pres">
      <dgm:prSet presAssocID="{C3126DC8-FAFC-47D5-B2C6-D639392A9A4E}" presName="composite" presStyleCnt="0"/>
      <dgm:spPr/>
    </dgm:pt>
    <dgm:pt modelId="{FEF1B19D-A893-4F2D-9629-B22DE688F5C3}" type="pres">
      <dgm:prSet presAssocID="{C3126DC8-FAFC-47D5-B2C6-D639392A9A4E}" presName="imgShp" presStyleLbl="fgImgPlace1" presStyleIdx="0" presStyleCnt="6"/>
      <dgm:spPr>
        <a:blipFill rotWithShape="1">
          <a:blip xmlns:r="http://schemas.openxmlformats.org/officeDocument/2006/relationships" r:embed="rId1"/>
          <a:stretch>
            <a:fillRect/>
          </a:stretch>
        </a:blipFill>
      </dgm:spPr>
    </dgm:pt>
    <dgm:pt modelId="{A5F68DF8-DF65-44BA-AEA9-E4DB167EB3F5}" type="pres">
      <dgm:prSet presAssocID="{C3126DC8-FAFC-47D5-B2C6-D639392A9A4E}" presName="txShp" presStyleLbl="node1" presStyleIdx="0" presStyleCnt="6">
        <dgm:presLayoutVars>
          <dgm:bulletEnabled val="1"/>
        </dgm:presLayoutVars>
      </dgm:prSet>
      <dgm:spPr/>
      <dgm:t>
        <a:bodyPr/>
        <a:lstStyle/>
        <a:p>
          <a:pPr rtl="1"/>
          <a:endParaRPr lang="ar-EG"/>
        </a:p>
      </dgm:t>
    </dgm:pt>
    <dgm:pt modelId="{8555F4DC-3D12-4D25-A760-2B415D3B2250}" type="pres">
      <dgm:prSet presAssocID="{7A3ABCE8-6BD7-4560-8919-AA9B48EFF9F4}" presName="spacing" presStyleCnt="0"/>
      <dgm:spPr/>
    </dgm:pt>
    <dgm:pt modelId="{F9651E44-3800-4BA0-9BD9-36BBE6755D4C}" type="pres">
      <dgm:prSet presAssocID="{A6DE6566-3BDA-40F9-98BE-88ACEBF5A684}" presName="composite" presStyleCnt="0"/>
      <dgm:spPr/>
    </dgm:pt>
    <dgm:pt modelId="{D730D741-5EE5-43DE-BAE7-966F921A5E1B}" type="pres">
      <dgm:prSet presAssocID="{A6DE6566-3BDA-40F9-98BE-88ACEBF5A684}" presName="imgShp" presStyleLbl="fgImgPlace1" presStyleIdx="1" presStyleCnt="6"/>
      <dgm:spPr>
        <a:blipFill rotWithShape="1">
          <a:blip xmlns:r="http://schemas.openxmlformats.org/officeDocument/2006/relationships" r:embed="rId2"/>
          <a:stretch>
            <a:fillRect/>
          </a:stretch>
        </a:blipFill>
      </dgm:spPr>
    </dgm:pt>
    <dgm:pt modelId="{0E6E9272-107A-48E6-ABD2-A45C34362FA1}" type="pres">
      <dgm:prSet presAssocID="{A6DE6566-3BDA-40F9-98BE-88ACEBF5A684}" presName="txShp" presStyleLbl="node1" presStyleIdx="1" presStyleCnt="6">
        <dgm:presLayoutVars>
          <dgm:bulletEnabled val="1"/>
        </dgm:presLayoutVars>
      </dgm:prSet>
      <dgm:spPr/>
      <dgm:t>
        <a:bodyPr/>
        <a:lstStyle/>
        <a:p>
          <a:pPr rtl="1"/>
          <a:endParaRPr lang="ar-EG"/>
        </a:p>
      </dgm:t>
    </dgm:pt>
    <dgm:pt modelId="{295BA6E1-C0A4-4819-AD7A-EE07021CCBD0}" type="pres">
      <dgm:prSet presAssocID="{A9851BBE-A44F-472A-9468-BB1B3638FBAA}" presName="spacing" presStyleCnt="0"/>
      <dgm:spPr/>
    </dgm:pt>
    <dgm:pt modelId="{616CCCAB-7AA7-4BCE-AA5C-958EC3D98086}" type="pres">
      <dgm:prSet presAssocID="{8408BE80-974A-4090-BCC4-A68BC0D85053}" presName="composite" presStyleCnt="0"/>
      <dgm:spPr/>
    </dgm:pt>
    <dgm:pt modelId="{BACC94D5-B7F1-482B-ABDF-798FB2E00AFF}" type="pres">
      <dgm:prSet presAssocID="{8408BE80-974A-4090-BCC4-A68BC0D85053}" presName="imgShp" presStyleLbl="fgImgPlace1" presStyleIdx="2" presStyleCnt="6"/>
      <dgm:spPr>
        <a:blipFill rotWithShape="1">
          <a:blip xmlns:r="http://schemas.openxmlformats.org/officeDocument/2006/relationships" r:embed="rId3"/>
          <a:stretch>
            <a:fillRect/>
          </a:stretch>
        </a:blipFill>
      </dgm:spPr>
    </dgm:pt>
    <dgm:pt modelId="{7E35F0F0-3B72-46B1-9550-793D5C31E86E}" type="pres">
      <dgm:prSet presAssocID="{8408BE80-974A-4090-BCC4-A68BC0D85053}" presName="txShp" presStyleLbl="node1" presStyleIdx="2" presStyleCnt="6">
        <dgm:presLayoutVars>
          <dgm:bulletEnabled val="1"/>
        </dgm:presLayoutVars>
      </dgm:prSet>
      <dgm:spPr/>
      <dgm:t>
        <a:bodyPr/>
        <a:lstStyle/>
        <a:p>
          <a:pPr rtl="1"/>
          <a:endParaRPr lang="ar-EG"/>
        </a:p>
      </dgm:t>
    </dgm:pt>
    <dgm:pt modelId="{F867E8B3-4994-49AE-A471-00E59C16D826}" type="pres">
      <dgm:prSet presAssocID="{9E8778BC-0358-4B81-89E1-1DFD76D29AF5}" presName="spacing" presStyleCnt="0"/>
      <dgm:spPr/>
    </dgm:pt>
    <dgm:pt modelId="{8CC9B65C-144A-478F-9797-7EE3E123C6CD}" type="pres">
      <dgm:prSet presAssocID="{4C5BCC5C-47DB-4C50-92E1-FC53926252B8}" presName="composite" presStyleCnt="0"/>
      <dgm:spPr/>
    </dgm:pt>
    <dgm:pt modelId="{D72426CE-798E-4DD4-A164-EB41F6BA6040}" type="pres">
      <dgm:prSet presAssocID="{4C5BCC5C-47DB-4C50-92E1-FC53926252B8}" presName="imgShp" presStyleLbl="fgImgPlace1" presStyleIdx="3" presStyleCnt="6"/>
      <dgm:spPr>
        <a:blipFill rotWithShape="1">
          <a:blip xmlns:r="http://schemas.openxmlformats.org/officeDocument/2006/relationships" r:embed="rId4"/>
          <a:stretch>
            <a:fillRect/>
          </a:stretch>
        </a:blipFill>
      </dgm:spPr>
    </dgm:pt>
    <dgm:pt modelId="{BCEE5169-C9DB-411B-AAD9-53137C3434D2}" type="pres">
      <dgm:prSet presAssocID="{4C5BCC5C-47DB-4C50-92E1-FC53926252B8}" presName="txShp" presStyleLbl="node1" presStyleIdx="3" presStyleCnt="6">
        <dgm:presLayoutVars>
          <dgm:bulletEnabled val="1"/>
        </dgm:presLayoutVars>
      </dgm:prSet>
      <dgm:spPr/>
      <dgm:t>
        <a:bodyPr/>
        <a:lstStyle/>
        <a:p>
          <a:pPr rtl="1"/>
          <a:endParaRPr lang="ar-EG"/>
        </a:p>
      </dgm:t>
    </dgm:pt>
    <dgm:pt modelId="{69B32602-CEFF-40B8-998A-8931B73279AE}" type="pres">
      <dgm:prSet presAssocID="{00C16A69-68C4-4A36-B514-5A3B6319D011}" presName="spacing" presStyleCnt="0"/>
      <dgm:spPr/>
    </dgm:pt>
    <dgm:pt modelId="{A3508E61-2658-4FCA-9C8E-BE83279AF7D7}" type="pres">
      <dgm:prSet presAssocID="{4188B94B-0CDF-44F8-A800-91B2EF48A51E}" presName="composite" presStyleCnt="0"/>
      <dgm:spPr/>
    </dgm:pt>
    <dgm:pt modelId="{42AE136E-7B74-4858-AF5E-08BCB736A301}" type="pres">
      <dgm:prSet presAssocID="{4188B94B-0CDF-44F8-A800-91B2EF48A51E}" presName="imgShp" presStyleLbl="fgImgPlace1" presStyleIdx="4" presStyleCnt="6"/>
      <dgm:spPr>
        <a:blipFill rotWithShape="1">
          <a:blip xmlns:r="http://schemas.openxmlformats.org/officeDocument/2006/relationships" r:embed="rId5"/>
          <a:stretch>
            <a:fillRect/>
          </a:stretch>
        </a:blipFill>
      </dgm:spPr>
    </dgm:pt>
    <dgm:pt modelId="{FDC09CCD-C729-4966-AB4B-20DF314537D5}" type="pres">
      <dgm:prSet presAssocID="{4188B94B-0CDF-44F8-A800-91B2EF48A51E}" presName="txShp" presStyleLbl="node1" presStyleIdx="4" presStyleCnt="6">
        <dgm:presLayoutVars>
          <dgm:bulletEnabled val="1"/>
        </dgm:presLayoutVars>
      </dgm:prSet>
      <dgm:spPr/>
      <dgm:t>
        <a:bodyPr/>
        <a:lstStyle/>
        <a:p>
          <a:pPr rtl="1"/>
          <a:endParaRPr lang="ar-EG"/>
        </a:p>
      </dgm:t>
    </dgm:pt>
    <dgm:pt modelId="{5BCE2D10-1E42-40D1-8FC5-2B88AAC5D083}" type="pres">
      <dgm:prSet presAssocID="{6816B4B2-FD01-43D3-8ECA-7FADF0CDEF04}" presName="spacing" presStyleCnt="0"/>
      <dgm:spPr/>
    </dgm:pt>
    <dgm:pt modelId="{C507DFB7-F57A-4F86-8735-1B2C2D62B447}" type="pres">
      <dgm:prSet presAssocID="{19251DC6-261F-41E6-9C3E-D0FAAD95B180}" presName="composite" presStyleCnt="0"/>
      <dgm:spPr/>
    </dgm:pt>
    <dgm:pt modelId="{C9899EEB-3769-401E-829E-65F92821F063}" type="pres">
      <dgm:prSet presAssocID="{19251DC6-261F-41E6-9C3E-D0FAAD95B180}" presName="imgShp" presStyleLbl="fgImgPlace1" presStyleIdx="5" presStyleCnt="6"/>
      <dgm:spPr>
        <a:blipFill rotWithShape="1">
          <a:blip xmlns:r="http://schemas.openxmlformats.org/officeDocument/2006/relationships" r:embed="rId6"/>
          <a:stretch>
            <a:fillRect/>
          </a:stretch>
        </a:blipFill>
      </dgm:spPr>
    </dgm:pt>
    <dgm:pt modelId="{A5A4C33E-1522-4708-BCB6-C4FD2B93909C}" type="pres">
      <dgm:prSet presAssocID="{19251DC6-261F-41E6-9C3E-D0FAAD95B180}" presName="txShp" presStyleLbl="node1" presStyleIdx="5" presStyleCnt="6">
        <dgm:presLayoutVars>
          <dgm:bulletEnabled val="1"/>
        </dgm:presLayoutVars>
      </dgm:prSet>
      <dgm:spPr/>
      <dgm:t>
        <a:bodyPr/>
        <a:lstStyle/>
        <a:p>
          <a:pPr rtl="1"/>
          <a:endParaRPr lang="ar-EG"/>
        </a:p>
      </dgm:t>
    </dgm:pt>
  </dgm:ptLst>
  <dgm:cxnLst>
    <dgm:cxn modelId="{96C966AA-3D58-4AA9-A336-EDCB43A1B911}" type="presOf" srcId="{4188B94B-0CDF-44F8-A800-91B2EF48A51E}" destId="{FDC09CCD-C729-4966-AB4B-20DF314537D5}" srcOrd="0" destOrd="0" presId="urn:microsoft.com/office/officeart/2005/8/layout/vList3"/>
    <dgm:cxn modelId="{12B50881-E05C-47C1-B354-112FF00E8FB4}" srcId="{F185E9C8-A257-45E5-8EE4-543D05051D69}" destId="{19251DC6-261F-41E6-9C3E-D0FAAD95B180}" srcOrd="5" destOrd="0" parTransId="{9CF348F3-756C-4DA3-A4DD-AF98E43DCC40}" sibTransId="{C291A576-92C5-4B33-AFE6-F8D04225AD6D}"/>
    <dgm:cxn modelId="{215BBF9F-FADB-4ECB-8BC7-5B0B6A4BFE04}" srcId="{F185E9C8-A257-45E5-8EE4-543D05051D69}" destId="{4188B94B-0CDF-44F8-A800-91B2EF48A51E}" srcOrd="4" destOrd="0" parTransId="{DFEBC2CF-48D2-4AC7-8AC9-8AAA9A4FE2D3}" sibTransId="{6816B4B2-FD01-43D3-8ECA-7FADF0CDEF04}"/>
    <dgm:cxn modelId="{CC58D6FD-0092-46E0-815D-075F241535A1}" srcId="{F185E9C8-A257-45E5-8EE4-543D05051D69}" destId="{A6DE6566-3BDA-40F9-98BE-88ACEBF5A684}" srcOrd="1" destOrd="0" parTransId="{DC895F6E-AB87-4DCC-BA41-5D70D46732D7}" sibTransId="{A9851BBE-A44F-472A-9468-BB1B3638FBAA}"/>
    <dgm:cxn modelId="{4D015876-2CA0-455E-85CD-29B0BE2B93AC}" type="presOf" srcId="{A6DE6566-3BDA-40F9-98BE-88ACEBF5A684}" destId="{0E6E9272-107A-48E6-ABD2-A45C34362FA1}" srcOrd="0" destOrd="0" presId="urn:microsoft.com/office/officeart/2005/8/layout/vList3"/>
    <dgm:cxn modelId="{B82025BF-474F-437B-96B6-22E59F37C926}" type="presOf" srcId="{8408BE80-974A-4090-BCC4-A68BC0D85053}" destId="{7E35F0F0-3B72-46B1-9550-793D5C31E86E}" srcOrd="0" destOrd="0" presId="urn:microsoft.com/office/officeart/2005/8/layout/vList3"/>
    <dgm:cxn modelId="{524714DF-8E9A-41D2-AEAE-E448A432512C}" srcId="{F185E9C8-A257-45E5-8EE4-543D05051D69}" destId="{C3126DC8-FAFC-47D5-B2C6-D639392A9A4E}" srcOrd="0" destOrd="0" parTransId="{AF97258F-E5D7-45ED-8DB7-C7B325C9430C}" sibTransId="{7A3ABCE8-6BD7-4560-8919-AA9B48EFF9F4}"/>
    <dgm:cxn modelId="{DE9E21CD-BFA1-4D2A-8969-7B76957636ED}" srcId="{F185E9C8-A257-45E5-8EE4-543D05051D69}" destId="{4C5BCC5C-47DB-4C50-92E1-FC53926252B8}" srcOrd="3" destOrd="0" parTransId="{23A8F3EA-5390-47DB-AB96-3DBE6ECEF3AE}" sibTransId="{00C16A69-68C4-4A36-B514-5A3B6319D011}"/>
    <dgm:cxn modelId="{AE9AFE1B-AAEC-462B-BB54-5EC43DFC132B}" type="presOf" srcId="{4C5BCC5C-47DB-4C50-92E1-FC53926252B8}" destId="{BCEE5169-C9DB-411B-AAD9-53137C3434D2}" srcOrd="0" destOrd="0" presId="urn:microsoft.com/office/officeart/2005/8/layout/vList3"/>
    <dgm:cxn modelId="{1C640B8C-7825-4312-A106-8FC086C2B298}" type="presOf" srcId="{C3126DC8-FAFC-47D5-B2C6-D639392A9A4E}" destId="{A5F68DF8-DF65-44BA-AEA9-E4DB167EB3F5}" srcOrd="0" destOrd="0" presId="urn:microsoft.com/office/officeart/2005/8/layout/vList3"/>
    <dgm:cxn modelId="{006A7411-0079-4F7B-93D6-D99A9805A02E}" srcId="{F185E9C8-A257-45E5-8EE4-543D05051D69}" destId="{8408BE80-974A-4090-BCC4-A68BC0D85053}" srcOrd="2" destOrd="0" parTransId="{4E3B8604-D44E-4E15-B591-1724832F6BA8}" sibTransId="{9E8778BC-0358-4B81-89E1-1DFD76D29AF5}"/>
    <dgm:cxn modelId="{8203289E-6418-4508-B6ED-694CC7105402}" type="presOf" srcId="{F185E9C8-A257-45E5-8EE4-543D05051D69}" destId="{F60A2F86-7D29-431E-B9C3-46DC6523F647}" srcOrd="0" destOrd="0" presId="urn:microsoft.com/office/officeart/2005/8/layout/vList3"/>
    <dgm:cxn modelId="{FCCABA1F-F1F3-492A-8291-C73EEF437BC1}" type="presOf" srcId="{19251DC6-261F-41E6-9C3E-D0FAAD95B180}" destId="{A5A4C33E-1522-4708-BCB6-C4FD2B93909C}" srcOrd="0" destOrd="0" presId="urn:microsoft.com/office/officeart/2005/8/layout/vList3"/>
    <dgm:cxn modelId="{917FF001-B489-4E5B-A4EA-691C6EC6A888}" type="presParOf" srcId="{F60A2F86-7D29-431E-B9C3-46DC6523F647}" destId="{27AE9B0C-CD3A-4F4B-9260-EA66B4CA2995}" srcOrd="0" destOrd="0" presId="urn:microsoft.com/office/officeart/2005/8/layout/vList3"/>
    <dgm:cxn modelId="{9DB1F295-6256-4B6E-87BC-84F2665D3BBC}" type="presParOf" srcId="{27AE9B0C-CD3A-4F4B-9260-EA66B4CA2995}" destId="{FEF1B19D-A893-4F2D-9629-B22DE688F5C3}" srcOrd="0" destOrd="0" presId="urn:microsoft.com/office/officeart/2005/8/layout/vList3"/>
    <dgm:cxn modelId="{12F67B65-212A-42AE-9ACB-18495726057B}" type="presParOf" srcId="{27AE9B0C-CD3A-4F4B-9260-EA66B4CA2995}" destId="{A5F68DF8-DF65-44BA-AEA9-E4DB167EB3F5}" srcOrd="1" destOrd="0" presId="urn:microsoft.com/office/officeart/2005/8/layout/vList3"/>
    <dgm:cxn modelId="{A4A79608-DE55-4F83-B95A-A0A22C4367B9}" type="presParOf" srcId="{F60A2F86-7D29-431E-B9C3-46DC6523F647}" destId="{8555F4DC-3D12-4D25-A760-2B415D3B2250}" srcOrd="1" destOrd="0" presId="urn:microsoft.com/office/officeart/2005/8/layout/vList3"/>
    <dgm:cxn modelId="{E8F5F48F-3D1B-4FA8-9B66-5F31C2EE59B4}" type="presParOf" srcId="{F60A2F86-7D29-431E-B9C3-46DC6523F647}" destId="{F9651E44-3800-4BA0-9BD9-36BBE6755D4C}" srcOrd="2" destOrd="0" presId="urn:microsoft.com/office/officeart/2005/8/layout/vList3"/>
    <dgm:cxn modelId="{F3881B16-F8D9-4DC2-8B79-0A0ACD1C734A}" type="presParOf" srcId="{F9651E44-3800-4BA0-9BD9-36BBE6755D4C}" destId="{D730D741-5EE5-43DE-BAE7-966F921A5E1B}" srcOrd="0" destOrd="0" presId="urn:microsoft.com/office/officeart/2005/8/layout/vList3"/>
    <dgm:cxn modelId="{76B6E721-A05F-45E1-AAFD-7FBAD2625996}" type="presParOf" srcId="{F9651E44-3800-4BA0-9BD9-36BBE6755D4C}" destId="{0E6E9272-107A-48E6-ABD2-A45C34362FA1}" srcOrd="1" destOrd="0" presId="urn:microsoft.com/office/officeart/2005/8/layout/vList3"/>
    <dgm:cxn modelId="{0B0F93F1-F0B9-4137-9E7F-8EB4CCF057F5}" type="presParOf" srcId="{F60A2F86-7D29-431E-B9C3-46DC6523F647}" destId="{295BA6E1-C0A4-4819-AD7A-EE07021CCBD0}" srcOrd="3" destOrd="0" presId="urn:microsoft.com/office/officeart/2005/8/layout/vList3"/>
    <dgm:cxn modelId="{D2E5041B-EF3B-4008-A5E7-938E01EF705F}" type="presParOf" srcId="{F60A2F86-7D29-431E-B9C3-46DC6523F647}" destId="{616CCCAB-7AA7-4BCE-AA5C-958EC3D98086}" srcOrd="4" destOrd="0" presId="urn:microsoft.com/office/officeart/2005/8/layout/vList3"/>
    <dgm:cxn modelId="{0167116A-9E2D-42B1-85C4-9D5D08A24E5B}" type="presParOf" srcId="{616CCCAB-7AA7-4BCE-AA5C-958EC3D98086}" destId="{BACC94D5-B7F1-482B-ABDF-798FB2E00AFF}" srcOrd="0" destOrd="0" presId="urn:microsoft.com/office/officeart/2005/8/layout/vList3"/>
    <dgm:cxn modelId="{E5513D5A-1DBE-4DFE-AC5D-9292157D2A19}" type="presParOf" srcId="{616CCCAB-7AA7-4BCE-AA5C-958EC3D98086}" destId="{7E35F0F0-3B72-46B1-9550-793D5C31E86E}" srcOrd="1" destOrd="0" presId="urn:microsoft.com/office/officeart/2005/8/layout/vList3"/>
    <dgm:cxn modelId="{16847EA3-0281-4EA6-A045-34FB0D25FD73}" type="presParOf" srcId="{F60A2F86-7D29-431E-B9C3-46DC6523F647}" destId="{F867E8B3-4994-49AE-A471-00E59C16D826}" srcOrd="5" destOrd="0" presId="urn:microsoft.com/office/officeart/2005/8/layout/vList3"/>
    <dgm:cxn modelId="{7E8AC3F1-FF28-4E4C-AD2A-A4FEAC8ED775}" type="presParOf" srcId="{F60A2F86-7D29-431E-B9C3-46DC6523F647}" destId="{8CC9B65C-144A-478F-9797-7EE3E123C6CD}" srcOrd="6" destOrd="0" presId="urn:microsoft.com/office/officeart/2005/8/layout/vList3"/>
    <dgm:cxn modelId="{6537DC5D-5177-4ED2-B6D0-C5951E67CFD7}" type="presParOf" srcId="{8CC9B65C-144A-478F-9797-7EE3E123C6CD}" destId="{D72426CE-798E-4DD4-A164-EB41F6BA6040}" srcOrd="0" destOrd="0" presId="urn:microsoft.com/office/officeart/2005/8/layout/vList3"/>
    <dgm:cxn modelId="{60F78878-A859-42F0-A3C3-62C85BA9F1D4}" type="presParOf" srcId="{8CC9B65C-144A-478F-9797-7EE3E123C6CD}" destId="{BCEE5169-C9DB-411B-AAD9-53137C3434D2}" srcOrd="1" destOrd="0" presId="urn:microsoft.com/office/officeart/2005/8/layout/vList3"/>
    <dgm:cxn modelId="{BB718388-FCD9-4762-A5B4-079191F88004}" type="presParOf" srcId="{F60A2F86-7D29-431E-B9C3-46DC6523F647}" destId="{69B32602-CEFF-40B8-998A-8931B73279AE}" srcOrd="7" destOrd="0" presId="urn:microsoft.com/office/officeart/2005/8/layout/vList3"/>
    <dgm:cxn modelId="{1CC9F9B2-EA90-4EC9-ABD1-0ABD17056697}" type="presParOf" srcId="{F60A2F86-7D29-431E-B9C3-46DC6523F647}" destId="{A3508E61-2658-4FCA-9C8E-BE83279AF7D7}" srcOrd="8" destOrd="0" presId="urn:microsoft.com/office/officeart/2005/8/layout/vList3"/>
    <dgm:cxn modelId="{D28D3FE8-4A38-47D2-A238-62C4ADC4D0B6}" type="presParOf" srcId="{A3508E61-2658-4FCA-9C8E-BE83279AF7D7}" destId="{42AE136E-7B74-4858-AF5E-08BCB736A301}" srcOrd="0" destOrd="0" presId="urn:microsoft.com/office/officeart/2005/8/layout/vList3"/>
    <dgm:cxn modelId="{2513C2E1-0261-4B4B-9393-8875AF673E71}" type="presParOf" srcId="{A3508E61-2658-4FCA-9C8E-BE83279AF7D7}" destId="{FDC09CCD-C729-4966-AB4B-20DF314537D5}" srcOrd="1" destOrd="0" presId="urn:microsoft.com/office/officeart/2005/8/layout/vList3"/>
    <dgm:cxn modelId="{167C3944-EEC1-4B55-A535-0643AF3ADE7C}" type="presParOf" srcId="{F60A2F86-7D29-431E-B9C3-46DC6523F647}" destId="{5BCE2D10-1E42-40D1-8FC5-2B88AAC5D083}" srcOrd="9" destOrd="0" presId="urn:microsoft.com/office/officeart/2005/8/layout/vList3"/>
    <dgm:cxn modelId="{6436365E-7C65-4073-95E5-B75E9B321B77}" type="presParOf" srcId="{F60A2F86-7D29-431E-B9C3-46DC6523F647}" destId="{C507DFB7-F57A-4F86-8735-1B2C2D62B447}" srcOrd="10" destOrd="0" presId="urn:microsoft.com/office/officeart/2005/8/layout/vList3"/>
    <dgm:cxn modelId="{956D7820-3F01-458F-B120-2A76C02C936D}" type="presParOf" srcId="{C507DFB7-F57A-4F86-8735-1B2C2D62B447}" destId="{C9899EEB-3769-401E-829E-65F92821F063}" srcOrd="0" destOrd="0" presId="urn:microsoft.com/office/officeart/2005/8/layout/vList3"/>
    <dgm:cxn modelId="{6B1E9BD6-7969-4FF8-B43D-39CD425156DA}" type="presParOf" srcId="{C507DFB7-F57A-4F86-8735-1B2C2D62B447}" destId="{A5A4C33E-1522-4708-BCB6-C4FD2B93909C}"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A2A4516F-14F5-43D9-A322-89CAAABD865F}" type="doc">
      <dgm:prSet loTypeId="urn:microsoft.com/office/officeart/2005/8/layout/vList3" loCatId="list" qsTypeId="urn:microsoft.com/office/officeart/2005/8/quickstyle/simple2" qsCatId="simple" csTypeId="urn:microsoft.com/office/officeart/2005/8/colors/colorful5" csCatId="colorful" phldr="1"/>
      <dgm:spPr/>
    </dgm:pt>
    <dgm:pt modelId="{7EC9CC68-72AB-4D14-BBC6-B126BF274413}">
      <dgm:prSet phldrT="[Text]" custT="1">
        <dgm:style>
          <a:lnRef idx="3">
            <a:schemeClr val="lt1"/>
          </a:lnRef>
          <a:fillRef idx="1">
            <a:schemeClr val="accent2"/>
          </a:fillRef>
          <a:effectRef idx="1">
            <a:schemeClr val="accent2"/>
          </a:effectRef>
          <a:fontRef idx="minor">
            <a:schemeClr val="lt1"/>
          </a:fontRef>
        </dgm:style>
      </dgm:prSet>
      <dgm:spPr>
        <a:xfrm>
          <a:off x="186666" y="161923"/>
          <a:ext cx="1482185" cy="504827"/>
        </a:xfrm>
        <a:solidFill>
          <a:srgbClr val="C0504D"/>
        </a:solidFill>
        <a:ln w="38100" cap="flat" cmpd="sng" algn="ctr">
          <a:solidFill>
            <a:sysClr val="window" lastClr="FFFFFF"/>
          </a:solidFill>
          <a:prstDash val="solid"/>
          <a:miter lim="800000"/>
        </a:ln>
        <a:effectLst>
          <a:outerShdw blurRad="40000" dist="20000" dir="5400000" rotWithShape="0">
            <a:srgbClr val="000000">
              <a:alpha val="38000"/>
            </a:srgbClr>
          </a:outerShdw>
        </a:effectLst>
      </dgm:spPr>
      <dgm:t>
        <a:bodyPr/>
        <a:lstStyle/>
        <a:p>
          <a:r>
            <a:rPr lang="ar-EG" sz="1800" b="1" dirty="0">
              <a:solidFill>
                <a:sysClr val="window" lastClr="FFFFFF"/>
              </a:solidFill>
              <a:latin typeface="Calibri" panose="020F0502020204030204"/>
              <a:ea typeface="+mn-ea"/>
              <a:cs typeface="Arial"/>
            </a:rPr>
            <a:t>مجموعات</a:t>
          </a:r>
          <a:endParaRPr lang="en-US" sz="1800" b="1" dirty="0">
            <a:solidFill>
              <a:sysClr val="window" lastClr="FFFFFF"/>
            </a:solidFill>
            <a:latin typeface="Calibri" panose="020F0502020204030204"/>
            <a:ea typeface="+mn-ea"/>
            <a:cs typeface="+mn-cs"/>
          </a:endParaRPr>
        </a:p>
      </dgm:t>
    </dgm:pt>
    <dgm:pt modelId="{AF2E0C07-4C05-4F71-859D-867114518A2E}" type="parTrans" cxnId="{BFA484D1-61D1-4E07-AC07-8D0E746CA8DA}">
      <dgm:prSet/>
      <dgm:spPr/>
      <dgm:t>
        <a:bodyPr/>
        <a:lstStyle/>
        <a:p>
          <a:endParaRPr lang="en-US"/>
        </a:p>
      </dgm:t>
    </dgm:pt>
    <dgm:pt modelId="{40598CC8-C264-4532-81C7-90C850482CAF}" type="sibTrans" cxnId="{BFA484D1-61D1-4E07-AC07-8D0E746CA8DA}">
      <dgm:prSet/>
      <dgm:spPr/>
      <dgm:t>
        <a:bodyPr/>
        <a:lstStyle/>
        <a:p>
          <a:endParaRPr lang="en-US"/>
        </a:p>
      </dgm:t>
    </dgm:pt>
    <dgm:pt modelId="{B8CF5077-D659-40EF-9B51-5FF7EA518122}" type="pres">
      <dgm:prSet presAssocID="{A2A4516F-14F5-43D9-A322-89CAAABD865F}" presName="linearFlow" presStyleCnt="0">
        <dgm:presLayoutVars>
          <dgm:dir val="rev"/>
          <dgm:resizeHandles val="exact"/>
        </dgm:presLayoutVars>
      </dgm:prSet>
      <dgm:spPr/>
    </dgm:pt>
    <dgm:pt modelId="{1F4B3028-6953-4CDB-83D5-F8A0FDB7ACF9}" type="pres">
      <dgm:prSet presAssocID="{7EC9CC68-72AB-4D14-BBC6-B126BF274413}" presName="composite" presStyleCnt="0"/>
      <dgm:spPr/>
    </dgm:pt>
    <dgm:pt modelId="{ADC16539-1EAD-46A0-9319-37BDB968970F}" type="pres">
      <dgm:prSet presAssocID="{7EC9CC68-72AB-4D14-BBC6-B126BF274413}" presName="imgShp" presStyleLbl="fgImgPlace1" presStyleIdx="0" presStyleCnt="1"/>
      <dgm:spPr>
        <a:xfrm>
          <a:off x="1295519" y="41005"/>
          <a:ext cx="746664" cy="746664"/>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9050" cap="flat" cmpd="sng" algn="ctr">
          <a:solidFill>
            <a:sysClr val="window" lastClr="FFFFFF">
              <a:hueOff val="0"/>
              <a:satOff val="0"/>
              <a:lumOff val="0"/>
              <a:alphaOff val="0"/>
            </a:sysClr>
          </a:solidFill>
          <a:prstDash val="solid"/>
          <a:miter lim="800000"/>
        </a:ln>
        <a:effectLst/>
      </dgm:spPr>
    </dgm:pt>
    <dgm:pt modelId="{96AFD1C2-1A16-4C5E-82F0-AB2C721F0364}" type="pres">
      <dgm:prSet presAssocID="{7EC9CC68-72AB-4D14-BBC6-B126BF274413}" presName="txShp" presStyleLbl="node1" presStyleIdx="0" presStyleCnt="1" custScaleY="67611">
        <dgm:presLayoutVars>
          <dgm:bulletEnabled val="1"/>
        </dgm:presLayoutVars>
      </dgm:prSet>
      <dgm:spPr>
        <a:prstGeom prst="homePlate">
          <a:avLst/>
        </a:prstGeom>
      </dgm:spPr>
      <dgm:t>
        <a:bodyPr/>
        <a:lstStyle/>
        <a:p>
          <a:pPr rtl="1"/>
          <a:endParaRPr lang="ar-SA"/>
        </a:p>
      </dgm:t>
    </dgm:pt>
  </dgm:ptLst>
  <dgm:cxnLst>
    <dgm:cxn modelId="{61E2EB41-ABA9-48E3-9480-0988EF68FBCA}" type="presOf" srcId="{7EC9CC68-72AB-4D14-BBC6-B126BF274413}" destId="{96AFD1C2-1A16-4C5E-82F0-AB2C721F0364}" srcOrd="0" destOrd="0" presId="urn:microsoft.com/office/officeart/2005/8/layout/vList3"/>
    <dgm:cxn modelId="{BFA484D1-61D1-4E07-AC07-8D0E746CA8DA}" srcId="{A2A4516F-14F5-43D9-A322-89CAAABD865F}" destId="{7EC9CC68-72AB-4D14-BBC6-B126BF274413}" srcOrd="0" destOrd="0" parTransId="{AF2E0C07-4C05-4F71-859D-867114518A2E}" sibTransId="{40598CC8-C264-4532-81C7-90C850482CAF}"/>
    <dgm:cxn modelId="{1837C784-F3E5-42DE-ADDE-D76EDBC8E85C}" type="presOf" srcId="{A2A4516F-14F5-43D9-A322-89CAAABD865F}" destId="{B8CF5077-D659-40EF-9B51-5FF7EA518122}" srcOrd="0" destOrd="0" presId="urn:microsoft.com/office/officeart/2005/8/layout/vList3"/>
    <dgm:cxn modelId="{10060A44-22C0-4791-8B21-06ED3D67539B}" type="presParOf" srcId="{B8CF5077-D659-40EF-9B51-5FF7EA518122}" destId="{1F4B3028-6953-4CDB-83D5-F8A0FDB7ACF9}" srcOrd="0" destOrd="0" presId="urn:microsoft.com/office/officeart/2005/8/layout/vList3"/>
    <dgm:cxn modelId="{30D1D6A0-2E06-4CC5-9206-2C50C2602FCC}" type="presParOf" srcId="{1F4B3028-6953-4CDB-83D5-F8A0FDB7ACF9}" destId="{ADC16539-1EAD-46A0-9319-37BDB968970F}" srcOrd="0" destOrd="0" presId="urn:microsoft.com/office/officeart/2005/8/layout/vList3"/>
    <dgm:cxn modelId="{376B58CB-BACD-4381-AC52-4C07E2748219}" type="presParOf" srcId="{1F4B3028-6953-4CDB-83D5-F8A0FDB7ACF9}" destId="{96AFD1C2-1A16-4C5E-82F0-AB2C721F0364}"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A2A4516F-14F5-43D9-A322-89CAAABD865F}" type="doc">
      <dgm:prSet loTypeId="urn:microsoft.com/office/officeart/2005/8/layout/vList3" loCatId="list" qsTypeId="urn:microsoft.com/office/officeart/2005/8/quickstyle/simple2" qsCatId="simple" csTypeId="urn:microsoft.com/office/officeart/2005/8/colors/colorful5" csCatId="colorful" phldr="1"/>
      <dgm:spPr/>
    </dgm:pt>
    <dgm:pt modelId="{7EC9CC68-72AB-4D14-BBC6-B126BF274413}">
      <dgm:prSet phldrT="[Text]" custT="1">
        <dgm:style>
          <a:lnRef idx="3">
            <a:schemeClr val="lt1"/>
          </a:lnRef>
          <a:fillRef idx="1">
            <a:schemeClr val="accent5"/>
          </a:fillRef>
          <a:effectRef idx="1">
            <a:schemeClr val="accent5"/>
          </a:effectRef>
          <a:fontRef idx="minor">
            <a:schemeClr val="lt1"/>
          </a:fontRef>
        </dgm:style>
      </dgm:prSet>
      <dgm:spPr>
        <a:xfrm rot="10800000">
          <a:off x="746664" y="295058"/>
          <a:ext cx="1482185" cy="438583"/>
        </a:xfrm>
        <a:solidFill>
          <a:srgbClr val="4BACC6"/>
        </a:solidFill>
        <a:ln w="38100" cap="flat" cmpd="sng" algn="ctr">
          <a:solidFill>
            <a:sysClr val="window" lastClr="FFFFFF"/>
          </a:solidFill>
          <a:prstDash val="solid"/>
          <a:miter lim="800000"/>
        </a:ln>
        <a:effectLst>
          <a:outerShdw blurRad="40000" dist="20000" dir="5400000" rotWithShape="0">
            <a:srgbClr val="000000">
              <a:alpha val="38000"/>
            </a:srgbClr>
          </a:outerShdw>
        </a:effectLst>
      </dgm:spPr>
      <dgm:t>
        <a:bodyPr/>
        <a:lstStyle/>
        <a:p>
          <a:r>
            <a:rPr lang="ar-SA" sz="1800" b="1">
              <a:solidFill>
                <a:sysClr val="window" lastClr="FFFFFF"/>
              </a:solidFill>
              <a:latin typeface="Calibri" panose="020F0502020204030204"/>
              <a:ea typeface="+mn-ea"/>
              <a:cs typeface="Arial"/>
            </a:rPr>
            <a:t>ورشة عمل</a:t>
          </a:r>
          <a:endParaRPr lang="en-US" sz="1800" b="1">
            <a:solidFill>
              <a:sysClr val="window" lastClr="FFFFFF"/>
            </a:solidFill>
            <a:latin typeface="Calibri" panose="020F0502020204030204"/>
            <a:ea typeface="+mn-ea"/>
            <a:cs typeface="+mn-cs"/>
          </a:endParaRPr>
        </a:p>
      </dgm:t>
    </dgm:pt>
    <dgm:pt modelId="{AF2E0C07-4C05-4F71-859D-867114518A2E}" type="parTrans" cxnId="{BFA484D1-61D1-4E07-AC07-8D0E746CA8DA}">
      <dgm:prSet/>
      <dgm:spPr/>
      <dgm:t>
        <a:bodyPr/>
        <a:lstStyle/>
        <a:p>
          <a:endParaRPr lang="en-US"/>
        </a:p>
      </dgm:t>
    </dgm:pt>
    <dgm:pt modelId="{40598CC8-C264-4532-81C7-90C850482CAF}" type="sibTrans" cxnId="{BFA484D1-61D1-4E07-AC07-8D0E746CA8DA}">
      <dgm:prSet/>
      <dgm:spPr/>
      <dgm:t>
        <a:bodyPr/>
        <a:lstStyle/>
        <a:p>
          <a:endParaRPr lang="en-US"/>
        </a:p>
      </dgm:t>
    </dgm:pt>
    <dgm:pt modelId="{B8CF5077-D659-40EF-9B51-5FF7EA518122}" type="pres">
      <dgm:prSet presAssocID="{A2A4516F-14F5-43D9-A322-89CAAABD865F}" presName="linearFlow" presStyleCnt="0">
        <dgm:presLayoutVars>
          <dgm:dir/>
          <dgm:resizeHandles val="exact"/>
        </dgm:presLayoutVars>
      </dgm:prSet>
      <dgm:spPr/>
    </dgm:pt>
    <dgm:pt modelId="{1F4B3028-6953-4CDB-83D5-F8A0FDB7ACF9}" type="pres">
      <dgm:prSet presAssocID="{7EC9CC68-72AB-4D14-BBC6-B126BF274413}" presName="composite" presStyleCnt="0"/>
      <dgm:spPr/>
    </dgm:pt>
    <dgm:pt modelId="{ADC16539-1EAD-46A0-9319-37BDB968970F}" type="pres">
      <dgm:prSet presAssocID="{7EC9CC68-72AB-4D14-BBC6-B126BF274413}" presName="imgShp" presStyleLbl="fgImgPlace1" presStyleIdx="0" presStyleCnt="1"/>
      <dgm:spPr>
        <a:xfrm>
          <a:off x="186666" y="83867"/>
          <a:ext cx="746664" cy="746664"/>
        </a:xfrm>
        <a:prstGeom prst="ellipse">
          <a:avLst/>
        </a:prstGeom>
        <a:blipFill rotWithShape="1">
          <a:blip xmlns:r="http://schemas.openxmlformats.org/officeDocument/2006/relationships" r:embed="rId1"/>
          <a:stretch>
            <a:fillRect/>
          </a:stretch>
        </a:blipFill>
        <a:ln w="19050" cap="flat" cmpd="sng" algn="ctr">
          <a:solidFill>
            <a:sysClr val="window" lastClr="FFFFFF">
              <a:hueOff val="0"/>
              <a:satOff val="0"/>
              <a:lumOff val="0"/>
              <a:alphaOff val="0"/>
            </a:sysClr>
          </a:solidFill>
          <a:prstDash val="solid"/>
          <a:miter lim="800000"/>
        </a:ln>
        <a:effectLst/>
      </dgm:spPr>
    </dgm:pt>
    <dgm:pt modelId="{96AFD1C2-1A16-4C5E-82F0-AB2C721F0364}" type="pres">
      <dgm:prSet presAssocID="{7EC9CC68-72AB-4D14-BBC6-B126BF274413}" presName="txShp" presStyleLbl="node1" presStyleIdx="0" presStyleCnt="1" custScaleY="58739" custLinFactNeighborX="12594" custLinFactNeighborY="7654">
        <dgm:presLayoutVars>
          <dgm:bulletEnabled val="1"/>
        </dgm:presLayoutVars>
      </dgm:prSet>
      <dgm:spPr>
        <a:prstGeom prst="homePlate">
          <a:avLst/>
        </a:prstGeom>
      </dgm:spPr>
      <dgm:t>
        <a:bodyPr/>
        <a:lstStyle/>
        <a:p>
          <a:pPr rtl="1"/>
          <a:endParaRPr lang="ar-SA"/>
        </a:p>
      </dgm:t>
    </dgm:pt>
  </dgm:ptLst>
  <dgm:cxnLst>
    <dgm:cxn modelId="{0529F479-6111-45C6-93D2-354BA81B49A7}" type="presOf" srcId="{7EC9CC68-72AB-4D14-BBC6-B126BF274413}" destId="{96AFD1C2-1A16-4C5E-82F0-AB2C721F0364}" srcOrd="0" destOrd="0" presId="urn:microsoft.com/office/officeart/2005/8/layout/vList3"/>
    <dgm:cxn modelId="{BFA484D1-61D1-4E07-AC07-8D0E746CA8DA}" srcId="{A2A4516F-14F5-43D9-A322-89CAAABD865F}" destId="{7EC9CC68-72AB-4D14-BBC6-B126BF274413}" srcOrd="0" destOrd="0" parTransId="{AF2E0C07-4C05-4F71-859D-867114518A2E}" sibTransId="{40598CC8-C264-4532-81C7-90C850482CAF}"/>
    <dgm:cxn modelId="{D8521DF9-0615-4A12-AA7B-89A07ABD7202}" type="presOf" srcId="{A2A4516F-14F5-43D9-A322-89CAAABD865F}" destId="{B8CF5077-D659-40EF-9B51-5FF7EA518122}" srcOrd="0" destOrd="0" presId="urn:microsoft.com/office/officeart/2005/8/layout/vList3"/>
    <dgm:cxn modelId="{447D6329-5736-49A6-896C-EC9561621F7F}" type="presParOf" srcId="{B8CF5077-D659-40EF-9B51-5FF7EA518122}" destId="{1F4B3028-6953-4CDB-83D5-F8A0FDB7ACF9}" srcOrd="0" destOrd="0" presId="urn:microsoft.com/office/officeart/2005/8/layout/vList3"/>
    <dgm:cxn modelId="{C7EC59E7-1E50-4C4F-96AA-5024E23EBE6F}" type="presParOf" srcId="{1F4B3028-6953-4CDB-83D5-F8A0FDB7ACF9}" destId="{ADC16539-1EAD-46A0-9319-37BDB968970F}" srcOrd="0" destOrd="0" presId="urn:microsoft.com/office/officeart/2005/8/layout/vList3"/>
    <dgm:cxn modelId="{10CC0256-E869-4497-933A-D8A712906B35}" type="presParOf" srcId="{1F4B3028-6953-4CDB-83D5-F8A0FDB7ACF9}" destId="{96AFD1C2-1A16-4C5E-82F0-AB2C721F0364}" srcOrd="1" destOrd="0" presId="urn:microsoft.com/office/officeart/2005/8/layout/v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E76C71-26E6-48FE-A8C2-26CF53573AB0}">
      <dsp:nvSpPr>
        <dsp:cNvPr id="0" name=""/>
        <dsp:cNvSpPr/>
      </dsp:nvSpPr>
      <dsp:spPr>
        <a:xfrm>
          <a:off x="1045715" y="2056"/>
          <a:ext cx="1918689" cy="115121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EG" sz="1600" kern="1200" dirty="0" smtClean="0">
              <a:solidFill>
                <a:schemeClr val="tx1">
                  <a:lumMod val="95000"/>
                  <a:lumOff val="5000"/>
                </a:schemeClr>
              </a:solidFill>
            </a:rPr>
            <a:t>فأفلاطون كان يقول : "إن التربية هي أن تضفي على الجسم والنفس كل جمال وكمال ممكن لها"</a:t>
          </a:r>
          <a:endParaRPr lang="ar-EG" sz="1600" kern="1200" dirty="0">
            <a:solidFill>
              <a:schemeClr val="tx1">
                <a:lumMod val="95000"/>
                <a:lumOff val="5000"/>
              </a:schemeClr>
            </a:solidFill>
          </a:endParaRPr>
        </a:p>
      </dsp:txBody>
      <dsp:txXfrm>
        <a:off x="1045715" y="2056"/>
        <a:ext cx="1918689" cy="1151213"/>
      </dsp:txXfrm>
    </dsp:sp>
    <dsp:sp modelId="{91346061-5A90-49EB-A8D0-A3B9492C45DB}">
      <dsp:nvSpPr>
        <dsp:cNvPr id="0" name=""/>
        <dsp:cNvSpPr/>
      </dsp:nvSpPr>
      <dsp:spPr>
        <a:xfrm>
          <a:off x="3156274" y="2056"/>
          <a:ext cx="1918689" cy="115121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SA" sz="1400" kern="1200" dirty="0" smtClean="0">
              <a:solidFill>
                <a:schemeClr val="tx1">
                  <a:lumMod val="95000"/>
                  <a:lumOff val="5000"/>
                </a:schemeClr>
              </a:solidFill>
            </a:rPr>
            <a:t>أبو حامد الغزالي يرى "إن صناعة التعليم هي أشرف الصناعات التي يستطيع الإنسان أن يحترفها وإن الغرض من التربية هي الفضيلة والتقرب إلى الله".</a:t>
          </a:r>
          <a:endParaRPr lang="ar-EG" sz="1400" kern="1200" dirty="0">
            <a:solidFill>
              <a:schemeClr val="tx1">
                <a:lumMod val="95000"/>
                <a:lumOff val="5000"/>
              </a:schemeClr>
            </a:solidFill>
          </a:endParaRPr>
        </a:p>
      </dsp:txBody>
      <dsp:txXfrm>
        <a:off x="3156274" y="2056"/>
        <a:ext cx="1918689" cy="1151213"/>
      </dsp:txXfrm>
    </dsp:sp>
    <dsp:sp modelId="{2C663C53-47BE-4247-BAF7-F6963D8A0EDD}">
      <dsp:nvSpPr>
        <dsp:cNvPr id="0" name=""/>
        <dsp:cNvSpPr/>
      </dsp:nvSpPr>
      <dsp:spPr>
        <a:xfrm>
          <a:off x="1045715" y="1345139"/>
          <a:ext cx="1918689" cy="1151213"/>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SA" sz="1400" kern="1200" dirty="0" smtClean="0">
              <a:solidFill>
                <a:schemeClr val="tx1">
                  <a:lumMod val="95000"/>
                  <a:lumOff val="5000"/>
                </a:schemeClr>
              </a:solidFill>
            </a:rPr>
            <a:t>أما التربية في نظر الفيلسوف الألماني أمانويل كنت فهي : ترقية لجميع أوجه الكمال التي يمكن ترقيتها في الفرد</a:t>
          </a:r>
          <a:endParaRPr lang="ar-EG" sz="1400" kern="1200" dirty="0">
            <a:solidFill>
              <a:schemeClr val="tx1">
                <a:lumMod val="95000"/>
                <a:lumOff val="5000"/>
              </a:schemeClr>
            </a:solidFill>
          </a:endParaRPr>
        </a:p>
      </dsp:txBody>
      <dsp:txXfrm>
        <a:off x="1045715" y="1345139"/>
        <a:ext cx="1918689" cy="1151213"/>
      </dsp:txXfrm>
    </dsp:sp>
    <dsp:sp modelId="{01B0A40B-927D-4833-B199-62B15D254944}">
      <dsp:nvSpPr>
        <dsp:cNvPr id="0" name=""/>
        <dsp:cNvSpPr/>
      </dsp:nvSpPr>
      <dsp:spPr>
        <a:xfrm>
          <a:off x="3156274" y="1345139"/>
          <a:ext cx="1918689" cy="1151213"/>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SA" sz="1600" kern="1200" dirty="0" smtClean="0">
              <a:solidFill>
                <a:schemeClr val="tx1">
                  <a:lumMod val="95000"/>
                  <a:lumOff val="5000"/>
                </a:schemeClr>
              </a:solidFill>
            </a:rPr>
            <a:t>أما جون ديوي كان يرى أن التربية هي الحياة وهي عملية تكيف بين الفرد وبيئته</a:t>
          </a:r>
          <a:endParaRPr lang="ar-EG" sz="1600" kern="1200" dirty="0">
            <a:solidFill>
              <a:schemeClr val="tx1">
                <a:lumMod val="95000"/>
                <a:lumOff val="5000"/>
              </a:schemeClr>
            </a:solidFill>
          </a:endParaRPr>
        </a:p>
      </dsp:txBody>
      <dsp:txXfrm>
        <a:off x="3156274" y="1345139"/>
        <a:ext cx="1918689" cy="1151213"/>
      </dsp:txXfrm>
    </dsp:sp>
    <dsp:sp modelId="{E056FEB0-A860-4988-AE1B-86FACBB0E8FA}">
      <dsp:nvSpPr>
        <dsp:cNvPr id="0" name=""/>
        <dsp:cNvSpPr/>
      </dsp:nvSpPr>
      <dsp:spPr>
        <a:xfrm>
          <a:off x="1045715" y="2688222"/>
          <a:ext cx="1918689" cy="1151213"/>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ar-SA" sz="1300" kern="1200" dirty="0" smtClean="0">
              <a:solidFill>
                <a:schemeClr val="tx1">
                  <a:lumMod val="95000"/>
                  <a:lumOff val="5000"/>
                </a:schemeClr>
              </a:solidFill>
            </a:rPr>
            <a:t>أما ساطع الحصري فيرى أن التربية هي تنشئة الفرد قوي البدن حسن الخلق صحيح التفكير محبا لوطنه معتزا بقوميته مدركا واجباته مزودا بالمعلومات التي يحتاج إليها في حياته</a:t>
          </a:r>
          <a:endParaRPr lang="ar-EG" sz="1300" kern="1200" dirty="0">
            <a:solidFill>
              <a:schemeClr val="tx1">
                <a:lumMod val="95000"/>
                <a:lumOff val="5000"/>
              </a:schemeClr>
            </a:solidFill>
          </a:endParaRPr>
        </a:p>
      </dsp:txBody>
      <dsp:txXfrm>
        <a:off x="1045715" y="2688222"/>
        <a:ext cx="1918689" cy="1151213"/>
      </dsp:txXfrm>
    </dsp:sp>
    <dsp:sp modelId="{43E4E5B3-637F-46EA-9D03-C211B1402C92}">
      <dsp:nvSpPr>
        <dsp:cNvPr id="0" name=""/>
        <dsp:cNvSpPr/>
      </dsp:nvSpPr>
      <dsp:spPr>
        <a:xfrm>
          <a:off x="3156274" y="2688222"/>
          <a:ext cx="1918689" cy="115121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1">
            <a:lnSpc>
              <a:spcPct val="90000"/>
            </a:lnSpc>
            <a:spcBef>
              <a:spcPct val="0"/>
            </a:spcBef>
            <a:spcAft>
              <a:spcPct val="35000"/>
            </a:spcAft>
          </a:pPr>
          <a:r>
            <a:rPr lang="ar-SA" sz="1200" kern="1200" dirty="0" smtClean="0">
              <a:solidFill>
                <a:schemeClr val="tx1">
                  <a:lumMod val="95000"/>
                  <a:lumOff val="5000"/>
                </a:schemeClr>
              </a:solidFill>
            </a:rPr>
            <a:t>ويرى حسن البنا أن التربية تسعى إلى ايجاد إنسان فيه صفات عشرة أساسية وهي أن يكون :قوي الجسم متين الخلق مثقف الفكر قادر على الكسب سليم العقيدة صحيح العبادة مجاهدا لنفسة منظما في شؤنه حريصا على وقته نافعا لغيره</a:t>
          </a:r>
          <a:endParaRPr lang="ar-EG" sz="1200" kern="1200" dirty="0">
            <a:solidFill>
              <a:schemeClr val="tx1">
                <a:lumMod val="95000"/>
                <a:lumOff val="5000"/>
              </a:schemeClr>
            </a:solidFill>
          </a:endParaRPr>
        </a:p>
      </dsp:txBody>
      <dsp:txXfrm>
        <a:off x="3156274" y="2688222"/>
        <a:ext cx="1918689" cy="1151213"/>
      </dsp:txXfrm>
    </dsp:sp>
    <dsp:sp modelId="{CE93BEC4-C65E-4976-B364-82B69927F042}">
      <dsp:nvSpPr>
        <dsp:cNvPr id="0" name=""/>
        <dsp:cNvSpPr/>
      </dsp:nvSpPr>
      <dsp:spPr>
        <a:xfrm>
          <a:off x="2100995" y="4031305"/>
          <a:ext cx="1918689" cy="115121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ar-SA" sz="1300" kern="1200" dirty="0" smtClean="0">
              <a:solidFill>
                <a:schemeClr val="tx1">
                  <a:lumMod val="95000"/>
                  <a:lumOff val="5000"/>
                </a:schemeClr>
              </a:solidFill>
            </a:rPr>
            <a:t>أما مقداد يالجن فيرى أنها إعداد النشء في جميع جوانبه الإيمانية والنفسية والعقلية والاجتماعية لإعداده للإعمار هذه الأرض والاستعداد للآخرة.</a:t>
          </a:r>
          <a:endParaRPr lang="ar-EG" sz="1300" kern="1200" dirty="0">
            <a:solidFill>
              <a:schemeClr val="tx1">
                <a:lumMod val="95000"/>
                <a:lumOff val="5000"/>
              </a:schemeClr>
            </a:solidFill>
          </a:endParaRPr>
        </a:p>
      </dsp:txBody>
      <dsp:txXfrm>
        <a:off x="2100995" y="4031305"/>
        <a:ext cx="1918689" cy="11512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9FC180-80DE-4E25-A3E7-81B17E5BBC4A}">
      <dsp:nvSpPr>
        <dsp:cNvPr id="0" name=""/>
        <dsp:cNvSpPr/>
      </dsp:nvSpPr>
      <dsp:spPr>
        <a:xfrm>
          <a:off x="1043974" y="2044662"/>
          <a:ext cx="1213146" cy="1041522"/>
        </a:xfrm>
        <a:prstGeom prst="hexagon">
          <a:avLst>
            <a:gd name="adj" fmla="val 25000"/>
            <a:gd name="vf" fmla="val 115470"/>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2860" rIns="0" bIns="22860" numCol="1" spcCol="1270" anchor="ctr" anchorCtr="0">
          <a:noAutofit/>
        </a:bodyPr>
        <a:lstStyle/>
        <a:p>
          <a:pPr lvl="0" algn="ctr" defTabSz="800100" rtl="1">
            <a:lnSpc>
              <a:spcPct val="90000"/>
            </a:lnSpc>
            <a:spcBef>
              <a:spcPct val="0"/>
            </a:spcBef>
            <a:spcAft>
              <a:spcPct val="35000"/>
            </a:spcAft>
          </a:pPr>
          <a:r>
            <a:rPr lang="ar-SA" sz="1800" kern="1200" dirty="0" smtClean="0"/>
            <a:t>عاما لكل الناس</a:t>
          </a:r>
          <a:endParaRPr lang="ar-EG" sz="1800" kern="1200" dirty="0"/>
        </a:p>
      </dsp:txBody>
      <dsp:txXfrm>
        <a:off x="1231863" y="2205970"/>
        <a:ext cx="837368" cy="718906"/>
      </dsp:txXfrm>
    </dsp:sp>
    <dsp:sp modelId="{A0274A6A-3C54-47E7-A007-F48FEC6B8294}">
      <dsp:nvSpPr>
        <dsp:cNvPr id="0" name=""/>
        <dsp:cNvSpPr/>
      </dsp:nvSpPr>
      <dsp:spPr>
        <a:xfrm>
          <a:off x="1072920" y="2510395"/>
          <a:ext cx="141512" cy="121977"/>
        </a:xfrm>
        <a:prstGeom prst="hexagon">
          <a:avLst>
            <a:gd name="adj" fmla="val 25000"/>
            <a:gd name="vf" fmla="val 115470"/>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BA4D9F-2360-46BA-B423-95FB922CE000}">
      <dsp:nvSpPr>
        <dsp:cNvPr id="0" name=""/>
        <dsp:cNvSpPr/>
      </dsp:nvSpPr>
      <dsp:spPr>
        <a:xfrm>
          <a:off x="0" y="1468873"/>
          <a:ext cx="1213146" cy="1041522"/>
        </a:xfrm>
        <a:prstGeom prst="hexagon">
          <a:avLst>
            <a:gd name="adj" fmla="val 25000"/>
            <a:gd name="vf" fmla="val 115470"/>
          </a:avLst>
        </a:prstGeom>
        <a:blipFill rotWithShape="1">
          <a:blip xmlns:r="http://schemas.openxmlformats.org/officeDocument/2006/relationships" r:embed="rId1"/>
          <a:stretch>
            <a:fillRect/>
          </a:stretch>
        </a:blip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59316B8-BF05-49E5-AB67-0567FA7CD9E6}">
      <dsp:nvSpPr>
        <dsp:cNvPr id="0" name=""/>
        <dsp:cNvSpPr/>
      </dsp:nvSpPr>
      <dsp:spPr>
        <a:xfrm>
          <a:off x="831062" y="2372061"/>
          <a:ext cx="141512" cy="121977"/>
        </a:xfrm>
        <a:prstGeom prst="hexagon">
          <a:avLst>
            <a:gd name="adj" fmla="val 25000"/>
            <a:gd name="vf" fmla="val 115470"/>
          </a:avLst>
        </a:prstGeom>
        <a:solidFill>
          <a:schemeClr val="lt1">
            <a:hueOff val="0"/>
            <a:satOff val="0"/>
            <a:lumOff val="0"/>
            <a:alphaOff val="0"/>
          </a:schemeClr>
        </a:solidFill>
        <a:ln w="25400" cap="flat" cmpd="sng" algn="ctr">
          <a:solidFill>
            <a:schemeClr val="accent4">
              <a:hueOff val="-496086"/>
              <a:satOff val="2989"/>
              <a:lumOff val="240"/>
              <a:alphaOff val="0"/>
            </a:schemeClr>
          </a:solidFill>
          <a:prstDash val="solid"/>
        </a:ln>
        <a:effectLst/>
      </dsp:spPr>
      <dsp:style>
        <a:lnRef idx="2">
          <a:scrgbClr r="0" g="0" b="0"/>
        </a:lnRef>
        <a:fillRef idx="1">
          <a:scrgbClr r="0" g="0" b="0"/>
        </a:fillRef>
        <a:effectRef idx="0">
          <a:scrgbClr r="0" g="0" b="0"/>
        </a:effectRef>
        <a:fontRef idx="minor"/>
      </dsp:style>
    </dsp:sp>
    <dsp:sp modelId="{617D539B-B635-4906-B76F-0DDB28AAC4ED}">
      <dsp:nvSpPr>
        <dsp:cNvPr id="0" name=""/>
        <dsp:cNvSpPr/>
      </dsp:nvSpPr>
      <dsp:spPr>
        <a:xfrm>
          <a:off x="2087949" y="1465546"/>
          <a:ext cx="1213146" cy="1041522"/>
        </a:xfrm>
        <a:prstGeom prst="hexagon">
          <a:avLst>
            <a:gd name="adj" fmla="val 25000"/>
            <a:gd name="vf" fmla="val 115470"/>
          </a:avLst>
        </a:prstGeom>
        <a:solidFill>
          <a:schemeClr val="accent4">
            <a:hueOff val="-1116192"/>
            <a:satOff val="6725"/>
            <a:lumOff val="539"/>
            <a:alphaOff val="0"/>
          </a:schemeClr>
        </a:solidFill>
        <a:ln w="25400" cap="flat" cmpd="sng" algn="ctr">
          <a:solidFill>
            <a:schemeClr val="accent4">
              <a:hueOff val="-1116192"/>
              <a:satOff val="6725"/>
              <a:lumOff val="53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0320" rIns="0" bIns="20320" numCol="1" spcCol="1270" anchor="ctr" anchorCtr="0">
          <a:noAutofit/>
        </a:bodyPr>
        <a:lstStyle/>
        <a:p>
          <a:pPr lvl="0" algn="ctr" defTabSz="711200" rtl="1">
            <a:lnSpc>
              <a:spcPct val="90000"/>
            </a:lnSpc>
            <a:spcBef>
              <a:spcPct val="0"/>
            </a:spcBef>
            <a:spcAft>
              <a:spcPct val="35000"/>
            </a:spcAft>
          </a:pPr>
          <a:r>
            <a:rPr lang="ar-SA" sz="1600" kern="1200" dirty="0" smtClean="0"/>
            <a:t>شاملا جوانب الحياة المختلفة</a:t>
          </a:r>
          <a:endParaRPr lang="ar-EG" sz="1600" kern="1200" dirty="0"/>
        </a:p>
      </dsp:txBody>
      <dsp:txXfrm>
        <a:off x="2275838" y="1626854"/>
        <a:ext cx="837368" cy="718906"/>
      </dsp:txXfrm>
    </dsp:sp>
    <dsp:sp modelId="{CB599090-1A45-4ADA-90CD-06F82B394F40}">
      <dsp:nvSpPr>
        <dsp:cNvPr id="0" name=""/>
        <dsp:cNvSpPr/>
      </dsp:nvSpPr>
      <dsp:spPr>
        <a:xfrm>
          <a:off x="2922871" y="2366517"/>
          <a:ext cx="141512" cy="121977"/>
        </a:xfrm>
        <a:prstGeom prst="hexagon">
          <a:avLst>
            <a:gd name="adj" fmla="val 25000"/>
            <a:gd name="vf" fmla="val 115470"/>
          </a:avLst>
        </a:prstGeom>
        <a:solidFill>
          <a:schemeClr val="lt1">
            <a:hueOff val="0"/>
            <a:satOff val="0"/>
            <a:lumOff val="0"/>
            <a:alphaOff val="0"/>
          </a:schemeClr>
        </a:solidFill>
        <a:ln w="25400" cap="flat" cmpd="sng" algn="ctr">
          <a:solidFill>
            <a:schemeClr val="accent4">
              <a:hueOff val="-992171"/>
              <a:satOff val="5978"/>
              <a:lumOff val="479"/>
              <a:alphaOff val="0"/>
            </a:schemeClr>
          </a:solidFill>
          <a:prstDash val="solid"/>
        </a:ln>
        <a:effectLst/>
      </dsp:spPr>
      <dsp:style>
        <a:lnRef idx="2">
          <a:scrgbClr r="0" g="0" b="0"/>
        </a:lnRef>
        <a:fillRef idx="1">
          <a:scrgbClr r="0" g="0" b="0"/>
        </a:fillRef>
        <a:effectRef idx="0">
          <a:scrgbClr r="0" g="0" b="0"/>
        </a:effectRef>
        <a:fontRef idx="minor"/>
      </dsp:style>
    </dsp:sp>
    <dsp:sp modelId="{BEBDE0F4-A50F-41C3-A412-CF85ED6BE59F}">
      <dsp:nvSpPr>
        <dsp:cNvPr id="0" name=""/>
        <dsp:cNvSpPr/>
      </dsp:nvSpPr>
      <dsp:spPr>
        <a:xfrm>
          <a:off x="3131280" y="2042444"/>
          <a:ext cx="1213146" cy="1041522"/>
        </a:xfrm>
        <a:prstGeom prst="hexagon">
          <a:avLst>
            <a:gd name="adj" fmla="val 25000"/>
            <a:gd name="vf" fmla="val 115470"/>
          </a:avLst>
        </a:prstGeom>
        <a:blipFill rotWithShape="1">
          <a:blip xmlns:r="http://schemas.openxmlformats.org/officeDocument/2006/relationships" r:embed="rId2"/>
          <a:stretch>
            <a:fillRect/>
          </a:stretch>
        </a:blipFill>
        <a:ln w="25400" cap="flat" cmpd="sng" algn="ctr">
          <a:solidFill>
            <a:schemeClr val="accent4">
              <a:hueOff val="-1116192"/>
              <a:satOff val="6725"/>
              <a:lumOff val="539"/>
              <a:alphaOff val="0"/>
            </a:schemeClr>
          </a:solidFill>
          <a:prstDash val="solid"/>
        </a:ln>
        <a:effectLst/>
      </dsp:spPr>
      <dsp:style>
        <a:lnRef idx="2">
          <a:scrgbClr r="0" g="0" b="0"/>
        </a:lnRef>
        <a:fillRef idx="1">
          <a:scrgbClr r="0" g="0" b="0"/>
        </a:fillRef>
        <a:effectRef idx="0">
          <a:scrgbClr r="0" g="0" b="0"/>
        </a:effectRef>
        <a:fontRef idx="minor"/>
      </dsp:style>
    </dsp:sp>
    <dsp:sp modelId="{D781E6D9-71F4-4A8D-B40E-64D8C3456E46}">
      <dsp:nvSpPr>
        <dsp:cNvPr id="0" name=""/>
        <dsp:cNvSpPr/>
      </dsp:nvSpPr>
      <dsp:spPr>
        <a:xfrm>
          <a:off x="3160869" y="2505959"/>
          <a:ext cx="141512" cy="121977"/>
        </a:xfrm>
        <a:prstGeom prst="hexagon">
          <a:avLst>
            <a:gd name="adj" fmla="val 25000"/>
            <a:gd name="vf" fmla="val 115470"/>
          </a:avLst>
        </a:prstGeom>
        <a:solidFill>
          <a:schemeClr val="lt1">
            <a:hueOff val="0"/>
            <a:satOff val="0"/>
            <a:lumOff val="0"/>
            <a:alphaOff val="0"/>
          </a:schemeClr>
        </a:solidFill>
        <a:ln w="25400" cap="flat" cmpd="sng" algn="ctr">
          <a:solidFill>
            <a:schemeClr val="accent4">
              <a:hueOff val="-1488257"/>
              <a:satOff val="8966"/>
              <a:lumOff val="719"/>
              <a:alphaOff val="0"/>
            </a:schemeClr>
          </a:solidFill>
          <a:prstDash val="solid"/>
        </a:ln>
        <a:effectLst/>
      </dsp:spPr>
      <dsp:style>
        <a:lnRef idx="2">
          <a:scrgbClr r="0" g="0" b="0"/>
        </a:lnRef>
        <a:fillRef idx="1">
          <a:scrgbClr r="0" g="0" b="0"/>
        </a:fillRef>
        <a:effectRef idx="0">
          <a:scrgbClr r="0" g="0" b="0"/>
        </a:effectRef>
        <a:fontRef idx="minor"/>
      </dsp:style>
    </dsp:sp>
    <dsp:sp modelId="{734DB5DF-C424-4077-9561-3C277CB20EAF}">
      <dsp:nvSpPr>
        <dsp:cNvPr id="0" name=""/>
        <dsp:cNvSpPr/>
      </dsp:nvSpPr>
      <dsp:spPr>
        <a:xfrm>
          <a:off x="1043974" y="893083"/>
          <a:ext cx="1213146" cy="1041522"/>
        </a:xfrm>
        <a:prstGeom prst="hexagon">
          <a:avLst>
            <a:gd name="adj" fmla="val 25000"/>
            <a:gd name="vf" fmla="val 115470"/>
          </a:avLst>
        </a:prstGeom>
        <a:solidFill>
          <a:schemeClr val="accent4">
            <a:hueOff val="-2232385"/>
            <a:satOff val="13449"/>
            <a:lumOff val="1078"/>
            <a:alphaOff val="0"/>
          </a:schemeClr>
        </a:solidFill>
        <a:ln w="25400" cap="flat" cmpd="sng" algn="ctr">
          <a:solidFill>
            <a:schemeClr val="accent4">
              <a:hueOff val="-2232385"/>
              <a:satOff val="13449"/>
              <a:lumOff val="107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5240" rIns="0" bIns="15240" numCol="1" spcCol="1270" anchor="ctr" anchorCtr="0">
          <a:noAutofit/>
        </a:bodyPr>
        <a:lstStyle/>
        <a:p>
          <a:pPr lvl="0" algn="ctr" defTabSz="533400" rtl="1">
            <a:lnSpc>
              <a:spcPct val="90000"/>
            </a:lnSpc>
            <a:spcBef>
              <a:spcPct val="0"/>
            </a:spcBef>
            <a:spcAft>
              <a:spcPct val="35000"/>
            </a:spcAft>
          </a:pPr>
          <a:r>
            <a:rPr lang="ar-SA" sz="1200" kern="1200" dirty="0" smtClean="0"/>
            <a:t>مؤديا إلى التوازن والتوافق وعدم التعارض بين الجوانب المختلفة</a:t>
          </a:r>
          <a:endParaRPr lang="ar-EG" sz="1200" kern="1200" dirty="0"/>
        </a:p>
      </dsp:txBody>
      <dsp:txXfrm>
        <a:off x="1231863" y="1054391"/>
        <a:ext cx="837368" cy="718906"/>
      </dsp:txXfrm>
    </dsp:sp>
    <dsp:sp modelId="{0F9BC3CC-DD98-4C8D-AEB6-2D2D402518D5}">
      <dsp:nvSpPr>
        <dsp:cNvPr id="0" name=""/>
        <dsp:cNvSpPr/>
      </dsp:nvSpPr>
      <dsp:spPr>
        <a:xfrm>
          <a:off x="1875037" y="912766"/>
          <a:ext cx="141512" cy="121977"/>
        </a:xfrm>
        <a:prstGeom prst="hexagon">
          <a:avLst>
            <a:gd name="adj" fmla="val 25000"/>
            <a:gd name="vf" fmla="val 115470"/>
          </a:avLst>
        </a:prstGeom>
        <a:solidFill>
          <a:schemeClr val="lt1">
            <a:hueOff val="0"/>
            <a:satOff val="0"/>
            <a:lumOff val="0"/>
            <a:alphaOff val="0"/>
          </a:schemeClr>
        </a:solidFill>
        <a:ln w="25400" cap="flat" cmpd="sng" algn="ctr">
          <a:solidFill>
            <a:schemeClr val="accent4">
              <a:hueOff val="-1984342"/>
              <a:satOff val="11955"/>
              <a:lumOff val="958"/>
              <a:alphaOff val="0"/>
            </a:schemeClr>
          </a:solidFill>
          <a:prstDash val="solid"/>
        </a:ln>
        <a:effectLst/>
      </dsp:spPr>
      <dsp:style>
        <a:lnRef idx="2">
          <a:scrgbClr r="0" g="0" b="0"/>
        </a:lnRef>
        <a:fillRef idx="1">
          <a:scrgbClr r="0" g="0" b="0"/>
        </a:fillRef>
        <a:effectRef idx="0">
          <a:scrgbClr r="0" g="0" b="0"/>
        </a:effectRef>
        <a:fontRef idx="minor"/>
      </dsp:style>
    </dsp:sp>
    <dsp:sp modelId="{A92C1D36-ADDA-4546-8E93-FC6677CCA41D}">
      <dsp:nvSpPr>
        <dsp:cNvPr id="0" name=""/>
        <dsp:cNvSpPr/>
      </dsp:nvSpPr>
      <dsp:spPr>
        <a:xfrm>
          <a:off x="2087949" y="313967"/>
          <a:ext cx="1213146" cy="1041522"/>
        </a:xfrm>
        <a:prstGeom prst="hexagon">
          <a:avLst>
            <a:gd name="adj" fmla="val 25000"/>
            <a:gd name="vf" fmla="val 115470"/>
          </a:avLst>
        </a:prstGeom>
        <a:blipFill rotWithShape="1">
          <a:blip xmlns:r="http://schemas.openxmlformats.org/officeDocument/2006/relationships" r:embed="rId3"/>
          <a:stretch>
            <a:fillRect/>
          </a:stretch>
        </a:blipFill>
        <a:ln w="25400" cap="flat" cmpd="sng" algn="ctr">
          <a:solidFill>
            <a:schemeClr val="accent4">
              <a:hueOff val="-2232385"/>
              <a:satOff val="13449"/>
              <a:lumOff val="1078"/>
              <a:alphaOff val="0"/>
            </a:schemeClr>
          </a:solidFill>
          <a:prstDash val="solid"/>
        </a:ln>
        <a:effectLst/>
      </dsp:spPr>
      <dsp:style>
        <a:lnRef idx="2">
          <a:scrgbClr r="0" g="0" b="0"/>
        </a:lnRef>
        <a:fillRef idx="1">
          <a:scrgbClr r="0" g="0" b="0"/>
        </a:fillRef>
        <a:effectRef idx="0">
          <a:scrgbClr r="0" g="0" b="0"/>
        </a:effectRef>
        <a:fontRef idx="minor"/>
      </dsp:style>
    </dsp:sp>
    <dsp:sp modelId="{F2FFE4EE-12E0-4576-A5DE-B8972EAB3451}">
      <dsp:nvSpPr>
        <dsp:cNvPr id="0" name=""/>
        <dsp:cNvSpPr/>
      </dsp:nvSpPr>
      <dsp:spPr>
        <a:xfrm>
          <a:off x="2122040" y="775541"/>
          <a:ext cx="141512" cy="121977"/>
        </a:xfrm>
        <a:prstGeom prst="hexagon">
          <a:avLst>
            <a:gd name="adj" fmla="val 25000"/>
            <a:gd name="vf" fmla="val 115470"/>
          </a:avLst>
        </a:prstGeom>
        <a:solidFill>
          <a:schemeClr val="lt1">
            <a:hueOff val="0"/>
            <a:satOff val="0"/>
            <a:lumOff val="0"/>
            <a:alphaOff val="0"/>
          </a:schemeClr>
        </a:solidFill>
        <a:ln w="25400" cap="flat" cmpd="sng" algn="ctr">
          <a:solidFill>
            <a:schemeClr val="accent4">
              <a:hueOff val="-2480428"/>
              <a:satOff val="14944"/>
              <a:lumOff val="1198"/>
              <a:alphaOff val="0"/>
            </a:schemeClr>
          </a:solidFill>
          <a:prstDash val="solid"/>
        </a:ln>
        <a:effectLst/>
      </dsp:spPr>
      <dsp:style>
        <a:lnRef idx="2">
          <a:scrgbClr r="0" g="0" b="0"/>
        </a:lnRef>
        <a:fillRef idx="1">
          <a:scrgbClr r="0" g="0" b="0"/>
        </a:fillRef>
        <a:effectRef idx="0">
          <a:scrgbClr r="0" g="0" b="0"/>
        </a:effectRef>
        <a:fontRef idx="minor"/>
      </dsp:style>
    </dsp:sp>
    <dsp:sp modelId="{66265953-EEA6-4688-8368-4522EFAE9D01}">
      <dsp:nvSpPr>
        <dsp:cNvPr id="0" name=""/>
        <dsp:cNvSpPr/>
      </dsp:nvSpPr>
      <dsp:spPr>
        <a:xfrm>
          <a:off x="3131280" y="890865"/>
          <a:ext cx="1213146" cy="1041522"/>
        </a:xfrm>
        <a:prstGeom prst="hexagon">
          <a:avLst>
            <a:gd name="adj" fmla="val 25000"/>
            <a:gd name="vf" fmla="val 115470"/>
          </a:avLst>
        </a:prstGeom>
        <a:solidFill>
          <a:schemeClr val="accent4">
            <a:hueOff val="-3348577"/>
            <a:satOff val="20174"/>
            <a:lumOff val="1617"/>
            <a:alphaOff val="0"/>
          </a:schemeClr>
        </a:solidFill>
        <a:ln w="25400" cap="flat" cmpd="sng" algn="ctr">
          <a:solidFill>
            <a:schemeClr val="accent4">
              <a:hueOff val="-3348577"/>
              <a:satOff val="20174"/>
              <a:lumOff val="161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5240" rIns="0" bIns="15240" numCol="1" spcCol="1270" anchor="ctr" anchorCtr="0">
          <a:noAutofit/>
        </a:bodyPr>
        <a:lstStyle/>
        <a:p>
          <a:pPr lvl="0" algn="ctr" defTabSz="533400" rtl="1">
            <a:lnSpc>
              <a:spcPct val="90000"/>
            </a:lnSpc>
            <a:spcBef>
              <a:spcPct val="0"/>
            </a:spcBef>
            <a:spcAft>
              <a:spcPct val="35000"/>
            </a:spcAft>
          </a:pPr>
          <a:r>
            <a:rPr lang="ar-SA" sz="1200" kern="1200" dirty="0" smtClean="0"/>
            <a:t>أن يكون مرنا مسايرا لاختلاف الظروف والأحوال والعصور والأقطار</a:t>
          </a:r>
          <a:endParaRPr lang="ar-EG" sz="1200" kern="1200" dirty="0"/>
        </a:p>
      </dsp:txBody>
      <dsp:txXfrm>
        <a:off x="3319169" y="1052173"/>
        <a:ext cx="837368" cy="718906"/>
      </dsp:txXfrm>
    </dsp:sp>
    <dsp:sp modelId="{A61E9EBD-8A10-4256-944B-FC3CBAD25598}">
      <dsp:nvSpPr>
        <dsp:cNvPr id="0" name=""/>
        <dsp:cNvSpPr/>
      </dsp:nvSpPr>
      <dsp:spPr>
        <a:xfrm>
          <a:off x="4181044" y="1352439"/>
          <a:ext cx="141512" cy="121977"/>
        </a:xfrm>
        <a:prstGeom prst="hexagon">
          <a:avLst>
            <a:gd name="adj" fmla="val 25000"/>
            <a:gd name="vf" fmla="val 115470"/>
          </a:avLst>
        </a:prstGeom>
        <a:solidFill>
          <a:schemeClr val="lt1">
            <a:hueOff val="0"/>
            <a:satOff val="0"/>
            <a:lumOff val="0"/>
            <a:alphaOff val="0"/>
          </a:schemeClr>
        </a:solidFill>
        <a:ln w="25400" cap="flat" cmpd="sng" algn="ctr">
          <a:solidFill>
            <a:schemeClr val="accent4">
              <a:hueOff val="-2976513"/>
              <a:satOff val="17933"/>
              <a:lumOff val="1437"/>
              <a:alphaOff val="0"/>
            </a:schemeClr>
          </a:solidFill>
          <a:prstDash val="solid"/>
        </a:ln>
        <a:effectLst/>
      </dsp:spPr>
      <dsp:style>
        <a:lnRef idx="2">
          <a:scrgbClr r="0" g="0" b="0"/>
        </a:lnRef>
        <a:fillRef idx="1">
          <a:scrgbClr r="0" g="0" b="0"/>
        </a:fillRef>
        <a:effectRef idx="0">
          <a:scrgbClr r="0" g="0" b="0"/>
        </a:effectRef>
        <a:fontRef idx="minor"/>
      </dsp:style>
    </dsp:sp>
    <dsp:sp modelId="{51E6A0FD-F83F-47D8-B0DA-54A96A1CC90B}">
      <dsp:nvSpPr>
        <dsp:cNvPr id="0" name=""/>
        <dsp:cNvSpPr/>
      </dsp:nvSpPr>
      <dsp:spPr>
        <a:xfrm>
          <a:off x="4175255" y="1476358"/>
          <a:ext cx="1213146" cy="1041522"/>
        </a:xfrm>
        <a:prstGeom prst="hexagon">
          <a:avLst>
            <a:gd name="adj" fmla="val 25000"/>
            <a:gd name="vf" fmla="val 115470"/>
          </a:avLst>
        </a:prstGeom>
        <a:blipFill rotWithShape="1">
          <a:blip xmlns:r="http://schemas.openxmlformats.org/officeDocument/2006/relationships" r:embed="rId4"/>
          <a:stretch>
            <a:fillRect/>
          </a:stretch>
        </a:blipFill>
        <a:ln w="25400" cap="flat" cmpd="sng" algn="ctr">
          <a:solidFill>
            <a:schemeClr val="accent4">
              <a:hueOff val="-3348577"/>
              <a:satOff val="20174"/>
              <a:lumOff val="1617"/>
              <a:alphaOff val="0"/>
            </a:schemeClr>
          </a:solidFill>
          <a:prstDash val="solid"/>
        </a:ln>
        <a:effectLst/>
      </dsp:spPr>
      <dsp:style>
        <a:lnRef idx="2">
          <a:scrgbClr r="0" g="0" b="0"/>
        </a:lnRef>
        <a:fillRef idx="1">
          <a:scrgbClr r="0" g="0" b="0"/>
        </a:fillRef>
        <a:effectRef idx="0">
          <a:scrgbClr r="0" g="0" b="0"/>
        </a:effectRef>
        <a:fontRef idx="minor"/>
      </dsp:style>
    </dsp:sp>
    <dsp:sp modelId="{3D1D3201-28F1-41E2-A10C-07D35E60D83C}">
      <dsp:nvSpPr>
        <dsp:cNvPr id="0" name=""/>
        <dsp:cNvSpPr/>
      </dsp:nvSpPr>
      <dsp:spPr>
        <a:xfrm>
          <a:off x="4411966" y="1495209"/>
          <a:ext cx="141512" cy="121977"/>
        </a:xfrm>
        <a:prstGeom prst="hexagon">
          <a:avLst>
            <a:gd name="adj" fmla="val 25000"/>
            <a:gd name="vf" fmla="val 115470"/>
          </a:avLst>
        </a:prstGeom>
        <a:solidFill>
          <a:schemeClr val="lt1">
            <a:hueOff val="0"/>
            <a:satOff val="0"/>
            <a:lumOff val="0"/>
            <a:alphaOff val="0"/>
          </a:schemeClr>
        </a:solidFill>
        <a:ln w="25400" cap="flat" cmpd="sng" algn="ctr">
          <a:solidFill>
            <a:schemeClr val="accent4">
              <a:hueOff val="-3472599"/>
              <a:satOff val="20921"/>
              <a:lumOff val="1677"/>
              <a:alphaOff val="0"/>
            </a:schemeClr>
          </a:solidFill>
          <a:prstDash val="solid"/>
        </a:ln>
        <a:effectLst/>
      </dsp:spPr>
      <dsp:style>
        <a:lnRef idx="2">
          <a:scrgbClr r="0" g="0" b="0"/>
        </a:lnRef>
        <a:fillRef idx="1">
          <a:scrgbClr r="0" g="0" b="0"/>
        </a:fillRef>
        <a:effectRef idx="0">
          <a:scrgbClr r="0" g="0" b="0"/>
        </a:effectRef>
        <a:fontRef idx="minor"/>
      </dsp:style>
    </dsp:sp>
    <dsp:sp modelId="{8783EE2B-2B84-4030-803D-3BE43E1AC223}">
      <dsp:nvSpPr>
        <dsp:cNvPr id="0" name=""/>
        <dsp:cNvSpPr/>
      </dsp:nvSpPr>
      <dsp:spPr>
        <a:xfrm>
          <a:off x="4175255" y="325056"/>
          <a:ext cx="1213146" cy="1041522"/>
        </a:xfrm>
        <a:prstGeom prst="hexagon">
          <a:avLst>
            <a:gd name="adj" fmla="val 25000"/>
            <a:gd name="vf" fmla="val 115470"/>
          </a:avLst>
        </a:prstGeom>
        <a:solidFill>
          <a:schemeClr val="accent4">
            <a:hueOff val="-4464770"/>
            <a:satOff val="26899"/>
            <a:lumOff val="2156"/>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0" bIns="13970" numCol="1" spcCol="1270" anchor="ctr" anchorCtr="0">
          <a:noAutofit/>
        </a:bodyPr>
        <a:lstStyle/>
        <a:p>
          <a:pPr lvl="0" algn="ctr" defTabSz="488950" rtl="1">
            <a:lnSpc>
              <a:spcPct val="90000"/>
            </a:lnSpc>
            <a:spcBef>
              <a:spcPct val="0"/>
            </a:spcBef>
            <a:spcAft>
              <a:spcPct val="35000"/>
            </a:spcAft>
          </a:pPr>
          <a:r>
            <a:rPr lang="ar-SA" sz="1100" kern="1200" dirty="0" smtClean="0">
              <a:solidFill>
                <a:schemeClr val="tx1">
                  <a:lumMod val="95000"/>
                  <a:lumOff val="5000"/>
                </a:schemeClr>
              </a:solidFill>
            </a:rPr>
            <a:t>صالحا للبقاء والاستمرار ومناسب للكائن الإنساني، موافقا لفطرته وغير متعارض مع الحق</a:t>
          </a:r>
          <a:endParaRPr lang="ar-EG" sz="1100" kern="1200" dirty="0">
            <a:solidFill>
              <a:schemeClr val="tx1">
                <a:lumMod val="95000"/>
                <a:lumOff val="5000"/>
              </a:schemeClr>
            </a:solidFill>
          </a:endParaRPr>
        </a:p>
      </dsp:txBody>
      <dsp:txXfrm>
        <a:off x="4363144" y="486364"/>
        <a:ext cx="837368" cy="718906"/>
      </dsp:txXfrm>
    </dsp:sp>
    <dsp:sp modelId="{56BC04C6-C7FB-4800-845B-F1B465EB8E68}">
      <dsp:nvSpPr>
        <dsp:cNvPr id="0" name=""/>
        <dsp:cNvSpPr/>
      </dsp:nvSpPr>
      <dsp:spPr>
        <a:xfrm>
          <a:off x="5225019" y="791897"/>
          <a:ext cx="141512" cy="121977"/>
        </a:xfrm>
        <a:prstGeom prst="hexagon">
          <a:avLst>
            <a:gd name="adj" fmla="val 25000"/>
            <a:gd name="vf" fmla="val 115470"/>
          </a:avLst>
        </a:prstGeom>
        <a:solidFill>
          <a:schemeClr val="lt1">
            <a:hueOff val="0"/>
            <a:satOff val="0"/>
            <a:lumOff val="0"/>
            <a:alphaOff val="0"/>
          </a:schemeClr>
        </a:solidFill>
        <a:ln w="25400" cap="flat" cmpd="sng" algn="ctr">
          <a:solidFill>
            <a:schemeClr val="accent4">
              <a:hueOff val="-3968684"/>
              <a:satOff val="23910"/>
              <a:lumOff val="1916"/>
              <a:alphaOff val="0"/>
            </a:schemeClr>
          </a:solidFill>
          <a:prstDash val="solid"/>
        </a:ln>
        <a:effectLst/>
      </dsp:spPr>
      <dsp:style>
        <a:lnRef idx="2">
          <a:scrgbClr r="0" g="0" b="0"/>
        </a:lnRef>
        <a:fillRef idx="1">
          <a:scrgbClr r="0" g="0" b="0"/>
        </a:fillRef>
        <a:effectRef idx="0">
          <a:scrgbClr r="0" g="0" b="0"/>
        </a:effectRef>
        <a:fontRef idx="minor"/>
      </dsp:style>
    </dsp:sp>
    <dsp:sp modelId="{9C63FAA6-C266-4530-A473-A5B569663C43}">
      <dsp:nvSpPr>
        <dsp:cNvPr id="0" name=""/>
        <dsp:cNvSpPr/>
      </dsp:nvSpPr>
      <dsp:spPr>
        <a:xfrm>
          <a:off x="5219229" y="906112"/>
          <a:ext cx="1213146" cy="1041522"/>
        </a:xfrm>
        <a:prstGeom prst="hexagon">
          <a:avLst>
            <a:gd name="adj" fmla="val 25000"/>
            <a:gd name="vf" fmla="val 115470"/>
          </a:avLst>
        </a:prstGeom>
        <a:blipFill rotWithShape="1">
          <a:blip xmlns:r="http://schemas.openxmlformats.org/officeDocument/2006/relationships" r:embed="rId5"/>
          <a:stretch>
            <a:fillRect/>
          </a:stretch>
        </a:blip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sp>
    <dsp:sp modelId="{4C1B114B-63A3-423A-8DDF-6BC4F38B7BC5}">
      <dsp:nvSpPr>
        <dsp:cNvPr id="0" name=""/>
        <dsp:cNvSpPr/>
      </dsp:nvSpPr>
      <dsp:spPr>
        <a:xfrm>
          <a:off x="5461087" y="929399"/>
          <a:ext cx="141512" cy="121977"/>
        </a:xfrm>
        <a:prstGeom prst="hexagon">
          <a:avLst>
            <a:gd name="adj" fmla="val 25000"/>
            <a:gd name="vf" fmla="val 115470"/>
          </a:avLst>
        </a:prstGeom>
        <a:solidFill>
          <a:schemeClr val="lt1">
            <a:hueOff val="0"/>
            <a:satOff val="0"/>
            <a:lumOff val="0"/>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E915FD-3EDC-42AB-A716-BF84D6D188D5}">
      <dsp:nvSpPr>
        <dsp:cNvPr id="0" name=""/>
        <dsp:cNvSpPr/>
      </dsp:nvSpPr>
      <dsp:spPr>
        <a:xfrm rot="10800000">
          <a:off x="1335380" y="1290"/>
          <a:ext cx="4708497" cy="597620"/>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3534" tIns="64770" rIns="120904" bIns="64770" numCol="1" spcCol="1270" anchor="ctr" anchorCtr="0">
          <a:noAutofit/>
        </a:bodyPr>
        <a:lstStyle/>
        <a:p>
          <a:pPr lvl="0" algn="ctr" defTabSz="755650" rtl="1">
            <a:lnSpc>
              <a:spcPct val="90000"/>
            </a:lnSpc>
            <a:spcBef>
              <a:spcPct val="0"/>
            </a:spcBef>
            <a:spcAft>
              <a:spcPct val="35000"/>
            </a:spcAft>
          </a:pPr>
          <a:r>
            <a:rPr lang="ar-SA" sz="1700" kern="1200" dirty="0" smtClean="0">
              <a:solidFill>
                <a:schemeClr val="tx1">
                  <a:lumMod val="95000"/>
                  <a:lumOff val="5000"/>
                </a:schemeClr>
              </a:solidFill>
            </a:rPr>
            <a:t>1- نقل الأنماط السلوكية للفرد من المجتمع بعد تعديل الاخطاء منها.</a:t>
          </a:r>
          <a:endParaRPr lang="ar-EG" sz="1700" kern="1200" dirty="0">
            <a:solidFill>
              <a:schemeClr val="tx1">
                <a:lumMod val="95000"/>
                <a:lumOff val="5000"/>
              </a:schemeClr>
            </a:solidFill>
          </a:endParaRPr>
        </a:p>
      </dsp:txBody>
      <dsp:txXfrm rot="10800000">
        <a:off x="1484785" y="1290"/>
        <a:ext cx="4559092" cy="597620"/>
      </dsp:txXfrm>
    </dsp:sp>
    <dsp:sp modelId="{F0F94CAB-9ADA-41E3-B9F4-D38A89A97FBD}">
      <dsp:nvSpPr>
        <dsp:cNvPr id="0" name=""/>
        <dsp:cNvSpPr/>
      </dsp:nvSpPr>
      <dsp:spPr>
        <a:xfrm>
          <a:off x="1036569" y="1290"/>
          <a:ext cx="597620" cy="597620"/>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6217D87-895B-4F68-913B-75C374B8248F}">
      <dsp:nvSpPr>
        <dsp:cNvPr id="0" name=""/>
        <dsp:cNvSpPr/>
      </dsp:nvSpPr>
      <dsp:spPr>
        <a:xfrm rot="10800000">
          <a:off x="1335380" y="777304"/>
          <a:ext cx="4708497" cy="597620"/>
        </a:xfrm>
        <a:prstGeom prst="homePlat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3534" tIns="64770" rIns="120904" bIns="64770" numCol="1" spcCol="1270" anchor="ctr" anchorCtr="0">
          <a:noAutofit/>
        </a:bodyPr>
        <a:lstStyle/>
        <a:p>
          <a:pPr lvl="0" algn="ctr" defTabSz="755650" rtl="1">
            <a:lnSpc>
              <a:spcPct val="90000"/>
            </a:lnSpc>
            <a:spcBef>
              <a:spcPct val="0"/>
            </a:spcBef>
            <a:spcAft>
              <a:spcPct val="35000"/>
            </a:spcAft>
          </a:pPr>
          <a:r>
            <a:rPr lang="ar-SA" sz="1700" kern="1200" dirty="0" smtClean="0">
              <a:solidFill>
                <a:schemeClr val="tx1">
                  <a:lumMod val="95000"/>
                  <a:lumOff val="5000"/>
                </a:schemeClr>
              </a:solidFill>
            </a:rPr>
            <a:t>2- نقل التراث الثقافي وتعديل في مكوناته بإضافة ما يفيد وحذف ما لا يفيد.</a:t>
          </a:r>
          <a:endParaRPr lang="ar-EG" sz="1700" kern="1200" dirty="0">
            <a:solidFill>
              <a:schemeClr val="tx1">
                <a:lumMod val="95000"/>
                <a:lumOff val="5000"/>
              </a:schemeClr>
            </a:solidFill>
          </a:endParaRPr>
        </a:p>
      </dsp:txBody>
      <dsp:txXfrm rot="10800000">
        <a:off x="1484785" y="777304"/>
        <a:ext cx="4559092" cy="597620"/>
      </dsp:txXfrm>
    </dsp:sp>
    <dsp:sp modelId="{BF6C4CA8-E1A2-46EB-8EB1-9A90EF9D7E18}">
      <dsp:nvSpPr>
        <dsp:cNvPr id="0" name=""/>
        <dsp:cNvSpPr/>
      </dsp:nvSpPr>
      <dsp:spPr>
        <a:xfrm>
          <a:off x="1036569" y="777304"/>
          <a:ext cx="597620" cy="597620"/>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D090743-9BF3-489D-914C-E86897DDA1D9}">
      <dsp:nvSpPr>
        <dsp:cNvPr id="0" name=""/>
        <dsp:cNvSpPr/>
      </dsp:nvSpPr>
      <dsp:spPr>
        <a:xfrm rot="10800000">
          <a:off x="1335380" y="1553318"/>
          <a:ext cx="4708497" cy="597620"/>
        </a:xfrm>
        <a:prstGeom prst="homePlat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3534" tIns="64770" rIns="120904" bIns="64770" numCol="1" spcCol="1270" anchor="ctr" anchorCtr="0">
          <a:noAutofit/>
        </a:bodyPr>
        <a:lstStyle/>
        <a:p>
          <a:pPr lvl="0" algn="ctr" defTabSz="755650" rtl="1">
            <a:lnSpc>
              <a:spcPct val="90000"/>
            </a:lnSpc>
            <a:spcBef>
              <a:spcPct val="0"/>
            </a:spcBef>
            <a:spcAft>
              <a:spcPct val="35000"/>
            </a:spcAft>
          </a:pPr>
          <a:r>
            <a:rPr lang="ar-SA" sz="1700" kern="1200" dirty="0" smtClean="0"/>
            <a:t>3- تغيير التراث الثقافي وتعديل في مكوناته بإضافة ما يفيد وحذف ما لا يفيد.</a:t>
          </a:r>
          <a:endParaRPr lang="ar-EG" sz="1700" kern="1200" dirty="0"/>
        </a:p>
      </dsp:txBody>
      <dsp:txXfrm rot="10800000">
        <a:off x="1484785" y="1553318"/>
        <a:ext cx="4559092" cy="597620"/>
      </dsp:txXfrm>
    </dsp:sp>
    <dsp:sp modelId="{0BE4D0B4-5D18-4F3C-AFC6-D210FC6959FD}">
      <dsp:nvSpPr>
        <dsp:cNvPr id="0" name=""/>
        <dsp:cNvSpPr/>
      </dsp:nvSpPr>
      <dsp:spPr>
        <a:xfrm>
          <a:off x="1036569" y="1553318"/>
          <a:ext cx="597620" cy="597620"/>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5158204-65D4-4B21-972F-6C4068E2D050}">
      <dsp:nvSpPr>
        <dsp:cNvPr id="0" name=""/>
        <dsp:cNvSpPr/>
      </dsp:nvSpPr>
      <dsp:spPr>
        <a:xfrm rot="10800000">
          <a:off x="1335380" y="2329333"/>
          <a:ext cx="4708497" cy="597620"/>
        </a:xfrm>
        <a:prstGeom prst="homePlat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3534" tIns="64770" rIns="120904" bIns="64770" numCol="1" spcCol="1270" anchor="ctr" anchorCtr="0">
          <a:noAutofit/>
        </a:bodyPr>
        <a:lstStyle/>
        <a:p>
          <a:pPr lvl="0" algn="ctr" defTabSz="755650" rtl="1">
            <a:lnSpc>
              <a:spcPct val="90000"/>
            </a:lnSpc>
            <a:spcBef>
              <a:spcPct val="0"/>
            </a:spcBef>
            <a:spcAft>
              <a:spcPct val="35000"/>
            </a:spcAft>
          </a:pPr>
          <a:r>
            <a:rPr lang="ar-SA" sz="1700" kern="1200" dirty="0" smtClean="0">
              <a:solidFill>
                <a:schemeClr val="tx1">
                  <a:lumMod val="95000"/>
                  <a:lumOff val="5000"/>
                </a:schemeClr>
              </a:solidFill>
            </a:rPr>
            <a:t>4- إكساب الفرد خبرات اجتماعية نابعة من قيم ومعتقدات ونظم وعادات وتقاليد وسلوك الجماعة التي يعيش بينها.</a:t>
          </a:r>
          <a:endParaRPr lang="ar-EG" sz="1700" kern="1200" dirty="0">
            <a:solidFill>
              <a:schemeClr val="tx1">
                <a:lumMod val="95000"/>
                <a:lumOff val="5000"/>
              </a:schemeClr>
            </a:solidFill>
          </a:endParaRPr>
        </a:p>
      </dsp:txBody>
      <dsp:txXfrm rot="10800000">
        <a:off x="1484785" y="2329333"/>
        <a:ext cx="4559092" cy="597620"/>
      </dsp:txXfrm>
    </dsp:sp>
    <dsp:sp modelId="{C253DF01-3E36-40BA-9BAD-5FA7106DFAA5}">
      <dsp:nvSpPr>
        <dsp:cNvPr id="0" name=""/>
        <dsp:cNvSpPr/>
      </dsp:nvSpPr>
      <dsp:spPr>
        <a:xfrm>
          <a:off x="1036569" y="2329333"/>
          <a:ext cx="597620" cy="597620"/>
        </a:xfrm>
        <a:prstGeom prst="ellipse">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5583844-BF7F-468E-82D5-A092075A8890}">
      <dsp:nvSpPr>
        <dsp:cNvPr id="0" name=""/>
        <dsp:cNvSpPr/>
      </dsp:nvSpPr>
      <dsp:spPr>
        <a:xfrm rot="10800000">
          <a:off x="1335380" y="3105347"/>
          <a:ext cx="4708497" cy="597620"/>
        </a:xfrm>
        <a:prstGeom prst="homePlat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3534" tIns="64770" rIns="120904" bIns="64770" numCol="1" spcCol="1270" anchor="ctr" anchorCtr="0">
          <a:noAutofit/>
        </a:bodyPr>
        <a:lstStyle/>
        <a:p>
          <a:pPr lvl="0" algn="ctr" defTabSz="755650" rtl="1">
            <a:lnSpc>
              <a:spcPct val="90000"/>
            </a:lnSpc>
            <a:spcBef>
              <a:spcPct val="0"/>
            </a:spcBef>
            <a:spcAft>
              <a:spcPct val="35000"/>
            </a:spcAft>
          </a:pPr>
          <a:r>
            <a:rPr lang="ar-SA" sz="1700" kern="1200" dirty="0" smtClean="0">
              <a:solidFill>
                <a:schemeClr val="tx1">
                  <a:lumMod val="95000"/>
                  <a:lumOff val="5000"/>
                </a:schemeClr>
              </a:solidFill>
            </a:rPr>
            <a:t>5- تنوير الأفكار بالمعلومات الحديثة.</a:t>
          </a:r>
          <a:endParaRPr lang="ar-EG" sz="1700" kern="1200" dirty="0">
            <a:solidFill>
              <a:schemeClr val="tx1">
                <a:lumMod val="95000"/>
                <a:lumOff val="5000"/>
              </a:schemeClr>
            </a:solidFill>
          </a:endParaRPr>
        </a:p>
      </dsp:txBody>
      <dsp:txXfrm rot="10800000">
        <a:off x="1484785" y="3105347"/>
        <a:ext cx="4559092" cy="597620"/>
      </dsp:txXfrm>
    </dsp:sp>
    <dsp:sp modelId="{BEB1B6EB-944A-4CF9-86C0-B4D1A335E1F6}">
      <dsp:nvSpPr>
        <dsp:cNvPr id="0" name=""/>
        <dsp:cNvSpPr/>
      </dsp:nvSpPr>
      <dsp:spPr>
        <a:xfrm>
          <a:off x="1036569" y="3105347"/>
          <a:ext cx="597620" cy="597620"/>
        </a:xfrm>
        <a:prstGeom prst="ellipse">
          <a:avLst/>
        </a:prstGeom>
        <a:blipFill rotWithShape="1">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353B3A-34F7-4CE6-B111-967B39A411AC}">
      <dsp:nvSpPr>
        <dsp:cNvPr id="0" name=""/>
        <dsp:cNvSpPr/>
      </dsp:nvSpPr>
      <dsp:spPr>
        <a:xfrm rot="10800000">
          <a:off x="1335380" y="3881361"/>
          <a:ext cx="4708497" cy="597620"/>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3534" tIns="64770" rIns="120904" bIns="64770" numCol="1" spcCol="1270" anchor="ctr" anchorCtr="0">
          <a:noAutofit/>
        </a:bodyPr>
        <a:lstStyle/>
        <a:p>
          <a:pPr lvl="0" algn="ctr" defTabSz="755650" rtl="1">
            <a:lnSpc>
              <a:spcPct val="90000"/>
            </a:lnSpc>
            <a:spcBef>
              <a:spcPct val="0"/>
            </a:spcBef>
            <a:spcAft>
              <a:spcPct val="35000"/>
            </a:spcAft>
          </a:pPr>
          <a:r>
            <a:rPr lang="ar-SA" sz="1700" kern="1200" dirty="0" smtClean="0">
              <a:solidFill>
                <a:schemeClr val="tx1">
                  <a:lumMod val="95000"/>
                  <a:lumOff val="5000"/>
                </a:schemeClr>
              </a:solidFill>
            </a:rPr>
            <a:t>6-تعديل سلوك الفرد بما يتماشى مع سلوك المجتمع.</a:t>
          </a:r>
          <a:endParaRPr lang="ar-EG" sz="1700" kern="1200" dirty="0">
            <a:solidFill>
              <a:schemeClr val="tx1">
                <a:lumMod val="95000"/>
                <a:lumOff val="5000"/>
              </a:schemeClr>
            </a:solidFill>
          </a:endParaRPr>
        </a:p>
      </dsp:txBody>
      <dsp:txXfrm rot="10800000">
        <a:off x="1484785" y="3881361"/>
        <a:ext cx="4559092" cy="597620"/>
      </dsp:txXfrm>
    </dsp:sp>
    <dsp:sp modelId="{F5829F56-A2C0-42BC-84BA-524B51B6A5FE}">
      <dsp:nvSpPr>
        <dsp:cNvPr id="0" name=""/>
        <dsp:cNvSpPr/>
      </dsp:nvSpPr>
      <dsp:spPr>
        <a:xfrm>
          <a:off x="1036569" y="3881361"/>
          <a:ext cx="597620" cy="597620"/>
        </a:xfrm>
        <a:prstGeom prst="ellipse">
          <a:avLst/>
        </a:prstGeom>
        <a:blipFill rotWithShape="1">
          <a:blip xmlns:r="http://schemas.openxmlformats.org/officeDocument/2006/relationships" r:embed="rId6"/>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48D621-389F-41B5-98B2-7CBF6188DFD0}">
      <dsp:nvSpPr>
        <dsp:cNvPr id="0" name=""/>
        <dsp:cNvSpPr/>
      </dsp:nvSpPr>
      <dsp:spPr>
        <a:xfrm>
          <a:off x="-3517167" y="-540649"/>
          <a:ext cx="4193217" cy="4193217"/>
        </a:xfrm>
        <a:prstGeom prst="blockArc">
          <a:avLst>
            <a:gd name="adj1" fmla="val 18900000"/>
            <a:gd name="adj2" fmla="val 2700000"/>
            <a:gd name="adj3" fmla="val 515"/>
          </a:avLst>
        </a:pr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EAE421-1133-4108-85A7-5D241DAFC5EE}">
      <dsp:nvSpPr>
        <dsp:cNvPr id="0" name=""/>
        <dsp:cNvSpPr/>
      </dsp:nvSpPr>
      <dsp:spPr>
        <a:xfrm>
          <a:off x="354441" y="239244"/>
          <a:ext cx="5728696" cy="478737"/>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9998" tIns="40640" rIns="40640" bIns="40640" numCol="1" spcCol="1270" anchor="ctr" anchorCtr="0">
          <a:noAutofit/>
        </a:bodyPr>
        <a:lstStyle/>
        <a:p>
          <a:pPr lvl="0" algn="ctr" defTabSz="711200" rtl="1">
            <a:lnSpc>
              <a:spcPct val="90000"/>
            </a:lnSpc>
            <a:spcBef>
              <a:spcPct val="0"/>
            </a:spcBef>
            <a:spcAft>
              <a:spcPct val="35000"/>
            </a:spcAft>
          </a:pPr>
          <a:r>
            <a:rPr lang="ar-EG" sz="1600" kern="1200" dirty="0" smtClean="0">
              <a:solidFill>
                <a:schemeClr val="tx1">
                  <a:lumMod val="95000"/>
                  <a:lumOff val="5000"/>
                </a:schemeClr>
              </a:solidFill>
            </a:rPr>
            <a:t>تعريف أفلاطون للتربية (427-347 ق.م): (إنّ التربية هي أن تضفي على الجسم والنّفس كل جمال وكمال ممكن لها). </a:t>
          </a:r>
          <a:endParaRPr lang="ar-EG" sz="1600" kern="1200" dirty="0">
            <a:solidFill>
              <a:schemeClr val="tx1">
                <a:lumMod val="95000"/>
                <a:lumOff val="5000"/>
              </a:schemeClr>
            </a:solidFill>
          </a:endParaRPr>
        </a:p>
      </dsp:txBody>
      <dsp:txXfrm>
        <a:off x="354441" y="239244"/>
        <a:ext cx="5728696" cy="478737"/>
      </dsp:txXfrm>
    </dsp:sp>
    <dsp:sp modelId="{1586A3CD-D25F-43F2-AF38-928BB396F65C}">
      <dsp:nvSpPr>
        <dsp:cNvPr id="0" name=""/>
        <dsp:cNvSpPr/>
      </dsp:nvSpPr>
      <dsp:spPr>
        <a:xfrm>
          <a:off x="55230" y="179402"/>
          <a:ext cx="598421" cy="598421"/>
        </a:xfrm>
        <a:prstGeom prst="ellipse">
          <a:avLst/>
        </a:prstGeom>
        <a:blipFill rotWithShape="0">
          <a:blip xmlns:r="http://schemas.openxmlformats.org/officeDocument/2006/relationships" r:embed="rId1"/>
          <a:stretch>
            <a:fillRect/>
          </a:stretch>
        </a:blip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B889D1-A4CC-45E5-961B-B12BC274333A}">
      <dsp:nvSpPr>
        <dsp:cNvPr id="0" name=""/>
        <dsp:cNvSpPr/>
      </dsp:nvSpPr>
      <dsp:spPr>
        <a:xfrm>
          <a:off x="628912" y="957474"/>
          <a:ext cx="5454225" cy="478737"/>
        </a:xfrm>
        <a:prstGeom prst="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9998" tIns="30480" rIns="30480" bIns="30480" numCol="1" spcCol="1270" anchor="ctr" anchorCtr="0">
          <a:noAutofit/>
        </a:bodyPr>
        <a:lstStyle/>
        <a:p>
          <a:pPr lvl="0" algn="ctr" defTabSz="533400" rtl="1">
            <a:lnSpc>
              <a:spcPct val="90000"/>
            </a:lnSpc>
            <a:spcBef>
              <a:spcPct val="0"/>
            </a:spcBef>
            <a:spcAft>
              <a:spcPct val="35000"/>
            </a:spcAft>
          </a:pPr>
          <a:r>
            <a:rPr lang="ar-EG" sz="1200" kern="1200" dirty="0" smtClean="0">
              <a:solidFill>
                <a:schemeClr val="tx1">
                  <a:lumMod val="95000"/>
                  <a:lumOff val="5000"/>
                </a:schemeClr>
              </a:solidFill>
            </a:rPr>
            <a:t>تعريف ساطع الحصري (1881-1968 م): (التربية هي تنشئة الفرد قويّ البدن، حسن الخلق، صحيح التفكير، محبّاً لوطنه، معتزاً بقوميّته، مدركاً واجباته، مزوَّداً بالمعلومات اللازمة له في حياته). </a:t>
          </a:r>
          <a:endParaRPr lang="ar-EG" sz="1200" kern="1200" dirty="0">
            <a:solidFill>
              <a:schemeClr val="tx1">
                <a:lumMod val="95000"/>
                <a:lumOff val="5000"/>
              </a:schemeClr>
            </a:solidFill>
          </a:endParaRPr>
        </a:p>
      </dsp:txBody>
      <dsp:txXfrm>
        <a:off x="628912" y="957474"/>
        <a:ext cx="5454225" cy="478737"/>
      </dsp:txXfrm>
    </dsp:sp>
    <dsp:sp modelId="{1F99E0CC-4011-40E5-AB3E-D148414588F9}">
      <dsp:nvSpPr>
        <dsp:cNvPr id="0" name=""/>
        <dsp:cNvSpPr/>
      </dsp:nvSpPr>
      <dsp:spPr>
        <a:xfrm>
          <a:off x="329702" y="897632"/>
          <a:ext cx="598421" cy="598421"/>
        </a:xfrm>
        <a:prstGeom prst="ellipse">
          <a:avLst/>
        </a:prstGeom>
        <a:blipFill rotWithShape="0">
          <a:blip xmlns:r="http://schemas.openxmlformats.org/officeDocument/2006/relationships" r:embed="rId2"/>
          <a:stretch>
            <a:fillRect/>
          </a:stretch>
        </a:blip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dsp:style>
    </dsp:sp>
    <dsp:sp modelId="{0A815C5C-5C64-485A-BB89-A395920E796E}">
      <dsp:nvSpPr>
        <dsp:cNvPr id="0" name=""/>
        <dsp:cNvSpPr/>
      </dsp:nvSpPr>
      <dsp:spPr>
        <a:xfrm>
          <a:off x="628912" y="1675705"/>
          <a:ext cx="5454225" cy="478737"/>
        </a:xfrm>
        <a:prstGeom prst="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9998" tIns="38100" rIns="38100" bIns="38100" numCol="1" spcCol="1270" anchor="ctr" anchorCtr="0">
          <a:noAutofit/>
        </a:bodyPr>
        <a:lstStyle/>
        <a:p>
          <a:pPr lvl="0" algn="l" defTabSz="666750" rtl="1">
            <a:lnSpc>
              <a:spcPct val="90000"/>
            </a:lnSpc>
            <a:spcBef>
              <a:spcPct val="0"/>
            </a:spcBef>
            <a:spcAft>
              <a:spcPct val="35000"/>
            </a:spcAft>
          </a:pPr>
          <a:r>
            <a:rPr lang="ar-EG" sz="1500" kern="1200" dirty="0" smtClean="0">
              <a:solidFill>
                <a:schemeClr val="tx1">
                  <a:lumMod val="95000"/>
                  <a:lumOff val="5000"/>
                </a:schemeClr>
              </a:solidFill>
            </a:rPr>
            <a:t>تعريف إسماعيل القبّاني (1898-1963 م): (التّربية هي مساعدة الفرد على تحقيق ذاته حتى يبلغ أقصى كمالاته الماديّة والروحيّة في إطار المجتمع الذي يعيش فيه). </a:t>
          </a:r>
          <a:endParaRPr lang="ar-EG" sz="1500" kern="1200" dirty="0">
            <a:solidFill>
              <a:schemeClr val="tx1">
                <a:lumMod val="95000"/>
                <a:lumOff val="5000"/>
              </a:schemeClr>
            </a:solidFill>
          </a:endParaRPr>
        </a:p>
      </dsp:txBody>
      <dsp:txXfrm>
        <a:off x="628912" y="1675705"/>
        <a:ext cx="5454225" cy="478737"/>
      </dsp:txXfrm>
    </dsp:sp>
    <dsp:sp modelId="{89B67B52-D07B-4857-A43E-67687877C796}">
      <dsp:nvSpPr>
        <dsp:cNvPr id="0" name=""/>
        <dsp:cNvSpPr/>
      </dsp:nvSpPr>
      <dsp:spPr>
        <a:xfrm>
          <a:off x="329702" y="1615863"/>
          <a:ext cx="598421" cy="598421"/>
        </a:xfrm>
        <a:prstGeom prst="ellipse">
          <a:avLst/>
        </a:prstGeom>
        <a:blipFill rotWithShape="0">
          <a:blip xmlns:r="http://schemas.openxmlformats.org/officeDocument/2006/relationships" r:embed="rId3"/>
          <a:stretch>
            <a:fillRect/>
          </a:stretch>
        </a:blip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dsp:style>
    </dsp:sp>
    <dsp:sp modelId="{8F8B14C1-6A71-477B-B749-C5C7D5B52E5F}">
      <dsp:nvSpPr>
        <dsp:cNvPr id="0" name=""/>
        <dsp:cNvSpPr/>
      </dsp:nvSpPr>
      <dsp:spPr>
        <a:xfrm>
          <a:off x="354441" y="2393936"/>
          <a:ext cx="5728696" cy="478737"/>
        </a:xfrm>
        <a:prstGeom prst="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9998" tIns="38100" rIns="38100" bIns="38100" numCol="1" spcCol="1270" anchor="ctr" anchorCtr="0">
          <a:noAutofit/>
        </a:bodyPr>
        <a:lstStyle/>
        <a:p>
          <a:pPr lvl="0" algn="ctr" defTabSz="666750" rtl="1">
            <a:lnSpc>
              <a:spcPct val="90000"/>
            </a:lnSpc>
            <a:spcBef>
              <a:spcPct val="0"/>
            </a:spcBef>
            <a:spcAft>
              <a:spcPct val="35000"/>
            </a:spcAft>
          </a:pPr>
          <a:r>
            <a:rPr lang="ar-EG" sz="1500" kern="1200" dirty="0" smtClean="0">
              <a:solidFill>
                <a:schemeClr val="tx1">
                  <a:lumMod val="95000"/>
                  <a:lumOff val="5000"/>
                </a:schemeClr>
              </a:solidFill>
            </a:rPr>
            <a:t>تعريف جود ديوي (1845-1905 م): (التّربية هي الحياة وهي عمليّة تكيّف بين الفرد وبيئته). </a:t>
          </a:r>
          <a:endParaRPr lang="ar-EG" sz="1500" kern="1200" dirty="0">
            <a:solidFill>
              <a:schemeClr val="tx1">
                <a:lumMod val="95000"/>
                <a:lumOff val="5000"/>
              </a:schemeClr>
            </a:solidFill>
          </a:endParaRPr>
        </a:p>
      </dsp:txBody>
      <dsp:txXfrm>
        <a:off x="354441" y="2393936"/>
        <a:ext cx="5728696" cy="478737"/>
      </dsp:txXfrm>
    </dsp:sp>
    <dsp:sp modelId="{3093EA3C-0717-4545-B32C-21D996E513AD}">
      <dsp:nvSpPr>
        <dsp:cNvPr id="0" name=""/>
        <dsp:cNvSpPr/>
      </dsp:nvSpPr>
      <dsp:spPr>
        <a:xfrm>
          <a:off x="55230" y="2334094"/>
          <a:ext cx="598421" cy="598421"/>
        </a:xfrm>
        <a:prstGeom prst="ellipse">
          <a:avLst/>
        </a:prstGeom>
        <a:blipFill rotWithShape="0">
          <a:blip xmlns:r="http://schemas.openxmlformats.org/officeDocument/2006/relationships" r:embed="rId4"/>
          <a:stretch>
            <a:fillRect/>
          </a:stretch>
        </a:blip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96C312-56F0-446A-8436-CB466250F7C3}">
      <dsp:nvSpPr>
        <dsp:cNvPr id="0" name=""/>
        <dsp:cNvSpPr/>
      </dsp:nvSpPr>
      <dsp:spPr>
        <a:xfrm>
          <a:off x="916483" y="1984"/>
          <a:ext cx="2030015" cy="121800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EG" sz="1400" kern="1200" dirty="0" smtClean="0"/>
            <a:t>أصبحت التربية استراتيجيّةً وطنيّةً لشعوب العالم، يتمّ وضع الميزانيّات والخطط والكوادر البشريّة من السياسات والبلدان لتحقيق الأهداف المرجوّ أن يسير الأفراد عليها من خلال التربية</a:t>
          </a:r>
          <a:endParaRPr lang="ar-EG" sz="1400" kern="1200" dirty="0"/>
        </a:p>
      </dsp:txBody>
      <dsp:txXfrm>
        <a:off x="916483" y="1984"/>
        <a:ext cx="2030015" cy="1218009"/>
      </dsp:txXfrm>
    </dsp:sp>
    <dsp:sp modelId="{1A9B9257-B7A8-4564-8B51-09112565ACBD}">
      <dsp:nvSpPr>
        <dsp:cNvPr id="0" name=""/>
        <dsp:cNvSpPr/>
      </dsp:nvSpPr>
      <dsp:spPr>
        <a:xfrm>
          <a:off x="3149500" y="1984"/>
          <a:ext cx="2030015" cy="1218009"/>
        </a:xfrm>
        <a:prstGeom prst="rect">
          <a:avLst/>
        </a:prstGeom>
        <a:solidFill>
          <a:schemeClr val="accent4">
            <a:hueOff val="-1116192"/>
            <a:satOff val="6725"/>
            <a:lumOff val="53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EG" sz="1400" kern="1200" dirty="0" smtClean="0"/>
            <a:t>عاملٌ مهمٌ من عوامل التنمية الاقتصاديّة، عن طريق تكوين أفرادٍ مؤهلين واستثمار القوى البشرية وإعدادها وتأهيلها للعمل في الاقتصاد</a:t>
          </a:r>
          <a:endParaRPr lang="ar-EG" sz="1400" kern="1200" dirty="0"/>
        </a:p>
      </dsp:txBody>
      <dsp:txXfrm>
        <a:off x="3149500" y="1984"/>
        <a:ext cx="2030015" cy="1218009"/>
      </dsp:txXfrm>
    </dsp:sp>
    <dsp:sp modelId="{48E38908-022D-4D81-A38F-5F017EB8A406}">
      <dsp:nvSpPr>
        <dsp:cNvPr id="0" name=""/>
        <dsp:cNvSpPr/>
      </dsp:nvSpPr>
      <dsp:spPr>
        <a:xfrm>
          <a:off x="916483" y="1422995"/>
          <a:ext cx="2030015" cy="1218009"/>
        </a:xfrm>
        <a:prstGeom prst="rect">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EG" sz="1400" kern="1200" dirty="0" smtClean="0"/>
            <a:t>عاملٌ مهمٌ من عوامل التنمية الاجتماعيّة، حيث تربي الفرد على تحمل مسؤولياته الاجتماعية، ومعرفة حقوقه وواجباته</a:t>
          </a:r>
          <a:endParaRPr lang="ar-EG" sz="1400" kern="1200" dirty="0"/>
        </a:p>
      </dsp:txBody>
      <dsp:txXfrm>
        <a:off x="916483" y="1422995"/>
        <a:ext cx="2030015" cy="1218009"/>
      </dsp:txXfrm>
    </dsp:sp>
    <dsp:sp modelId="{FFA96A5B-62D2-4DD9-A3F7-65800CD4416F}">
      <dsp:nvSpPr>
        <dsp:cNvPr id="0" name=""/>
        <dsp:cNvSpPr/>
      </dsp:nvSpPr>
      <dsp:spPr>
        <a:xfrm>
          <a:off x="3149500" y="1422995"/>
          <a:ext cx="2030015" cy="1218009"/>
        </a:xfrm>
        <a:prstGeom prst="rect">
          <a:avLst/>
        </a:prstGeom>
        <a:solidFill>
          <a:schemeClr val="accent4">
            <a:hueOff val="-3348577"/>
            <a:satOff val="20174"/>
            <a:lumOff val="161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EG" sz="1400" kern="1200" dirty="0" smtClean="0"/>
            <a:t>عاملٌ مهمٌ في بناء الدولة العصريّة الحديثة التي تتماشى مع الحضارة، وتواكب التقدم العلميّ والتكنولوجيّ، ويعيش الفرد فيها حياةً كريمةً برفاهيّةٍ وعدالةٍ اجتماعيّةٍ بين جميع الأفراد</a:t>
          </a:r>
          <a:endParaRPr lang="ar-EG" sz="1400" kern="1200" dirty="0"/>
        </a:p>
      </dsp:txBody>
      <dsp:txXfrm>
        <a:off x="3149500" y="1422995"/>
        <a:ext cx="2030015" cy="1218009"/>
      </dsp:txXfrm>
    </dsp:sp>
    <dsp:sp modelId="{49861611-8ECA-4C7E-BC53-D1D869AF9096}">
      <dsp:nvSpPr>
        <dsp:cNvPr id="0" name=""/>
        <dsp:cNvSpPr/>
      </dsp:nvSpPr>
      <dsp:spPr>
        <a:xfrm>
          <a:off x="2032992" y="2844006"/>
          <a:ext cx="2030015" cy="1218009"/>
        </a:xfrm>
        <a:prstGeom prst="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EG" sz="1400" kern="1200" dirty="0" smtClean="0"/>
            <a:t>عاملٌ مهمٌ في التماسك الاجتماعيّ والوحدة الوطنية والقوميّة من خلال توحيد القوى والاتجاهات في المجتمع لخلق وحدةٍ فكريّةٍ تؤدي إلى ترابط المجتمع وتماسك أفراده</a:t>
          </a:r>
          <a:endParaRPr lang="ar-EG" sz="1400" kern="1200" dirty="0"/>
        </a:p>
      </dsp:txBody>
      <dsp:txXfrm>
        <a:off x="2032992" y="2844006"/>
        <a:ext cx="2030015" cy="121800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D85BCA-4DA0-46B6-8CDA-C37FE3579941}">
      <dsp:nvSpPr>
        <dsp:cNvPr id="0" name=""/>
        <dsp:cNvSpPr/>
      </dsp:nvSpPr>
      <dsp:spPr>
        <a:xfrm>
          <a:off x="0" y="0"/>
          <a:ext cx="1251701" cy="4064000"/>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rtl="1">
            <a:lnSpc>
              <a:spcPct val="90000"/>
            </a:lnSpc>
            <a:spcBef>
              <a:spcPct val="0"/>
            </a:spcBef>
            <a:spcAft>
              <a:spcPct val="35000"/>
            </a:spcAft>
          </a:pPr>
          <a:r>
            <a:rPr lang="ar-EG" sz="1200" kern="1200" dirty="0" smtClean="0">
              <a:solidFill>
                <a:schemeClr val="tx1">
                  <a:lumMod val="95000"/>
                  <a:lumOff val="5000"/>
                </a:schemeClr>
              </a:solidFill>
            </a:rPr>
            <a:t>إعداد المواطن الصالح، وهي تُعدّ من أهم أهداف التربية في العصور القديمة والعصر الحاليّ، حيث تهتمّ التربية بالوصول إلى التوازن بفكر الإنسان وأحاسيسه وانفعالاته وجسده وأخلاقه ليكون مواطناً صالحاً متفقاً مع نفسه ومع المجتمع</a:t>
          </a:r>
          <a:endParaRPr lang="ar-EG" sz="1200" kern="1200" dirty="0">
            <a:solidFill>
              <a:schemeClr val="tx1">
                <a:lumMod val="95000"/>
                <a:lumOff val="5000"/>
              </a:schemeClr>
            </a:solidFill>
          </a:endParaRPr>
        </a:p>
      </dsp:txBody>
      <dsp:txXfrm>
        <a:off x="0" y="1625600"/>
        <a:ext cx="1251701" cy="1625600"/>
      </dsp:txXfrm>
    </dsp:sp>
    <dsp:sp modelId="{E2192C29-081E-4B3F-A5E5-95746204199E}">
      <dsp:nvSpPr>
        <dsp:cNvPr id="0" name=""/>
        <dsp:cNvSpPr/>
      </dsp:nvSpPr>
      <dsp:spPr>
        <a:xfrm>
          <a:off x="37551" y="54010"/>
          <a:ext cx="1176599" cy="1353312"/>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D1BB07-F457-46C2-A34E-8141DC7517F5}">
      <dsp:nvSpPr>
        <dsp:cNvPr id="0" name=""/>
        <dsp:cNvSpPr/>
      </dsp:nvSpPr>
      <dsp:spPr>
        <a:xfrm>
          <a:off x="1289252" y="0"/>
          <a:ext cx="1251701" cy="406400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1">
            <a:lnSpc>
              <a:spcPct val="90000"/>
            </a:lnSpc>
            <a:spcBef>
              <a:spcPct val="0"/>
            </a:spcBef>
            <a:spcAft>
              <a:spcPct val="35000"/>
            </a:spcAft>
          </a:pPr>
          <a:r>
            <a:rPr lang="ar-EG" sz="1400" kern="1200" dirty="0" smtClean="0">
              <a:solidFill>
                <a:schemeClr val="tx1">
                  <a:lumMod val="95000"/>
                  <a:lumOff val="5000"/>
                </a:schemeClr>
              </a:solidFill>
            </a:rPr>
            <a:t>تأهيل الفرد دينيّاً ودنيويّاً، حيث توجّهت التربية مع التطور الزمني للتوجّه الديني والروحانيّ لدى الأفراد، مع الأخذ بعين الاعتبار الحاجات الإنسانيّة والدنيويّة</a:t>
          </a:r>
          <a:endParaRPr lang="ar-EG" sz="1400" kern="1200" dirty="0">
            <a:solidFill>
              <a:schemeClr val="tx1">
                <a:lumMod val="95000"/>
                <a:lumOff val="5000"/>
              </a:schemeClr>
            </a:solidFill>
          </a:endParaRPr>
        </a:p>
      </dsp:txBody>
      <dsp:txXfrm>
        <a:off x="1289252" y="1625600"/>
        <a:ext cx="1251701" cy="1625600"/>
      </dsp:txXfrm>
    </dsp:sp>
    <dsp:sp modelId="{E836B610-66BB-47A5-976F-3B3B345AB351}">
      <dsp:nvSpPr>
        <dsp:cNvPr id="0" name=""/>
        <dsp:cNvSpPr/>
      </dsp:nvSpPr>
      <dsp:spPr>
        <a:xfrm>
          <a:off x="1326803" y="54010"/>
          <a:ext cx="1176599" cy="1353312"/>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06ED1AC-420B-45AC-98BE-C79D0F11F479}">
      <dsp:nvSpPr>
        <dsp:cNvPr id="0" name=""/>
        <dsp:cNvSpPr/>
      </dsp:nvSpPr>
      <dsp:spPr>
        <a:xfrm>
          <a:off x="2578505" y="0"/>
          <a:ext cx="1251701" cy="406400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1">
            <a:lnSpc>
              <a:spcPct val="90000"/>
            </a:lnSpc>
            <a:spcBef>
              <a:spcPct val="0"/>
            </a:spcBef>
            <a:spcAft>
              <a:spcPct val="35000"/>
            </a:spcAft>
          </a:pPr>
          <a:r>
            <a:rPr lang="ar-EG" sz="1400" kern="1200" dirty="0" smtClean="0">
              <a:solidFill>
                <a:schemeClr val="tx1">
                  <a:lumMod val="95000"/>
                  <a:lumOff val="5000"/>
                </a:schemeClr>
              </a:solidFill>
            </a:rPr>
            <a:t>تعليم الفرد وتدريبه على كيفية العمل وكسب الرزق، كونها العملية التي تؤهل الفرد للحياة وتجعله متكيّفاً مع البيئة المحيطة به</a:t>
          </a:r>
          <a:endParaRPr lang="ar-EG" sz="1400" kern="1200" dirty="0">
            <a:solidFill>
              <a:schemeClr val="tx1">
                <a:lumMod val="95000"/>
                <a:lumOff val="5000"/>
              </a:schemeClr>
            </a:solidFill>
          </a:endParaRPr>
        </a:p>
      </dsp:txBody>
      <dsp:txXfrm>
        <a:off x="2578505" y="1625600"/>
        <a:ext cx="1251701" cy="1625600"/>
      </dsp:txXfrm>
    </dsp:sp>
    <dsp:sp modelId="{98B612EB-8E82-493A-AC19-D8695024A5DD}">
      <dsp:nvSpPr>
        <dsp:cNvPr id="0" name=""/>
        <dsp:cNvSpPr/>
      </dsp:nvSpPr>
      <dsp:spPr>
        <a:xfrm>
          <a:off x="2616056" y="54010"/>
          <a:ext cx="1176599" cy="1353312"/>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683ABC3-F3EE-4D8B-B337-C58EBA7DDE74}">
      <dsp:nvSpPr>
        <dsp:cNvPr id="0" name=""/>
        <dsp:cNvSpPr/>
      </dsp:nvSpPr>
      <dsp:spPr>
        <a:xfrm>
          <a:off x="3867757" y="0"/>
          <a:ext cx="1251701" cy="406400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1">
            <a:lnSpc>
              <a:spcPct val="90000"/>
            </a:lnSpc>
            <a:spcBef>
              <a:spcPct val="0"/>
            </a:spcBef>
            <a:spcAft>
              <a:spcPct val="35000"/>
            </a:spcAft>
          </a:pPr>
          <a:r>
            <a:rPr lang="ar-EG" sz="1400" kern="1200" dirty="0" smtClean="0">
              <a:solidFill>
                <a:schemeClr val="tx1">
                  <a:lumMod val="95000"/>
                  <a:lumOff val="5000"/>
                </a:schemeClr>
              </a:solidFill>
            </a:rPr>
            <a:t>هدف تنمويّ للمجتمع ككل بجميع النواحي الاقتصاديّة والاجتماعيّة والثقافيّة والسياسيّة</a:t>
          </a:r>
          <a:endParaRPr lang="ar-EG" sz="1400" kern="1200" dirty="0">
            <a:solidFill>
              <a:schemeClr val="tx1">
                <a:lumMod val="95000"/>
                <a:lumOff val="5000"/>
              </a:schemeClr>
            </a:solidFill>
          </a:endParaRPr>
        </a:p>
      </dsp:txBody>
      <dsp:txXfrm>
        <a:off x="3867757" y="1625600"/>
        <a:ext cx="1251701" cy="1625600"/>
      </dsp:txXfrm>
    </dsp:sp>
    <dsp:sp modelId="{0445B027-CB7B-46BE-BC1B-4E499A50BAB0}">
      <dsp:nvSpPr>
        <dsp:cNvPr id="0" name=""/>
        <dsp:cNvSpPr/>
      </dsp:nvSpPr>
      <dsp:spPr>
        <a:xfrm>
          <a:off x="3905308" y="54010"/>
          <a:ext cx="1176599" cy="1353312"/>
        </a:xfrm>
        <a:prstGeom prst="ellipse">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D16BD5-CA78-43A1-BF5E-736D4E64E5CD}">
      <dsp:nvSpPr>
        <dsp:cNvPr id="0" name=""/>
        <dsp:cNvSpPr/>
      </dsp:nvSpPr>
      <dsp:spPr>
        <a:xfrm>
          <a:off x="5157010" y="0"/>
          <a:ext cx="1251701" cy="4064000"/>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rtl="1">
            <a:lnSpc>
              <a:spcPct val="90000"/>
            </a:lnSpc>
            <a:spcBef>
              <a:spcPct val="0"/>
            </a:spcBef>
            <a:spcAft>
              <a:spcPct val="35000"/>
            </a:spcAft>
          </a:pPr>
          <a:r>
            <a:rPr lang="ar-EG" sz="1200" kern="1200" dirty="0" smtClean="0">
              <a:solidFill>
                <a:schemeClr val="tx1">
                  <a:lumMod val="95000"/>
                  <a:lumOff val="5000"/>
                </a:schemeClr>
              </a:solidFill>
            </a:rPr>
            <a:t>هدف وطنيّ وقوميّ، فالتربية وسيلة لتقوية الشعور بالوحدة الوطنية والقوميّة، هذا الشعور النابع من وحدة اللغة والتاريخ والجغرافيا وآمال المستقبل وطموحاته</a:t>
          </a:r>
          <a:endParaRPr lang="ar-EG" sz="1200" kern="1200" dirty="0">
            <a:solidFill>
              <a:schemeClr val="tx1">
                <a:lumMod val="95000"/>
                <a:lumOff val="5000"/>
              </a:schemeClr>
            </a:solidFill>
          </a:endParaRPr>
        </a:p>
      </dsp:txBody>
      <dsp:txXfrm>
        <a:off x="5157010" y="1625600"/>
        <a:ext cx="1251701" cy="1625600"/>
      </dsp:txXfrm>
    </dsp:sp>
    <dsp:sp modelId="{6A17D42F-19FC-463F-BB7A-388A48492D87}">
      <dsp:nvSpPr>
        <dsp:cNvPr id="0" name=""/>
        <dsp:cNvSpPr/>
      </dsp:nvSpPr>
      <dsp:spPr>
        <a:xfrm>
          <a:off x="5194561" y="54010"/>
          <a:ext cx="1176599" cy="1353312"/>
        </a:xfrm>
        <a:prstGeom prst="ellipse">
          <a:avLst/>
        </a:prstGeom>
        <a:blipFill rotWithShape="1">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91ECDD-8AE9-4A36-A76F-0BFB4B29A818}">
      <dsp:nvSpPr>
        <dsp:cNvPr id="0" name=""/>
        <dsp:cNvSpPr/>
      </dsp:nvSpPr>
      <dsp:spPr>
        <a:xfrm>
          <a:off x="256348" y="3404855"/>
          <a:ext cx="5896015" cy="609600"/>
        </a:xfrm>
        <a:prstGeom prst="leftRightArrow">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23B9C-A9C4-454E-8D55-1582767434D5}">
      <dsp:nvSpPr>
        <dsp:cNvPr id="0" name=""/>
        <dsp:cNvSpPr/>
      </dsp:nvSpPr>
      <dsp:spPr>
        <a:xfrm>
          <a:off x="2425832" y="1735463"/>
          <a:ext cx="1219200" cy="12192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740" tIns="78740" rIns="78740" bIns="78740" numCol="1" spcCol="1270" anchor="ctr" anchorCtr="0">
          <a:noAutofit/>
        </a:bodyPr>
        <a:lstStyle/>
        <a:p>
          <a:pPr lvl="0" algn="ctr" defTabSz="1377950" rtl="1">
            <a:lnSpc>
              <a:spcPct val="90000"/>
            </a:lnSpc>
            <a:spcBef>
              <a:spcPct val="0"/>
            </a:spcBef>
            <a:spcAft>
              <a:spcPct val="35000"/>
            </a:spcAft>
          </a:pPr>
          <a:r>
            <a:rPr lang="ar-EG" sz="3100" kern="1200" dirty="0" smtClean="0"/>
            <a:t>العوامل الداخلية</a:t>
          </a:r>
          <a:endParaRPr lang="ar-EG" sz="3100" kern="1200" dirty="0"/>
        </a:p>
      </dsp:txBody>
      <dsp:txXfrm>
        <a:off x="2485348" y="1794979"/>
        <a:ext cx="1100168" cy="1100168"/>
      </dsp:txXfrm>
    </dsp:sp>
    <dsp:sp modelId="{DEEB3D1B-628F-48FA-8B89-5B5AD76156F3}">
      <dsp:nvSpPr>
        <dsp:cNvPr id="0" name=""/>
        <dsp:cNvSpPr/>
      </dsp:nvSpPr>
      <dsp:spPr>
        <a:xfrm rot="16200000">
          <a:off x="2719703" y="1419734"/>
          <a:ext cx="631458" cy="0"/>
        </a:xfrm>
        <a:custGeom>
          <a:avLst/>
          <a:gdLst/>
          <a:ahLst/>
          <a:cxnLst/>
          <a:rect l="0" t="0" r="0" b="0"/>
          <a:pathLst>
            <a:path>
              <a:moveTo>
                <a:pt x="0" y="0"/>
              </a:moveTo>
              <a:lnTo>
                <a:pt x="631458"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1E3DEE2-5EB5-436F-B01F-483B4B3FA514}">
      <dsp:nvSpPr>
        <dsp:cNvPr id="0" name=""/>
        <dsp:cNvSpPr/>
      </dsp:nvSpPr>
      <dsp:spPr>
        <a:xfrm>
          <a:off x="2039887" y="-160378"/>
          <a:ext cx="1991089" cy="1264382"/>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577850" rtl="1">
            <a:lnSpc>
              <a:spcPct val="90000"/>
            </a:lnSpc>
            <a:spcBef>
              <a:spcPct val="0"/>
            </a:spcBef>
            <a:spcAft>
              <a:spcPct val="35000"/>
            </a:spcAft>
          </a:pPr>
          <a:r>
            <a:rPr lang="ar-EG" sz="1300" kern="1200" dirty="0" smtClean="0">
              <a:solidFill>
                <a:schemeClr val="tx1">
                  <a:lumMod val="95000"/>
                  <a:lumOff val="5000"/>
                </a:schemeClr>
              </a:solidFill>
            </a:rPr>
            <a:t>الدين: يؤثر الدين بصورة كبيرة في عملية التنشئة الاجتماعية وذلك بسبب اختلاف الأديان والطباع التي تنبع من كل دين؛ فعلى سبيل المثال يحرص الإسلام على تنشئة أفراده بالقرآن والسنة</a:t>
          </a:r>
          <a:endParaRPr lang="ar-EG" sz="1300" kern="1200" dirty="0">
            <a:solidFill>
              <a:schemeClr val="tx1">
                <a:lumMod val="95000"/>
                <a:lumOff val="5000"/>
              </a:schemeClr>
            </a:solidFill>
          </a:endParaRPr>
        </a:p>
      </dsp:txBody>
      <dsp:txXfrm>
        <a:off x="2101609" y="-98656"/>
        <a:ext cx="1867645" cy="1140938"/>
      </dsp:txXfrm>
    </dsp:sp>
    <dsp:sp modelId="{672FA9D9-D5A3-46BC-A46B-ADAEDF0F9A46}">
      <dsp:nvSpPr>
        <dsp:cNvPr id="0" name=""/>
        <dsp:cNvSpPr/>
      </dsp:nvSpPr>
      <dsp:spPr>
        <a:xfrm rot="1800000">
          <a:off x="3638666" y="2720774"/>
          <a:ext cx="95034" cy="0"/>
        </a:xfrm>
        <a:custGeom>
          <a:avLst/>
          <a:gdLst/>
          <a:ahLst/>
          <a:cxnLst/>
          <a:rect l="0" t="0" r="0" b="0"/>
          <a:pathLst>
            <a:path>
              <a:moveTo>
                <a:pt x="0" y="0"/>
              </a:moveTo>
              <a:lnTo>
                <a:pt x="95034"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A82AF2-0248-4B36-98B3-E2E8E4683508}">
      <dsp:nvSpPr>
        <dsp:cNvPr id="0" name=""/>
        <dsp:cNvSpPr/>
      </dsp:nvSpPr>
      <dsp:spPr>
        <a:xfrm>
          <a:off x="3727335" y="2359906"/>
          <a:ext cx="1860759" cy="1843564"/>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577850" rtl="1">
            <a:lnSpc>
              <a:spcPct val="90000"/>
            </a:lnSpc>
            <a:spcBef>
              <a:spcPct val="0"/>
            </a:spcBef>
            <a:spcAft>
              <a:spcPct val="35000"/>
            </a:spcAft>
          </a:pPr>
          <a:r>
            <a:rPr lang="ar-EG" sz="1300" kern="1200" dirty="0" smtClean="0">
              <a:solidFill>
                <a:schemeClr val="tx1">
                  <a:lumMod val="95000"/>
                  <a:lumOff val="5000"/>
                </a:schemeClr>
              </a:solidFill>
            </a:rPr>
            <a:t>الأسرة: هي الوحدة الاجتماعية التي تهدف إلى المحافظة على النوع الإنساني؛ فهي أول ما يقابل الإنسان، وهي التي تسهم بشكل أساسي في تكوين شخصية الطفل من خلال التفاعل والعلاقات بين الأفراد</a:t>
          </a:r>
          <a:endParaRPr lang="ar-EG" sz="1300" kern="1200" dirty="0">
            <a:solidFill>
              <a:schemeClr val="tx1">
                <a:lumMod val="95000"/>
                <a:lumOff val="5000"/>
              </a:schemeClr>
            </a:solidFill>
          </a:endParaRPr>
        </a:p>
      </dsp:txBody>
      <dsp:txXfrm>
        <a:off x="3817330" y="2449901"/>
        <a:ext cx="1680769" cy="1663574"/>
      </dsp:txXfrm>
    </dsp:sp>
    <dsp:sp modelId="{07382054-80CB-4432-9A1B-D593ECC8323E}">
      <dsp:nvSpPr>
        <dsp:cNvPr id="0" name=""/>
        <dsp:cNvSpPr/>
      </dsp:nvSpPr>
      <dsp:spPr>
        <a:xfrm rot="9000000">
          <a:off x="2310084" y="2728030"/>
          <a:ext cx="124058" cy="0"/>
        </a:xfrm>
        <a:custGeom>
          <a:avLst/>
          <a:gdLst/>
          <a:ahLst/>
          <a:cxnLst/>
          <a:rect l="0" t="0" r="0" b="0"/>
          <a:pathLst>
            <a:path>
              <a:moveTo>
                <a:pt x="0" y="0"/>
              </a:moveTo>
              <a:lnTo>
                <a:pt x="124058"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A0E88A-C33F-49AD-B854-117D5485B42F}">
      <dsp:nvSpPr>
        <dsp:cNvPr id="0" name=""/>
        <dsp:cNvSpPr/>
      </dsp:nvSpPr>
      <dsp:spPr>
        <a:xfrm>
          <a:off x="507905" y="2338998"/>
          <a:ext cx="1810489" cy="1885379"/>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666750" rtl="1">
            <a:lnSpc>
              <a:spcPct val="90000"/>
            </a:lnSpc>
            <a:spcBef>
              <a:spcPct val="0"/>
            </a:spcBef>
            <a:spcAft>
              <a:spcPct val="35000"/>
            </a:spcAft>
          </a:pPr>
          <a:r>
            <a:rPr lang="ar-EG" sz="1500" kern="1200" dirty="0" smtClean="0">
              <a:solidFill>
                <a:schemeClr val="tx1">
                  <a:lumMod val="95000"/>
                  <a:lumOff val="5000"/>
                </a:schemeClr>
              </a:solidFill>
            </a:rPr>
            <a:t>نوع العلاقات الأسرية: تؤثر العلاقات الأسرية في عملية التنشئة الاجتماعية حيث أن السعادة الزوجية تؤدي إلى تماسك الأسرة، مما يخلق جواً يساعد على نمو الطفل بطريقة متكاملة</a:t>
          </a:r>
          <a:endParaRPr lang="ar-EG" sz="1500" kern="1200" dirty="0">
            <a:solidFill>
              <a:schemeClr val="tx1">
                <a:lumMod val="95000"/>
                <a:lumOff val="5000"/>
              </a:schemeClr>
            </a:solidFill>
          </a:endParaRPr>
        </a:p>
      </dsp:txBody>
      <dsp:txXfrm>
        <a:off x="596286" y="2427379"/>
        <a:ext cx="1633727" cy="170861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FAA7A4-6628-46E1-9B78-28D3FB3065E6}">
      <dsp:nvSpPr>
        <dsp:cNvPr id="0" name=""/>
        <dsp:cNvSpPr/>
      </dsp:nvSpPr>
      <dsp:spPr>
        <a:xfrm>
          <a:off x="744" y="145603"/>
          <a:ext cx="2902148" cy="174128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1">
            <a:lnSpc>
              <a:spcPct val="90000"/>
            </a:lnSpc>
            <a:spcBef>
              <a:spcPct val="0"/>
            </a:spcBef>
            <a:spcAft>
              <a:spcPct val="35000"/>
            </a:spcAft>
          </a:pPr>
          <a:r>
            <a:rPr lang="ar-EG" sz="1700" kern="1200" dirty="0" smtClean="0">
              <a:solidFill>
                <a:schemeClr val="tx1">
                  <a:lumMod val="95000"/>
                  <a:lumOff val="5000"/>
                </a:schemeClr>
              </a:solidFill>
            </a:rPr>
            <a:t>1- الملاحظة : والمقصود بالتربية بالملاحظة ملاحقة الولد وملازمته في التكوين العقيدي والأخلاقي، ومراقبته وملاحظته في الإعداد النفسي والاجتماعي. كما ينبغي الحذر من التضييق على الولد ومرافقته في كل مكان وزمان</a:t>
          </a:r>
          <a:endParaRPr lang="ar-EG" sz="1700" kern="1200" dirty="0">
            <a:solidFill>
              <a:schemeClr val="tx1">
                <a:lumMod val="95000"/>
                <a:lumOff val="5000"/>
              </a:schemeClr>
            </a:solidFill>
          </a:endParaRPr>
        </a:p>
      </dsp:txBody>
      <dsp:txXfrm>
        <a:off x="744" y="145603"/>
        <a:ext cx="2902148" cy="1741289"/>
      </dsp:txXfrm>
    </dsp:sp>
    <dsp:sp modelId="{7426BF89-FC12-48F8-9381-5B254679F207}">
      <dsp:nvSpPr>
        <dsp:cNvPr id="0" name=""/>
        <dsp:cNvSpPr/>
      </dsp:nvSpPr>
      <dsp:spPr>
        <a:xfrm>
          <a:off x="3193107" y="145603"/>
          <a:ext cx="2902148" cy="174128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1">
            <a:lnSpc>
              <a:spcPct val="90000"/>
            </a:lnSpc>
            <a:spcBef>
              <a:spcPct val="0"/>
            </a:spcBef>
            <a:spcAft>
              <a:spcPct val="35000"/>
            </a:spcAft>
          </a:pPr>
          <a:r>
            <a:rPr lang="ar-EG" sz="1700" kern="1200" dirty="0" smtClean="0">
              <a:solidFill>
                <a:schemeClr val="tx1">
                  <a:lumMod val="95000"/>
                  <a:lumOff val="5000"/>
                </a:schemeClr>
              </a:solidFill>
            </a:rPr>
            <a:t>2- التربية بالعادة : الأصل في التربية بالعادة حديث النبي صلى الله عليه وسلم في شأن الصلاة؛ لأن التكرار الذي يدوم ثلاث سنوات كفيل بغرس العبادة حتى تصبح عادة راسخة في النفس</a:t>
          </a:r>
          <a:endParaRPr lang="ar-EG" sz="1700" kern="1200" dirty="0">
            <a:solidFill>
              <a:schemeClr val="tx1">
                <a:lumMod val="95000"/>
                <a:lumOff val="5000"/>
              </a:schemeClr>
            </a:solidFill>
          </a:endParaRPr>
        </a:p>
      </dsp:txBody>
      <dsp:txXfrm>
        <a:off x="3193107" y="145603"/>
        <a:ext cx="2902148" cy="1741289"/>
      </dsp:txXfrm>
    </dsp:sp>
    <dsp:sp modelId="{4DE836DC-4514-4ACF-B5ED-C9AC3705DCEC}">
      <dsp:nvSpPr>
        <dsp:cNvPr id="0" name=""/>
        <dsp:cNvSpPr/>
      </dsp:nvSpPr>
      <dsp:spPr>
        <a:xfrm>
          <a:off x="744" y="2177107"/>
          <a:ext cx="2902148" cy="174128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1">
            <a:lnSpc>
              <a:spcPct val="90000"/>
            </a:lnSpc>
            <a:spcBef>
              <a:spcPct val="0"/>
            </a:spcBef>
            <a:spcAft>
              <a:spcPct val="35000"/>
            </a:spcAft>
          </a:pPr>
          <a:r>
            <a:rPr lang="ar-EG" sz="1700" kern="1200" dirty="0" smtClean="0">
              <a:solidFill>
                <a:schemeClr val="tx1">
                  <a:lumMod val="95000"/>
                  <a:lumOff val="5000"/>
                </a:schemeClr>
              </a:solidFill>
            </a:rPr>
            <a:t>3- التربية بالإشارة : تستخدم التربية بالإشارة في بعض المواقف كأن يخطئ الطفل خطأ أمام بعض الضيوف أو في مَجْمَع كبير، أو أن يكون أول مرة يصدر منه ذلك، فعندها تصبح نظرة الغضب كافية أو الإشارة خفية باليد؛ لأن إيقاع العقوبة قد يجعل الطفل معانداً</a:t>
          </a:r>
          <a:endParaRPr lang="ar-EG" sz="1700" kern="1200" dirty="0">
            <a:solidFill>
              <a:schemeClr val="tx1">
                <a:lumMod val="95000"/>
                <a:lumOff val="5000"/>
              </a:schemeClr>
            </a:solidFill>
          </a:endParaRPr>
        </a:p>
      </dsp:txBody>
      <dsp:txXfrm>
        <a:off x="744" y="2177107"/>
        <a:ext cx="2902148" cy="1741289"/>
      </dsp:txXfrm>
    </dsp:sp>
    <dsp:sp modelId="{1D9E2F01-A49A-4DA1-A45E-3D7039D16446}">
      <dsp:nvSpPr>
        <dsp:cNvPr id="0" name=""/>
        <dsp:cNvSpPr/>
      </dsp:nvSpPr>
      <dsp:spPr>
        <a:xfrm>
          <a:off x="3193107" y="2177107"/>
          <a:ext cx="2902148" cy="1741289"/>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1">
            <a:lnSpc>
              <a:spcPct val="90000"/>
            </a:lnSpc>
            <a:spcBef>
              <a:spcPct val="0"/>
            </a:spcBef>
            <a:spcAft>
              <a:spcPct val="35000"/>
            </a:spcAft>
          </a:pPr>
          <a:r>
            <a:rPr lang="ar-EG" sz="1700" kern="1200" dirty="0" smtClean="0">
              <a:solidFill>
                <a:schemeClr val="tx1">
                  <a:lumMod val="95000"/>
                  <a:lumOff val="5000"/>
                </a:schemeClr>
              </a:solidFill>
            </a:rPr>
            <a:t>4- التربية بالموعظة وهدي السلف فيها : تعتمد الموعظة على جانبين، الأول: بيان الحق وتعرية المنكر. الثاني: إثارة الوجدان</a:t>
          </a:r>
          <a:endParaRPr lang="ar-EG" sz="1700" kern="1200" dirty="0">
            <a:solidFill>
              <a:schemeClr val="tx1">
                <a:lumMod val="95000"/>
                <a:lumOff val="5000"/>
              </a:schemeClr>
            </a:solidFill>
          </a:endParaRPr>
        </a:p>
      </dsp:txBody>
      <dsp:txXfrm>
        <a:off x="3193107" y="2177107"/>
        <a:ext cx="2902148" cy="174128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27D985-3490-462E-BABB-4276F8EE302E}">
      <dsp:nvSpPr>
        <dsp:cNvPr id="0" name=""/>
        <dsp:cNvSpPr/>
      </dsp:nvSpPr>
      <dsp:spPr>
        <a:xfrm>
          <a:off x="2816030" y="495849"/>
          <a:ext cx="382410" cy="91440"/>
        </a:xfrm>
        <a:custGeom>
          <a:avLst/>
          <a:gdLst/>
          <a:ahLst/>
          <a:cxnLst/>
          <a:rect l="0" t="0" r="0" b="0"/>
          <a:pathLst>
            <a:path>
              <a:moveTo>
                <a:pt x="0" y="45720"/>
              </a:moveTo>
              <a:lnTo>
                <a:pt x="382410"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EG" sz="500" kern="1200"/>
        </a:p>
      </dsp:txBody>
      <dsp:txXfrm>
        <a:off x="2996910" y="539504"/>
        <a:ext cx="20650" cy="4130"/>
      </dsp:txXfrm>
    </dsp:sp>
    <dsp:sp modelId="{9968EAE3-92CF-47F5-8468-B0BB84800F87}">
      <dsp:nvSpPr>
        <dsp:cNvPr id="0" name=""/>
        <dsp:cNvSpPr/>
      </dsp:nvSpPr>
      <dsp:spPr>
        <a:xfrm>
          <a:off x="1022131" y="2859"/>
          <a:ext cx="1795699" cy="107741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1">
            <a:lnSpc>
              <a:spcPct val="90000"/>
            </a:lnSpc>
            <a:spcBef>
              <a:spcPct val="0"/>
            </a:spcBef>
            <a:spcAft>
              <a:spcPct val="35000"/>
            </a:spcAft>
          </a:pPr>
          <a:r>
            <a:rPr lang="ar-EG" sz="1300" kern="1200" dirty="0" smtClean="0"/>
            <a:t>لا بدّ أن تكون البداية مع الطفل صحيحة، بحيث يطلق الأبوين عليه اسماً جميلاً وليّس سخيفاً، لأنه سيلازمه طوال عمره.</a:t>
          </a:r>
          <a:endParaRPr lang="ar-EG" sz="1300" kern="1200" dirty="0"/>
        </a:p>
      </dsp:txBody>
      <dsp:txXfrm>
        <a:off x="1022131" y="2859"/>
        <a:ext cx="1795699" cy="1077419"/>
      </dsp:txXfrm>
    </dsp:sp>
    <dsp:sp modelId="{2274F30F-ACA1-446D-90F4-34DDB9274157}">
      <dsp:nvSpPr>
        <dsp:cNvPr id="0" name=""/>
        <dsp:cNvSpPr/>
      </dsp:nvSpPr>
      <dsp:spPr>
        <a:xfrm>
          <a:off x="1919980" y="1078479"/>
          <a:ext cx="2208710" cy="382410"/>
        </a:xfrm>
        <a:custGeom>
          <a:avLst/>
          <a:gdLst/>
          <a:ahLst/>
          <a:cxnLst/>
          <a:rect l="0" t="0" r="0" b="0"/>
          <a:pathLst>
            <a:path>
              <a:moveTo>
                <a:pt x="2208710" y="0"/>
              </a:moveTo>
              <a:lnTo>
                <a:pt x="2208710" y="208305"/>
              </a:lnTo>
              <a:lnTo>
                <a:pt x="0" y="208305"/>
              </a:lnTo>
              <a:lnTo>
                <a:pt x="0" y="382410"/>
              </a:lnTo>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EG" sz="500" kern="1200"/>
        </a:p>
      </dsp:txBody>
      <dsp:txXfrm>
        <a:off x="2968161" y="1267619"/>
        <a:ext cx="112349" cy="4130"/>
      </dsp:txXfrm>
    </dsp:sp>
    <dsp:sp modelId="{FC9F314A-B5F1-431D-B097-228222058B68}">
      <dsp:nvSpPr>
        <dsp:cNvPr id="0" name=""/>
        <dsp:cNvSpPr/>
      </dsp:nvSpPr>
      <dsp:spPr>
        <a:xfrm>
          <a:off x="3230841" y="2859"/>
          <a:ext cx="1795699" cy="107741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1">
            <a:lnSpc>
              <a:spcPct val="90000"/>
            </a:lnSpc>
            <a:spcBef>
              <a:spcPct val="0"/>
            </a:spcBef>
            <a:spcAft>
              <a:spcPct val="35000"/>
            </a:spcAft>
          </a:pPr>
          <a:r>
            <a:rPr lang="ar-EG" sz="1300" kern="1200" dirty="0" smtClean="0"/>
            <a:t>لا تتوقع من الطفل أن يكون دائم الاستقامة وتصرفاته عقلانية، في النهاية هنالك شقاوة الأطفال وبراءتهم الممزوجة بطبيعتهم.</a:t>
          </a:r>
          <a:endParaRPr lang="ar-EG" sz="1300" kern="1200" dirty="0"/>
        </a:p>
      </dsp:txBody>
      <dsp:txXfrm>
        <a:off x="3230841" y="2859"/>
        <a:ext cx="1795699" cy="1077419"/>
      </dsp:txXfrm>
    </dsp:sp>
    <dsp:sp modelId="{57CE113B-276B-4F89-9EC9-6C39BCA24800}">
      <dsp:nvSpPr>
        <dsp:cNvPr id="0" name=""/>
        <dsp:cNvSpPr/>
      </dsp:nvSpPr>
      <dsp:spPr>
        <a:xfrm>
          <a:off x="2816030" y="1986280"/>
          <a:ext cx="382410" cy="91440"/>
        </a:xfrm>
        <a:custGeom>
          <a:avLst/>
          <a:gdLst/>
          <a:ahLst/>
          <a:cxnLst/>
          <a:rect l="0" t="0" r="0" b="0"/>
          <a:pathLst>
            <a:path>
              <a:moveTo>
                <a:pt x="0" y="45720"/>
              </a:moveTo>
              <a:lnTo>
                <a:pt x="382410" y="45720"/>
              </a:lnTo>
            </a:path>
          </a:pathLst>
        </a:custGeom>
        <a:noFill/>
        <a:ln w="9525" cap="flat"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EG" sz="500" kern="1200"/>
        </a:p>
      </dsp:txBody>
      <dsp:txXfrm>
        <a:off x="2996910" y="2029934"/>
        <a:ext cx="20650" cy="4130"/>
      </dsp:txXfrm>
    </dsp:sp>
    <dsp:sp modelId="{358488FF-4394-461F-8259-7F8267805A09}">
      <dsp:nvSpPr>
        <dsp:cNvPr id="0" name=""/>
        <dsp:cNvSpPr/>
      </dsp:nvSpPr>
      <dsp:spPr>
        <a:xfrm>
          <a:off x="1022131" y="1493290"/>
          <a:ext cx="1795699" cy="107741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1">
            <a:lnSpc>
              <a:spcPct val="90000"/>
            </a:lnSpc>
            <a:spcBef>
              <a:spcPct val="0"/>
            </a:spcBef>
            <a:spcAft>
              <a:spcPct val="35000"/>
            </a:spcAft>
          </a:pPr>
          <a:r>
            <a:rPr lang="ar-EG" sz="1300" kern="1200" dirty="0" smtClean="0"/>
            <a:t>على الأبوين أن ينصتا لحديث طفلهم ولا يقاطعانه، ولا بدّ أن يشعر الطفل باهتمامهم له ولما يقوله.</a:t>
          </a:r>
          <a:endParaRPr lang="ar-EG" sz="1300" kern="1200" dirty="0"/>
        </a:p>
      </dsp:txBody>
      <dsp:txXfrm>
        <a:off x="1022131" y="1493290"/>
        <a:ext cx="1795699" cy="1077419"/>
      </dsp:txXfrm>
    </dsp:sp>
    <dsp:sp modelId="{6E1762C3-89AD-41A5-AB0D-A7BCDDD0152B}">
      <dsp:nvSpPr>
        <dsp:cNvPr id="0" name=""/>
        <dsp:cNvSpPr/>
      </dsp:nvSpPr>
      <dsp:spPr>
        <a:xfrm>
          <a:off x="1919980" y="2568909"/>
          <a:ext cx="2208710" cy="382410"/>
        </a:xfrm>
        <a:custGeom>
          <a:avLst/>
          <a:gdLst/>
          <a:ahLst/>
          <a:cxnLst/>
          <a:rect l="0" t="0" r="0" b="0"/>
          <a:pathLst>
            <a:path>
              <a:moveTo>
                <a:pt x="2208710" y="0"/>
              </a:moveTo>
              <a:lnTo>
                <a:pt x="2208710" y="208305"/>
              </a:lnTo>
              <a:lnTo>
                <a:pt x="0" y="208305"/>
              </a:lnTo>
              <a:lnTo>
                <a:pt x="0" y="382410"/>
              </a:lnTo>
            </a:path>
          </a:pathLst>
        </a:custGeom>
        <a:noFill/>
        <a:ln w="9525" cap="flat"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EG" sz="500" kern="1200"/>
        </a:p>
      </dsp:txBody>
      <dsp:txXfrm>
        <a:off x="2968161" y="2758050"/>
        <a:ext cx="112349" cy="4130"/>
      </dsp:txXfrm>
    </dsp:sp>
    <dsp:sp modelId="{E677562A-FB4E-4D87-8AC2-ABC9C424534D}">
      <dsp:nvSpPr>
        <dsp:cNvPr id="0" name=""/>
        <dsp:cNvSpPr/>
      </dsp:nvSpPr>
      <dsp:spPr>
        <a:xfrm>
          <a:off x="3230841" y="1493290"/>
          <a:ext cx="1795699" cy="1077419"/>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1">
            <a:lnSpc>
              <a:spcPct val="90000"/>
            </a:lnSpc>
            <a:spcBef>
              <a:spcPct val="0"/>
            </a:spcBef>
            <a:spcAft>
              <a:spcPct val="35000"/>
            </a:spcAft>
          </a:pPr>
          <a:r>
            <a:rPr lang="ar-EG" sz="1300" kern="1200" dirty="0" smtClean="0"/>
            <a:t>لكلّ طفل دمية مفضلة، لذا من الجميل أن يشعر باهتمام أبويه بها والسؤال عنها وعدم التقليل من شأنها.</a:t>
          </a:r>
          <a:endParaRPr lang="ar-EG" sz="1300" kern="1200" dirty="0"/>
        </a:p>
      </dsp:txBody>
      <dsp:txXfrm>
        <a:off x="3230841" y="1493290"/>
        <a:ext cx="1795699" cy="1077419"/>
      </dsp:txXfrm>
    </dsp:sp>
    <dsp:sp modelId="{EC4C6533-DA60-4A9E-AA8E-6EC66DFFFD6A}">
      <dsp:nvSpPr>
        <dsp:cNvPr id="0" name=""/>
        <dsp:cNvSpPr/>
      </dsp:nvSpPr>
      <dsp:spPr>
        <a:xfrm>
          <a:off x="2816030" y="3476710"/>
          <a:ext cx="382410" cy="91440"/>
        </a:xfrm>
        <a:custGeom>
          <a:avLst/>
          <a:gdLst/>
          <a:ahLst/>
          <a:cxnLst/>
          <a:rect l="0" t="0" r="0" b="0"/>
          <a:pathLst>
            <a:path>
              <a:moveTo>
                <a:pt x="0" y="45720"/>
              </a:moveTo>
              <a:lnTo>
                <a:pt x="382410" y="45720"/>
              </a:lnTo>
            </a:path>
          </a:pathLst>
        </a:custGeom>
        <a:noFill/>
        <a:ln w="9525" cap="flat" cmpd="sng" algn="ctr">
          <a:solidFill>
            <a:schemeClr val="accent6">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EG" sz="500" kern="1200"/>
        </a:p>
      </dsp:txBody>
      <dsp:txXfrm>
        <a:off x="2996910" y="3520365"/>
        <a:ext cx="20650" cy="4130"/>
      </dsp:txXfrm>
    </dsp:sp>
    <dsp:sp modelId="{673CCB18-C089-46C1-98BE-BC589782417D}">
      <dsp:nvSpPr>
        <dsp:cNvPr id="0" name=""/>
        <dsp:cNvSpPr/>
      </dsp:nvSpPr>
      <dsp:spPr>
        <a:xfrm>
          <a:off x="1022131" y="2983720"/>
          <a:ext cx="1795699" cy="107741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1">
            <a:lnSpc>
              <a:spcPct val="90000"/>
            </a:lnSpc>
            <a:spcBef>
              <a:spcPct val="0"/>
            </a:spcBef>
            <a:spcAft>
              <a:spcPct val="35000"/>
            </a:spcAft>
          </a:pPr>
          <a:r>
            <a:rPr lang="ar-EG" sz="1300" kern="1200" dirty="0" smtClean="0"/>
            <a:t>الطفل دائماً معرّض للفشل أو الخطأ، لا بدّ أن يكون الأبوين مصدر دعم وتشجيع له للمحاولة مراراً وتكراراً وتوجيهه.</a:t>
          </a:r>
          <a:endParaRPr lang="ar-EG" sz="1300" kern="1200" dirty="0"/>
        </a:p>
      </dsp:txBody>
      <dsp:txXfrm>
        <a:off x="1022131" y="2983720"/>
        <a:ext cx="1795699" cy="1077419"/>
      </dsp:txXfrm>
    </dsp:sp>
    <dsp:sp modelId="{C102596D-4DDF-427D-BD4F-966BEA141B48}">
      <dsp:nvSpPr>
        <dsp:cNvPr id="0" name=""/>
        <dsp:cNvSpPr/>
      </dsp:nvSpPr>
      <dsp:spPr>
        <a:xfrm>
          <a:off x="3230841" y="2983720"/>
          <a:ext cx="1795699" cy="107741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1">
            <a:lnSpc>
              <a:spcPct val="90000"/>
            </a:lnSpc>
            <a:spcBef>
              <a:spcPct val="0"/>
            </a:spcBef>
            <a:spcAft>
              <a:spcPct val="35000"/>
            </a:spcAft>
          </a:pPr>
          <a:r>
            <a:rPr lang="ar-EG" sz="1300" kern="1200" dirty="0" smtClean="0"/>
            <a:t>لا بدّ من تقبّل الطفل كما هو، وتجنّب مقارنته بغيّره فهذا من شأنه أن يضعف ثقته بقدراته.</a:t>
          </a:r>
          <a:endParaRPr lang="ar-EG" sz="1300" kern="1200" dirty="0"/>
        </a:p>
      </dsp:txBody>
      <dsp:txXfrm>
        <a:off x="3230841" y="2983720"/>
        <a:ext cx="1795699" cy="107741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25D115-2E12-4728-A566-353A514B8C35}">
      <dsp:nvSpPr>
        <dsp:cNvPr id="0" name=""/>
        <dsp:cNvSpPr/>
      </dsp:nvSpPr>
      <dsp:spPr>
        <a:xfrm>
          <a:off x="0" y="0"/>
          <a:ext cx="5181600" cy="1219200"/>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ar-EG" sz="1300" kern="1200" dirty="0" smtClean="0">
              <a:solidFill>
                <a:schemeClr val="tx1">
                  <a:lumMod val="95000"/>
                  <a:lumOff val="5000"/>
                </a:schemeClr>
              </a:solidFill>
            </a:rPr>
            <a:t>تذكر أن ثورة طفلكِ العارمة ترعبه رعباً جماً واحرص على ألا يؤذي نفسه أو يؤذي أي شخص أو شيء آخر، ولو خرج طفلكِ من إحدى تلك النوبات العصبية ليكتشف أنه قد ضرب رأسه، فسيرى هذا التخريب برهاناً على قوتهِ الهائلة ودليل على عدم قدرتكِ على السيطرة عليهِ وإبقائه آمناً عندما يكون خارجاً عن شعوره</a:t>
          </a:r>
          <a:endParaRPr lang="ar-EG" sz="1300" kern="1200" dirty="0">
            <a:solidFill>
              <a:schemeClr val="tx1">
                <a:lumMod val="95000"/>
                <a:lumOff val="5000"/>
              </a:schemeClr>
            </a:solidFill>
          </a:endParaRPr>
        </a:p>
      </dsp:txBody>
      <dsp:txXfrm>
        <a:off x="35709" y="35709"/>
        <a:ext cx="3865988" cy="1147782"/>
      </dsp:txXfrm>
    </dsp:sp>
    <dsp:sp modelId="{D74B964D-5E63-41C0-8950-9EC61BC3D624}">
      <dsp:nvSpPr>
        <dsp:cNvPr id="0" name=""/>
        <dsp:cNvSpPr/>
      </dsp:nvSpPr>
      <dsp:spPr>
        <a:xfrm>
          <a:off x="457199" y="1422399"/>
          <a:ext cx="5181600" cy="1219200"/>
        </a:xfrm>
        <a:prstGeom prst="roundRect">
          <a:avLst>
            <a:gd name="adj" fmla="val 10000"/>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ar-EG" sz="1300" kern="1200" dirty="0" smtClean="0">
              <a:solidFill>
                <a:schemeClr val="tx1">
                  <a:lumMod val="95000"/>
                  <a:lumOff val="5000"/>
                </a:schemeClr>
              </a:solidFill>
            </a:rPr>
            <a:t>المحافظة على سلامة طفلكِ في هذه الأثناء إذا قمتِ بالإمساكِ به برفق على الأرض وعندما يهدأ يجد نفسه بالقرب منكِ ويرى أن شيئاً لم يتغير مع هذه العاصفة، وشيئاً فشيئاً سوف يسترخي ويلجأ إلى حضنكِ ويرتمي بين ذراعيكِ، وسرعان ما تتحول صرخاته إلى نحيب</a:t>
          </a:r>
          <a:endParaRPr lang="ar-EG" sz="1300" kern="1200" dirty="0">
            <a:solidFill>
              <a:schemeClr val="tx1">
                <a:lumMod val="95000"/>
                <a:lumOff val="5000"/>
              </a:schemeClr>
            </a:solidFill>
          </a:endParaRPr>
        </a:p>
      </dsp:txBody>
      <dsp:txXfrm>
        <a:off x="492908" y="1458108"/>
        <a:ext cx="3860502" cy="1147782"/>
      </dsp:txXfrm>
    </dsp:sp>
    <dsp:sp modelId="{2B19EB4D-4F28-4BBC-A7B7-8E1694E4973A}">
      <dsp:nvSpPr>
        <dsp:cNvPr id="0" name=""/>
        <dsp:cNvSpPr/>
      </dsp:nvSpPr>
      <dsp:spPr>
        <a:xfrm>
          <a:off x="914399" y="2844799"/>
          <a:ext cx="5181600" cy="1219200"/>
        </a:xfrm>
        <a:prstGeom prst="roundRect">
          <a:avLst>
            <a:gd name="adj" fmla="val 1000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ar-EG" sz="1300" kern="1200" dirty="0" smtClean="0">
              <a:solidFill>
                <a:schemeClr val="tx1">
                  <a:lumMod val="95000"/>
                  <a:lumOff val="5000"/>
                </a:schemeClr>
              </a:solidFill>
            </a:rPr>
            <a:t>بعض الأطفال يجب أن يتم مسكهم أثناء نوبة الغضب والعصبية فيقودهم الحصار الجسدي إلى مستويات أعلى من الغضب مما يزيد الأمر سوءً، فإذا كانت ردة فعل طفلكِ مماثلة لما سبق وصفه، لا تصري على السيطرة الجسدية عليه، فقط قومي بإزالة أي شيء قد يكسره وحاولي حمايته من إلحاق الأذى الجسدي بنفسه، ولا تحاولي مجادلة</a:t>
          </a:r>
          <a:endParaRPr lang="ar-EG" sz="1300" kern="1200" dirty="0">
            <a:solidFill>
              <a:schemeClr val="tx1">
                <a:lumMod val="95000"/>
                <a:lumOff val="5000"/>
              </a:schemeClr>
            </a:solidFill>
          </a:endParaRPr>
        </a:p>
      </dsp:txBody>
      <dsp:txXfrm>
        <a:off x="950108" y="2880508"/>
        <a:ext cx="3860502" cy="1147782"/>
      </dsp:txXfrm>
    </dsp:sp>
    <dsp:sp modelId="{B8E149B2-13C9-4CDF-8C7E-92B713B21A4B}">
      <dsp:nvSpPr>
        <dsp:cNvPr id="0" name=""/>
        <dsp:cNvSpPr/>
      </dsp:nvSpPr>
      <dsp:spPr>
        <a:xfrm>
          <a:off x="4389120" y="924560"/>
          <a:ext cx="792480" cy="792480"/>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EG" sz="3600" kern="1200"/>
        </a:p>
      </dsp:txBody>
      <dsp:txXfrm>
        <a:off x="4567428" y="924560"/>
        <a:ext cx="435864" cy="596341"/>
      </dsp:txXfrm>
    </dsp:sp>
    <dsp:sp modelId="{38C21B18-1525-4E1B-B5FC-C4C2EB7404E1}">
      <dsp:nvSpPr>
        <dsp:cNvPr id="0" name=""/>
        <dsp:cNvSpPr/>
      </dsp:nvSpPr>
      <dsp:spPr>
        <a:xfrm>
          <a:off x="4846320" y="2338832"/>
          <a:ext cx="792480" cy="792480"/>
        </a:xfrm>
        <a:prstGeom prst="downArrow">
          <a:avLst>
            <a:gd name="adj1" fmla="val 55000"/>
            <a:gd name="adj2" fmla="val 45000"/>
          </a:avLst>
        </a:prstGeom>
        <a:solidFill>
          <a:schemeClr val="accent2">
            <a:tint val="40000"/>
            <a:alpha val="90000"/>
            <a:hueOff val="5025821"/>
            <a:satOff val="-4378"/>
            <a:lumOff val="-6"/>
            <a:alphaOff val="0"/>
          </a:schemeClr>
        </a:solidFill>
        <a:ln w="25400" cap="flat"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endParaRPr lang="ar-EG" sz="3600" kern="1200"/>
        </a:p>
      </dsp:txBody>
      <dsp:txXfrm>
        <a:off x="5024628" y="2338832"/>
        <a:ext cx="435864" cy="59634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35024B-9583-4BAC-84B9-84DB35A2508D}">
      <dsp:nvSpPr>
        <dsp:cNvPr id="0" name=""/>
        <dsp:cNvSpPr/>
      </dsp:nvSpPr>
      <dsp:spPr>
        <a:xfrm rot="10800000">
          <a:off x="1353116" y="2418"/>
          <a:ext cx="4549105" cy="829158"/>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5636" tIns="45720" rIns="85344" bIns="45720" numCol="1" spcCol="1270" anchor="ctr" anchorCtr="0">
          <a:noAutofit/>
        </a:bodyPr>
        <a:lstStyle/>
        <a:p>
          <a:pPr lvl="0" algn="ctr" defTabSz="533400" rtl="1">
            <a:lnSpc>
              <a:spcPct val="90000"/>
            </a:lnSpc>
            <a:spcBef>
              <a:spcPct val="0"/>
            </a:spcBef>
            <a:spcAft>
              <a:spcPct val="35000"/>
            </a:spcAft>
          </a:pPr>
          <a:r>
            <a:rPr lang="ar-EG" sz="1200" kern="1200" dirty="0" smtClean="0">
              <a:solidFill>
                <a:schemeClr val="tx1">
                  <a:lumMod val="95000"/>
                  <a:lumOff val="5000"/>
                </a:schemeClr>
              </a:solidFill>
            </a:rPr>
            <a:t>العقيدة: يكون تثبيت العقيدة في قلب الابن بتعليمه كلمة التوحيد "لا إله إلا الله"، ومقتضياتها ومعانيها، وتحبيب الطفل بالله -تعالى- بذكر صفاته ونعمه على البشر، والأفضل أن يبتعد المربّي عن ربط ذكر الله -سبحانه- بالنار والعذاب والعقاب، وتعليمه أنّ الله -تعالى- مطّلع عليه في كل وقت وحين، وعليه مراقبة الله -تعالى- في أفعاله وأقواله</a:t>
          </a:r>
          <a:endParaRPr lang="ar-EG" sz="1200" kern="1200" dirty="0">
            <a:solidFill>
              <a:schemeClr val="tx1">
                <a:lumMod val="95000"/>
                <a:lumOff val="5000"/>
              </a:schemeClr>
            </a:solidFill>
          </a:endParaRPr>
        </a:p>
      </dsp:txBody>
      <dsp:txXfrm rot="10800000">
        <a:off x="1560405" y="2418"/>
        <a:ext cx="4341816" cy="829158"/>
      </dsp:txXfrm>
    </dsp:sp>
    <dsp:sp modelId="{CD04203C-E62A-4FC8-BEBF-D4BB901D6CFB}">
      <dsp:nvSpPr>
        <dsp:cNvPr id="0" name=""/>
        <dsp:cNvSpPr/>
      </dsp:nvSpPr>
      <dsp:spPr>
        <a:xfrm>
          <a:off x="938537" y="2418"/>
          <a:ext cx="829158" cy="829158"/>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060E4A8-A3CA-4E7D-808F-72B5A1B9E62C}">
      <dsp:nvSpPr>
        <dsp:cNvPr id="0" name=""/>
        <dsp:cNvSpPr/>
      </dsp:nvSpPr>
      <dsp:spPr>
        <a:xfrm rot="10800000">
          <a:off x="1353116" y="1079086"/>
          <a:ext cx="4549105" cy="829158"/>
        </a:xfrm>
        <a:prstGeom prst="homePlat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5636" tIns="49530" rIns="92456" bIns="49530" numCol="1" spcCol="1270" anchor="ctr" anchorCtr="0">
          <a:noAutofit/>
        </a:bodyPr>
        <a:lstStyle/>
        <a:p>
          <a:pPr lvl="0" algn="ctr" defTabSz="577850" rtl="1">
            <a:lnSpc>
              <a:spcPct val="90000"/>
            </a:lnSpc>
            <a:spcBef>
              <a:spcPct val="0"/>
            </a:spcBef>
            <a:spcAft>
              <a:spcPct val="35000"/>
            </a:spcAft>
          </a:pPr>
          <a:r>
            <a:rPr lang="ar-EG" sz="1300" kern="1200" dirty="0" smtClean="0">
              <a:solidFill>
                <a:schemeClr val="tx1">
                  <a:lumMod val="95000"/>
                  <a:lumOff val="5000"/>
                </a:schemeClr>
              </a:solidFill>
            </a:rPr>
            <a:t>العبادة: تكون تربية الابن من الناحية العباديّة بتعليمه أوّلاً أركان الإسلام الخمس، ثم تعليمه كيفيّة الوضوء والصلاة، وحثّه عليها وتحبيبه بها واصطحابه إلى المسجد</a:t>
          </a:r>
          <a:endParaRPr lang="ar-EG" sz="1300" kern="1200" dirty="0">
            <a:solidFill>
              <a:schemeClr val="tx1">
                <a:lumMod val="95000"/>
                <a:lumOff val="5000"/>
              </a:schemeClr>
            </a:solidFill>
          </a:endParaRPr>
        </a:p>
      </dsp:txBody>
      <dsp:txXfrm rot="10800000">
        <a:off x="1560405" y="1079086"/>
        <a:ext cx="4341816" cy="829158"/>
      </dsp:txXfrm>
    </dsp:sp>
    <dsp:sp modelId="{5031A563-851E-4683-BD63-2F0B3DAB8769}">
      <dsp:nvSpPr>
        <dsp:cNvPr id="0" name=""/>
        <dsp:cNvSpPr/>
      </dsp:nvSpPr>
      <dsp:spPr>
        <a:xfrm>
          <a:off x="938537" y="1079086"/>
          <a:ext cx="829158" cy="829158"/>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6E555B9-5700-4375-943B-16651B082C4E}">
      <dsp:nvSpPr>
        <dsp:cNvPr id="0" name=""/>
        <dsp:cNvSpPr/>
      </dsp:nvSpPr>
      <dsp:spPr>
        <a:xfrm rot="10800000">
          <a:off x="1353116" y="2155754"/>
          <a:ext cx="4549105" cy="829158"/>
        </a:xfrm>
        <a:prstGeom prst="homePlat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5636" tIns="49530" rIns="92456" bIns="49530" numCol="1" spcCol="1270" anchor="ctr" anchorCtr="0">
          <a:noAutofit/>
        </a:bodyPr>
        <a:lstStyle/>
        <a:p>
          <a:pPr lvl="0" algn="ctr" defTabSz="577850" rtl="1">
            <a:lnSpc>
              <a:spcPct val="90000"/>
            </a:lnSpc>
            <a:spcBef>
              <a:spcPct val="0"/>
            </a:spcBef>
            <a:spcAft>
              <a:spcPct val="35000"/>
            </a:spcAft>
          </a:pPr>
          <a:r>
            <a:rPr lang="ar-EG" sz="1300" kern="1200" dirty="0" smtClean="0">
              <a:solidFill>
                <a:schemeClr val="tx1">
                  <a:lumMod val="95000"/>
                  <a:lumOff val="5000"/>
                </a:schemeClr>
              </a:solidFill>
            </a:rPr>
            <a:t>الأخلاق: يكون زرع الخلق الحسن في قلب الابن بالحبّ والبعد عن القسوة والعنف، والشعور بالأمن من جهة الوالدين، ثمّ بالقدوة، فحين يرى الطفل أبواه صادقين مثلا يتعلّم منهما ذلك، كما ويُمدح الطفل إن فعل سلوكاً حسناً</a:t>
          </a:r>
          <a:endParaRPr lang="ar-EG" sz="1300" kern="1200" dirty="0">
            <a:solidFill>
              <a:schemeClr val="tx1">
                <a:lumMod val="95000"/>
                <a:lumOff val="5000"/>
              </a:schemeClr>
            </a:solidFill>
          </a:endParaRPr>
        </a:p>
      </dsp:txBody>
      <dsp:txXfrm rot="10800000">
        <a:off x="1560405" y="2155754"/>
        <a:ext cx="4341816" cy="829158"/>
      </dsp:txXfrm>
    </dsp:sp>
    <dsp:sp modelId="{EE2D74EB-E4E7-4968-9BC8-E4B131B6B4F0}">
      <dsp:nvSpPr>
        <dsp:cNvPr id="0" name=""/>
        <dsp:cNvSpPr/>
      </dsp:nvSpPr>
      <dsp:spPr>
        <a:xfrm>
          <a:off x="938537" y="2155754"/>
          <a:ext cx="829158" cy="829158"/>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1FED9EE-C303-4651-967D-DE1EA1D3F6F7}">
      <dsp:nvSpPr>
        <dsp:cNvPr id="0" name=""/>
        <dsp:cNvSpPr/>
      </dsp:nvSpPr>
      <dsp:spPr>
        <a:xfrm rot="10800000">
          <a:off x="1353116" y="3232423"/>
          <a:ext cx="4549105" cy="829158"/>
        </a:xfrm>
        <a:prstGeom prst="homePlat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5636" tIns="49530" rIns="92456" bIns="49530" numCol="1" spcCol="1270" anchor="ctr" anchorCtr="0">
          <a:noAutofit/>
        </a:bodyPr>
        <a:lstStyle/>
        <a:p>
          <a:pPr lvl="0" algn="ctr" defTabSz="577850" rtl="1">
            <a:lnSpc>
              <a:spcPct val="90000"/>
            </a:lnSpc>
            <a:spcBef>
              <a:spcPct val="0"/>
            </a:spcBef>
            <a:spcAft>
              <a:spcPct val="35000"/>
            </a:spcAft>
          </a:pPr>
          <a:r>
            <a:rPr lang="ar-EG" sz="1300" kern="1200" dirty="0" smtClean="0">
              <a:solidFill>
                <a:schemeClr val="tx1">
                  <a:lumMod val="95000"/>
                  <a:lumOff val="5000"/>
                </a:schemeClr>
              </a:solidFill>
            </a:rPr>
            <a:t>السلوك والآداب: تعليم الطفل السلوكيّات الحسنة بالقدوة؛ فيحرص الأب على إلقاء السلام على أولاده، والتستّر أمامهم، والإحسان إلى الجيران، وبرّ الوالدين وطاعتهما وغير ذلك من السلوكيّات الحسنة</a:t>
          </a:r>
          <a:endParaRPr lang="ar-EG" sz="1300" kern="1200" dirty="0">
            <a:solidFill>
              <a:schemeClr val="tx1">
                <a:lumMod val="95000"/>
                <a:lumOff val="5000"/>
              </a:schemeClr>
            </a:solidFill>
          </a:endParaRPr>
        </a:p>
      </dsp:txBody>
      <dsp:txXfrm rot="10800000">
        <a:off x="1560405" y="3232423"/>
        <a:ext cx="4341816" cy="829158"/>
      </dsp:txXfrm>
    </dsp:sp>
    <dsp:sp modelId="{C89ACA6E-1619-45D5-ADC6-EFDFBFAA8483}">
      <dsp:nvSpPr>
        <dsp:cNvPr id="0" name=""/>
        <dsp:cNvSpPr/>
      </dsp:nvSpPr>
      <dsp:spPr>
        <a:xfrm>
          <a:off x="938537" y="3232423"/>
          <a:ext cx="829158" cy="829158"/>
        </a:xfrm>
        <a:prstGeom prst="ellipse">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C921E4-F086-4A9E-B137-2C9947795B3C}">
      <dsp:nvSpPr>
        <dsp:cNvPr id="0" name=""/>
        <dsp:cNvSpPr/>
      </dsp:nvSpPr>
      <dsp:spPr>
        <a:xfrm rot="10800000">
          <a:off x="1351997" y="2230"/>
          <a:ext cx="4549105" cy="824682"/>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3662" tIns="49530" rIns="92456" bIns="49530" numCol="1" spcCol="1270" anchor="ctr" anchorCtr="0">
          <a:noAutofit/>
        </a:bodyPr>
        <a:lstStyle/>
        <a:p>
          <a:pPr lvl="0" algn="ctr" defTabSz="577850" rtl="1">
            <a:lnSpc>
              <a:spcPct val="90000"/>
            </a:lnSpc>
            <a:spcBef>
              <a:spcPct val="0"/>
            </a:spcBef>
            <a:spcAft>
              <a:spcPct val="35000"/>
            </a:spcAft>
          </a:pPr>
          <a:r>
            <a:rPr lang="ar-EG" sz="1300" kern="1200" dirty="0" smtClean="0">
              <a:solidFill>
                <a:schemeClr val="tx1">
                  <a:lumMod val="95000"/>
                  <a:lumOff val="5000"/>
                </a:schemeClr>
              </a:solidFill>
            </a:rPr>
            <a:t>البناء الجسدي: يحتاج الأطفال إلى اللعب والمرح، ويمكن دمج ذلك مع الرياضة لتقوية أجسادهم، ويكون ذلك بإتاحة وقت كافٍ للعب، وتعليم الطفل السباحة والجري وبعض الألعاب البدنيّة، وتغذيته بغذاء صحّي متوازن</a:t>
          </a:r>
          <a:endParaRPr lang="ar-EG" sz="1300" kern="1200" dirty="0">
            <a:solidFill>
              <a:schemeClr val="tx1">
                <a:lumMod val="95000"/>
                <a:lumOff val="5000"/>
              </a:schemeClr>
            </a:solidFill>
          </a:endParaRPr>
        </a:p>
      </dsp:txBody>
      <dsp:txXfrm rot="10800000">
        <a:off x="1558167" y="2230"/>
        <a:ext cx="4342935" cy="824682"/>
      </dsp:txXfrm>
    </dsp:sp>
    <dsp:sp modelId="{603A62F6-059E-4BF7-BABC-BDC9B8C5ADD9}">
      <dsp:nvSpPr>
        <dsp:cNvPr id="0" name=""/>
        <dsp:cNvSpPr/>
      </dsp:nvSpPr>
      <dsp:spPr>
        <a:xfrm>
          <a:off x="939656" y="2230"/>
          <a:ext cx="824682" cy="824682"/>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4718F83-9AE6-4301-A5F9-7D77C6458BB2}">
      <dsp:nvSpPr>
        <dsp:cNvPr id="0" name=""/>
        <dsp:cNvSpPr/>
      </dsp:nvSpPr>
      <dsp:spPr>
        <a:xfrm rot="10800000">
          <a:off x="1351997" y="1073086"/>
          <a:ext cx="4549105" cy="824682"/>
        </a:xfrm>
        <a:prstGeom prst="homePlat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3662" tIns="49530" rIns="92456" bIns="49530" numCol="1" spcCol="1270" anchor="ctr" anchorCtr="0">
          <a:noAutofit/>
        </a:bodyPr>
        <a:lstStyle/>
        <a:p>
          <a:pPr lvl="0" algn="ctr" defTabSz="577850" rtl="1">
            <a:lnSpc>
              <a:spcPct val="90000"/>
            </a:lnSpc>
            <a:spcBef>
              <a:spcPct val="0"/>
            </a:spcBef>
            <a:spcAft>
              <a:spcPct val="35000"/>
            </a:spcAft>
          </a:pPr>
          <a:r>
            <a:rPr lang="ar-EG" sz="1300" kern="1200" dirty="0" smtClean="0">
              <a:solidFill>
                <a:schemeClr val="tx1">
                  <a:lumMod val="95000"/>
                  <a:lumOff val="5000"/>
                </a:schemeClr>
              </a:solidFill>
            </a:rPr>
            <a:t>البناء النفسي: يكون بالإنصات للطفل، وتخصيص وقت للكلام والمناقشة معه، والبعد عن التهديد والتخويف المستمر، واحترام ذات الابن وشكره حين يُحسن</a:t>
          </a:r>
          <a:endParaRPr lang="ar-EG" sz="1300" kern="1200" dirty="0">
            <a:solidFill>
              <a:schemeClr val="tx1">
                <a:lumMod val="95000"/>
                <a:lumOff val="5000"/>
              </a:schemeClr>
            </a:solidFill>
          </a:endParaRPr>
        </a:p>
      </dsp:txBody>
      <dsp:txXfrm rot="10800000">
        <a:off x="1558167" y="1073086"/>
        <a:ext cx="4342935" cy="824682"/>
      </dsp:txXfrm>
    </dsp:sp>
    <dsp:sp modelId="{26513AF4-D808-464A-945C-133A6F34070E}">
      <dsp:nvSpPr>
        <dsp:cNvPr id="0" name=""/>
        <dsp:cNvSpPr/>
      </dsp:nvSpPr>
      <dsp:spPr>
        <a:xfrm>
          <a:off x="939656" y="1073086"/>
          <a:ext cx="824682" cy="824682"/>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6E539E-8B59-48FA-9058-8DA39069ACCE}">
      <dsp:nvSpPr>
        <dsp:cNvPr id="0" name=""/>
        <dsp:cNvSpPr/>
      </dsp:nvSpPr>
      <dsp:spPr>
        <a:xfrm rot="10800000">
          <a:off x="1351997" y="2143942"/>
          <a:ext cx="4549105" cy="824682"/>
        </a:xfrm>
        <a:prstGeom prst="homePlat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3662" tIns="49530" rIns="92456" bIns="49530" numCol="1" spcCol="1270" anchor="ctr" anchorCtr="0">
          <a:noAutofit/>
        </a:bodyPr>
        <a:lstStyle/>
        <a:p>
          <a:pPr lvl="0" algn="ctr" defTabSz="577850" rtl="1">
            <a:lnSpc>
              <a:spcPct val="90000"/>
            </a:lnSpc>
            <a:spcBef>
              <a:spcPct val="0"/>
            </a:spcBef>
            <a:spcAft>
              <a:spcPct val="35000"/>
            </a:spcAft>
          </a:pPr>
          <a:r>
            <a:rPr lang="ar-EG" sz="1300" kern="1200" dirty="0" smtClean="0">
              <a:solidFill>
                <a:schemeClr val="tx1">
                  <a:lumMod val="95000"/>
                  <a:lumOff val="5000"/>
                </a:schemeClr>
              </a:solidFill>
            </a:rPr>
            <a:t>البناء الاجتماعي: يكون ذلك بجعل الطفل ينخرط مع من حوله من الأطفال، وتسجيله في المراكز الصيفيّة وحلقات تحفيظ القرآن، كما ويمكن أيضاً إعطاء الطفل مسؤوليّة معيّنة؛ كإكرام الضيف والقيام بضيافته</a:t>
          </a:r>
          <a:endParaRPr lang="ar-EG" sz="1300" kern="1200" dirty="0">
            <a:solidFill>
              <a:schemeClr val="tx1">
                <a:lumMod val="95000"/>
                <a:lumOff val="5000"/>
              </a:schemeClr>
            </a:solidFill>
          </a:endParaRPr>
        </a:p>
      </dsp:txBody>
      <dsp:txXfrm rot="10800000">
        <a:off x="1558167" y="2143942"/>
        <a:ext cx="4342935" cy="824682"/>
      </dsp:txXfrm>
    </dsp:sp>
    <dsp:sp modelId="{EC4E7661-3FC1-4FD8-A299-977FEC4A6402}">
      <dsp:nvSpPr>
        <dsp:cNvPr id="0" name=""/>
        <dsp:cNvSpPr/>
      </dsp:nvSpPr>
      <dsp:spPr>
        <a:xfrm>
          <a:off x="939656" y="2143942"/>
          <a:ext cx="824682" cy="824682"/>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C8EA9C-3D3D-4178-AD96-016A2073A65A}">
      <dsp:nvSpPr>
        <dsp:cNvPr id="0" name=""/>
        <dsp:cNvSpPr/>
      </dsp:nvSpPr>
      <dsp:spPr>
        <a:xfrm rot="10800000">
          <a:off x="1351997" y="3214799"/>
          <a:ext cx="4549105" cy="824682"/>
        </a:xfrm>
        <a:prstGeom prst="homePlat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3662" tIns="53340" rIns="99568" bIns="53340" numCol="1" spcCol="1270" anchor="ctr" anchorCtr="0">
          <a:noAutofit/>
        </a:bodyPr>
        <a:lstStyle/>
        <a:p>
          <a:pPr lvl="0" algn="ctr" defTabSz="622300" rtl="1">
            <a:lnSpc>
              <a:spcPct val="90000"/>
            </a:lnSpc>
            <a:spcBef>
              <a:spcPct val="0"/>
            </a:spcBef>
            <a:spcAft>
              <a:spcPct val="35000"/>
            </a:spcAft>
          </a:pPr>
          <a:r>
            <a:rPr lang="ar-EG" sz="1400" kern="1200" dirty="0" smtClean="0">
              <a:solidFill>
                <a:schemeClr val="tx1">
                  <a:lumMod val="95000"/>
                  <a:lumOff val="5000"/>
                </a:schemeClr>
              </a:solidFill>
            </a:rPr>
            <a:t>البناء الصحي: يكون ذلك بالاهتمام بغذائهم ومطاعيمهم الصحّية، ورقيتهم بالرقية الشرعية، وتعويدهم على النوم والاستيقاظ المبكّرين</a:t>
          </a:r>
          <a:endParaRPr lang="ar-EG" sz="1400" kern="1200" dirty="0">
            <a:solidFill>
              <a:schemeClr val="tx1">
                <a:lumMod val="95000"/>
                <a:lumOff val="5000"/>
              </a:schemeClr>
            </a:solidFill>
          </a:endParaRPr>
        </a:p>
      </dsp:txBody>
      <dsp:txXfrm rot="10800000">
        <a:off x="1558167" y="3214799"/>
        <a:ext cx="4342935" cy="824682"/>
      </dsp:txXfrm>
    </dsp:sp>
    <dsp:sp modelId="{79454E1A-3475-4ABF-8B6B-E86E8EF4DB55}">
      <dsp:nvSpPr>
        <dsp:cNvPr id="0" name=""/>
        <dsp:cNvSpPr/>
      </dsp:nvSpPr>
      <dsp:spPr>
        <a:xfrm>
          <a:off x="939656" y="3214799"/>
          <a:ext cx="824682" cy="824682"/>
        </a:xfrm>
        <a:prstGeom prst="ellipse">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D56BCCF-7EB2-41DE-A54B-0D52A203AEB4}">
      <dsp:nvSpPr>
        <dsp:cNvPr id="0" name=""/>
        <dsp:cNvSpPr/>
      </dsp:nvSpPr>
      <dsp:spPr>
        <a:xfrm rot="10800000">
          <a:off x="1351997" y="4285655"/>
          <a:ext cx="4549105" cy="824682"/>
        </a:xfrm>
        <a:prstGeom prst="homePlat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3662" tIns="49530" rIns="92456" bIns="49530" numCol="1" spcCol="1270" anchor="ctr" anchorCtr="0">
          <a:noAutofit/>
        </a:bodyPr>
        <a:lstStyle/>
        <a:p>
          <a:pPr lvl="0" algn="ctr" defTabSz="577850" rtl="1">
            <a:lnSpc>
              <a:spcPct val="90000"/>
            </a:lnSpc>
            <a:spcBef>
              <a:spcPct val="0"/>
            </a:spcBef>
            <a:spcAft>
              <a:spcPct val="35000"/>
            </a:spcAft>
          </a:pPr>
          <a:r>
            <a:rPr lang="ar-EG" sz="1300" kern="1200" dirty="0" smtClean="0">
              <a:solidFill>
                <a:schemeClr val="tx1">
                  <a:lumMod val="95000"/>
                  <a:lumOff val="5000"/>
                </a:schemeClr>
              </a:solidFill>
            </a:rPr>
            <a:t>البناء الثقافي: يكون ذلك بتعويد الأطفال على القراءة وتشجيعهم عليها، وحلّ الألغاز والألعاب الفكريّة، والقراءة معهم، وتدريبهم على الإلقاء والخطابة</a:t>
          </a:r>
          <a:endParaRPr lang="ar-EG" sz="1300" kern="1200" dirty="0">
            <a:solidFill>
              <a:schemeClr val="tx1">
                <a:lumMod val="95000"/>
                <a:lumOff val="5000"/>
              </a:schemeClr>
            </a:solidFill>
          </a:endParaRPr>
        </a:p>
      </dsp:txBody>
      <dsp:txXfrm rot="10800000">
        <a:off x="1558167" y="4285655"/>
        <a:ext cx="4342935" cy="824682"/>
      </dsp:txXfrm>
    </dsp:sp>
    <dsp:sp modelId="{963B8C6A-8000-43F5-8A28-5255145F50D4}">
      <dsp:nvSpPr>
        <dsp:cNvPr id="0" name=""/>
        <dsp:cNvSpPr/>
      </dsp:nvSpPr>
      <dsp:spPr>
        <a:xfrm>
          <a:off x="939656" y="4285655"/>
          <a:ext cx="824682" cy="824682"/>
        </a:xfrm>
        <a:prstGeom prst="ellipse">
          <a:avLst/>
        </a:prstGeom>
        <a:blipFill rotWithShape="1">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BDEE57-F6C7-47FD-AE14-91C80F926E06}">
      <dsp:nvSpPr>
        <dsp:cNvPr id="0" name=""/>
        <dsp:cNvSpPr/>
      </dsp:nvSpPr>
      <dsp:spPr>
        <a:xfrm>
          <a:off x="5422080" y="-946688"/>
          <a:ext cx="7365985" cy="7365985"/>
        </a:xfrm>
        <a:prstGeom prst="blockArc">
          <a:avLst>
            <a:gd name="adj1" fmla="val 8100000"/>
            <a:gd name="adj2" fmla="val 13500000"/>
            <a:gd name="adj3" fmla="val 293"/>
          </a:avLst>
        </a:pr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70C931F-C140-4D46-80F9-FA1EBBBF8435}">
      <dsp:nvSpPr>
        <dsp:cNvPr id="0" name=""/>
        <dsp:cNvSpPr/>
      </dsp:nvSpPr>
      <dsp:spPr>
        <a:xfrm>
          <a:off x="77434" y="341928"/>
          <a:ext cx="6007919" cy="684294"/>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543159" bIns="38100" numCol="1" spcCol="1270" anchor="ctr" anchorCtr="0">
          <a:noAutofit/>
        </a:bodyPr>
        <a:lstStyle/>
        <a:p>
          <a:pPr lvl="0" algn="r" defTabSz="666750" rtl="1">
            <a:lnSpc>
              <a:spcPct val="90000"/>
            </a:lnSpc>
            <a:spcBef>
              <a:spcPct val="0"/>
            </a:spcBef>
            <a:spcAft>
              <a:spcPct val="35000"/>
            </a:spcAft>
          </a:pPr>
          <a:r>
            <a:rPr lang="ar-EG" sz="1500" kern="1200" dirty="0" smtClean="0"/>
            <a:t>اختيار مجموعة من الرفاق الذين يرافقون الطفل إلى المناطق التربويّة والدينيّة آمنة؛ فيكونون نعم العون له في الطاعة، وإن كان هناك رفيق لا يرتاح له المربّي فلا يجب أن يظهر العداء له</a:t>
          </a:r>
          <a:endParaRPr lang="ar-EG" sz="1500" kern="1200" dirty="0"/>
        </a:p>
      </dsp:txBody>
      <dsp:txXfrm>
        <a:off x="77434" y="341928"/>
        <a:ext cx="6007919" cy="684294"/>
      </dsp:txXfrm>
    </dsp:sp>
    <dsp:sp modelId="{38DF75EC-AF5F-449E-9FAD-C1923387D432}">
      <dsp:nvSpPr>
        <dsp:cNvPr id="0" name=""/>
        <dsp:cNvSpPr/>
      </dsp:nvSpPr>
      <dsp:spPr>
        <a:xfrm>
          <a:off x="5657669" y="256391"/>
          <a:ext cx="855368" cy="855368"/>
        </a:xfrm>
        <a:prstGeom prst="ellipse">
          <a:avLst/>
        </a:prstGeom>
        <a:blipFill rotWithShape="0">
          <a:blip xmlns:r="http://schemas.openxmlformats.org/officeDocument/2006/relationships" r:embed="rId1"/>
          <a:stretch>
            <a:fillRect/>
          </a:stretch>
        </a:blip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C24654-1E8A-4495-A959-99E00967B57F}">
      <dsp:nvSpPr>
        <dsp:cNvPr id="0" name=""/>
        <dsp:cNvSpPr/>
      </dsp:nvSpPr>
      <dsp:spPr>
        <a:xfrm>
          <a:off x="77434" y="1368042"/>
          <a:ext cx="5517574" cy="684294"/>
        </a:xfrm>
        <a:prstGeom prst="rect">
          <a:avLst/>
        </a:prstGeom>
        <a:solidFill>
          <a:schemeClr val="accent3">
            <a:hueOff val="2812566"/>
            <a:satOff val="-4220"/>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543159" bIns="38100" numCol="1" spcCol="1270" anchor="ctr" anchorCtr="0">
          <a:noAutofit/>
        </a:bodyPr>
        <a:lstStyle/>
        <a:p>
          <a:pPr lvl="0" algn="r" defTabSz="666750" rtl="1">
            <a:lnSpc>
              <a:spcPct val="90000"/>
            </a:lnSpc>
            <a:spcBef>
              <a:spcPct val="0"/>
            </a:spcBef>
            <a:spcAft>
              <a:spcPct val="35000"/>
            </a:spcAft>
          </a:pPr>
          <a:r>
            <a:rPr lang="ar-EG" sz="1500" kern="1200" dirty="0" smtClean="0"/>
            <a:t>إبعاد الأولاد قدر المستطاع عن الشاشات الرقميّة بلا فائدة، وإيجاد بدائل مناسبة ومسلية؛ كالمسابح، والمخيّمات الكشفية، والملاهي، ومن طرق التقليل من جلوس الأبناء أمام الهاتف أو التلفاز أو الحاسوب أن ينظّم المربّي هذا الوقت</a:t>
          </a:r>
          <a:endParaRPr lang="ar-EG" sz="1500" kern="1200" dirty="0"/>
        </a:p>
      </dsp:txBody>
      <dsp:txXfrm>
        <a:off x="77434" y="1368042"/>
        <a:ext cx="5517574" cy="684294"/>
      </dsp:txXfrm>
    </dsp:sp>
    <dsp:sp modelId="{1573DF4F-9A1B-466B-AD26-8EC99A9D6C2F}">
      <dsp:nvSpPr>
        <dsp:cNvPr id="0" name=""/>
        <dsp:cNvSpPr/>
      </dsp:nvSpPr>
      <dsp:spPr>
        <a:xfrm>
          <a:off x="5167323" y="1282505"/>
          <a:ext cx="855368" cy="855368"/>
        </a:xfrm>
        <a:prstGeom prst="ellipse">
          <a:avLst/>
        </a:prstGeom>
        <a:blipFill rotWithShape="0">
          <a:blip xmlns:r="http://schemas.openxmlformats.org/officeDocument/2006/relationships" r:embed="rId2"/>
          <a:stretch>
            <a:fillRect/>
          </a:stretch>
        </a:blipFill>
        <a:ln w="25400" cap="flat" cmpd="sng" algn="ctr">
          <a:solidFill>
            <a:schemeClr val="accent3">
              <a:hueOff val="2812566"/>
              <a:satOff val="-4220"/>
              <a:lumOff val="-686"/>
              <a:alphaOff val="0"/>
            </a:schemeClr>
          </a:solidFill>
          <a:prstDash val="solid"/>
        </a:ln>
        <a:effectLst/>
      </dsp:spPr>
      <dsp:style>
        <a:lnRef idx="2">
          <a:scrgbClr r="0" g="0" b="0"/>
        </a:lnRef>
        <a:fillRef idx="1">
          <a:scrgbClr r="0" g="0" b="0"/>
        </a:fillRef>
        <a:effectRef idx="0">
          <a:scrgbClr r="0" g="0" b="0"/>
        </a:effectRef>
        <a:fontRef idx="minor"/>
      </dsp:style>
    </dsp:sp>
    <dsp:sp modelId="{0C0A4F82-776C-4594-982E-B214A6A69892}">
      <dsp:nvSpPr>
        <dsp:cNvPr id="0" name=""/>
        <dsp:cNvSpPr/>
      </dsp:nvSpPr>
      <dsp:spPr>
        <a:xfrm>
          <a:off x="77434" y="2394156"/>
          <a:ext cx="5367077" cy="684294"/>
        </a:xfrm>
        <a:prstGeom prst="rect">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543159" bIns="38100" numCol="1" spcCol="1270" anchor="ctr" anchorCtr="0">
          <a:noAutofit/>
        </a:bodyPr>
        <a:lstStyle/>
        <a:p>
          <a:pPr lvl="0" algn="r" defTabSz="666750" rtl="1">
            <a:lnSpc>
              <a:spcPct val="90000"/>
            </a:lnSpc>
            <a:spcBef>
              <a:spcPct val="0"/>
            </a:spcBef>
            <a:spcAft>
              <a:spcPct val="35000"/>
            </a:spcAft>
          </a:pPr>
          <a:r>
            <a:rPr lang="ar-EG" sz="1500" kern="1200" dirty="0" smtClean="0"/>
            <a:t>حسن اختيار الأب لزوجته؛ فالأم لها حصّة كبيرة فيما سيصبح عليه الولد أو البنت، فالابن يأخذ من صفات أبيه ومن صفات أمه، لذا على الأب أن يتخيّر الزوجة الصالحة</a:t>
          </a:r>
          <a:endParaRPr lang="ar-EG" sz="1500" kern="1200" dirty="0"/>
        </a:p>
      </dsp:txBody>
      <dsp:txXfrm>
        <a:off x="77434" y="2394156"/>
        <a:ext cx="5367077" cy="684294"/>
      </dsp:txXfrm>
    </dsp:sp>
    <dsp:sp modelId="{CF831A92-EF68-4FAB-8B59-A102BBA199AC}">
      <dsp:nvSpPr>
        <dsp:cNvPr id="0" name=""/>
        <dsp:cNvSpPr/>
      </dsp:nvSpPr>
      <dsp:spPr>
        <a:xfrm>
          <a:off x="5016827" y="2308619"/>
          <a:ext cx="855368" cy="855368"/>
        </a:xfrm>
        <a:prstGeom prst="ellipse">
          <a:avLst/>
        </a:prstGeom>
        <a:blipFill rotWithShape="0">
          <a:blip xmlns:r="http://schemas.openxmlformats.org/officeDocument/2006/relationships" r:embed="rId3"/>
          <a:stretch>
            <a:fillRect/>
          </a:stretch>
        </a:blipFill>
        <a:ln w="25400" cap="flat" cmpd="sng" algn="ctr">
          <a:solidFill>
            <a:schemeClr val="accent3">
              <a:hueOff val="5625132"/>
              <a:satOff val="-8440"/>
              <a:lumOff val="-1373"/>
              <a:alphaOff val="0"/>
            </a:schemeClr>
          </a:solidFill>
          <a:prstDash val="solid"/>
        </a:ln>
        <a:effectLst/>
      </dsp:spPr>
      <dsp:style>
        <a:lnRef idx="2">
          <a:scrgbClr r="0" g="0" b="0"/>
        </a:lnRef>
        <a:fillRef idx="1">
          <a:scrgbClr r="0" g="0" b="0"/>
        </a:fillRef>
        <a:effectRef idx="0">
          <a:scrgbClr r="0" g="0" b="0"/>
        </a:effectRef>
        <a:fontRef idx="minor"/>
      </dsp:style>
    </dsp:sp>
    <dsp:sp modelId="{3C48113F-6122-4EC1-AD0C-9B3D736AFC8A}">
      <dsp:nvSpPr>
        <dsp:cNvPr id="0" name=""/>
        <dsp:cNvSpPr/>
      </dsp:nvSpPr>
      <dsp:spPr>
        <a:xfrm>
          <a:off x="77434" y="3420270"/>
          <a:ext cx="5517574" cy="684294"/>
        </a:xfrm>
        <a:prstGeom prst="rect">
          <a:avLst/>
        </a:prstGeom>
        <a:solidFill>
          <a:schemeClr val="accent3">
            <a:hueOff val="8437698"/>
            <a:satOff val="-12660"/>
            <a:lumOff val="-2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543159" bIns="38100" numCol="1" spcCol="1270" anchor="ctr" anchorCtr="0">
          <a:noAutofit/>
        </a:bodyPr>
        <a:lstStyle/>
        <a:p>
          <a:pPr lvl="0" algn="r" defTabSz="666750" rtl="1">
            <a:lnSpc>
              <a:spcPct val="90000"/>
            </a:lnSpc>
            <a:spcBef>
              <a:spcPct val="0"/>
            </a:spcBef>
            <a:spcAft>
              <a:spcPct val="35000"/>
            </a:spcAft>
          </a:pPr>
          <a:r>
            <a:rPr lang="ar-EG" sz="1500" kern="1200" dirty="0" smtClean="0"/>
            <a:t>تحرّي البيئة الصالحة التي يختلط بها الأبناء؛ سواءً في البيت أو الشارع او المدرسة، والأفضل وضع الأولاد في بيئات تعظّم الدين وشعائر الإسلام، وتغرس فيهم قيم الحشمة والحياء</a:t>
          </a:r>
          <a:endParaRPr lang="ar-EG" sz="1500" kern="1200" dirty="0"/>
        </a:p>
      </dsp:txBody>
      <dsp:txXfrm>
        <a:off x="77434" y="3420270"/>
        <a:ext cx="5517574" cy="684294"/>
      </dsp:txXfrm>
    </dsp:sp>
    <dsp:sp modelId="{9412477C-9297-47B4-9EDC-01F0D99AA76B}">
      <dsp:nvSpPr>
        <dsp:cNvPr id="0" name=""/>
        <dsp:cNvSpPr/>
      </dsp:nvSpPr>
      <dsp:spPr>
        <a:xfrm>
          <a:off x="5167323" y="3334733"/>
          <a:ext cx="855368" cy="855368"/>
        </a:xfrm>
        <a:prstGeom prst="ellipse">
          <a:avLst/>
        </a:prstGeom>
        <a:blipFill rotWithShape="0">
          <a:blip xmlns:r="http://schemas.openxmlformats.org/officeDocument/2006/relationships" r:embed="rId4"/>
          <a:stretch>
            <a:fillRect/>
          </a:stretch>
        </a:blipFill>
        <a:ln w="25400" cap="flat" cmpd="sng" algn="ctr">
          <a:solidFill>
            <a:schemeClr val="accent3">
              <a:hueOff val="8437698"/>
              <a:satOff val="-12660"/>
              <a:lumOff val="-2059"/>
              <a:alphaOff val="0"/>
            </a:schemeClr>
          </a:solidFill>
          <a:prstDash val="solid"/>
        </a:ln>
        <a:effectLst/>
      </dsp:spPr>
      <dsp:style>
        <a:lnRef idx="2">
          <a:scrgbClr r="0" g="0" b="0"/>
        </a:lnRef>
        <a:fillRef idx="1">
          <a:scrgbClr r="0" g="0" b="0"/>
        </a:fillRef>
        <a:effectRef idx="0">
          <a:scrgbClr r="0" g="0" b="0"/>
        </a:effectRef>
        <a:fontRef idx="minor"/>
      </dsp:style>
    </dsp:sp>
    <dsp:sp modelId="{914EA8E4-E8ED-4522-B778-D8C2087EFED5}">
      <dsp:nvSpPr>
        <dsp:cNvPr id="0" name=""/>
        <dsp:cNvSpPr/>
      </dsp:nvSpPr>
      <dsp:spPr>
        <a:xfrm>
          <a:off x="77434" y="4446384"/>
          <a:ext cx="6007919" cy="684294"/>
        </a:xfrm>
        <a:prstGeom prst="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543159" bIns="38100" numCol="1" spcCol="1270" anchor="ctr" anchorCtr="0">
          <a:noAutofit/>
        </a:bodyPr>
        <a:lstStyle/>
        <a:p>
          <a:pPr lvl="0" algn="r" defTabSz="666750" rtl="1">
            <a:lnSpc>
              <a:spcPct val="90000"/>
            </a:lnSpc>
            <a:spcBef>
              <a:spcPct val="0"/>
            </a:spcBef>
            <a:spcAft>
              <a:spcPct val="35000"/>
            </a:spcAft>
          </a:pPr>
          <a:r>
            <a:rPr lang="ar-EG" sz="1500" kern="1200" dirty="0" smtClean="0"/>
            <a:t>اغتنام الغرائز الفطرية التي زرعها الله -تعالى- في الطفل، ومنها إشباع حب الطفل للاستقلاليّة والتجريب والشجاعة، ومنها اللعب؛ وله عدّة أشكال ووسائل، ومنها اللعب الجماعي وألعاب العقل والألعاب الفرديّة أو الدمج بينها</a:t>
          </a:r>
          <a:endParaRPr lang="ar-EG" sz="1500" kern="1200" dirty="0"/>
        </a:p>
      </dsp:txBody>
      <dsp:txXfrm>
        <a:off x="77434" y="4446384"/>
        <a:ext cx="6007919" cy="684294"/>
      </dsp:txXfrm>
    </dsp:sp>
    <dsp:sp modelId="{30995EDF-FBB9-41E1-B7FD-93A36C959627}">
      <dsp:nvSpPr>
        <dsp:cNvPr id="0" name=""/>
        <dsp:cNvSpPr/>
      </dsp:nvSpPr>
      <dsp:spPr>
        <a:xfrm>
          <a:off x="5657669" y="4360847"/>
          <a:ext cx="855368" cy="855368"/>
        </a:xfrm>
        <a:prstGeom prst="ellipse">
          <a:avLst/>
        </a:prstGeom>
        <a:blipFill rotWithShape="0">
          <a:blip xmlns:r="http://schemas.openxmlformats.org/officeDocument/2006/relationships" r:embed="rId5"/>
          <a:stretch>
            <a:fillRect/>
          </a:stretch>
        </a:blip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4272E7-2BD2-4543-9676-62B999E24E95}">
      <dsp:nvSpPr>
        <dsp:cNvPr id="0" name=""/>
        <dsp:cNvSpPr/>
      </dsp:nvSpPr>
      <dsp:spPr>
        <a:xfrm rot="10800000">
          <a:off x="1290335" y="1514"/>
          <a:ext cx="4373300" cy="755161"/>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3005" tIns="49530" rIns="92456" bIns="49530" numCol="1" spcCol="1270" anchor="ctr" anchorCtr="0">
          <a:noAutofit/>
        </a:bodyPr>
        <a:lstStyle/>
        <a:p>
          <a:pPr lvl="0" algn="ctr" defTabSz="577850" rtl="1">
            <a:lnSpc>
              <a:spcPct val="90000"/>
            </a:lnSpc>
            <a:spcBef>
              <a:spcPct val="0"/>
            </a:spcBef>
            <a:spcAft>
              <a:spcPct val="35000"/>
            </a:spcAft>
          </a:pPr>
          <a:r>
            <a:rPr lang="ar-EG" sz="1300" kern="1200" dirty="0" smtClean="0">
              <a:solidFill>
                <a:srgbClr val="002060"/>
              </a:solidFill>
            </a:rPr>
            <a:t>تربية الأبناء تعتمد في الدَّرجة الأولى على القُدوة الحسنة؛ فمتى ما وجد الابن في والديّه النَّموذج الصَّالح في الالتزام الدِّينيّ والأخلاقيّ فإنّه تلقائيًّا يسعى إلى محاكاة هذا النموذج الفائق المثاليّة في نظر الابن</a:t>
          </a:r>
          <a:endParaRPr lang="ar-EG" sz="1300" kern="1200" dirty="0">
            <a:solidFill>
              <a:srgbClr val="002060"/>
            </a:solidFill>
          </a:endParaRPr>
        </a:p>
      </dsp:txBody>
      <dsp:txXfrm rot="10800000">
        <a:off x="1479125" y="1514"/>
        <a:ext cx="4184510" cy="755161"/>
      </dsp:txXfrm>
    </dsp:sp>
    <dsp:sp modelId="{38F5BC04-3145-4538-BD40-30C175D854AE}">
      <dsp:nvSpPr>
        <dsp:cNvPr id="0" name=""/>
        <dsp:cNvSpPr/>
      </dsp:nvSpPr>
      <dsp:spPr>
        <a:xfrm>
          <a:off x="912755" y="1514"/>
          <a:ext cx="755161" cy="755161"/>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563D37-42C9-46C4-A827-C22FED75226A}">
      <dsp:nvSpPr>
        <dsp:cNvPr id="0" name=""/>
        <dsp:cNvSpPr/>
      </dsp:nvSpPr>
      <dsp:spPr>
        <a:xfrm rot="10800000">
          <a:off x="1290335" y="982096"/>
          <a:ext cx="4373300" cy="755161"/>
        </a:xfrm>
        <a:prstGeom prst="homePlat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3005" tIns="49530" rIns="92456" bIns="49530" numCol="1" spcCol="1270" anchor="ctr" anchorCtr="0">
          <a:noAutofit/>
        </a:bodyPr>
        <a:lstStyle/>
        <a:p>
          <a:pPr lvl="0" algn="ctr" defTabSz="577850" rtl="1">
            <a:lnSpc>
              <a:spcPct val="90000"/>
            </a:lnSpc>
            <a:spcBef>
              <a:spcPct val="0"/>
            </a:spcBef>
            <a:spcAft>
              <a:spcPct val="35000"/>
            </a:spcAft>
          </a:pPr>
          <a:r>
            <a:rPr lang="ar-EG" sz="1300" kern="1200" dirty="0" smtClean="0">
              <a:solidFill>
                <a:srgbClr val="002060"/>
              </a:solidFill>
            </a:rPr>
            <a:t>إخلاص النِّية لله سبحانه وتعالى في تربية الأبناء وأنْ يكون القصد من هذه التَّربية النَّجاة بهم من شرَّيّ الدُّنيا والآخرة</a:t>
          </a:r>
          <a:endParaRPr lang="ar-EG" sz="1300" kern="1200" dirty="0">
            <a:solidFill>
              <a:srgbClr val="002060"/>
            </a:solidFill>
          </a:endParaRPr>
        </a:p>
      </dsp:txBody>
      <dsp:txXfrm rot="10800000">
        <a:off x="1479125" y="982096"/>
        <a:ext cx="4184510" cy="755161"/>
      </dsp:txXfrm>
    </dsp:sp>
    <dsp:sp modelId="{7824A53D-BF9E-4B36-B0E9-CD3850374114}">
      <dsp:nvSpPr>
        <dsp:cNvPr id="0" name=""/>
        <dsp:cNvSpPr/>
      </dsp:nvSpPr>
      <dsp:spPr>
        <a:xfrm>
          <a:off x="912755" y="982096"/>
          <a:ext cx="755161" cy="755161"/>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1BA74ED-73E1-441E-9D4E-214F7EEAD65E}">
      <dsp:nvSpPr>
        <dsp:cNvPr id="0" name=""/>
        <dsp:cNvSpPr/>
      </dsp:nvSpPr>
      <dsp:spPr>
        <a:xfrm rot="10800000">
          <a:off x="1290335" y="1962679"/>
          <a:ext cx="4373300" cy="755161"/>
        </a:xfrm>
        <a:prstGeom prst="homePlat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3005" tIns="49530" rIns="92456" bIns="49530" numCol="1" spcCol="1270" anchor="ctr" anchorCtr="0">
          <a:noAutofit/>
        </a:bodyPr>
        <a:lstStyle/>
        <a:p>
          <a:pPr lvl="0" algn="ctr" defTabSz="577850" rtl="1">
            <a:lnSpc>
              <a:spcPct val="90000"/>
            </a:lnSpc>
            <a:spcBef>
              <a:spcPct val="0"/>
            </a:spcBef>
            <a:spcAft>
              <a:spcPct val="35000"/>
            </a:spcAft>
          </a:pPr>
          <a:r>
            <a:rPr lang="ar-EG" sz="1300" kern="1200" dirty="0" smtClean="0">
              <a:solidFill>
                <a:srgbClr val="002060"/>
              </a:solidFill>
            </a:rPr>
            <a:t>غرس محبة الله سبحانه وتعالى ورسوله صلى الله عليه وسلم في قلوب الأبناء؛ فمتى تحقّق الحُب لله ورسوله فذلك مدعاةٌ لفعل كُلِّ خيرٍ واجتناب كُلِّ قبيحٍ</a:t>
          </a:r>
          <a:endParaRPr lang="ar-EG" sz="1300" kern="1200" dirty="0">
            <a:solidFill>
              <a:srgbClr val="002060"/>
            </a:solidFill>
          </a:endParaRPr>
        </a:p>
      </dsp:txBody>
      <dsp:txXfrm rot="10800000">
        <a:off x="1479125" y="1962679"/>
        <a:ext cx="4184510" cy="755161"/>
      </dsp:txXfrm>
    </dsp:sp>
    <dsp:sp modelId="{EC356EEB-BA36-469B-9A39-339C8E15C99A}">
      <dsp:nvSpPr>
        <dsp:cNvPr id="0" name=""/>
        <dsp:cNvSpPr/>
      </dsp:nvSpPr>
      <dsp:spPr>
        <a:xfrm>
          <a:off x="912755" y="1962679"/>
          <a:ext cx="755161" cy="755161"/>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2717612-22DE-4E3E-9F37-42D616E3A6D6}">
      <dsp:nvSpPr>
        <dsp:cNvPr id="0" name=""/>
        <dsp:cNvSpPr/>
      </dsp:nvSpPr>
      <dsp:spPr>
        <a:xfrm rot="10800000">
          <a:off x="1290335" y="2943261"/>
          <a:ext cx="4373300" cy="755161"/>
        </a:xfrm>
        <a:prstGeom prst="homePlat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3005" tIns="49530" rIns="92456" bIns="49530" numCol="1" spcCol="1270" anchor="ctr" anchorCtr="0">
          <a:noAutofit/>
        </a:bodyPr>
        <a:lstStyle/>
        <a:p>
          <a:pPr lvl="0" algn="ctr" defTabSz="577850" rtl="1">
            <a:lnSpc>
              <a:spcPct val="90000"/>
            </a:lnSpc>
            <a:spcBef>
              <a:spcPct val="0"/>
            </a:spcBef>
            <a:spcAft>
              <a:spcPct val="35000"/>
            </a:spcAft>
          </a:pPr>
          <a:r>
            <a:rPr lang="ar-EG" sz="1300" kern="1200" dirty="0" smtClean="0">
              <a:solidFill>
                <a:srgbClr val="002060"/>
              </a:solidFill>
            </a:rPr>
            <a:t>تعويد الأبناء منذ نعومة أظافرهم على احترام الكبير والعطف على الصَّغير، وتقديم المساعدة للمُحتاج، وإحسان الظَّنِّ بالآخرين، والتّسامح والعفو والكرم والجود</a:t>
          </a:r>
          <a:endParaRPr lang="ar-EG" sz="1300" kern="1200" dirty="0">
            <a:solidFill>
              <a:srgbClr val="002060"/>
            </a:solidFill>
          </a:endParaRPr>
        </a:p>
      </dsp:txBody>
      <dsp:txXfrm rot="10800000">
        <a:off x="1479125" y="2943261"/>
        <a:ext cx="4184510" cy="755161"/>
      </dsp:txXfrm>
    </dsp:sp>
    <dsp:sp modelId="{50A04473-121C-4334-94F3-BD7D5CBB16F4}">
      <dsp:nvSpPr>
        <dsp:cNvPr id="0" name=""/>
        <dsp:cNvSpPr/>
      </dsp:nvSpPr>
      <dsp:spPr>
        <a:xfrm>
          <a:off x="912755" y="2943261"/>
          <a:ext cx="755161" cy="755161"/>
        </a:xfrm>
        <a:prstGeom prst="ellipse">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A188DD-D3F0-4EE7-9215-6DD1A6B34EBB}">
      <dsp:nvSpPr>
        <dsp:cNvPr id="0" name=""/>
        <dsp:cNvSpPr/>
      </dsp:nvSpPr>
      <dsp:spPr>
        <a:xfrm rot="10800000">
          <a:off x="1290335" y="3923844"/>
          <a:ext cx="4373300" cy="755161"/>
        </a:xfrm>
        <a:prstGeom prst="homePlat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3005" tIns="49530" rIns="92456" bIns="49530" numCol="1" spcCol="1270" anchor="ctr" anchorCtr="0">
          <a:noAutofit/>
        </a:bodyPr>
        <a:lstStyle/>
        <a:p>
          <a:pPr lvl="0" algn="ctr" defTabSz="577850" rtl="1">
            <a:lnSpc>
              <a:spcPct val="90000"/>
            </a:lnSpc>
            <a:spcBef>
              <a:spcPct val="0"/>
            </a:spcBef>
            <a:spcAft>
              <a:spcPct val="35000"/>
            </a:spcAft>
          </a:pPr>
          <a:r>
            <a:rPr lang="ar-EG" sz="1300" kern="1200" dirty="0" smtClean="0">
              <a:solidFill>
                <a:srgbClr val="002060"/>
              </a:solidFill>
            </a:rPr>
            <a:t>تحذير الأبناء من مغبّة الكذب، والغش، والخِداع، والسَّب، وفظاظة اللِّسان، والطِّباع، وعلى الوالديّن أن ينتبها إلى أقوالهم أمام الأبناء؛ فالابن يحاكي فِعل والديّه</a:t>
          </a:r>
          <a:endParaRPr lang="ar-EG" sz="1300" kern="1200" dirty="0">
            <a:solidFill>
              <a:srgbClr val="002060"/>
            </a:solidFill>
          </a:endParaRPr>
        </a:p>
      </dsp:txBody>
      <dsp:txXfrm rot="10800000">
        <a:off x="1479125" y="3923844"/>
        <a:ext cx="4184510" cy="755161"/>
      </dsp:txXfrm>
    </dsp:sp>
    <dsp:sp modelId="{ED395FB4-5AEB-4C4E-9356-DB0E6AC09913}">
      <dsp:nvSpPr>
        <dsp:cNvPr id="0" name=""/>
        <dsp:cNvSpPr/>
      </dsp:nvSpPr>
      <dsp:spPr>
        <a:xfrm>
          <a:off x="912755" y="3923844"/>
          <a:ext cx="755161" cy="755161"/>
        </a:xfrm>
        <a:prstGeom prst="ellipse">
          <a:avLst/>
        </a:prstGeom>
        <a:blipFill rotWithShape="1">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96A11A-0B61-45D1-9FDA-166C9441397E}">
      <dsp:nvSpPr>
        <dsp:cNvPr id="0" name=""/>
        <dsp:cNvSpPr/>
      </dsp:nvSpPr>
      <dsp:spPr>
        <a:xfrm>
          <a:off x="5457243" y="-859990"/>
          <a:ext cx="6688533" cy="6688533"/>
        </a:xfrm>
        <a:prstGeom prst="blockArc">
          <a:avLst>
            <a:gd name="adj1" fmla="val 8100000"/>
            <a:gd name="adj2" fmla="val 13500000"/>
            <a:gd name="adj3" fmla="val 323"/>
          </a:avLst>
        </a:pr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14CE7FE-9AD3-4E96-B3DE-633211B1F8EB}">
      <dsp:nvSpPr>
        <dsp:cNvPr id="0" name=""/>
        <dsp:cNvSpPr/>
      </dsp:nvSpPr>
      <dsp:spPr>
        <a:xfrm>
          <a:off x="69473" y="381982"/>
          <a:ext cx="5898035" cy="76436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606712" bIns="33020" numCol="1" spcCol="1270" anchor="ctr" anchorCtr="0">
          <a:noAutofit/>
        </a:bodyPr>
        <a:lstStyle/>
        <a:p>
          <a:pPr lvl="0" algn="r" defTabSz="577850" rtl="1">
            <a:lnSpc>
              <a:spcPct val="90000"/>
            </a:lnSpc>
            <a:spcBef>
              <a:spcPct val="0"/>
            </a:spcBef>
            <a:spcAft>
              <a:spcPct val="35000"/>
            </a:spcAft>
          </a:pPr>
          <a:r>
            <a:rPr lang="ar-EG" sz="1300" kern="1200" dirty="0" smtClean="0"/>
            <a:t>تعويد وترغيب الأبناء بالصَّلاة على وقتها منذ الصِّغر حتى يبقى ملتزماً بها عند الكِبر؛ فالصَّلاة حصانةٌ من الفحشاء والمُنكر؛ فعلى الوالديّن تعليم الأبناء الوضوء واصطحابهم إلى المساجد أو الصَّلاة بهم جماعةً في البيت. </a:t>
          </a:r>
          <a:endParaRPr lang="ar-EG" sz="1300" kern="1200" dirty="0"/>
        </a:p>
      </dsp:txBody>
      <dsp:txXfrm>
        <a:off x="69473" y="381982"/>
        <a:ext cx="5898035" cy="764362"/>
      </dsp:txXfrm>
    </dsp:sp>
    <dsp:sp modelId="{F6521DED-5BA4-4854-A989-E63390133DBC}">
      <dsp:nvSpPr>
        <dsp:cNvPr id="0" name=""/>
        <dsp:cNvSpPr/>
      </dsp:nvSpPr>
      <dsp:spPr>
        <a:xfrm>
          <a:off x="5489782" y="286437"/>
          <a:ext cx="955452" cy="955452"/>
        </a:xfrm>
        <a:prstGeom prst="ellipse">
          <a:avLst/>
        </a:prstGeom>
        <a:blipFill rotWithShape="0">
          <a:blip xmlns:r="http://schemas.openxmlformats.org/officeDocument/2006/relationships" r:embed="rId1"/>
          <a:stretch>
            <a:fillRect/>
          </a:stretch>
        </a:blip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1602217-4E0F-4574-AA81-2F0FFD12E07E}">
      <dsp:nvSpPr>
        <dsp:cNvPr id="0" name=""/>
        <dsp:cNvSpPr/>
      </dsp:nvSpPr>
      <dsp:spPr>
        <a:xfrm>
          <a:off x="69473" y="1528724"/>
          <a:ext cx="5459809" cy="764362"/>
        </a:xfrm>
        <a:prstGeom prst="rect">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606712" bIns="33020" numCol="1" spcCol="1270" anchor="ctr" anchorCtr="0">
          <a:noAutofit/>
        </a:bodyPr>
        <a:lstStyle/>
        <a:p>
          <a:pPr lvl="0" algn="r" defTabSz="577850" rtl="1">
            <a:lnSpc>
              <a:spcPct val="90000"/>
            </a:lnSpc>
            <a:spcBef>
              <a:spcPct val="0"/>
            </a:spcBef>
            <a:spcAft>
              <a:spcPct val="35000"/>
            </a:spcAft>
          </a:pPr>
          <a:r>
            <a:rPr lang="ar-EG" sz="1300" kern="1200" dirty="0" smtClean="0"/>
            <a:t>مراقبة الأبناء بصورةٍ دائمةٍ لحمايتهم من رفقاء السُّوء ومحاسبتهم عند الوقوع في الخطأ بقدر الخطأ دون إفراطٍ أو تفريطٍ</a:t>
          </a:r>
          <a:endParaRPr lang="ar-EG" sz="1300" kern="1200" dirty="0"/>
        </a:p>
      </dsp:txBody>
      <dsp:txXfrm>
        <a:off x="69473" y="1528724"/>
        <a:ext cx="5459809" cy="764362"/>
      </dsp:txXfrm>
    </dsp:sp>
    <dsp:sp modelId="{FD0DEB3B-0900-4418-AEE9-52ED067D81A1}">
      <dsp:nvSpPr>
        <dsp:cNvPr id="0" name=""/>
        <dsp:cNvSpPr/>
      </dsp:nvSpPr>
      <dsp:spPr>
        <a:xfrm>
          <a:off x="5051556" y="1433178"/>
          <a:ext cx="955452" cy="955452"/>
        </a:xfrm>
        <a:prstGeom prst="ellipse">
          <a:avLst/>
        </a:prstGeom>
        <a:blipFill rotWithShape="0">
          <a:blip xmlns:r="http://schemas.openxmlformats.org/officeDocument/2006/relationships" r:embed="rId2"/>
          <a:stretch>
            <a:fillRect/>
          </a:stretch>
        </a:blipFill>
        <a:ln w="25400" cap="flat" cmpd="sng" algn="ctr">
          <a:solidFill>
            <a:schemeClr val="accent4">
              <a:hueOff val="-1488257"/>
              <a:satOff val="8966"/>
              <a:lumOff val="719"/>
              <a:alphaOff val="0"/>
            </a:schemeClr>
          </a:solidFill>
          <a:prstDash val="solid"/>
        </a:ln>
        <a:effectLst/>
      </dsp:spPr>
      <dsp:style>
        <a:lnRef idx="2">
          <a:scrgbClr r="0" g="0" b="0"/>
        </a:lnRef>
        <a:fillRef idx="1">
          <a:scrgbClr r="0" g="0" b="0"/>
        </a:fillRef>
        <a:effectRef idx="0">
          <a:scrgbClr r="0" g="0" b="0"/>
        </a:effectRef>
        <a:fontRef idx="minor"/>
      </dsp:style>
    </dsp:sp>
    <dsp:sp modelId="{73228581-E60D-4FCE-840B-2D99D412C09D}">
      <dsp:nvSpPr>
        <dsp:cNvPr id="0" name=""/>
        <dsp:cNvSpPr/>
      </dsp:nvSpPr>
      <dsp:spPr>
        <a:xfrm>
          <a:off x="69473" y="2675465"/>
          <a:ext cx="5459809" cy="764362"/>
        </a:xfrm>
        <a:prstGeom prst="rect">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606712" bIns="33020" numCol="1" spcCol="1270" anchor="ctr" anchorCtr="0">
          <a:noAutofit/>
        </a:bodyPr>
        <a:lstStyle/>
        <a:p>
          <a:pPr lvl="0" algn="r" defTabSz="577850" rtl="1">
            <a:lnSpc>
              <a:spcPct val="90000"/>
            </a:lnSpc>
            <a:spcBef>
              <a:spcPct val="0"/>
            </a:spcBef>
            <a:spcAft>
              <a:spcPct val="35000"/>
            </a:spcAft>
          </a:pPr>
          <a:r>
            <a:rPr lang="ar-EG" sz="1300" kern="1200" dirty="0" smtClean="0"/>
            <a:t>تحذير الأبناء خاصّةً الذُّكور من التَّجمعات الشَّبابيّة التي تُمارس فيها لعب الورق أو طاولة الزَّهر وخاصّة إذا ارتبط هذا اللَّعب بالمراهنة أو المقامرة؛ فهي تورث العداوة وخسارةٌ للوقت والمال وضياعٌ للصّلوات والعمل والتواصل وإغضابٌ لله سبحانه وتعالى</a:t>
          </a:r>
          <a:endParaRPr lang="ar-EG" sz="1300" kern="1200" dirty="0"/>
        </a:p>
      </dsp:txBody>
      <dsp:txXfrm>
        <a:off x="69473" y="2675465"/>
        <a:ext cx="5459809" cy="764362"/>
      </dsp:txXfrm>
    </dsp:sp>
    <dsp:sp modelId="{8D71A38A-755E-42B1-8FCA-9B8B679E5E19}">
      <dsp:nvSpPr>
        <dsp:cNvPr id="0" name=""/>
        <dsp:cNvSpPr/>
      </dsp:nvSpPr>
      <dsp:spPr>
        <a:xfrm>
          <a:off x="5051556" y="2579920"/>
          <a:ext cx="955452" cy="955452"/>
        </a:xfrm>
        <a:prstGeom prst="ellipse">
          <a:avLst/>
        </a:prstGeom>
        <a:blipFill rotWithShape="0">
          <a:blip xmlns:r="http://schemas.openxmlformats.org/officeDocument/2006/relationships" r:embed="rId3"/>
          <a:stretch>
            <a:fillRect/>
          </a:stretch>
        </a:blipFill>
        <a:ln w="25400" cap="flat" cmpd="sng" algn="ctr">
          <a:solidFill>
            <a:schemeClr val="accent4">
              <a:hueOff val="-2976513"/>
              <a:satOff val="17933"/>
              <a:lumOff val="1437"/>
              <a:alphaOff val="0"/>
            </a:schemeClr>
          </a:solidFill>
          <a:prstDash val="solid"/>
        </a:ln>
        <a:effectLst/>
      </dsp:spPr>
      <dsp:style>
        <a:lnRef idx="2">
          <a:scrgbClr r="0" g="0" b="0"/>
        </a:lnRef>
        <a:fillRef idx="1">
          <a:scrgbClr r="0" g="0" b="0"/>
        </a:fillRef>
        <a:effectRef idx="0">
          <a:scrgbClr r="0" g="0" b="0"/>
        </a:effectRef>
        <a:fontRef idx="minor"/>
      </dsp:style>
    </dsp:sp>
    <dsp:sp modelId="{7FC5F2B7-BFDE-4510-8E0F-48E4C96522A0}">
      <dsp:nvSpPr>
        <dsp:cNvPr id="0" name=""/>
        <dsp:cNvSpPr/>
      </dsp:nvSpPr>
      <dsp:spPr>
        <a:xfrm>
          <a:off x="69473" y="3822207"/>
          <a:ext cx="5898035" cy="764362"/>
        </a:xfrm>
        <a:prstGeom prst="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606712" bIns="33020" numCol="1" spcCol="1270" anchor="ctr" anchorCtr="0">
          <a:noAutofit/>
        </a:bodyPr>
        <a:lstStyle/>
        <a:p>
          <a:pPr lvl="0" algn="r" defTabSz="577850" rtl="1">
            <a:lnSpc>
              <a:spcPct val="90000"/>
            </a:lnSpc>
            <a:spcBef>
              <a:spcPct val="0"/>
            </a:spcBef>
            <a:spcAft>
              <a:spcPct val="35000"/>
            </a:spcAft>
          </a:pPr>
          <a:r>
            <a:rPr lang="ar-EG" sz="1300" kern="1200" dirty="0" smtClean="0"/>
            <a:t>منع الأبناء من التزام غرفهم لساعاتٍ طويلةٍ منكبّين على أجهزتهم المحمولة؛ فذلك مدعاةٌ للولوج إلى مواقع غير لائقةٍ وتدعو إلى الرَّذيلة أو أخرى تحثُّ على الكُفر والفجور والتَّعصب الدِّينيّ أو الطائفيّ</a:t>
          </a:r>
          <a:endParaRPr lang="ar-EG" sz="1300" kern="1200" dirty="0"/>
        </a:p>
      </dsp:txBody>
      <dsp:txXfrm>
        <a:off x="69473" y="3822207"/>
        <a:ext cx="5898035" cy="764362"/>
      </dsp:txXfrm>
    </dsp:sp>
    <dsp:sp modelId="{1F250D90-B838-4166-B302-E091E6F3807B}">
      <dsp:nvSpPr>
        <dsp:cNvPr id="0" name=""/>
        <dsp:cNvSpPr/>
      </dsp:nvSpPr>
      <dsp:spPr>
        <a:xfrm>
          <a:off x="5489782" y="3726662"/>
          <a:ext cx="955452" cy="955452"/>
        </a:xfrm>
        <a:prstGeom prst="ellipse">
          <a:avLst/>
        </a:prstGeom>
        <a:blipFill rotWithShape="0">
          <a:blip xmlns:r="http://schemas.openxmlformats.org/officeDocument/2006/relationships" r:embed="rId4"/>
          <a:stretch>
            <a:fillRect/>
          </a:stretch>
        </a:blip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FC41B3-EF4C-483C-AD70-6D2C2DA9EB14}">
      <dsp:nvSpPr>
        <dsp:cNvPr id="0" name=""/>
        <dsp:cNvSpPr/>
      </dsp:nvSpPr>
      <dsp:spPr>
        <a:xfrm>
          <a:off x="299749" y="395"/>
          <a:ext cx="2491976" cy="149518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1">
            <a:lnSpc>
              <a:spcPct val="90000"/>
            </a:lnSpc>
            <a:spcBef>
              <a:spcPct val="0"/>
            </a:spcBef>
            <a:spcAft>
              <a:spcPct val="35000"/>
            </a:spcAft>
          </a:pPr>
          <a:r>
            <a:rPr lang="ar-EG" sz="1500" kern="1200" dirty="0" smtClean="0">
              <a:solidFill>
                <a:srgbClr val="002060"/>
              </a:solidFill>
            </a:rPr>
            <a:t>التمييز: يعرف التمييز بين الأبناء بأنه التفرقة في المعاملة بين الأبناء سواء أكبر أو أصغر أو ذكر أو أنثى، ويفضّل به ابن عن ابن، وهذا الخطأ قد تقع فيه الأم بدون وعي، ولكنه يزيد السلوك العدواني ويسبب عداءات بين الأبناء</a:t>
          </a:r>
          <a:endParaRPr lang="ar-EG" sz="1500" kern="1200" dirty="0">
            <a:solidFill>
              <a:srgbClr val="002060"/>
            </a:solidFill>
          </a:endParaRPr>
        </a:p>
      </dsp:txBody>
      <dsp:txXfrm>
        <a:off x="299749" y="395"/>
        <a:ext cx="2491976" cy="1495185"/>
      </dsp:txXfrm>
    </dsp:sp>
    <dsp:sp modelId="{635F0421-A2E2-484C-ABA1-6FFD9C61125C}">
      <dsp:nvSpPr>
        <dsp:cNvPr id="0" name=""/>
        <dsp:cNvSpPr/>
      </dsp:nvSpPr>
      <dsp:spPr>
        <a:xfrm>
          <a:off x="3040922" y="395"/>
          <a:ext cx="2491976" cy="1495185"/>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1">
            <a:lnSpc>
              <a:spcPct val="90000"/>
            </a:lnSpc>
            <a:spcBef>
              <a:spcPct val="0"/>
            </a:spcBef>
            <a:spcAft>
              <a:spcPct val="35000"/>
            </a:spcAft>
          </a:pPr>
          <a:r>
            <a:rPr lang="ar-EG" sz="1500" kern="1200" dirty="0" smtClean="0">
              <a:solidFill>
                <a:srgbClr val="002060"/>
              </a:solidFill>
            </a:rPr>
            <a:t>الدلال الزائد: قد يكون الغرض من اتباع هذا الأسلوب هو تلبية حاجات الطفل ولكن لا يعي الآباء أنهم قد ارتكبوا خطأً فادحًا، فهذا الأسلوب من أساليب التربية يفسد الابن ويضيّع مستقبله لأنه لن يكون قادرًا على تصدي تحديات الحياة ومواجهتها</a:t>
          </a:r>
          <a:endParaRPr lang="ar-EG" sz="1500" kern="1200" dirty="0">
            <a:solidFill>
              <a:srgbClr val="002060"/>
            </a:solidFill>
          </a:endParaRPr>
        </a:p>
      </dsp:txBody>
      <dsp:txXfrm>
        <a:off x="3040922" y="395"/>
        <a:ext cx="2491976" cy="1495185"/>
      </dsp:txXfrm>
    </dsp:sp>
    <dsp:sp modelId="{D1D296EE-4677-4F7B-8FF7-32F7B15CF566}">
      <dsp:nvSpPr>
        <dsp:cNvPr id="0" name=""/>
        <dsp:cNvSpPr/>
      </dsp:nvSpPr>
      <dsp:spPr>
        <a:xfrm>
          <a:off x="299749" y="1744778"/>
          <a:ext cx="2491976" cy="1495185"/>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1">
            <a:lnSpc>
              <a:spcPct val="90000"/>
            </a:lnSpc>
            <a:spcBef>
              <a:spcPct val="0"/>
            </a:spcBef>
            <a:spcAft>
              <a:spcPct val="35000"/>
            </a:spcAft>
          </a:pPr>
          <a:r>
            <a:rPr lang="ar-EG" sz="1500" kern="1200" dirty="0" smtClean="0">
              <a:solidFill>
                <a:srgbClr val="002060"/>
              </a:solidFill>
            </a:rPr>
            <a:t>الشدة وقتل الحرية: إن هذا الأسلوب من التربية يخلق أطفالًا غير أسواء نفسيًا، وإن قتل حرية الابن واجباره على ما لا يريد يقتل لدى الطفل القدرة على الاختيار والتفكير في الخيارات</a:t>
          </a:r>
          <a:endParaRPr lang="ar-EG" sz="1500" kern="1200" dirty="0">
            <a:solidFill>
              <a:srgbClr val="002060"/>
            </a:solidFill>
          </a:endParaRPr>
        </a:p>
      </dsp:txBody>
      <dsp:txXfrm>
        <a:off x="299749" y="1744778"/>
        <a:ext cx="2491976" cy="1495185"/>
      </dsp:txXfrm>
    </dsp:sp>
    <dsp:sp modelId="{8B7B679D-E6DD-44BC-822C-E1F3119DB3C8}">
      <dsp:nvSpPr>
        <dsp:cNvPr id="0" name=""/>
        <dsp:cNvSpPr/>
      </dsp:nvSpPr>
      <dsp:spPr>
        <a:xfrm>
          <a:off x="3040922" y="1744778"/>
          <a:ext cx="2491976" cy="1495185"/>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1">
            <a:lnSpc>
              <a:spcPct val="90000"/>
            </a:lnSpc>
            <a:spcBef>
              <a:spcPct val="0"/>
            </a:spcBef>
            <a:spcAft>
              <a:spcPct val="35000"/>
            </a:spcAft>
          </a:pPr>
          <a:r>
            <a:rPr lang="ar-EG" sz="1500" kern="1200" dirty="0" smtClean="0">
              <a:solidFill>
                <a:srgbClr val="002060"/>
              </a:solidFill>
            </a:rPr>
            <a:t>المقارنة بالغير: يتبع بعض الأهالي هذا الأسلوب لتحفيز الابن ولكنه على العكس تمامًا فإنه يعمل على إحباط الطفل ويشعره بالدونية وفقدان الثقة بالنفس</a:t>
          </a:r>
          <a:endParaRPr lang="ar-EG" sz="1500" kern="1200" dirty="0">
            <a:solidFill>
              <a:srgbClr val="002060"/>
            </a:solidFill>
          </a:endParaRPr>
        </a:p>
      </dsp:txBody>
      <dsp:txXfrm>
        <a:off x="3040922" y="1744778"/>
        <a:ext cx="2491976" cy="149518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3734F8-352F-4B8B-A82F-6AB434C7C664}">
      <dsp:nvSpPr>
        <dsp:cNvPr id="0" name=""/>
        <dsp:cNvSpPr/>
      </dsp:nvSpPr>
      <dsp:spPr>
        <a:xfrm>
          <a:off x="1282" y="0"/>
          <a:ext cx="1995804" cy="3514364"/>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1">
            <a:lnSpc>
              <a:spcPct val="90000"/>
            </a:lnSpc>
            <a:spcBef>
              <a:spcPct val="0"/>
            </a:spcBef>
            <a:spcAft>
              <a:spcPct val="35000"/>
            </a:spcAft>
          </a:pPr>
          <a:r>
            <a:rPr lang="ar-EG" sz="1300" kern="1200" dirty="0" smtClean="0">
              <a:solidFill>
                <a:srgbClr val="002060"/>
              </a:solidFill>
            </a:rPr>
            <a:t>الخضوع: إن كان الأسلوب التربوي المتبع في الأسرة هو التسلط فإن الطفل مستقبلًا سيميل إلى الخضوع واتباع الآخرين، فإن الأهل قد قتلوا قدرته على الإبداع والتفكير، فلا يمكنه إبداء رأيه أو مناقشة الآخرين</a:t>
          </a:r>
          <a:endParaRPr lang="ar-EG" sz="1300" kern="1200" dirty="0">
            <a:solidFill>
              <a:srgbClr val="002060"/>
            </a:solidFill>
          </a:endParaRPr>
        </a:p>
      </dsp:txBody>
      <dsp:txXfrm>
        <a:off x="1282" y="1405745"/>
        <a:ext cx="1995804" cy="1405745"/>
      </dsp:txXfrm>
    </dsp:sp>
    <dsp:sp modelId="{62F4B5C3-06A4-4E07-AD32-13F3D0D70682}">
      <dsp:nvSpPr>
        <dsp:cNvPr id="0" name=""/>
        <dsp:cNvSpPr/>
      </dsp:nvSpPr>
      <dsp:spPr>
        <a:xfrm>
          <a:off x="414043" y="210861"/>
          <a:ext cx="1170283" cy="1170283"/>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D553A88-6F24-4AAB-BD35-DFDD9CB359D7}">
      <dsp:nvSpPr>
        <dsp:cNvPr id="0" name=""/>
        <dsp:cNvSpPr/>
      </dsp:nvSpPr>
      <dsp:spPr>
        <a:xfrm>
          <a:off x="2056961" y="0"/>
          <a:ext cx="1995804" cy="3514364"/>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1">
            <a:lnSpc>
              <a:spcPct val="90000"/>
            </a:lnSpc>
            <a:spcBef>
              <a:spcPct val="0"/>
            </a:spcBef>
            <a:spcAft>
              <a:spcPct val="35000"/>
            </a:spcAft>
          </a:pPr>
          <a:r>
            <a:rPr lang="ar-EG" sz="1300" kern="1200" dirty="0" smtClean="0">
              <a:solidFill>
                <a:srgbClr val="002060"/>
              </a:solidFill>
            </a:rPr>
            <a:t>العدوان: إن الكثير من الأساليب التربوية الخاطئة تنتج السلوك العدواني لدى الطفل، ويكون ذلك بسبب عدم اشباع رغباته النفسية</a:t>
          </a:r>
          <a:endParaRPr lang="ar-EG" sz="1300" kern="1200" dirty="0">
            <a:solidFill>
              <a:srgbClr val="002060"/>
            </a:solidFill>
          </a:endParaRPr>
        </a:p>
      </dsp:txBody>
      <dsp:txXfrm>
        <a:off x="2056961" y="1405745"/>
        <a:ext cx="1995804" cy="1405745"/>
      </dsp:txXfrm>
    </dsp:sp>
    <dsp:sp modelId="{E272BA06-ACA0-4096-AC3A-4C6244E48F23}">
      <dsp:nvSpPr>
        <dsp:cNvPr id="0" name=""/>
        <dsp:cNvSpPr/>
      </dsp:nvSpPr>
      <dsp:spPr>
        <a:xfrm>
          <a:off x="2469721" y="210861"/>
          <a:ext cx="1170283" cy="1170283"/>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1492CE-51DF-450F-A91C-3FBCEE0DFBA7}">
      <dsp:nvSpPr>
        <dsp:cNvPr id="0" name=""/>
        <dsp:cNvSpPr/>
      </dsp:nvSpPr>
      <dsp:spPr>
        <a:xfrm>
          <a:off x="4112639" y="0"/>
          <a:ext cx="1995804" cy="3514364"/>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1">
            <a:lnSpc>
              <a:spcPct val="90000"/>
            </a:lnSpc>
            <a:spcBef>
              <a:spcPct val="0"/>
            </a:spcBef>
            <a:spcAft>
              <a:spcPct val="35000"/>
            </a:spcAft>
          </a:pPr>
          <a:r>
            <a:rPr lang="ar-EG" sz="1300" kern="1200" dirty="0" smtClean="0">
              <a:solidFill>
                <a:srgbClr val="002060"/>
              </a:solidFill>
            </a:rPr>
            <a:t>مشاكل في التكيف: فيصبح غير قادر على التكيف مع المجتمع، إما لضعف في شخصيته أو لأنه لا يرى أن المجتمع يلبي احتياجاته</a:t>
          </a:r>
          <a:endParaRPr lang="ar-EG" sz="1300" kern="1200" dirty="0">
            <a:solidFill>
              <a:srgbClr val="002060"/>
            </a:solidFill>
          </a:endParaRPr>
        </a:p>
      </dsp:txBody>
      <dsp:txXfrm>
        <a:off x="4112639" y="1405745"/>
        <a:ext cx="1995804" cy="1405745"/>
      </dsp:txXfrm>
    </dsp:sp>
    <dsp:sp modelId="{EF1CA456-091B-40B6-B8C8-ECAC06301E45}">
      <dsp:nvSpPr>
        <dsp:cNvPr id="0" name=""/>
        <dsp:cNvSpPr/>
      </dsp:nvSpPr>
      <dsp:spPr>
        <a:xfrm>
          <a:off x="4525400" y="210861"/>
          <a:ext cx="1170283" cy="1170283"/>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2F04383-1FA5-4974-A1E3-D549CBBF229F}">
      <dsp:nvSpPr>
        <dsp:cNvPr id="0" name=""/>
        <dsp:cNvSpPr/>
      </dsp:nvSpPr>
      <dsp:spPr>
        <a:xfrm>
          <a:off x="244389" y="2811491"/>
          <a:ext cx="5620948" cy="527154"/>
        </a:xfrm>
        <a:prstGeom prst="leftRightArrow">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64C1EE-EC80-42E2-B1C8-1FC87A5EE2F6}">
      <dsp:nvSpPr>
        <dsp:cNvPr id="0" name=""/>
        <dsp:cNvSpPr/>
      </dsp:nvSpPr>
      <dsp:spPr>
        <a:xfrm>
          <a:off x="0" y="0"/>
          <a:ext cx="5318720" cy="114060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ar-EG" sz="1300" kern="1200" dirty="0" smtClean="0">
              <a:solidFill>
                <a:srgbClr val="002060"/>
              </a:solidFill>
            </a:rPr>
            <a:t>تربية الأبناء عبادة: فالتربية تُعدُّ من الدعوة إلى الله تعالى، والدعوة من أفضل القربات التي يتقرب بها العبد إلى الخالق، حيث قال الله تعالى: {وَمَنْ أَحْسَنُ قَوْلًا مِمَّنْ دَعَا إِلَى اللَّهِ وَعَمِلَ صَالِحًا وَقَالَ إِنَّنِي مِنَ الْمُسْلِمِينَ}، والدعوة في حقّ الناس فرضٌ على الكفاية، أما في حقّ الأبناء فهي فرض عين، فهم أولى من غيرهم في دعوتهم وتربيتهم على الإيمان.</a:t>
          </a:r>
          <a:endParaRPr lang="ar-EG" sz="1300" kern="1200" dirty="0">
            <a:solidFill>
              <a:srgbClr val="002060"/>
            </a:solidFill>
          </a:endParaRPr>
        </a:p>
      </dsp:txBody>
      <dsp:txXfrm>
        <a:off x="33407" y="33407"/>
        <a:ext cx="3991535" cy="1073792"/>
      </dsp:txXfrm>
    </dsp:sp>
    <dsp:sp modelId="{DB594A77-27A0-4965-AA4E-2472F171ADC6}">
      <dsp:nvSpPr>
        <dsp:cNvPr id="0" name=""/>
        <dsp:cNvSpPr/>
      </dsp:nvSpPr>
      <dsp:spPr>
        <a:xfrm>
          <a:off x="445442" y="1347989"/>
          <a:ext cx="5318720" cy="114060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ar-EG" sz="1300" kern="1200" dirty="0" smtClean="0">
              <a:solidFill>
                <a:srgbClr val="002060"/>
              </a:solidFill>
            </a:rPr>
            <a:t>التربية هي القدوة الحسنة: فالأسرة لها الدور الأكبر في صناعة شخصية الأبناء، وذلك لأنّ الأطفال بطبيعتهم يُحبون المحاكاة والتقليد، وأقرب الناس لهم ليُشبِعوا هذه الغريزة هم الوالدان، فعلى الوالدين أن يكونا خير قدوة لأبنائهم. </a:t>
          </a:r>
          <a:endParaRPr lang="ar-EG" sz="1300" kern="1200" dirty="0">
            <a:solidFill>
              <a:srgbClr val="002060"/>
            </a:solidFill>
          </a:endParaRPr>
        </a:p>
      </dsp:txBody>
      <dsp:txXfrm>
        <a:off x="478849" y="1381396"/>
        <a:ext cx="4065068" cy="1073792"/>
      </dsp:txXfrm>
    </dsp:sp>
    <dsp:sp modelId="{D8A75536-5F76-45C1-AA02-1A40FD14077C}">
      <dsp:nvSpPr>
        <dsp:cNvPr id="0" name=""/>
        <dsp:cNvSpPr/>
      </dsp:nvSpPr>
      <dsp:spPr>
        <a:xfrm>
          <a:off x="884237" y="2695979"/>
          <a:ext cx="5318720" cy="1140606"/>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ar-EG" sz="1300" kern="1200" dirty="0" smtClean="0">
              <a:solidFill>
                <a:srgbClr val="002060"/>
              </a:solidFill>
            </a:rPr>
            <a:t>التربية هندسة: فيجب على الأهل توفير الأمن والسلام النفسي للأطفال، والنظافة والجمال في البيت، وملاحظة قدرات الطفل وتعزيزه، وتعديل السلوك السلبي، مع مراعاة الفوارق الفردية بين الأبناء دون التفرقة بينهم. </a:t>
          </a:r>
          <a:endParaRPr lang="ar-EG" sz="1300" kern="1200" dirty="0">
            <a:solidFill>
              <a:srgbClr val="002060"/>
            </a:solidFill>
          </a:endParaRPr>
        </a:p>
      </dsp:txBody>
      <dsp:txXfrm>
        <a:off x="917644" y="2729386"/>
        <a:ext cx="4071717" cy="1073792"/>
      </dsp:txXfrm>
    </dsp:sp>
    <dsp:sp modelId="{726D89F2-11AC-4330-9CC6-3158517D4E2D}">
      <dsp:nvSpPr>
        <dsp:cNvPr id="0" name=""/>
        <dsp:cNvSpPr/>
      </dsp:nvSpPr>
      <dsp:spPr>
        <a:xfrm>
          <a:off x="1329679" y="4043969"/>
          <a:ext cx="5318720" cy="1140606"/>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ar-EG" sz="1300" kern="1200" dirty="0" smtClean="0">
              <a:solidFill>
                <a:srgbClr val="002060"/>
              </a:solidFill>
            </a:rPr>
            <a:t>التربية اهتمامٌ ومحبة: وذلك من خلال الحفاظ على صحة الأبناء والعناية بهم واتِّباع منهج النبي صلى الله عليه وسلم من الرقية الشرعية والأذكار، وتوفير الحب والحنان لهم. </a:t>
          </a:r>
          <a:endParaRPr lang="ar-EG" sz="1300" kern="1200" dirty="0">
            <a:solidFill>
              <a:srgbClr val="002060"/>
            </a:solidFill>
          </a:endParaRPr>
        </a:p>
      </dsp:txBody>
      <dsp:txXfrm>
        <a:off x="1363086" y="4077376"/>
        <a:ext cx="4065068" cy="1073792"/>
      </dsp:txXfrm>
    </dsp:sp>
    <dsp:sp modelId="{2FD8E433-778A-4F60-A2C4-320EBC9FA5E3}">
      <dsp:nvSpPr>
        <dsp:cNvPr id="0" name=""/>
        <dsp:cNvSpPr/>
      </dsp:nvSpPr>
      <dsp:spPr>
        <a:xfrm>
          <a:off x="4577325" y="873601"/>
          <a:ext cx="741394" cy="741394"/>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lvl="0" algn="ctr" defTabSz="1555750" rtl="1">
            <a:lnSpc>
              <a:spcPct val="90000"/>
            </a:lnSpc>
            <a:spcBef>
              <a:spcPct val="0"/>
            </a:spcBef>
            <a:spcAft>
              <a:spcPct val="35000"/>
            </a:spcAft>
          </a:pPr>
          <a:endParaRPr lang="ar-EG" sz="3500" kern="1200"/>
        </a:p>
      </dsp:txBody>
      <dsp:txXfrm>
        <a:off x="4744139" y="873601"/>
        <a:ext cx="407766" cy="557899"/>
      </dsp:txXfrm>
    </dsp:sp>
    <dsp:sp modelId="{B4D96BB2-7107-482D-9562-BAE4EF9011ED}">
      <dsp:nvSpPr>
        <dsp:cNvPr id="0" name=""/>
        <dsp:cNvSpPr/>
      </dsp:nvSpPr>
      <dsp:spPr>
        <a:xfrm>
          <a:off x="5022768" y="2221590"/>
          <a:ext cx="741394" cy="741394"/>
        </a:xfrm>
        <a:prstGeom prst="downArrow">
          <a:avLst>
            <a:gd name="adj1" fmla="val 55000"/>
            <a:gd name="adj2" fmla="val 45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lvl="0" algn="ctr" defTabSz="1555750" rtl="1">
            <a:lnSpc>
              <a:spcPct val="90000"/>
            </a:lnSpc>
            <a:spcBef>
              <a:spcPct val="0"/>
            </a:spcBef>
            <a:spcAft>
              <a:spcPct val="35000"/>
            </a:spcAft>
          </a:pPr>
          <a:endParaRPr lang="ar-EG" sz="3500" kern="1200"/>
        </a:p>
      </dsp:txBody>
      <dsp:txXfrm>
        <a:off x="5189582" y="2221590"/>
        <a:ext cx="407766" cy="557899"/>
      </dsp:txXfrm>
    </dsp:sp>
    <dsp:sp modelId="{AA357F1C-2B6D-43CB-8A50-4CAF31F5949F}">
      <dsp:nvSpPr>
        <dsp:cNvPr id="0" name=""/>
        <dsp:cNvSpPr/>
      </dsp:nvSpPr>
      <dsp:spPr>
        <a:xfrm>
          <a:off x="5461562" y="3569580"/>
          <a:ext cx="741394" cy="741394"/>
        </a:xfrm>
        <a:prstGeom prst="downArrow">
          <a:avLst>
            <a:gd name="adj1" fmla="val 55000"/>
            <a:gd name="adj2" fmla="val 45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lvl="0" algn="ctr" defTabSz="1555750" rtl="1">
            <a:lnSpc>
              <a:spcPct val="90000"/>
            </a:lnSpc>
            <a:spcBef>
              <a:spcPct val="0"/>
            </a:spcBef>
            <a:spcAft>
              <a:spcPct val="35000"/>
            </a:spcAft>
          </a:pPr>
          <a:endParaRPr lang="ar-EG" sz="3500" kern="1200"/>
        </a:p>
      </dsp:txBody>
      <dsp:txXfrm>
        <a:off x="5628376" y="3569580"/>
        <a:ext cx="407766" cy="557899"/>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F68DF8-DF65-44BA-AEA9-E4DB167EB3F5}">
      <dsp:nvSpPr>
        <dsp:cNvPr id="0" name=""/>
        <dsp:cNvSpPr/>
      </dsp:nvSpPr>
      <dsp:spPr>
        <a:xfrm rot="10800000">
          <a:off x="1291142" y="3913"/>
          <a:ext cx="4421186" cy="710141"/>
        </a:xfrm>
        <a:prstGeom prst="homePlat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3153" tIns="57150" rIns="106680" bIns="57150" numCol="1" spcCol="1270" anchor="ctr" anchorCtr="0">
          <a:noAutofit/>
        </a:bodyPr>
        <a:lstStyle/>
        <a:p>
          <a:pPr lvl="0" algn="ctr" defTabSz="666750" rtl="1">
            <a:lnSpc>
              <a:spcPct val="90000"/>
            </a:lnSpc>
            <a:spcBef>
              <a:spcPct val="0"/>
            </a:spcBef>
            <a:spcAft>
              <a:spcPct val="35000"/>
            </a:spcAft>
          </a:pPr>
          <a:r>
            <a:rPr lang="ar-EG" sz="1500" kern="1200" dirty="0" smtClean="0">
              <a:solidFill>
                <a:srgbClr val="002060"/>
              </a:solidFill>
            </a:rPr>
            <a:t>التربية آداب: فلا بد من تعليم الأبناء العادات الحسنة وكلمات الترحيب، وآداب استقبال الضيوف وغيرها من آداب الإسلام</a:t>
          </a:r>
          <a:endParaRPr lang="ar-EG" sz="1500" kern="1200" dirty="0">
            <a:solidFill>
              <a:srgbClr val="002060"/>
            </a:solidFill>
          </a:endParaRPr>
        </a:p>
      </dsp:txBody>
      <dsp:txXfrm rot="10800000">
        <a:off x="1468677" y="3913"/>
        <a:ext cx="4243651" cy="710141"/>
      </dsp:txXfrm>
    </dsp:sp>
    <dsp:sp modelId="{FEF1B19D-A893-4F2D-9629-B22DE688F5C3}">
      <dsp:nvSpPr>
        <dsp:cNvPr id="0" name=""/>
        <dsp:cNvSpPr/>
      </dsp:nvSpPr>
      <dsp:spPr>
        <a:xfrm>
          <a:off x="936071" y="3913"/>
          <a:ext cx="710141" cy="710141"/>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E6E9272-107A-48E6-ABD2-A45C34362FA1}">
      <dsp:nvSpPr>
        <dsp:cNvPr id="0" name=""/>
        <dsp:cNvSpPr/>
      </dsp:nvSpPr>
      <dsp:spPr>
        <a:xfrm rot="10800000">
          <a:off x="1291142" y="926038"/>
          <a:ext cx="4421186" cy="710141"/>
        </a:xfrm>
        <a:prstGeom prst="homePlate">
          <a:avLst/>
        </a:prstGeom>
        <a:solidFill>
          <a:schemeClr val="accent5">
            <a:hueOff val="-1986775"/>
            <a:satOff val="7962"/>
            <a:lumOff val="1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3153" tIns="57150" rIns="106680" bIns="57150" numCol="1" spcCol="1270" anchor="ctr" anchorCtr="0">
          <a:noAutofit/>
        </a:bodyPr>
        <a:lstStyle/>
        <a:p>
          <a:pPr lvl="0" algn="ctr" defTabSz="666750" rtl="1">
            <a:lnSpc>
              <a:spcPct val="90000"/>
            </a:lnSpc>
            <a:spcBef>
              <a:spcPct val="0"/>
            </a:spcBef>
            <a:spcAft>
              <a:spcPct val="35000"/>
            </a:spcAft>
          </a:pPr>
          <a:r>
            <a:rPr lang="ar-EG" sz="1500" kern="1200" dirty="0" smtClean="0">
              <a:solidFill>
                <a:srgbClr val="002060"/>
              </a:solidFill>
            </a:rPr>
            <a:t>التربية تفاعلٌ وحوار: وذلك من خلال مناقشتهم بهدوء، وفتح المجال لهم لإبداء رأيهم</a:t>
          </a:r>
          <a:endParaRPr lang="ar-EG" sz="1500" kern="1200" dirty="0">
            <a:solidFill>
              <a:srgbClr val="002060"/>
            </a:solidFill>
          </a:endParaRPr>
        </a:p>
      </dsp:txBody>
      <dsp:txXfrm rot="10800000">
        <a:off x="1468677" y="926038"/>
        <a:ext cx="4243651" cy="710141"/>
      </dsp:txXfrm>
    </dsp:sp>
    <dsp:sp modelId="{D730D741-5EE5-43DE-BAE7-966F921A5E1B}">
      <dsp:nvSpPr>
        <dsp:cNvPr id="0" name=""/>
        <dsp:cNvSpPr/>
      </dsp:nvSpPr>
      <dsp:spPr>
        <a:xfrm>
          <a:off x="936071" y="926038"/>
          <a:ext cx="710141" cy="710141"/>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E35F0F0-3B72-46B1-9550-793D5C31E86E}">
      <dsp:nvSpPr>
        <dsp:cNvPr id="0" name=""/>
        <dsp:cNvSpPr/>
      </dsp:nvSpPr>
      <dsp:spPr>
        <a:xfrm rot="10800000">
          <a:off x="1291142" y="1848162"/>
          <a:ext cx="4421186" cy="710141"/>
        </a:xfrm>
        <a:prstGeom prst="homePlate">
          <a:avLst/>
        </a:prstGeom>
        <a:solidFill>
          <a:schemeClr val="accent5">
            <a:hueOff val="-3973551"/>
            <a:satOff val="15924"/>
            <a:lumOff val="34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3153" tIns="57150" rIns="106680" bIns="57150" numCol="1" spcCol="1270" anchor="ctr" anchorCtr="0">
          <a:noAutofit/>
        </a:bodyPr>
        <a:lstStyle/>
        <a:p>
          <a:pPr lvl="0" algn="ctr" defTabSz="666750" rtl="1">
            <a:lnSpc>
              <a:spcPct val="90000"/>
            </a:lnSpc>
            <a:spcBef>
              <a:spcPct val="0"/>
            </a:spcBef>
            <a:spcAft>
              <a:spcPct val="35000"/>
            </a:spcAft>
          </a:pPr>
          <a:r>
            <a:rPr lang="ar-EG" sz="1500" kern="1200" dirty="0" smtClean="0">
              <a:solidFill>
                <a:srgbClr val="002060"/>
              </a:solidFill>
            </a:rPr>
            <a:t>التربية نظامٌ وانضباط: فإذا نهى الوالدان أولادهما عن أمرٍ عليهم التمسك بالالتزام به وعدم الانصياع لرغبة الأبناء عند بكائهم وصراخهم</a:t>
          </a:r>
          <a:endParaRPr lang="ar-EG" sz="1500" kern="1200" dirty="0">
            <a:solidFill>
              <a:srgbClr val="002060"/>
            </a:solidFill>
          </a:endParaRPr>
        </a:p>
      </dsp:txBody>
      <dsp:txXfrm rot="10800000">
        <a:off x="1468677" y="1848162"/>
        <a:ext cx="4243651" cy="710141"/>
      </dsp:txXfrm>
    </dsp:sp>
    <dsp:sp modelId="{BACC94D5-B7F1-482B-ABDF-798FB2E00AFF}">
      <dsp:nvSpPr>
        <dsp:cNvPr id="0" name=""/>
        <dsp:cNvSpPr/>
      </dsp:nvSpPr>
      <dsp:spPr>
        <a:xfrm>
          <a:off x="936071" y="1848162"/>
          <a:ext cx="710141" cy="710141"/>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EE5169-C9DB-411B-AAD9-53137C3434D2}">
      <dsp:nvSpPr>
        <dsp:cNvPr id="0" name=""/>
        <dsp:cNvSpPr/>
      </dsp:nvSpPr>
      <dsp:spPr>
        <a:xfrm rot="10800000">
          <a:off x="1291142" y="2770287"/>
          <a:ext cx="4421186" cy="710141"/>
        </a:xfrm>
        <a:prstGeom prst="homePlate">
          <a:avLst/>
        </a:prstGeom>
        <a:solidFill>
          <a:schemeClr val="accent5">
            <a:hueOff val="-5960326"/>
            <a:satOff val="23887"/>
            <a:lumOff val="51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3153" tIns="57150" rIns="106680" bIns="57150" numCol="1" spcCol="1270" anchor="ctr" anchorCtr="0">
          <a:noAutofit/>
        </a:bodyPr>
        <a:lstStyle/>
        <a:p>
          <a:pPr lvl="0" algn="ctr" defTabSz="666750" rtl="1">
            <a:lnSpc>
              <a:spcPct val="90000"/>
            </a:lnSpc>
            <a:spcBef>
              <a:spcPct val="0"/>
            </a:spcBef>
            <a:spcAft>
              <a:spcPct val="35000"/>
            </a:spcAft>
          </a:pPr>
          <a:r>
            <a:rPr lang="ar-EG" sz="1500" kern="1200" dirty="0" smtClean="0">
              <a:solidFill>
                <a:srgbClr val="002060"/>
              </a:solidFill>
            </a:rPr>
            <a:t>التربية طريقةٌ وسياسة: وذلك من خلال توجيه الأوامر لهم بصيغة الطلب، وعدم توجيهها بصيغة الأمر أو النفي</a:t>
          </a:r>
          <a:endParaRPr lang="ar-EG" sz="1500" kern="1200" dirty="0">
            <a:solidFill>
              <a:srgbClr val="002060"/>
            </a:solidFill>
          </a:endParaRPr>
        </a:p>
      </dsp:txBody>
      <dsp:txXfrm rot="10800000">
        <a:off x="1468677" y="2770287"/>
        <a:ext cx="4243651" cy="710141"/>
      </dsp:txXfrm>
    </dsp:sp>
    <dsp:sp modelId="{D72426CE-798E-4DD4-A164-EB41F6BA6040}">
      <dsp:nvSpPr>
        <dsp:cNvPr id="0" name=""/>
        <dsp:cNvSpPr/>
      </dsp:nvSpPr>
      <dsp:spPr>
        <a:xfrm>
          <a:off x="936071" y="2770287"/>
          <a:ext cx="710141" cy="710141"/>
        </a:xfrm>
        <a:prstGeom prst="ellipse">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DC09CCD-C729-4966-AB4B-20DF314537D5}">
      <dsp:nvSpPr>
        <dsp:cNvPr id="0" name=""/>
        <dsp:cNvSpPr/>
      </dsp:nvSpPr>
      <dsp:spPr>
        <a:xfrm rot="10800000">
          <a:off x="1291142" y="3692411"/>
          <a:ext cx="4421186" cy="710141"/>
        </a:xfrm>
        <a:prstGeom prst="homePlate">
          <a:avLst/>
        </a:prstGeom>
        <a:solidFill>
          <a:schemeClr val="accent5">
            <a:hueOff val="-7947101"/>
            <a:satOff val="31849"/>
            <a:lumOff val="69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3153" tIns="57150" rIns="106680" bIns="57150" numCol="1" spcCol="1270" anchor="ctr" anchorCtr="0">
          <a:noAutofit/>
        </a:bodyPr>
        <a:lstStyle/>
        <a:p>
          <a:pPr lvl="0" algn="ctr" defTabSz="666750" rtl="1">
            <a:lnSpc>
              <a:spcPct val="90000"/>
            </a:lnSpc>
            <a:spcBef>
              <a:spcPct val="0"/>
            </a:spcBef>
            <a:spcAft>
              <a:spcPct val="35000"/>
            </a:spcAft>
          </a:pPr>
          <a:r>
            <a:rPr lang="ar-EG" sz="1500" kern="1200" dirty="0" smtClean="0">
              <a:solidFill>
                <a:srgbClr val="002060"/>
              </a:solidFill>
            </a:rPr>
            <a:t>التربية اتفاقٌ وتوازنٌ واستقرار: فاتفاق الوالدين على أسلوب التربية من أهم القواعد في التربية</a:t>
          </a:r>
          <a:endParaRPr lang="ar-EG" sz="1500" kern="1200" dirty="0">
            <a:solidFill>
              <a:srgbClr val="002060"/>
            </a:solidFill>
          </a:endParaRPr>
        </a:p>
      </dsp:txBody>
      <dsp:txXfrm rot="10800000">
        <a:off x="1468677" y="3692411"/>
        <a:ext cx="4243651" cy="710141"/>
      </dsp:txXfrm>
    </dsp:sp>
    <dsp:sp modelId="{42AE136E-7B74-4858-AF5E-08BCB736A301}">
      <dsp:nvSpPr>
        <dsp:cNvPr id="0" name=""/>
        <dsp:cNvSpPr/>
      </dsp:nvSpPr>
      <dsp:spPr>
        <a:xfrm>
          <a:off x="936071" y="3692411"/>
          <a:ext cx="710141" cy="710141"/>
        </a:xfrm>
        <a:prstGeom prst="ellipse">
          <a:avLst/>
        </a:prstGeom>
        <a:blipFill rotWithShape="1">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5A4C33E-1522-4708-BCB6-C4FD2B93909C}">
      <dsp:nvSpPr>
        <dsp:cNvPr id="0" name=""/>
        <dsp:cNvSpPr/>
      </dsp:nvSpPr>
      <dsp:spPr>
        <a:xfrm rot="10800000">
          <a:off x="1291142" y="4614536"/>
          <a:ext cx="4421186" cy="710141"/>
        </a:xfrm>
        <a:prstGeom prst="homePlate">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3153" tIns="57150" rIns="106680" bIns="57150" numCol="1" spcCol="1270" anchor="ctr" anchorCtr="0">
          <a:noAutofit/>
        </a:bodyPr>
        <a:lstStyle/>
        <a:p>
          <a:pPr lvl="0" algn="ctr" defTabSz="666750" rtl="1">
            <a:lnSpc>
              <a:spcPct val="90000"/>
            </a:lnSpc>
            <a:spcBef>
              <a:spcPct val="0"/>
            </a:spcBef>
            <a:spcAft>
              <a:spcPct val="35000"/>
            </a:spcAft>
          </a:pPr>
          <a:r>
            <a:rPr lang="ar-EG" sz="1500" kern="1200" dirty="0" smtClean="0">
              <a:solidFill>
                <a:srgbClr val="002060"/>
              </a:solidFill>
            </a:rPr>
            <a:t>التربية تأديب: وذلك من خلال تفعيل مبدأ الثواب والعقاب. </a:t>
          </a:r>
          <a:endParaRPr lang="ar-EG" sz="1500" kern="1200" dirty="0">
            <a:solidFill>
              <a:srgbClr val="002060"/>
            </a:solidFill>
          </a:endParaRPr>
        </a:p>
      </dsp:txBody>
      <dsp:txXfrm rot="10800000">
        <a:off x="1468677" y="4614536"/>
        <a:ext cx="4243651" cy="710141"/>
      </dsp:txXfrm>
    </dsp:sp>
    <dsp:sp modelId="{C9899EEB-3769-401E-829E-65F92821F063}">
      <dsp:nvSpPr>
        <dsp:cNvPr id="0" name=""/>
        <dsp:cNvSpPr/>
      </dsp:nvSpPr>
      <dsp:spPr>
        <a:xfrm>
          <a:off x="936071" y="4614536"/>
          <a:ext cx="710141" cy="710141"/>
        </a:xfrm>
        <a:prstGeom prst="ellipse">
          <a:avLst/>
        </a:prstGeom>
        <a:blipFill rotWithShape="1">
          <a:blip xmlns:r="http://schemas.openxmlformats.org/officeDocument/2006/relationships" r:embed="rId6"/>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FD1C2-1A16-4C5E-82F0-AB2C721F0364}">
      <dsp:nvSpPr>
        <dsp:cNvPr id="0" name=""/>
        <dsp:cNvSpPr/>
      </dsp:nvSpPr>
      <dsp:spPr>
        <a:xfrm>
          <a:off x="186666" y="161923"/>
          <a:ext cx="1482185" cy="504827"/>
        </a:xfrm>
        <a:prstGeom prst="homePlate">
          <a:avLst/>
        </a:prstGeom>
        <a:solidFill>
          <a:srgbClr val="C0504D"/>
        </a:solidFill>
        <a:ln w="38100" cap="flat" cmpd="sng" algn="ctr">
          <a:solidFill>
            <a:sysClr val="window" lastClr="FFFFFF"/>
          </a:solidFill>
          <a:prstDash val="solid"/>
          <a:miter lim="800000"/>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128016" tIns="68580" rIns="329258" bIns="68580" numCol="1" spcCol="1270" anchor="ctr" anchorCtr="0">
          <a:noAutofit/>
        </a:bodyPr>
        <a:lstStyle/>
        <a:p>
          <a:pPr lvl="0" algn="ctr" defTabSz="800100">
            <a:lnSpc>
              <a:spcPct val="90000"/>
            </a:lnSpc>
            <a:spcBef>
              <a:spcPct val="0"/>
            </a:spcBef>
            <a:spcAft>
              <a:spcPct val="35000"/>
            </a:spcAft>
          </a:pPr>
          <a:r>
            <a:rPr lang="ar-EG" sz="1800" b="1" kern="1200" dirty="0">
              <a:solidFill>
                <a:sysClr val="window" lastClr="FFFFFF"/>
              </a:solidFill>
              <a:latin typeface="Calibri" panose="020F0502020204030204"/>
              <a:ea typeface="+mn-ea"/>
              <a:cs typeface="Arial"/>
            </a:rPr>
            <a:t>مجموعات</a:t>
          </a:r>
          <a:endParaRPr lang="en-US" sz="1800" b="1" kern="1200" dirty="0">
            <a:solidFill>
              <a:sysClr val="window" lastClr="FFFFFF"/>
            </a:solidFill>
            <a:latin typeface="Calibri" panose="020F0502020204030204"/>
            <a:ea typeface="+mn-ea"/>
            <a:cs typeface="+mn-cs"/>
          </a:endParaRPr>
        </a:p>
      </dsp:txBody>
      <dsp:txXfrm>
        <a:off x="186666" y="161923"/>
        <a:ext cx="1355978" cy="504827"/>
      </dsp:txXfrm>
    </dsp:sp>
    <dsp:sp modelId="{ADC16539-1EAD-46A0-9319-37BDB968970F}">
      <dsp:nvSpPr>
        <dsp:cNvPr id="0" name=""/>
        <dsp:cNvSpPr/>
      </dsp:nvSpPr>
      <dsp:spPr>
        <a:xfrm>
          <a:off x="1295519" y="41005"/>
          <a:ext cx="746664" cy="746664"/>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9050" cap="flat" cmpd="sng" algn="ctr">
          <a:solidFill>
            <a:sysClr val="window" lastClr="FFFFFF">
              <a:hueOff val="0"/>
              <a:satOff val="0"/>
              <a:lumOff val="0"/>
              <a:alphaOff val="0"/>
            </a:sys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FD1C2-1A16-4C5E-82F0-AB2C721F0364}">
      <dsp:nvSpPr>
        <dsp:cNvPr id="0" name=""/>
        <dsp:cNvSpPr/>
      </dsp:nvSpPr>
      <dsp:spPr>
        <a:xfrm rot="10800000">
          <a:off x="746664" y="295058"/>
          <a:ext cx="1482185" cy="438583"/>
        </a:xfrm>
        <a:prstGeom prst="homePlate">
          <a:avLst/>
        </a:prstGeom>
        <a:solidFill>
          <a:srgbClr val="4BACC6"/>
        </a:solidFill>
        <a:ln w="38100" cap="flat" cmpd="sng" algn="ctr">
          <a:solidFill>
            <a:sysClr val="window" lastClr="FFFFFF"/>
          </a:solidFill>
          <a:prstDash val="solid"/>
          <a:miter lim="800000"/>
        </a:ln>
        <a:effectLst>
          <a:outerShdw blurRad="40000" dist="20000" dir="5400000" rotWithShape="0">
            <a:srgbClr val="000000">
              <a:alpha val="38000"/>
            </a:srgbClr>
          </a:outerShdw>
        </a:effectLst>
      </dsp:spPr>
      <dsp:style>
        <a:lnRef idx="3">
          <a:schemeClr val="lt1"/>
        </a:lnRef>
        <a:fillRef idx="1">
          <a:schemeClr val="accent5"/>
        </a:fillRef>
        <a:effectRef idx="1">
          <a:schemeClr val="accent5"/>
        </a:effectRef>
        <a:fontRef idx="minor">
          <a:schemeClr val="lt1"/>
        </a:fontRef>
      </dsp:style>
      <dsp:txBody>
        <a:bodyPr spcFirstLastPara="0" vert="horz" wrap="square" lIns="329258" tIns="68580" rIns="128016" bIns="68580" numCol="1" spcCol="1270" anchor="ctr" anchorCtr="0">
          <a:noAutofit/>
        </a:bodyPr>
        <a:lstStyle/>
        <a:p>
          <a:pPr lvl="0" algn="ctr" defTabSz="800100">
            <a:lnSpc>
              <a:spcPct val="90000"/>
            </a:lnSpc>
            <a:spcBef>
              <a:spcPct val="0"/>
            </a:spcBef>
            <a:spcAft>
              <a:spcPct val="35000"/>
            </a:spcAft>
          </a:pPr>
          <a:r>
            <a:rPr lang="ar-SA" sz="1800" b="1" kern="1200">
              <a:solidFill>
                <a:sysClr val="window" lastClr="FFFFFF"/>
              </a:solidFill>
              <a:latin typeface="Calibri" panose="020F0502020204030204"/>
              <a:ea typeface="+mn-ea"/>
              <a:cs typeface="Arial"/>
            </a:rPr>
            <a:t>ورشة عمل</a:t>
          </a:r>
          <a:endParaRPr lang="en-US" sz="1800" b="1" kern="1200">
            <a:solidFill>
              <a:sysClr val="window" lastClr="FFFFFF"/>
            </a:solidFill>
            <a:latin typeface="Calibri" panose="020F0502020204030204"/>
            <a:ea typeface="+mn-ea"/>
            <a:cs typeface="+mn-cs"/>
          </a:endParaRPr>
        </a:p>
      </dsp:txBody>
      <dsp:txXfrm rot="10800000">
        <a:off x="856310" y="295058"/>
        <a:ext cx="1372539" cy="438583"/>
      </dsp:txXfrm>
    </dsp:sp>
    <dsp:sp modelId="{ADC16539-1EAD-46A0-9319-37BDB968970F}">
      <dsp:nvSpPr>
        <dsp:cNvPr id="0" name=""/>
        <dsp:cNvSpPr/>
      </dsp:nvSpPr>
      <dsp:spPr>
        <a:xfrm>
          <a:off x="186666" y="83867"/>
          <a:ext cx="746664" cy="746664"/>
        </a:xfrm>
        <a:prstGeom prst="ellipse">
          <a:avLst/>
        </a:prstGeom>
        <a:blipFill rotWithShape="1">
          <a:blip xmlns:r="http://schemas.openxmlformats.org/officeDocument/2006/relationships" r:embed="rId1"/>
          <a:stretch>
            <a:fillRect/>
          </a:stretch>
        </a:blipFill>
        <a:ln w="19050" cap="flat" cmpd="sng" algn="ctr">
          <a:solidFill>
            <a:sysClr val="window" lastClr="FFFFFF">
              <a:hueOff val="0"/>
              <a:satOff val="0"/>
              <a:lumOff val="0"/>
              <a:alphaOff val="0"/>
            </a:sys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13EEE88-E529-4B9C-B7F2-B12A14EA3CE9}" type="datetimeFigureOut">
              <a:rPr lang="ar-EG" smtClean="0"/>
              <a:t>05/08/1442</a:t>
            </a:fld>
            <a:endParaRPr lang="ar-EG"/>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E17F2E1-1DDF-473A-AFCE-3E3E2B995D9A}" type="slidenum">
              <a:rPr lang="ar-EG" smtClean="0"/>
              <a:t>‹#›</a:t>
            </a:fld>
            <a:endParaRPr lang="ar-EG"/>
          </a:p>
        </p:txBody>
      </p:sp>
    </p:spTree>
    <p:extLst>
      <p:ext uri="{BB962C8B-B14F-4D97-AF65-F5344CB8AC3E}">
        <p14:creationId xmlns:p14="http://schemas.microsoft.com/office/powerpoint/2010/main" val="221525765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05/08/1442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pic>
        <p:nvPicPr>
          <p:cNvPr id="2050" name="Picture 2" descr="parchemins - Page 11 | Powerpoint background design, Frame border design,  Poster background design"/>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05/08/1442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05/08/1442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05/08/1442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05/08/1442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05/08/1442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05/08/1442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05/08/1442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05/08/1442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05/08/1442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05/08/1442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شريحة عنوان">
    <p:spTree>
      <p:nvGrpSpPr>
        <p:cNvPr id="1" name=""/>
        <p:cNvGrpSpPr/>
        <p:nvPr/>
      </p:nvGrpSpPr>
      <p:grpSpPr>
        <a:xfrm>
          <a:off x="0" y="0"/>
          <a:ext cx="0" cy="0"/>
          <a:chOff x="0" y="0"/>
          <a:chExt cx="0" cy="0"/>
        </a:xfrm>
      </p:grpSpPr>
      <p:pic>
        <p:nvPicPr>
          <p:cNvPr id="7" name="Picture 2" descr="نتيجة بحث الصور عن خلفيات بوربوينت"/>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2583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05/08/1442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wmf"/><Relationship Id="rId7"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oleObject" Target="../embeddings/oleObject1.bin"/><Relationship Id="rId7" Type="http://schemas.openxmlformats.org/officeDocument/2006/relationships/image" Target="../media/image15.w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4.wmf"/><Relationship Id="rId5" Type="http://schemas.openxmlformats.org/officeDocument/2006/relationships/image" Target="../media/image13.jpeg"/><Relationship Id="rId4" Type="http://schemas.openxmlformats.org/officeDocument/2006/relationships/image" Target="../media/image12.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44.jpeg"/><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1.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51.gif"/><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1.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1.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1.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1.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6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1.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1.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69.xml.rels><?xml version="1.0" encoding="UTF-8" standalone="yes"?>
<Relationships xmlns="http://schemas.openxmlformats.org/package/2006/relationships"><Relationship Id="rId8" Type="http://schemas.openxmlformats.org/officeDocument/2006/relationships/diagramData" Target="../diagrams/data21.xml"/><Relationship Id="rId3" Type="http://schemas.openxmlformats.org/officeDocument/2006/relationships/diagramLayout" Target="../diagrams/layout20.xml"/><Relationship Id="rId7" Type="http://schemas.openxmlformats.org/officeDocument/2006/relationships/image" Target="../media/image55.png"/><Relationship Id="rId12" Type="http://schemas.microsoft.com/office/2007/relationships/diagramDrawing" Target="../diagrams/drawing21.xml"/><Relationship Id="rId2" Type="http://schemas.openxmlformats.org/officeDocument/2006/relationships/diagramData" Target="../diagrams/data20.xml"/><Relationship Id="rId1" Type="http://schemas.openxmlformats.org/officeDocument/2006/relationships/slideLayout" Target="../slideLayouts/slideLayout12.xml"/><Relationship Id="rId6" Type="http://schemas.microsoft.com/office/2007/relationships/diagramDrawing" Target="../diagrams/drawing20.xml"/><Relationship Id="rId11" Type="http://schemas.openxmlformats.org/officeDocument/2006/relationships/diagramColors" Target="../diagrams/colors21.xml"/><Relationship Id="rId5" Type="http://schemas.openxmlformats.org/officeDocument/2006/relationships/diagramColors" Target="../diagrams/colors20.xml"/><Relationship Id="rId10" Type="http://schemas.openxmlformats.org/officeDocument/2006/relationships/diagramQuickStyle" Target="../diagrams/quickStyle21.xml"/><Relationship Id="rId4" Type="http://schemas.openxmlformats.org/officeDocument/2006/relationships/diagramQuickStyle" Target="../diagrams/quickStyle20.xml"/><Relationship Id="rId9" Type="http://schemas.openxmlformats.org/officeDocument/2006/relationships/diagramLayout" Target="../diagrams/layout21.xml"/></Relationships>
</file>

<file path=ppt/slides/_rels/slide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843808" y="692696"/>
            <a:ext cx="4365298" cy="1754326"/>
          </a:xfrm>
          <a:prstGeom prst="rect">
            <a:avLst/>
          </a:prstGeom>
          <a:noFill/>
        </p:spPr>
        <p:txBody>
          <a:bodyPr wrap="none" lIns="91440" tIns="45720" rIns="91440" bIns="45720">
            <a:spAutoFit/>
          </a:bodyPr>
          <a:lstStyle/>
          <a:p>
            <a:pPr algn="ctr"/>
            <a:r>
              <a:rPr lang="ar-EG"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Bold Italic Art" pitchFamily="2" charset="-78"/>
              </a:rPr>
              <a:t>حقيبة </a:t>
            </a:r>
          </a:p>
          <a:p>
            <a:pPr algn="ctr"/>
            <a:r>
              <a:rPr lang="ar-EG"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Bold Italic Art" pitchFamily="2" charset="-78"/>
              </a:rPr>
              <a:t>فن تربية الأبناء</a:t>
            </a:r>
            <a:endParaRPr lang="ar-SA"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Bold Italic Art" pitchFamily="2" charset="-78"/>
            </a:endParaRPr>
          </a:p>
        </p:txBody>
      </p:sp>
      <p:pic>
        <p:nvPicPr>
          <p:cNvPr id="3" name="صورة 2" descr="D:\آلاء\حقائب جديدة\حقائب شهر 2\فن تربية الأبناء\الصور\images (9).jfif"/>
          <p:cNvPicPr/>
          <p:nvPr/>
        </p:nvPicPr>
        <p:blipFill>
          <a:blip r:embed="rId2">
            <a:extLst>
              <a:ext uri="{28A0092B-C50C-407E-A947-70E740481C1C}">
                <a14:useLocalDpi xmlns:a14="http://schemas.microsoft.com/office/drawing/2010/main" val="0"/>
              </a:ext>
            </a:extLst>
          </a:blip>
          <a:srcRect/>
          <a:stretch>
            <a:fillRect/>
          </a:stretch>
        </p:blipFill>
        <p:spPr bwMode="auto">
          <a:xfrm>
            <a:off x="2195736" y="2708920"/>
            <a:ext cx="4752528" cy="2808312"/>
          </a:xfrm>
          <a:prstGeom prst="rect">
            <a:avLst/>
          </a:prstGeom>
          <a:noFill/>
          <a:ln>
            <a:noFill/>
          </a:ln>
        </p:spPr>
      </p:pic>
    </p:spTree>
    <p:extLst>
      <p:ext uri="{BB962C8B-B14F-4D97-AF65-F5344CB8AC3E}">
        <p14:creationId xmlns:p14="http://schemas.microsoft.com/office/powerpoint/2010/main" val="2836385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835696" y="1628800"/>
            <a:ext cx="5616624" cy="3026868"/>
          </a:xfrm>
          <a:prstGeom prst="rect">
            <a:avLst/>
          </a:prstGeom>
        </p:spPr>
      </p:pic>
    </p:spTree>
    <p:extLst>
      <p:ext uri="{BB962C8B-B14F-4D97-AF65-F5344CB8AC3E}">
        <p14:creationId xmlns:p14="http://schemas.microsoft.com/office/powerpoint/2010/main" val="2836385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5"/>
          <p:cNvGrpSpPr/>
          <p:nvPr/>
        </p:nvGrpSpPr>
        <p:grpSpPr>
          <a:xfrm>
            <a:off x="6657887" y="699194"/>
            <a:ext cx="1179775" cy="1452723"/>
            <a:chOff x="4279777" y="4614862"/>
            <a:chExt cx="6365875" cy="6762750"/>
          </a:xfrm>
        </p:grpSpPr>
        <p:sp>
          <p:nvSpPr>
            <p:cNvPr id="3" name="Freeform 8"/>
            <p:cNvSpPr>
              <a:spLocks/>
            </p:cNvSpPr>
            <p:nvPr/>
          </p:nvSpPr>
          <p:spPr bwMode="auto">
            <a:xfrm>
              <a:off x="5721227" y="6388100"/>
              <a:ext cx="569913" cy="869950"/>
            </a:xfrm>
            <a:custGeom>
              <a:avLst/>
              <a:gdLst>
                <a:gd name="T0" fmla="*/ 0 w 359"/>
                <a:gd name="T1" fmla="*/ 42 h 548"/>
                <a:gd name="T2" fmla="*/ 283 w 359"/>
                <a:gd name="T3" fmla="*/ 548 h 548"/>
                <a:gd name="T4" fmla="*/ 359 w 359"/>
                <a:gd name="T5" fmla="*/ 506 h 548"/>
                <a:gd name="T6" fmla="*/ 76 w 359"/>
                <a:gd name="T7" fmla="*/ 0 h 548"/>
                <a:gd name="T8" fmla="*/ 0 w 359"/>
                <a:gd name="T9" fmla="*/ 42 h 548"/>
              </a:gdLst>
              <a:ahLst/>
              <a:cxnLst>
                <a:cxn ang="0">
                  <a:pos x="T0" y="T1"/>
                </a:cxn>
                <a:cxn ang="0">
                  <a:pos x="T2" y="T3"/>
                </a:cxn>
                <a:cxn ang="0">
                  <a:pos x="T4" y="T5"/>
                </a:cxn>
                <a:cxn ang="0">
                  <a:pos x="T6" y="T7"/>
                </a:cxn>
                <a:cxn ang="0">
                  <a:pos x="T8" y="T9"/>
                </a:cxn>
              </a:cxnLst>
              <a:rect l="0" t="0" r="r" b="b"/>
              <a:pathLst>
                <a:path w="359" h="548">
                  <a:moveTo>
                    <a:pt x="0" y="42"/>
                  </a:moveTo>
                  <a:lnTo>
                    <a:pt x="283" y="548"/>
                  </a:lnTo>
                  <a:lnTo>
                    <a:pt x="359" y="506"/>
                  </a:lnTo>
                  <a:lnTo>
                    <a:pt x="76" y="0"/>
                  </a:lnTo>
                  <a:lnTo>
                    <a:pt x="0" y="42"/>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4" name="Freeform 9"/>
            <p:cNvSpPr>
              <a:spLocks/>
            </p:cNvSpPr>
            <p:nvPr/>
          </p:nvSpPr>
          <p:spPr bwMode="auto">
            <a:xfrm>
              <a:off x="5721227" y="6388100"/>
              <a:ext cx="569913" cy="869950"/>
            </a:xfrm>
            <a:custGeom>
              <a:avLst/>
              <a:gdLst>
                <a:gd name="T0" fmla="*/ 0 w 359"/>
                <a:gd name="T1" fmla="*/ 42 h 548"/>
                <a:gd name="T2" fmla="*/ 283 w 359"/>
                <a:gd name="T3" fmla="*/ 548 h 548"/>
                <a:gd name="T4" fmla="*/ 359 w 359"/>
                <a:gd name="T5" fmla="*/ 506 h 548"/>
                <a:gd name="T6" fmla="*/ 76 w 359"/>
                <a:gd name="T7" fmla="*/ 0 h 548"/>
              </a:gdLst>
              <a:ahLst/>
              <a:cxnLst>
                <a:cxn ang="0">
                  <a:pos x="T0" y="T1"/>
                </a:cxn>
                <a:cxn ang="0">
                  <a:pos x="T2" y="T3"/>
                </a:cxn>
                <a:cxn ang="0">
                  <a:pos x="T4" y="T5"/>
                </a:cxn>
                <a:cxn ang="0">
                  <a:pos x="T6" y="T7"/>
                </a:cxn>
              </a:cxnLst>
              <a:rect l="0" t="0" r="r" b="b"/>
              <a:pathLst>
                <a:path w="359" h="548">
                  <a:moveTo>
                    <a:pt x="0" y="42"/>
                  </a:moveTo>
                  <a:lnTo>
                    <a:pt x="283" y="548"/>
                  </a:lnTo>
                  <a:lnTo>
                    <a:pt x="359" y="506"/>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5" name="Freeform 10"/>
            <p:cNvSpPr>
              <a:spLocks/>
            </p:cNvSpPr>
            <p:nvPr/>
          </p:nvSpPr>
          <p:spPr bwMode="auto">
            <a:xfrm>
              <a:off x="8627939" y="6553200"/>
              <a:ext cx="538163" cy="755650"/>
            </a:xfrm>
            <a:custGeom>
              <a:avLst/>
              <a:gdLst>
                <a:gd name="T0" fmla="*/ 262 w 339"/>
                <a:gd name="T1" fmla="*/ 0 h 476"/>
                <a:gd name="T2" fmla="*/ 0 w 339"/>
                <a:gd name="T3" fmla="*/ 430 h 476"/>
                <a:gd name="T4" fmla="*/ 76 w 339"/>
                <a:gd name="T5" fmla="*/ 476 h 476"/>
                <a:gd name="T6" fmla="*/ 339 w 339"/>
                <a:gd name="T7" fmla="*/ 46 h 476"/>
                <a:gd name="T8" fmla="*/ 262 w 339"/>
                <a:gd name="T9" fmla="*/ 0 h 476"/>
              </a:gdLst>
              <a:ahLst/>
              <a:cxnLst>
                <a:cxn ang="0">
                  <a:pos x="T0" y="T1"/>
                </a:cxn>
                <a:cxn ang="0">
                  <a:pos x="T2" y="T3"/>
                </a:cxn>
                <a:cxn ang="0">
                  <a:pos x="T4" y="T5"/>
                </a:cxn>
                <a:cxn ang="0">
                  <a:pos x="T6" y="T7"/>
                </a:cxn>
                <a:cxn ang="0">
                  <a:pos x="T8" y="T9"/>
                </a:cxn>
              </a:cxnLst>
              <a:rect l="0" t="0" r="r" b="b"/>
              <a:pathLst>
                <a:path w="339" h="476">
                  <a:moveTo>
                    <a:pt x="262" y="0"/>
                  </a:moveTo>
                  <a:lnTo>
                    <a:pt x="0" y="430"/>
                  </a:lnTo>
                  <a:lnTo>
                    <a:pt x="76" y="476"/>
                  </a:lnTo>
                  <a:lnTo>
                    <a:pt x="339" y="46"/>
                  </a:lnTo>
                  <a:lnTo>
                    <a:pt x="262" y="0"/>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6" name="Freeform 11"/>
            <p:cNvSpPr>
              <a:spLocks/>
            </p:cNvSpPr>
            <p:nvPr/>
          </p:nvSpPr>
          <p:spPr bwMode="auto">
            <a:xfrm>
              <a:off x="8627939" y="6553200"/>
              <a:ext cx="538163" cy="755650"/>
            </a:xfrm>
            <a:custGeom>
              <a:avLst/>
              <a:gdLst>
                <a:gd name="T0" fmla="*/ 262 w 339"/>
                <a:gd name="T1" fmla="*/ 0 h 476"/>
                <a:gd name="T2" fmla="*/ 0 w 339"/>
                <a:gd name="T3" fmla="*/ 430 h 476"/>
                <a:gd name="T4" fmla="*/ 76 w 339"/>
                <a:gd name="T5" fmla="*/ 476 h 476"/>
                <a:gd name="T6" fmla="*/ 339 w 339"/>
                <a:gd name="T7" fmla="*/ 46 h 476"/>
              </a:gdLst>
              <a:ahLst/>
              <a:cxnLst>
                <a:cxn ang="0">
                  <a:pos x="T0" y="T1"/>
                </a:cxn>
                <a:cxn ang="0">
                  <a:pos x="T2" y="T3"/>
                </a:cxn>
                <a:cxn ang="0">
                  <a:pos x="T4" y="T5"/>
                </a:cxn>
                <a:cxn ang="0">
                  <a:pos x="T6" y="T7"/>
                </a:cxn>
              </a:cxnLst>
              <a:rect l="0" t="0" r="r" b="b"/>
              <a:pathLst>
                <a:path w="339" h="476">
                  <a:moveTo>
                    <a:pt x="262" y="0"/>
                  </a:moveTo>
                  <a:lnTo>
                    <a:pt x="0" y="430"/>
                  </a:lnTo>
                  <a:lnTo>
                    <a:pt x="76" y="476"/>
                  </a:lnTo>
                  <a:lnTo>
                    <a:pt x="339" y="4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7" name="Freeform 12"/>
            <p:cNvSpPr>
              <a:spLocks/>
            </p:cNvSpPr>
            <p:nvPr/>
          </p:nvSpPr>
          <p:spPr bwMode="auto">
            <a:xfrm>
              <a:off x="8640639" y="10571162"/>
              <a:ext cx="493713" cy="733425"/>
            </a:xfrm>
            <a:custGeom>
              <a:avLst/>
              <a:gdLst>
                <a:gd name="T0" fmla="*/ 311 w 311"/>
                <a:gd name="T1" fmla="*/ 420 h 462"/>
                <a:gd name="T2" fmla="*/ 76 w 311"/>
                <a:gd name="T3" fmla="*/ 0 h 462"/>
                <a:gd name="T4" fmla="*/ 0 w 311"/>
                <a:gd name="T5" fmla="*/ 44 h 462"/>
                <a:gd name="T6" fmla="*/ 234 w 311"/>
                <a:gd name="T7" fmla="*/ 462 h 462"/>
                <a:gd name="T8" fmla="*/ 311 w 311"/>
                <a:gd name="T9" fmla="*/ 420 h 462"/>
              </a:gdLst>
              <a:ahLst/>
              <a:cxnLst>
                <a:cxn ang="0">
                  <a:pos x="T0" y="T1"/>
                </a:cxn>
                <a:cxn ang="0">
                  <a:pos x="T2" y="T3"/>
                </a:cxn>
                <a:cxn ang="0">
                  <a:pos x="T4" y="T5"/>
                </a:cxn>
                <a:cxn ang="0">
                  <a:pos x="T6" y="T7"/>
                </a:cxn>
                <a:cxn ang="0">
                  <a:pos x="T8" y="T9"/>
                </a:cxn>
              </a:cxnLst>
              <a:rect l="0" t="0" r="r" b="b"/>
              <a:pathLst>
                <a:path w="311" h="462">
                  <a:moveTo>
                    <a:pt x="311" y="420"/>
                  </a:moveTo>
                  <a:lnTo>
                    <a:pt x="76" y="0"/>
                  </a:lnTo>
                  <a:lnTo>
                    <a:pt x="0" y="44"/>
                  </a:lnTo>
                  <a:lnTo>
                    <a:pt x="234" y="462"/>
                  </a:lnTo>
                  <a:lnTo>
                    <a:pt x="311" y="420"/>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8" name="Freeform 13"/>
            <p:cNvSpPr>
              <a:spLocks/>
            </p:cNvSpPr>
            <p:nvPr/>
          </p:nvSpPr>
          <p:spPr bwMode="auto">
            <a:xfrm>
              <a:off x="8640639" y="10571162"/>
              <a:ext cx="493713" cy="733425"/>
            </a:xfrm>
            <a:custGeom>
              <a:avLst/>
              <a:gdLst>
                <a:gd name="T0" fmla="*/ 311 w 311"/>
                <a:gd name="T1" fmla="*/ 420 h 462"/>
                <a:gd name="T2" fmla="*/ 76 w 311"/>
                <a:gd name="T3" fmla="*/ 0 h 462"/>
                <a:gd name="T4" fmla="*/ 0 w 311"/>
                <a:gd name="T5" fmla="*/ 44 h 462"/>
                <a:gd name="T6" fmla="*/ 234 w 311"/>
                <a:gd name="T7" fmla="*/ 462 h 462"/>
              </a:gdLst>
              <a:ahLst/>
              <a:cxnLst>
                <a:cxn ang="0">
                  <a:pos x="T0" y="T1"/>
                </a:cxn>
                <a:cxn ang="0">
                  <a:pos x="T2" y="T3"/>
                </a:cxn>
                <a:cxn ang="0">
                  <a:pos x="T4" y="T5"/>
                </a:cxn>
                <a:cxn ang="0">
                  <a:pos x="T6" y="T7"/>
                </a:cxn>
              </a:cxnLst>
              <a:rect l="0" t="0" r="r" b="b"/>
              <a:pathLst>
                <a:path w="311" h="462">
                  <a:moveTo>
                    <a:pt x="311" y="420"/>
                  </a:moveTo>
                  <a:lnTo>
                    <a:pt x="76" y="0"/>
                  </a:lnTo>
                  <a:lnTo>
                    <a:pt x="0" y="44"/>
                  </a:lnTo>
                  <a:lnTo>
                    <a:pt x="234" y="46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9" name="Freeform 14"/>
            <p:cNvSpPr>
              <a:spLocks/>
            </p:cNvSpPr>
            <p:nvPr/>
          </p:nvSpPr>
          <p:spPr bwMode="auto">
            <a:xfrm>
              <a:off x="5765677" y="10523537"/>
              <a:ext cx="538163" cy="752475"/>
            </a:xfrm>
            <a:custGeom>
              <a:avLst/>
              <a:gdLst>
                <a:gd name="T0" fmla="*/ 75 w 339"/>
                <a:gd name="T1" fmla="*/ 474 h 474"/>
                <a:gd name="T2" fmla="*/ 339 w 339"/>
                <a:gd name="T3" fmla="*/ 46 h 474"/>
                <a:gd name="T4" fmla="*/ 263 w 339"/>
                <a:gd name="T5" fmla="*/ 0 h 474"/>
                <a:gd name="T6" fmla="*/ 0 w 339"/>
                <a:gd name="T7" fmla="*/ 428 h 474"/>
                <a:gd name="T8" fmla="*/ 75 w 339"/>
                <a:gd name="T9" fmla="*/ 474 h 474"/>
              </a:gdLst>
              <a:ahLst/>
              <a:cxnLst>
                <a:cxn ang="0">
                  <a:pos x="T0" y="T1"/>
                </a:cxn>
                <a:cxn ang="0">
                  <a:pos x="T2" y="T3"/>
                </a:cxn>
                <a:cxn ang="0">
                  <a:pos x="T4" y="T5"/>
                </a:cxn>
                <a:cxn ang="0">
                  <a:pos x="T6" y="T7"/>
                </a:cxn>
                <a:cxn ang="0">
                  <a:pos x="T8" y="T9"/>
                </a:cxn>
              </a:cxnLst>
              <a:rect l="0" t="0" r="r" b="b"/>
              <a:pathLst>
                <a:path w="339" h="474">
                  <a:moveTo>
                    <a:pt x="75" y="474"/>
                  </a:moveTo>
                  <a:lnTo>
                    <a:pt x="339" y="46"/>
                  </a:lnTo>
                  <a:lnTo>
                    <a:pt x="263" y="0"/>
                  </a:lnTo>
                  <a:lnTo>
                    <a:pt x="0" y="428"/>
                  </a:lnTo>
                  <a:lnTo>
                    <a:pt x="75" y="474"/>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10" name="Freeform 15"/>
            <p:cNvSpPr>
              <a:spLocks/>
            </p:cNvSpPr>
            <p:nvPr/>
          </p:nvSpPr>
          <p:spPr bwMode="auto">
            <a:xfrm>
              <a:off x="5765677" y="10523537"/>
              <a:ext cx="538163" cy="752475"/>
            </a:xfrm>
            <a:custGeom>
              <a:avLst/>
              <a:gdLst>
                <a:gd name="T0" fmla="*/ 75 w 339"/>
                <a:gd name="T1" fmla="*/ 474 h 474"/>
                <a:gd name="T2" fmla="*/ 339 w 339"/>
                <a:gd name="T3" fmla="*/ 46 h 474"/>
                <a:gd name="T4" fmla="*/ 263 w 339"/>
                <a:gd name="T5" fmla="*/ 0 h 474"/>
                <a:gd name="T6" fmla="*/ 0 w 339"/>
                <a:gd name="T7" fmla="*/ 428 h 474"/>
              </a:gdLst>
              <a:ahLst/>
              <a:cxnLst>
                <a:cxn ang="0">
                  <a:pos x="T0" y="T1"/>
                </a:cxn>
                <a:cxn ang="0">
                  <a:pos x="T2" y="T3"/>
                </a:cxn>
                <a:cxn ang="0">
                  <a:pos x="T4" y="T5"/>
                </a:cxn>
                <a:cxn ang="0">
                  <a:pos x="T6" y="T7"/>
                </a:cxn>
              </a:cxnLst>
              <a:rect l="0" t="0" r="r" b="b"/>
              <a:pathLst>
                <a:path w="339" h="474">
                  <a:moveTo>
                    <a:pt x="75" y="474"/>
                  </a:moveTo>
                  <a:lnTo>
                    <a:pt x="339" y="46"/>
                  </a:lnTo>
                  <a:lnTo>
                    <a:pt x="263" y="0"/>
                  </a:lnTo>
                  <a:lnTo>
                    <a:pt x="0" y="42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11" name="Freeform 16"/>
            <p:cNvSpPr>
              <a:spLocks/>
            </p:cNvSpPr>
            <p:nvPr/>
          </p:nvSpPr>
          <p:spPr bwMode="auto">
            <a:xfrm>
              <a:off x="5641852" y="10882312"/>
              <a:ext cx="496888" cy="495300"/>
            </a:xfrm>
            <a:custGeom>
              <a:avLst/>
              <a:gdLst>
                <a:gd name="T0" fmla="*/ 313 w 313"/>
                <a:gd name="T1" fmla="*/ 156 h 312"/>
                <a:gd name="T2" fmla="*/ 309 w 313"/>
                <a:gd name="T3" fmla="*/ 188 h 312"/>
                <a:gd name="T4" fmla="*/ 301 w 313"/>
                <a:gd name="T5" fmla="*/ 218 h 312"/>
                <a:gd name="T6" fmla="*/ 285 w 313"/>
                <a:gd name="T7" fmla="*/ 244 h 312"/>
                <a:gd name="T8" fmla="*/ 267 w 313"/>
                <a:gd name="T9" fmla="*/ 266 h 312"/>
                <a:gd name="T10" fmla="*/ 243 w 313"/>
                <a:gd name="T11" fmla="*/ 286 h 312"/>
                <a:gd name="T12" fmla="*/ 217 w 313"/>
                <a:gd name="T13" fmla="*/ 300 h 312"/>
                <a:gd name="T14" fmla="*/ 189 w 313"/>
                <a:gd name="T15" fmla="*/ 310 h 312"/>
                <a:gd name="T16" fmla="*/ 157 w 313"/>
                <a:gd name="T17" fmla="*/ 312 h 312"/>
                <a:gd name="T18" fmla="*/ 140 w 313"/>
                <a:gd name="T19" fmla="*/ 312 h 312"/>
                <a:gd name="T20" fmla="*/ 110 w 313"/>
                <a:gd name="T21" fmla="*/ 306 h 312"/>
                <a:gd name="T22" fmla="*/ 82 w 313"/>
                <a:gd name="T23" fmla="*/ 294 h 312"/>
                <a:gd name="T24" fmla="*/ 56 w 313"/>
                <a:gd name="T25" fmla="*/ 276 h 312"/>
                <a:gd name="T26" fmla="*/ 36 w 313"/>
                <a:gd name="T27" fmla="*/ 256 h 312"/>
                <a:gd name="T28" fmla="*/ 18 w 313"/>
                <a:gd name="T29" fmla="*/ 230 h 312"/>
                <a:gd name="T30" fmla="*/ 6 w 313"/>
                <a:gd name="T31" fmla="*/ 202 h 312"/>
                <a:gd name="T32" fmla="*/ 0 w 313"/>
                <a:gd name="T33" fmla="*/ 172 h 312"/>
                <a:gd name="T34" fmla="*/ 0 w 313"/>
                <a:gd name="T35" fmla="*/ 156 h 312"/>
                <a:gd name="T36" fmla="*/ 4 w 313"/>
                <a:gd name="T37" fmla="*/ 126 h 312"/>
                <a:gd name="T38" fmla="*/ 12 w 313"/>
                <a:gd name="T39" fmla="*/ 96 h 312"/>
                <a:gd name="T40" fmla="*/ 26 w 313"/>
                <a:gd name="T41" fmla="*/ 70 h 312"/>
                <a:gd name="T42" fmla="*/ 46 w 313"/>
                <a:gd name="T43" fmla="*/ 46 h 312"/>
                <a:gd name="T44" fmla="*/ 68 w 313"/>
                <a:gd name="T45" fmla="*/ 28 h 312"/>
                <a:gd name="T46" fmla="*/ 96 w 313"/>
                <a:gd name="T47" fmla="*/ 14 h 312"/>
                <a:gd name="T48" fmla="*/ 124 w 313"/>
                <a:gd name="T49" fmla="*/ 4 h 312"/>
                <a:gd name="T50" fmla="*/ 157 w 313"/>
                <a:gd name="T51" fmla="*/ 0 h 312"/>
                <a:gd name="T52" fmla="*/ 173 w 313"/>
                <a:gd name="T53" fmla="*/ 2 h 312"/>
                <a:gd name="T54" fmla="*/ 203 w 313"/>
                <a:gd name="T55" fmla="*/ 8 h 312"/>
                <a:gd name="T56" fmla="*/ 231 w 313"/>
                <a:gd name="T57" fmla="*/ 20 h 312"/>
                <a:gd name="T58" fmla="*/ 255 w 313"/>
                <a:gd name="T59" fmla="*/ 36 h 312"/>
                <a:gd name="T60" fmla="*/ 277 w 313"/>
                <a:gd name="T61" fmla="*/ 58 h 312"/>
                <a:gd name="T62" fmla="*/ 293 w 313"/>
                <a:gd name="T63" fmla="*/ 82 h 312"/>
                <a:gd name="T64" fmla="*/ 305 w 313"/>
                <a:gd name="T65" fmla="*/ 110 h 312"/>
                <a:gd name="T66" fmla="*/ 311 w 313"/>
                <a:gd name="T67" fmla="*/ 140 h 312"/>
                <a:gd name="T68" fmla="*/ 313 w 313"/>
                <a:gd name="T69" fmla="*/ 15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3" h="312">
                  <a:moveTo>
                    <a:pt x="313" y="156"/>
                  </a:moveTo>
                  <a:lnTo>
                    <a:pt x="313" y="156"/>
                  </a:lnTo>
                  <a:lnTo>
                    <a:pt x="311" y="172"/>
                  </a:lnTo>
                  <a:lnTo>
                    <a:pt x="309" y="188"/>
                  </a:lnTo>
                  <a:lnTo>
                    <a:pt x="305" y="202"/>
                  </a:lnTo>
                  <a:lnTo>
                    <a:pt x="301" y="218"/>
                  </a:lnTo>
                  <a:lnTo>
                    <a:pt x="293" y="230"/>
                  </a:lnTo>
                  <a:lnTo>
                    <a:pt x="285" y="244"/>
                  </a:lnTo>
                  <a:lnTo>
                    <a:pt x="277" y="256"/>
                  </a:lnTo>
                  <a:lnTo>
                    <a:pt x="267" y="266"/>
                  </a:lnTo>
                  <a:lnTo>
                    <a:pt x="255" y="276"/>
                  </a:lnTo>
                  <a:lnTo>
                    <a:pt x="243" y="286"/>
                  </a:lnTo>
                  <a:lnTo>
                    <a:pt x="231" y="294"/>
                  </a:lnTo>
                  <a:lnTo>
                    <a:pt x="217" y="300"/>
                  </a:lnTo>
                  <a:lnTo>
                    <a:pt x="203" y="306"/>
                  </a:lnTo>
                  <a:lnTo>
                    <a:pt x="189" y="310"/>
                  </a:lnTo>
                  <a:lnTo>
                    <a:pt x="173" y="312"/>
                  </a:lnTo>
                  <a:lnTo>
                    <a:pt x="157" y="312"/>
                  </a:lnTo>
                  <a:lnTo>
                    <a:pt x="157" y="312"/>
                  </a:lnTo>
                  <a:lnTo>
                    <a:pt x="140" y="312"/>
                  </a:lnTo>
                  <a:lnTo>
                    <a:pt x="124" y="310"/>
                  </a:lnTo>
                  <a:lnTo>
                    <a:pt x="110" y="306"/>
                  </a:lnTo>
                  <a:lnTo>
                    <a:pt x="96" y="300"/>
                  </a:lnTo>
                  <a:lnTo>
                    <a:pt x="82" y="294"/>
                  </a:lnTo>
                  <a:lnTo>
                    <a:pt x="68" y="286"/>
                  </a:lnTo>
                  <a:lnTo>
                    <a:pt x="56" y="276"/>
                  </a:lnTo>
                  <a:lnTo>
                    <a:pt x="46" y="266"/>
                  </a:lnTo>
                  <a:lnTo>
                    <a:pt x="36" y="256"/>
                  </a:lnTo>
                  <a:lnTo>
                    <a:pt x="26" y="244"/>
                  </a:lnTo>
                  <a:lnTo>
                    <a:pt x="18" y="230"/>
                  </a:lnTo>
                  <a:lnTo>
                    <a:pt x="12" y="218"/>
                  </a:lnTo>
                  <a:lnTo>
                    <a:pt x="6" y="202"/>
                  </a:lnTo>
                  <a:lnTo>
                    <a:pt x="4" y="188"/>
                  </a:lnTo>
                  <a:lnTo>
                    <a:pt x="0" y="172"/>
                  </a:lnTo>
                  <a:lnTo>
                    <a:pt x="0" y="156"/>
                  </a:lnTo>
                  <a:lnTo>
                    <a:pt x="0" y="156"/>
                  </a:lnTo>
                  <a:lnTo>
                    <a:pt x="0" y="140"/>
                  </a:lnTo>
                  <a:lnTo>
                    <a:pt x="4" y="126"/>
                  </a:lnTo>
                  <a:lnTo>
                    <a:pt x="6" y="110"/>
                  </a:lnTo>
                  <a:lnTo>
                    <a:pt x="12" y="96"/>
                  </a:lnTo>
                  <a:lnTo>
                    <a:pt x="18" y="82"/>
                  </a:lnTo>
                  <a:lnTo>
                    <a:pt x="26" y="70"/>
                  </a:lnTo>
                  <a:lnTo>
                    <a:pt x="36" y="58"/>
                  </a:lnTo>
                  <a:lnTo>
                    <a:pt x="46" y="46"/>
                  </a:lnTo>
                  <a:lnTo>
                    <a:pt x="56" y="36"/>
                  </a:lnTo>
                  <a:lnTo>
                    <a:pt x="68" y="28"/>
                  </a:lnTo>
                  <a:lnTo>
                    <a:pt x="82" y="20"/>
                  </a:lnTo>
                  <a:lnTo>
                    <a:pt x="96" y="14"/>
                  </a:lnTo>
                  <a:lnTo>
                    <a:pt x="110" y="8"/>
                  </a:lnTo>
                  <a:lnTo>
                    <a:pt x="124" y="4"/>
                  </a:lnTo>
                  <a:lnTo>
                    <a:pt x="140" y="2"/>
                  </a:lnTo>
                  <a:lnTo>
                    <a:pt x="157" y="0"/>
                  </a:lnTo>
                  <a:lnTo>
                    <a:pt x="157" y="0"/>
                  </a:lnTo>
                  <a:lnTo>
                    <a:pt x="173" y="2"/>
                  </a:lnTo>
                  <a:lnTo>
                    <a:pt x="189" y="4"/>
                  </a:lnTo>
                  <a:lnTo>
                    <a:pt x="203" y="8"/>
                  </a:lnTo>
                  <a:lnTo>
                    <a:pt x="217" y="14"/>
                  </a:lnTo>
                  <a:lnTo>
                    <a:pt x="231" y="20"/>
                  </a:lnTo>
                  <a:lnTo>
                    <a:pt x="243" y="28"/>
                  </a:lnTo>
                  <a:lnTo>
                    <a:pt x="255" y="36"/>
                  </a:lnTo>
                  <a:lnTo>
                    <a:pt x="267" y="46"/>
                  </a:lnTo>
                  <a:lnTo>
                    <a:pt x="277" y="58"/>
                  </a:lnTo>
                  <a:lnTo>
                    <a:pt x="285" y="70"/>
                  </a:lnTo>
                  <a:lnTo>
                    <a:pt x="293" y="82"/>
                  </a:lnTo>
                  <a:lnTo>
                    <a:pt x="301" y="96"/>
                  </a:lnTo>
                  <a:lnTo>
                    <a:pt x="305" y="110"/>
                  </a:lnTo>
                  <a:lnTo>
                    <a:pt x="309" y="126"/>
                  </a:lnTo>
                  <a:lnTo>
                    <a:pt x="311" y="140"/>
                  </a:lnTo>
                  <a:lnTo>
                    <a:pt x="313" y="156"/>
                  </a:lnTo>
                  <a:lnTo>
                    <a:pt x="313" y="156"/>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12" name="Freeform 17"/>
            <p:cNvSpPr>
              <a:spLocks/>
            </p:cNvSpPr>
            <p:nvPr/>
          </p:nvSpPr>
          <p:spPr bwMode="auto">
            <a:xfrm>
              <a:off x="8726364" y="10882312"/>
              <a:ext cx="496888" cy="495300"/>
            </a:xfrm>
            <a:custGeom>
              <a:avLst/>
              <a:gdLst>
                <a:gd name="T0" fmla="*/ 313 w 313"/>
                <a:gd name="T1" fmla="*/ 156 h 312"/>
                <a:gd name="T2" fmla="*/ 309 w 313"/>
                <a:gd name="T3" fmla="*/ 188 h 312"/>
                <a:gd name="T4" fmla="*/ 301 w 313"/>
                <a:gd name="T5" fmla="*/ 218 h 312"/>
                <a:gd name="T6" fmla="*/ 285 w 313"/>
                <a:gd name="T7" fmla="*/ 244 h 312"/>
                <a:gd name="T8" fmla="*/ 267 w 313"/>
                <a:gd name="T9" fmla="*/ 266 h 312"/>
                <a:gd name="T10" fmla="*/ 243 w 313"/>
                <a:gd name="T11" fmla="*/ 286 h 312"/>
                <a:gd name="T12" fmla="*/ 217 w 313"/>
                <a:gd name="T13" fmla="*/ 300 h 312"/>
                <a:gd name="T14" fmla="*/ 186 w 313"/>
                <a:gd name="T15" fmla="*/ 310 h 312"/>
                <a:gd name="T16" fmla="*/ 156 w 313"/>
                <a:gd name="T17" fmla="*/ 312 h 312"/>
                <a:gd name="T18" fmla="*/ 140 w 313"/>
                <a:gd name="T19" fmla="*/ 312 h 312"/>
                <a:gd name="T20" fmla="*/ 110 w 313"/>
                <a:gd name="T21" fmla="*/ 306 h 312"/>
                <a:gd name="T22" fmla="*/ 82 w 313"/>
                <a:gd name="T23" fmla="*/ 294 h 312"/>
                <a:gd name="T24" fmla="*/ 56 w 313"/>
                <a:gd name="T25" fmla="*/ 276 h 312"/>
                <a:gd name="T26" fmla="*/ 36 w 313"/>
                <a:gd name="T27" fmla="*/ 256 h 312"/>
                <a:gd name="T28" fmla="*/ 18 w 313"/>
                <a:gd name="T29" fmla="*/ 230 h 312"/>
                <a:gd name="T30" fmla="*/ 6 w 313"/>
                <a:gd name="T31" fmla="*/ 202 h 312"/>
                <a:gd name="T32" fmla="*/ 0 w 313"/>
                <a:gd name="T33" fmla="*/ 172 h 312"/>
                <a:gd name="T34" fmla="*/ 0 w 313"/>
                <a:gd name="T35" fmla="*/ 156 h 312"/>
                <a:gd name="T36" fmla="*/ 2 w 313"/>
                <a:gd name="T37" fmla="*/ 126 h 312"/>
                <a:gd name="T38" fmla="*/ 12 w 313"/>
                <a:gd name="T39" fmla="*/ 96 h 312"/>
                <a:gd name="T40" fmla="*/ 26 w 313"/>
                <a:gd name="T41" fmla="*/ 70 h 312"/>
                <a:gd name="T42" fmla="*/ 46 w 313"/>
                <a:gd name="T43" fmla="*/ 46 h 312"/>
                <a:gd name="T44" fmla="*/ 68 w 313"/>
                <a:gd name="T45" fmla="*/ 28 h 312"/>
                <a:gd name="T46" fmla="*/ 94 w 313"/>
                <a:gd name="T47" fmla="*/ 14 h 312"/>
                <a:gd name="T48" fmla="*/ 124 w 313"/>
                <a:gd name="T49" fmla="*/ 4 h 312"/>
                <a:gd name="T50" fmla="*/ 156 w 313"/>
                <a:gd name="T51" fmla="*/ 0 h 312"/>
                <a:gd name="T52" fmla="*/ 172 w 313"/>
                <a:gd name="T53" fmla="*/ 2 h 312"/>
                <a:gd name="T54" fmla="*/ 202 w 313"/>
                <a:gd name="T55" fmla="*/ 8 h 312"/>
                <a:gd name="T56" fmla="*/ 231 w 313"/>
                <a:gd name="T57" fmla="*/ 20 h 312"/>
                <a:gd name="T58" fmla="*/ 255 w 313"/>
                <a:gd name="T59" fmla="*/ 36 h 312"/>
                <a:gd name="T60" fmla="*/ 277 w 313"/>
                <a:gd name="T61" fmla="*/ 58 h 312"/>
                <a:gd name="T62" fmla="*/ 293 w 313"/>
                <a:gd name="T63" fmla="*/ 82 h 312"/>
                <a:gd name="T64" fmla="*/ 305 w 313"/>
                <a:gd name="T65" fmla="*/ 110 h 312"/>
                <a:gd name="T66" fmla="*/ 311 w 313"/>
                <a:gd name="T67" fmla="*/ 140 h 312"/>
                <a:gd name="T68" fmla="*/ 313 w 313"/>
                <a:gd name="T69" fmla="*/ 15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3" h="312">
                  <a:moveTo>
                    <a:pt x="313" y="156"/>
                  </a:moveTo>
                  <a:lnTo>
                    <a:pt x="313" y="156"/>
                  </a:lnTo>
                  <a:lnTo>
                    <a:pt x="311" y="172"/>
                  </a:lnTo>
                  <a:lnTo>
                    <a:pt x="309" y="188"/>
                  </a:lnTo>
                  <a:lnTo>
                    <a:pt x="305" y="202"/>
                  </a:lnTo>
                  <a:lnTo>
                    <a:pt x="301" y="218"/>
                  </a:lnTo>
                  <a:lnTo>
                    <a:pt x="293" y="230"/>
                  </a:lnTo>
                  <a:lnTo>
                    <a:pt x="285" y="244"/>
                  </a:lnTo>
                  <a:lnTo>
                    <a:pt x="277" y="256"/>
                  </a:lnTo>
                  <a:lnTo>
                    <a:pt x="267" y="266"/>
                  </a:lnTo>
                  <a:lnTo>
                    <a:pt x="255" y="276"/>
                  </a:lnTo>
                  <a:lnTo>
                    <a:pt x="243" y="286"/>
                  </a:lnTo>
                  <a:lnTo>
                    <a:pt x="231" y="294"/>
                  </a:lnTo>
                  <a:lnTo>
                    <a:pt x="217" y="300"/>
                  </a:lnTo>
                  <a:lnTo>
                    <a:pt x="202" y="306"/>
                  </a:lnTo>
                  <a:lnTo>
                    <a:pt x="186" y="310"/>
                  </a:lnTo>
                  <a:lnTo>
                    <a:pt x="172" y="312"/>
                  </a:lnTo>
                  <a:lnTo>
                    <a:pt x="156" y="312"/>
                  </a:lnTo>
                  <a:lnTo>
                    <a:pt x="156" y="312"/>
                  </a:lnTo>
                  <a:lnTo>
                    <a:pt x="140" y="312"/>
                  </a:lnTo>
                  <a:lnTo>
                    <a:pt x="124" y="310"/>
                  </a:lnTo>
                  <a:lnTo>
                    <a:pt x="110" y="306"/>
                  </a:lnTo>
                  <a:lnTo>
                    <a:pt x="94" y="300"/>
                  </a:lnTo>
                  <a:lnTo>
                    <a:pt x="82" y="294"/>
                  </a:lnTo>
                  <a:lnTo>
                    <a:pt x="68" y="286"/>
                  </a:lnTo>
                  <a:lnTo>
                    <a:pt x="56" y="276"/>
                  </a:lnTo>
                  <a:lnTo>
                    <a:pt x="46" y="266"/>
                  </a:lnTo>
                  <a:lnTo>
                    <a:pt x="36" y="256"/>
                  </a:lnTo>
                  <a:lnTo>
                    <a:pt x="26" y="244"/>
                  </a:lnTo>
                  <a:lnTo>
                    <a:pt x="18" y="230"/>
                  </a:lnTo>
                  <a:lnTo>
                    <a:pt x="12" y="218"/>
                  </a:lnTo>
                  <a:lnTo>
                    <a:pt x="6" y="202"/>
                  </a:lnTo>
                  <a:lnTo>
                    <a:pt x="2" y="188"/>
                  </a:lnTo>
                  <a:lnTo>
                    <a:pt x="0" y="172"/>
                  </a:lnTo>
                  <a:lnTo>
                    <a:pt x="0" y="156"/>
                  </a:lnTo>
                  <a:lnTo>
                    <a:pt x="0" y="156"/>
                  </a:lnTo>
                  <a:lnTo>
                    <a:pt x="0" y="140"/>
                  </a:lnTo>
                  <a:lnTo>
                    <a:pt x="2" y="126"/>
                  </a:lnTo>
                  <a:lnTo>
                    <a:pt x="6" y="110"/>
                  </a:lnTo>
                  <a:lnTo>
                    <a:pt x="12" y="96"/>
                  </a:lnTo>
                  <a:lnTo>
                    <a:pt x="18" y="82"/>
                  </a:lnTo>
                  <a:lnTo>
                    <a:pt x="26" y="70"/>
                  </a:lnTo>
                  <a:lnTo>
                    <a:pt x="36" y="58"/>
                  </a:lnTo>
                  <a:lnTo>
                    <a:pt x="46" y="46"/>
                  </a:lnTo>
                  <a:lnTo>
                    <a:pt x="56" y="36"/>
                  </a:lnTo>
                  <a:lnTo>
                    <a:pt x="68" y="28"/>
                  </a:lnTo>
                  <a:lnTo>
                    <a:pt x="82" y="20"/>
                  </a:lnTo>
                  <a:lnTo>
                    <a:pt x="94" y="14"/>
                  </a:lnTo>
                  <a:lnTo>
                    <a:pt x="110" y="8"/>
                  </a:lnTo>
                  <a:lnTo>
                    <a:pt x="124" y="4"/>
                  </a:lnTo>
                  <a:lnTo>
                    <a:pt x="140" y="2"/>
                  </a:lnTo>
                  <a:lnTo>
                    <a:pt x="156" y="0"/>
                  </a:lnTo>
                  <a:lnTo>
                    <a:pt x="156" y="0"/>
                  </a:lnTo>
                  <a:lnTo>
                    <a:pt x="172" y="2"/>
                  </a:lnTo>
                  <a:lnTo>
                    <a:pt x="186" y="4"/>
                  </a:lnTo>
                  <a:lnTo>
                    <a:pt x="202" y="8"/>
                  </a:lnTo>
                  <a:lnTo>
                    <a:pt x="217" y="14"/>
                  </a:lnTo>
                  <a:lnTo>
                    <a:pt x="231" y="20"/>
                  </a:lnTo>
                  <a:lnTo>
                    <a:pt x="243" y="28"/>
                  </a:lnTo>
                  <a:lnTo>
                    <a:pt x="255" y="36"/>
                  </a:lnTo>
                  <a:lnTo>
                    <a:pt x="267" y="46"/>
                  </a:lnTo>
                  <a:lnTo>
                    <a:pt x="277" y="58"/>
                  </a:lnTo>
                  <a:lnTo>
                    <a:pt x="285" y="70"/>
                  </a:lnTo>
                  <a:lnTo>
                    <a:pt x="293" y="82"/>
                  </a:lnTo>
                  <a:lnTo>
                    <a:pt x="301" y="96"/>
                  </a:lnTo>
                  <a:lnTo>
                    <a:pt x="305" y="110"/>
                  </a:lnTo>
                  <a:lnTo>
                    <a:pt x="309" y="126"/>
                  </a:lnTo>
                  <a:lnTo>
                    <a:pt x="311" y="140"/>
                  </a:lnTo>
                  <a:lnTo>
                    <a:pt x="313" y="156"/>
                  </a:lnTo>
                  <a:lnTo>
                    <a:pt x="313" y="156"/>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13" name="Freeform 18"/>
            <p:cNvSpPr>
              <a:spLocks/>
            </p:cNvSpPr>
            <p:nvPr/>
          </p:nvSpPr>
          <p:spPr bwMode="auto">
            <a:xfrm>
              <a:off x="5203702" y="6689725"/>
              <a:ext cx="4511675" cy="4376738"/>
            </a:xfrm>
            <a:custGeom>
              <a:avLst/>
              <a:gdLst>
                <a:gd name="T0" fmla="*/ 2840 w 2842"/>
                <a:gd name="T1" fmla="*/ 1450 h 2757"/>
                <a:gd name="T2" fmla="*/ 2812 w 2842"/>
                <a:gd name="T3" fmla="*/ 1657 h 2757"/>
                <a:gd name="T4" fmla="*/ 2756 w 2842"/>
                <a:gd name="T5" fmla="*/ 1853 h 2757"/>
                <a:gd name="T6" fmla="*/ 2670 w 2842"/>
                <a:gd name="T7" fmla="*/ 2035 h 2757"/>
                <a:gd name="T8" fmla="*/ 2560 w 2842"/>
                <a:gd name="T9" fmla="*/ 2203 h 2757"/>
                <a:gd name="T10" fmla="*/ 2426 w 2842"/>
                <a:gd name="T11" fmla="*/ 2353 h 2757"/>
                <a:gd name="T12" fmla="*/ 2271 w 2842"/>
                <a:gd name="T13" fmla="*/ 2483 h 2757"/>
                <a:gd name="T14" fmla="*/ 2097 w 2842"/>
                <a:gd name="T15" fmla="*/ 2591 h 2757"/>
                <a:gd name="T16" fmla="*/ 1909 w 2842"/>
                <a:gd name="T17" fmla="*/ 2673 h 2757"/>
                <a:gd name="T18" fmla="*/ 1707 w 2842"/>
                <a:gd name="T19" fmla="*/ 2729 h 2757"/>
                <a:gd name="T20" fmla="*/ 1493 w 2842"/>
                <a:gd name="T21" fmla="*/ 2755 h 2757"/>
                <a:gd name="T22" fmla="*/ 1347 w 2842"/>
                <a:gd name="T23" fmla="*/ 2755 h 2757"/>
                <a:gd name="T24" fmla="*/ 1135 w 2842"/>
                <a:gd name="T25" fmla="*/ 2729 h 2757"/>
                <a:gd name="T26" fmla="*/ 933 w 2842"/>
                <a:gd name="T27" fmla="*/ 2673 h 2757"/>
                <a:gd name="T28" fmla="*/ 743 w 2842"/>
                <a:gd name="T29" fmla="*/ 2591 h 2757"/>
                <a:gd name="T30" fmla="*/ 571 w 2842"/>
                <a:gd name="T31" fmla="*/ 2483 h 2757"/>
                <a:gd name="T32" fmla="*/ 416 w 2842"/>
                <a:gd name="T33" fmla="*/ 2353 h 2757"/>
                <a:gd name="T34" fmla="*/ 282 w 2842"/>
                <a:gd name="T35" fmla="*/ 2203 h 2757"/>
                <a:gd name="T36" fmla="*/ 170 w 2842"/>
                <a:gd name="T37" fmla="*/ 2035 h 2757"/>
                <a:gd name="T38" fmla="*/ 86 w 2842"/>
                <a:gd name="T39" fmla="*/ 1853 h 2757"/>
                <a:gd name="T40" fmla="*/ 28 w 2842"/>
                <a:gd name="T41" fmla="*/ 1657 h 2757"/>
                <a:gd name="T42" fmla="*/ 2 w 2842"/>
                <a:gd name="T43" fmla="*/ 1450 h 2757"/>
                <a:gd name="T44" fmla="*/ 2 w 2842"/>
                <a:gd name="T45" fmla="*/ 1308 h 2757"/>
                <a:gd name="T46" fmla="*/ 28 w 2842"/>
                <a:gd name="T47" fmla="*/ 1102 h 2757"/>
                <a:gd name="T48" fmla="*/ 86 w 2842"/>
                <a:gd name="T49" fmla="*/ 904 h 2757"/>
                <a:gd name="T50" fmla="*/ 170 w 2842"/>
                <a:gd name="T51" fmla="*/ 722 h 2757"/>
                <a:gd name="T52" fmla="*/ 282 w 2842"/>
                <a:gd name="T53" fmla="*/ 554 h 2757"/>
                <a:gd name="T54" fmla="*/ 416 w 2842"/>
                <a:gd name="T55" fmla="*/ 404 h 2757"/>
                <a:gd name="T56" fmla="*/ 571 w 2842"/>
                <a:gd name="T57" fmla="*/ 274 h 2757"/>
                <a:gd name="T58" fmla="*/ 743 w 2842"/>
                <a:gd name="T59" fmla="*/ 166 h 2757"/>
                <a:gd name="T60" fmla="*/ 933 w 2842"/>
                <a:gd name="T61" fmla="*/ 84 h 2757"/>
                <a:gd name="T62" fmla="*/ 1135 w 2842"/>
                <a:gd name="T63" fmla="*/ 28 h 2757"/>
                <a:gd name="T64" fmla="*/ 1347 w 2842"/>
                <a:gd name="T65" fmla="*/ 2 h 2757"/>
                <a:gd name="T66" fmla="*/ 1493 w 2842"/>
                <a:gd name="T67" fmla="*/ 2 h 2757"/>
                <a:gd name="T68" fmla="*/ 1707 w 2842"/>
                <a:gd name="T69" fmla="*/ 28 h 2757"/>
                <a:gd name="T70" fmla="*/ 1909 w 2842"/>
                <a:gd name="T71" fmla="*/ 84 h 2757"/>
                <a:gd name="T72" fmla="*/ 2097 w 2842"/>
                <a:gd name="T73" fmla="*/ 166 h 2757"/>
                <a:gd name="T74" fmla="*/ 2271 w 2842"/>
                <a:gd name="T75" fmla="*/ 274 h 2757"/>
                <a:gd name="T76" fmla="*/ 2426 w 2842"/>
                <a:gd name="T77" fmla="*/ 404 h 2757"/>
                <a:gd name="T78" fmla="*/ 2560 w 2842"/>
                <a:gd name="T79" fmla="*/ 554 h 2757"/>
                <a:gd name="T80" fmla="*/ 2670 w 2842"/>
                <a:gd name="T81" fmla="*/ 722 h 2757"/>
                <a:gd name="T82" fmla="*/ 2756 w 2842"/>
                <a:gd name="T83" fmla="*/ 904 h 2757"/>
                <a:gd name="T84" fmla="*/ 2812 w 2842"/>
                <a:gd name="T85" fmla="*/ 1102 h 2757"/>
                <a:gd name="T86" fmla="*/ 2840 w 2842"/>
                <a:gd name="T87" fmla="*/ 1308 h 2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42" h="2757">
                  <a:moveTo>
                    <a:pt x="2842" y="1380"/>
                  </a:moveTo>
                  <a:lnTo>
                    <a:pt x="2842" y="1380"/>
                  </a:lnTo>
                  <a:lnTo>
                    <a:pt x="2840" y="1450"/>
                  </a:lnTo>
                  <a:lnTo>
                    <a:pt x="2834" y="1520"/>
                  </a:lnTo>
                  <a:lnTo>
                    <a:pt x="2826" y="1590"/>
                  </a:lnTo>
                  <a:lnTo>
                    <a:pt x="2812" y="1657"/>
                  </a:lnTo>
                  <a:lnTo>
                    <a:pt x="2796" y="1723"/>
                  </a:lnTo>
                  <a:lnTo>
                    <a:pt x="2778" y="1789"/>
                  </a:lnTo>
                  <a:lnTo>
                    <a:pt x="2756" y="1853"/>
                  </a:lnTo>
                  <a:lnTo>
                    <a:pt x="2730" y="1915"/>
                  </a:lnTo>
                  <a:lnTo>
                    <a:pt x="2702" y="1977"/>
                  </a:lnTo>
                  <a:lnTo>
                    <a:pt x="2670" y="2035"/>
                  </a:lnTo>
                  <a:lnTo>
                    <a:pt x="2636" y="2093"/>
                  </a:lnTo>
                  <a:lnTo>
                    <a:pt x="2600" y="2149"/>
                  </a:lnTo>
                  <a:lnTo>
                    <a:pt x="2560" y="2203"/>
                  </a:lnTo>
                  <a:lnTo>
                    <a:pt x="2518" y="2255"/>
                  </a:lnTo>
                  <a:lnTo>
                    <a:pt x="2472" y="2305"/>
                  </a:lnTo>
                  <a:lnTo>
                    <a:pt x="2426" y="2353"/>
                  </a:lnTo>
                  <a:lnTo>
                    <a:pt x="2375" y="2399"/>
                  </a:lnTo>
                  <a:lnTo>
                    <a:pt x="2323" y="2443"/>
                  </a:lnTo>
                  <a:lnTo>
                    <a:pt x="2271" y="2483"/>
                  </a:lnTo>
                  <a:lnTo>
                    <a:pt x="2215" y="2521"/>
                  </a:lnTo>
                  <a:lnTo>
                    <a:pt x="2157" y="2557"/>
                  </a:lnTo>
                  <a:lnTo>
                    <a:pt x="2097" y="2591"/>
                  </a:lnTo>
                  <a:lnTo>
                    <a:pt x="2037" y="2621"/>
                  </a:lnTo>
                  <a:lnTo>
                    <a:pt x="1973" y="2649"/>
                  </a:lnTo>
                  <a:lnTo>
                    <a:pt x="1909" y="2673"/>
                  </a:lnTo>
                  <a:lnTo>
                    <a:pt x="1843" y="2695"/>
                  </a:lnTo>
                  <a:lnTo>
                    <a:pt x="1775" y="2713"/>
                  </a:lnTo>
                  <a:lnTo>
                    <a:pt x="1707" y="2729"/>
                  </a:lnTo>
                  <a:lnTo>
                    <a:pt x="1637" y="2741"/>
                  </a:lnTo>
                  <a:lnTo>
                    <a:pt x="1565" y="2751"/>
                  </a:lnTo>
                  <a:lnTo>
                    <a:pt x="1493" y="2755"/>
                  </a:lnTo>
                  <a:lnTo>
                    <a:pt x="1421" y="2757"/>
                  </a:lnTo>
                  <a:lnTo>
                    <a:pt x="1421" y="2757"/>
                  </a:lnTo>
                  <a:lnTo>
                    <a:pt x="1347" y="2755"/>
                  </a:lnTo>
                  <a:lnTo>
                    <a:pt x="1275" y="2751"/>
                  </a:lnTo>
                  <a:lnTo>
                    <a:pt x="1205" y="2741"/>
                  </a:lnTo>
                  <a:lnTo>
                    <a:pt x="1135" y="2729"/>
                  </a:lnTo>
                  <a:lnTo>
                    <a:pt x="1065" y="2713"/>
                  </a:lnTo>
                  <a:lnTo>
                    <a:pt x="999" y="2695"/>
                  </a:lnTo>
                  <a:lnTo>
                    <a:pt x="933" y="2673"/>
                  </a:lnTo>
                  <a:lnTo>
                    <a:pt x="867" y="2649"/>
                  </a:lnTo>
                  <a:lnTo>
                    <a:pt x="805" y="2621"/>
                  </a:lnTo>
                  <a:lnTo>
                    <a:pt x="743" y="2591"/>
                  </a:lnTo>
                  <a:lnTo>
                    <a:pt x="685" y="2557"/>
                  </a:lnTo>
                  <a:lnTo>
                    <a:pt x="627" y="2521"/>
                  </a:lnTo>
                  <a:lnTo>
                    <a:pt x="571" y="2483"/>
                  </a:lnTo>
                  <a:lnTo>
                    <a:pt x="517" y="2443"/>
                  </a:lnTo>
                  <a:lnTo>
                    <a:pt x="465" y="2399"/>
                  </a:lnTo>
                  <a:lnTo>
                    <a:pt x="416" y="2353"/>
                  </a:lnTo>
                  <a:lnTo>
                    <a:pt x="368" y="2305"/>
                  </a:lnTo>
                  <a:lnTo>
                    <a:pt x="324" y="2255"/>
                  </a:lnTo>
                  <a:lnTo>
                    <a:pt x="282" y="2203"/>
                  </a:lnTo>
                  <a:lnTo>
                    <a:pt x="242" y="2149"/>
                  </a:lnTo>
                  <a:lnTo>
                    <a:pt x="206" y="2093"/>
                  </a:lnTo>
                  <a:lnTo>
                    <a:pt x="170" y="2035"/>
                  </a:lnTo>
                  <a:lnTo>
                    <a:pt x="140" y="1977"/>
                  </a:lnTo>
                  <a:lnTo>
                    <a:pt x="112" y="1915"/>
                  </a:lnTo>
                  <a:lnTo>
                    <a:pt x="86" y="1853"/>
                  </a:lnTo>
                  <a:lnTo>
                    <a:pt x="64" y="1789"/>
                  </a:lnTo>
                  <a:lnTo>
                    <a:pt x="44" y="1723"/>
                  </a:lnTo>
                  <a:lnTo>
                    <a:pt x="28" y="1657"/>
                  </a:lnTo>
                  <a:lnTo>
                    <a:pt x="16" y="1590"/>
                  </a:lnTo>
                  <a:lnTo>
                    <a:pt x="6" y="1520"/>
                  </a:lnTo>
                  <a:lnTo>
                    <a:pt x="2" y="1450"/>
                  </a:lnTo>
                  <a:lnTo>
                    <a:pt x="0" y="1380"/>
                  </a:lnTo>
                  <a:lnTo>
                    <a:pt x="0" y="1380"/>
                  </a:lnTo>
                  <a:lnTo>
                    <a:pt x="2" y="1308"/>
                  </a:lnTo>
                  <a:lnTo>
                    <a:pt x="6" y="1238"/>
                  </a:lnTo>
                  <a:lnTo>
                    <a:pt x="16" y="1170"/>
                  </a:lnTo>
                  <a:lnTo>
                    <a:pt x="28" y="1102"/>
                  </a:lnTo>
                  <a:lnTo>
                    <a:pt x="44" y="1034"/>
                  </a:lnTo>
                  <a:lnTo>
                    <a:pt x="64" y="968"/>
                  </a:lnTo>
                  <a:lnTo>
                    <a:pt x="86" y="904"/>
                  </a:lnTo>
                  <a:lnTo>
                    <a:pt x="112" y="842"/>
                  </a:lnTo>
                  <a:lnTo>
                    <a:pt x="140" y="782"/>
                  </a:lnTo>
                  <a:lnTo>
                    <a:pt x="170" y="722"/>
                  </a:lnTo>
                  <a:lnTo>
                    <a:pt x="206" y="664"/>
                  </a:lnTo>
                  <a:lnTo>
                    <a:pt x="242" y="608"/>
                  </a:lnTo>
                  <a:lnTo>
                    <a:pt x="282" y="554"/>
                  </a:lnTo>
                  <a:lnTo>
                    <a:pt x="324" y="502"/>
                  </a:lnTo>
                  <a:lnTo>
                    <a:pt x="368" y="452"/>
                  </a:lnTo>
                  <a:lnTo>
                    <a:pt x="416" y="404"/>
                  </a:lnTo>
                  <a:lnTo>
                    <a:pt x="465" y="358"/>
                  </a:lnTo>
                  <a:lnTo>
                    <a:pt x="517" y="314"/>
                  </a:lnTo>
                  <a:lnTo>
                    <a:pt x="571" y="274"/>
                  </a:lnTo>
                  <a:lnTo>
                    <a:pt x="627" y="236"/>
                  </a:lnTo>
                  <a:lnTo>
                    <a:pt x="685" y="200"/>
                  </a:lnTo>
                  <a:lnTo>
                    <a:pt x="743" y="166"/>
                  </a:lnTo>
                  <a:lnTo>
                    <a:pt x="805" y="136"/>
                  </a:lnTo>
                  <a:lnTo>
                    <a:pt x="867" y="108"/>
                  </a:lnTo>
                  <a:lnTo>
                    <a:pt x="933" y="84"/>
                  </a:lnTo>
                  <a:lnTo>
                    <a:pt x="999" y="62"/>
                  </a:lnTo>
                  <a:lnTo>
                    <a:pt x="1065" y="44"/>
                  </a:lnTo>
                  <a:lnTo>
                    <a:pt x="1135" y="28"/>
                  </a:lnTo>
                  <a:lnTo>
                    <a:pt x="1205" y="16"/>
                  </a:lnTo>
                  <a:lnTo>
                    <a:pt x="1275" y="6"/>
                  </a:lnTo>
                  <a:lnTo>
                    <a:pt x="1347" y="2"/>
                  </a:lnTo>
                  <a:lnTo>
                    <a:pt x="1421" y="0"/>
                  </a:lnTo>
                  <a:lnTo>
                    <a:pt x="1421" y="0"/>
                  </a:lnTo>
                  <a:lnTo>
                    <a:pt x="1493" y="2"/>
                  </a:lnTo>
                  <a:lnTo>
                    <a:pt x="1565" y="6"/>
                  </a:lnTo>
                  <a:lnTo>
                    <a:pt x="1637" y="16"/>
                  </a:lnTo>
                  <a:lnTo>
                    <a:pt x="1707" y="28"/>
                  </a:lnTo>
                  <a:lnTo>
                    <a:pt x="1775" y="44"/>
                  </a:lnTo>
                  <a:lnTo>
                    <a:pt x="1843" y="62"/>
                  </a:lnTo>
                  <a:lnTo>
                    <a:pt x="1909" y="84"/>
                  </a:lnTo>
                  <a:lnTo>
                    <a:pt x="1973" y="108"/>
                  </a:lnTo>
                  <a:lnTo>
                    <a:pt x="2037" y="136"/>
                  </a:lnTo>
                  <a:lnTo>
                    <a:pt x="2097" y="166"/>
                  </a:lnTo>
                  <a:lnTo>
                    <a:pt x="2157" y="200"/>
                  </a:lnTo>
                  <a:lnTo>
                    <a:pt x="2215" y="236"/>
                  </a:lnTo>
                  <a:lnTo>
                    <a:pt x="2271" y="274"/>
                  </a:lnTo>
                  <a:lnTo>
                    <a:pt x="2323" y="314"/>
                  </a:lnTo>
                  <a:lnTo>
                    <a:pt x="2375" y="358"/>
                  </a:lnTo>
                  <a:lnTo>
                    <a:pt x="2426" y="404"/>
                  </a:lnTo>
                  <a:lnTo>
                    <a:pt x="2472" y="452"/>
                  </a:lnTo>
                  <a:lnTo>
                    <a:pt x="2518" y="502"/>
                  </a:lnTo>
                  <a:lnTo>
                    <a:pt x="2560" y="554"/>
                  </a:lnTo>
                  <a:lnTo>
                    <a:pt x="2600" y="608"/>
                  </a:lnTo>
                  <a:lnTo>
                    <a:pt x="2636" y="664"/>
                  </a:lnTo>
                  <a:lnTo>
                    <a:pt x="2670" y="722"/>
                  </a:lnTo>
                  <a:lnTo>
                    <a:pt x="2702" y="782"/>
                  </a:lnTo>
                  <a:lnTo>
                    <a:pt x="2730" y="842"/>
                  </a:lnTo>
                  <a:lnTo>
                    <a:pt x="2756" y="904"/>
                  </a:lnTo>
                  <a:lnTo>
                    <a:pt x="2778" y="968"/>
                  </a:lnTo>
                  <a:lnTo>
                    <a:pt x="2796" y="1034"/>
                  </a:lnTo>
                  <a:lnTo>
                    <a:pt x="2812" y="1102"/>
                  </a:lnTo>
                  <a:lnTo>
                    <a:pt x="2826" y="1170"/>
                  </a:lnTo>
                  <a:lnTo>
                    <a:pt x="2834" y="1238"/>
                  </a:lnTo>
                  <a:lnTo>
                    <a:pt x="2840" y="1308"/>
                  </a:lnTo>
                  <a:lnTo>
                    <a:pt x="2842" y="1380"/>
                  </a:lnTo>
                  <a:close/>
                </a:path>
              </a:pathLst>
            </a:custGeom>
            <a:solidFill>
              <a:srgbClr val="9BBB59">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14" name="Freeform 19"/>
            <p:cNvSpPr>
              <a:spLocks/>
            </p:cNvSpPr>
            <p:nvPr/>
          </p:nvSpPr>
          <p:spPr bwMode="auto">
            <a:xfrm>
              <a:off x="5203702" y="6689725"/>
              <a:ext cx="4511675" cy="4376738"/>
            </a:xfrm>
            <a:custGeom>
              <a:avLst/>
              <a:gdLst>
                <a:gd name="T0" fmla="*/ 2840 w 2842"/>
                <a:gd name="T1" fmla="*/ 1450 h 2757"/>
                <a:gd name="T2" fmla="*/ 2812 w 2842"/>
                <a:gd name="T3" fmla="*/ 1657 h 2757"/>
                <a:gd name="T4" fmla="*/ 2756 w 2842"/>
                <a:gd name="T5" fmla="*/ 1853 h 2757"/>
                <a:gd name="T6" fmla="*/ 2670 w 2842"/>
                <a:gd name="T7" fmla="*/ 2035 h 2757"/>
                <a:gd name="T8" fmla="*/ 2560 w 2842"/>
                <a:gd name="T9" fmla="*/ 2203 h 2757"/>
                <a:gd name="T10" fmla="*/ 2426 w 2842"/>
                <a:gd name="T11" fmla="*/ 2353 h 2757"/>
                <a:gd name="T12" fmla="*/ 2271 w 2842"/>
                <a:gd name="T13" fmla="*/ 2483 h 2757"/>
                <a:gd name="T14" fmla="*/ 2097 w 2842"/>
                <a:gd name="T15" fmla="*/ 2591 h 2757"/>
                <a:gd name="T16" fmla="*/ 1909 w 2842"/>
                <a:gd name="T17" fmla="*/ 2673 h 2757"/>
                <a:gd name="T18" fmla="*/ 1707 w 2842"/>
                <a:gd name="T19" fmla="*/ 2729 h 2757"/>
                <a:gd name="T20" fmla="*/ 1493 w 2842"/>
                <a:gd name="T21" fmla="*/ 2755 h 2757"/>
                <a:gd name="T22" fmla="*/ 1347 w 2842"/>
                <a:gd name="T23" fmla="*/ 2755 h 2757"/>
                <a:gd name="T24" fmla="*/ 1135 w 2842"/>
                <a:gd name="T25" fmla="*/ 2729 h 2757"/>
                <a:gd name="T26" fmla="*/ 933 w 2842"/>
                <a:gd name="T27" fmla="*/ 2673 h 2757"/>
                <a:gd name="T28" fmla="*/ 743 w 2842"/>
                <a:gd name="T29" fmla="*/ 2591 h 2757"/>
                <a:gd name="T30" fmla="*/ 571 w 2842"/>
                <a:gd name="T31" fmla="*/ 2483 h 2757"/>
                <a:gd name="T32" fmla="*/ 416 w 2842"/>
                <a:gd name="T33" fmla="*/ 2353 h 2757"/>
                <a:gd name="T34" fmla="*/ 282 w 2842"/>
                <a:gd name="T35" fmla="*/ 2203 h 2757"/>
                <a:gd name="T36" fmla="*/ 170 w 2842"/>
                <a:gd name="T37" fmla="*/ 2035 h 2757"/>
                <a:gd name="T38" fmla="*/ 86 w 2842"/>
                <a:gd name="T39" fmla="*/ 1853 h 2757"/>
                <a:gd name="T40" fmla="*/ 28 w 2842"/>
                <a:gd name="T41" fmla="*/ 1657 h 2757"/>
                <a:gd name="T42" fmla="*/ 2 w 2842"/>
                <a:gd name="T43" fmla="*/ 1450 h 2757"/>
                <a:gd name="T44" fmla="*/ 2 w 2842"/>
                <a:gd name="T45" fmla="*/ 1308 h 2757"/>
                <a:gd name="T46" fmla="*/ 28 w 2842"/>
                <a:gd name="T47" fmla="*/ 1102 h 2757"/>
                <a:gd name="T48" fmla="*/ 86 w 2842"/>
                <a:gd name="T49" fmla="*/ 904 h 2757"/>
                <a:gd name="T50" fmla="*/ 170 w 2842"/>
                <a:gd name="T51" fmla="*/ 722 h 2757"/>
                <a:gd name="T52" fmla="*/ 282 w 2842"/>
                <a:gd name="T53" fmla="*/ 554 h 2757"/>
                <a:gd name="T54" fmla="*/ 416 w 2842"/>
                <a:gd name="T55" fmla="*/ 404 h 2757"/>
                <a:gd name="T56" fmla="*/ 571 w 2842"/>
                <a:gd name="T57" fmla="*/ 274 h 2757"/>
                <a:gd name="T58" fmla="*/ 743 w 2842"/>
                <a:gd name="T59" fmla="*/ 166 h 2757"/>
                <a:gd name="T60" fmla="*/ 933 w 2842"/>
                <a:gd name="T61" fmla="*/ 84 h 2757"/>
                <a:gd name="T62" fmla="*/ 1135 w 2842"/>
                <a:gd name="T63" fmla="*/ 28 h 2757"/>
                <a:gd name="T64" fmla="*/ 1347 w 2842"/>
                <a:gd name="T65" fmla="*/ 2 h 2757"/>
                <a:gd name="T66" fmla="*/ 1493 w 2842"/>
                <a:gd name="T67" fmla="*/ 2 h 2757"/>
                <a:gd name="T68" fmla="*/ 1707 w 2842"/>
                <a:gd name="T69" fmla="*/ 28 h 2757"/>
                <a:gd name="T70" fmla="*/ 1909 w 2842"/>
                <a:gd name="T71" fmla="*/ 84 h 2757"/>
                <a:gd name="T72" fmla="*/ 2097 w 2842"/>
                <a:gd name="T73" fmla="*/ 166 h 2757"/>
                <a:gd name="T74" fmla="*/ 2271 w 2842"/>
                <a:gd name="T75" fmla="*/ 274 h 2757"/>
                <a:gd name="T76" fmla="*/ 2426 w 2842"/>
                <a:gd name="T77" fmla="*/ 404 h 2757"/>
                <a:gd name="T78" fmla="*/ 2560 w 2842"/>
                <a:gd name="T79" fmla="*/ 554 h 2757"/>
                <a:gd name="T80" fmla="*/ 2670 w 2842"/>
                <a:gd name="T81" fmla="*/ 722 h 2757"/>
                <a:gd name="T82" fmla="*/ 2756 w 2842"/>
                <a:gd name="T83" fmla="*/ 904 h 2757"/>
                <a:gd name="T84" fmla="*/ 2812 w 2842"/>
                <a:gd name="T85" fmla="*/ 1102 h 2757"/>
                <a:gd name="T86" fmla="*/ 2840 w 2842"/>
                <a:gd name="T87" fmla="*/ 1308 h 2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42" h="2757">
                  <a:moveTo>
                    <a:pt x="2842" y="1380"/>
                  </a:moveTo>
                  <a:lnTo>
                    <a:pt x="2842" y="1380"/>
                  </a:lnTo>
                  <a:lnTo>
                    <a:pt x="2840" y="1450"/>
                  </a:lnTo>
                  <a:lnTo>
                    <a:pt x="2834" y="1520"/>
                  </a:lnTo>
                  <a:lnTo>
                    <a:pt x="2826" y="1590"/>
                  </a:lnTo>
                  <a:lnTo>
                    <a:pt x="2812" y="1657"/>
                  </a:lnTo>
                  <a:lnTo>
                    <a:pt x="2796" y="1723"/>
                  </a:lnTo>
                  <a:lnTo>
                    <a:pt x="2778" y="1789"/>
                  </a:lnTo>
                  <a:lnTo>
                    <a:pt x="2756" y="1853"/>
                  </a:lnTo>
                  <a:lnTo>
                    <a:pt x="2730" y="1915"/>
                  </a:lnTo>
                  <a:lnTo>
                    <a:pt x="2702" y="1977"/>
                  </a:lnTo>
                  <a:lnTo>
                    <a:pt x="2670" y="2035"/>
                  </a:lnTo>
                  <a:lnTo>
                    <a:pt x="2636" y="2093"/>
                  </a:lnTo>
                  <a:lnTo>
                    <a:pt x="2600" y="2149"/>
                  </a:lnTo>
                  <a:lnTo>
                    <a:pt x="2560" y="2203"/>
                  </a:lnTo>
                  <a:lnTo>
                    <a:pt x="2518" y="2255"/>
                  </a:lnTo>
                  <a:lnTo>
                    <a:pt x="2472" y="2305"/>
                  </a:lnTo>
                  <a:lnTo>
                    <a:pt x="2426" y="2353"/>
                  </a:lnTo>
                  <a:lnTo>
                    <a:pt x="2375" y="2399"/>
                  </a:lnTo>
                  <a:lnTo>
                    <a:pt x="2323" y="2443"/>
                  </a:lnTo>
                  <a:lnTo>
                    <a:pt x="2271" y="2483"/>
                  </a:lnTo>
                  <a:lnTo>
                    <a:pt x="2215" y="2521"/>
                  </a:lnTo>
                  <a:lnTo>
                    <a:pt x="2157" y="2557"/>
                  </a:lnTo>
                  <a:lnTo>
                    <a:pt x="2097" y="2591"/>
                  </a:lnTo>
                  <a:lnTo>
                    <a:pt x="2037" y="2621"/>
                  </a:lnTo>
                  <a:lnTo>
                    <a:pt x="1973" y="2649"/>
                  </a:lnTo>
                  <a:lnTo>
                    <a:pt x="1909" y="2673"/>
                  </a:lnTo>
                  <a:lnTo>
                    <a:pt x="1843" y="2695"/>
                  </a:lnTo>
                  <a:lnTo>
                    <a:pt x="1775" y="2713"/>
                  </a:lnTo>
                  <a:lnTo>
                    <a:pt x="1707" y="2729"/>
                  </a:lnTo>
                  <a:lnTo>
                    <a:pt x="1637" y="2741"/>
                  </a:lnTo>
                  <a:lnTo>
                    <a:pt x="1565" y="2751"/>
                  </a:lnTo>
                  <a:lnTo>
                    <a:pt x="1493" y="2755"/>
                  </a:lnTo>
                  <a:lnTo>
                    <a:pt x="1421" y="2757"/>
                  </a:lnTo>
                  <a:lnTo>
                    <a:pt x="1421" y="2757"/>
                  </a:lnTo>
                  <a:lnTo>
                    <a:pt x="1347" y="2755"/>
                  </a:lnTo>
                  <a:lnTo>
                    <a:pt x="1275" y="2751"/>
                  </a:lnTo>
                  <a:lnTo>
                    <a:pt x="1205" y="2741"/>
                  </a:lnTo>
                  <a:lnTo>
                    <a:pt x="1135" y="2729"/>
                  </a:lnTo>
                  <a:lnTo>
                    <a:pt x="1065" y="2713"/>
                  </a:lnTo>
                  <a:lnTo>
                    <a:pt x="999" y="2695"/>
                  </a:lnTo>
                  <a:lnTo>
                    <a:pt x="933" y="2673"/>
                  </a:lnTo>
                  <a:lnTo>
                    <a:pt x="867" y="2649"/>
                  </a:lnTo>
                  <a:lnTo>
                    <a:pt x="805" y="2621"/>
                  </a:lnTo>
                  <a:lnTo>
                    <a:pt x="743" y="2591"/>
                  </a:lnTo>
                  <a:lnTo>
                    <a:pt x="685" y="2557"/>
                  </a:lnTo>
                  <a:lnTo>
                    <a:pt x="627" y="2521"/>
                  </a:lnTo>
                  <a:lnTo>
                    <a:pt x="571" y="2483"/>
                  </a:lnTo>
                  <a:lnTo>
                    <a:pt x="517" y="2443"/>
                  </a:lnTo>
                  <a:lnTo>
                    <a:pt x="465" y="2399"/>
                  </a:lnTo>
                  <a:lnTo>
                    <a:pt x="416" y="2353"/>
                  </a:lnTo>
                  <a:lnTo>
                    <a:pt x="368" y="2305"/>
                  </a:lnTo>
                  <a:lnTo>
                    <a:pt x="324" y="2255"/>
                  </a:lnTo>
                  <a:lnTo>
                    <a:pt x="282" y="2203"/>
                  </a:lnTo>
                  <a:lnTo>
                    <a:pt x="242" y="2149"/>
                  </a:lnTo>
                  <a:lnTo>
                    <a:pt x="206" y="2093"/>
                  </a:lnTo>
                  <a:lnTo>
                    <a:pt x="170" y="2035"/>
                  </a:lnTo>
                  <a:lnTo>
                    <a:pt x="140" y="1977"/>
                  </a:lnTo>
                  <a:lnTo>
                    <a:pt x="112" y="1915"/>
                  </a:lnTo>
                  <a:lnTo>
                    <a:pt x="86" y="1853"/>
                  </a:lnTo>
                  <a:lnTo>
                    <a:pt x="64" y="1789"/>
                  </a:lnTo>
                  <a:lnTo>
                    <a:pt x="44" y="1723"/>
                  </a:lnTo>
                  <a:lnTo>
                    <a:pt x="28" y="1657"/>
                  </a:lnTo>
                  <a:lnTo>
                    <a:pt x="16" y="1590"/>
                  </a:lnTo>
                  <a:lnTo>
                    <a:pt x="6" y="1520"/>
                  </a:lnTo>
                  <a:lnTo>
                    <a:pt x="2" y="1450"/>
                  </a:lnTo>
                  <a:lnTo>
                    <a:pt x="0" y="1380"/>
                  </a:lnTo>
                  <a:lnTo>
                    <a:pt x="0" y="1380"/>
                  </a:lnTo>
                  <a:lnTo>
                    <a:pt x="2" y="1308"/>
                  </a:lnTo>
                  <a:lnTo>
                    <a:pt x="6" y="1238"/>
                  </a:lnTo>
                  <a:lnTo>
                    <a:pt x="16" y="1170"/>
                  </a:lnTo>
                  <a:lnTo>
                    <a:pt x="28" y="1102"/>
                  </a:lnTo>
                  <a:lnTo>
                    <a:pt x="44" y="1034"/>
                  </a:lnTo>
                  <a:lnTo>
                    <a:pt x="64" y="968"/>
                  </a:lnTo>
                  <a:lnTo>
                    <a:pt x="86" y="904"/>
                  </a:lnTo>
                  <a:lnTo>
                    <a:pt x="112" y="842"/>
                  </a:lnTo>
                  <a:lnTo>
                    <a:pt x="140" y="782"/>
                  </a:lnTo>
                  <a:lnTo>
                    <a:pt x="170" y="722"/>
                  </a:lnTo>
                  <a:lnTo>
                    <a:pt x="206" y="664"/>
                  </a:lnTo>
                  <a:lnTo>
                    <a:pt x="242" y="608"/>
                  </a:lnTo>
                  <a:lnTo>
                    <a:pt x="282" y="554"/>
                  </a:lnTo>
                  <a:lnTo>
                    <a:pt x="324" y="502"/>
                  </a:lnTo>
                  <a:lnTo>
                    <a:pt x="368" y="452"/>
                  </a:lnTo>
                  <a:lnTo>
                    <a:pt x="416" y="404"/>
                  </a:lnTo>
                  <a:lnTo>
                    <a:pt x="465" y="358"/>
                  </a:lnTo>
                  <a:lnTo>
                    <a:pt x="517" y="314"/>
                  </a:lnTo>
                  <a:lnTo>
                    <a:pt x="571" y="274"/>
                  </a:lnTo>
                  <a:lnTo>
                    <a:pt x="627" y="236"/>
                  </a:lnTo>
                  <a:lnTo>
                    <a:pt x="685" y="200"/>
                  </a:lnTo>
                  <a:lnTo>
                    <a:pt x="743" y="166"/>
                  </a:lnTo>
                  <a:lnTo>
                    <a:pt x="805" y="136"/>
                  </a:lnTo>
                  <a:lnTo>
                    <a:pt x="867" y="108"/>
                  </a:lnTo>
                  <a:lnTo>
                    <a:pt x="933" y="84"/>
                  </a:lnTo>
                  <a:lnTo>
                    <a:pt x="999" y="62"/>
                  </a:lnTo>
                  <a:lnTo>
                    <a:pt x="1065" y="44"/>
                  </a:lnTo>
                  <a:lnTo>
                    <a:pt x="1135" y="28"/>
                  </a:lnTo>
                  <a:lnTo>
                    <a:pt x="1205" y="16"/>
                  </a:lnTo>
                  <a:lnTo>
                    <a:pt x="1275" y="6"/>
                  </a:lnTo>
                  <a:lnTo>
                    <a:pt x="1347" y="2"/>
                  </a:lnTo>
                  <a:lnTo>
                    <a:pt x="1421" y="0"/>
                  </a:lnTo>
                  <a:lnTo>
                    <a:pt x="1421" y="0"/>
                  </a:lnTo>
                  <a:lnTo>
                    <a:pt x="1493" y="2"/>
                  </a:lnTo>
                  <a:lnTo>
                    <a:pt x="1565" y="6"/>
                  </a:lnTo>
                  <a:lnTo>
                    <a:pt x="1637" y="16"/>
                  </a:lnTo>
                  <a:lnTo>
                    <a:pt x="1707" y="28"/>
                  </a:lnTo>
                  <a:lnTo>
                    <a:pt x="1775" y="44"/>
                  </a:lnTo>
                  <a:lnTo>
                    <a:pt x="1843" y="62"/>
                  </a:lnTo>
                  <a:lnTo>
                    <a:pt x="1909" y="84"/>
                  </a:lnTo>
                  <a:lnTo>
                    <a:pt x="1973" y="108"/>
                  </a:lnTo>
                  <a:lnTo>
                    <a:pt x="2037" y="136"/>
                  </a:lnTo>
                  <a:lnTo>
                    <a:pt x="2097" y="166"/>
                  </a:lnTo>
                  <a:lnTo>
                    <a:pt x="2157" y="200"/>
                  </a:lnTo>
                  <a:lnTo>
                    <a:pt x="2215" y="236"/>
                  </a:lnTo>
                  <a:lnTo>
                    <a:pt x="2271" y="274"/>
                  </a:lnTo>
                  <a:lnTo>
                    <a:pt x="2323" y="314"/>
                  </a:lnTo>
                  <a:lnTo>
                    <a:pt x="2375" y="358"/>
                  </a:lnTo>
                  <a:lnTo>
                    <a:pt x="2426" y="404"/>
                  </a:lnTo>
                  <a:lnTo>
                    <a:pt x="2472" y="452"/>
                  </a:lnTo>
                  <a:lnTo>
                    <a:pt x="2518" y="502"/>
                  </a:lnTo>
                  <a:lnTo>
                    <a:pt x="2560" y="554"/>
                  </a:lnTo>
                  <a:lnTo>
                    <a:pt x="2600" y="608"/>
                  </a:lnTo>
                  <a:lnTo>
                    <a:pt x="2636" y="664"/>
                  </a:lnTo>
                  <a:lnTo>
                    <a:pt x="2670" y="722"/>
                  </a:lnTo>
                  <a:lnTo>
                    <a:pt x="2702" y="782"/>
                  </a:lnTo>
                  <a:lnTo>
                    <a:pt x="2730" y="842"/>
                  </a:lnTo>
                  <a:lnTo>
                    <a:pt x="2756" y="904"/>
                  </a:lnTo>
                  <a:lnTo>
                    <a:pt x="2778" y="968"/>
                  </a:lnTo>
                  <a:lnTo>
                    <a:pt x="2796" y="1034"/>
                  </a:lnTo>
                  <a:lnTo>
                    <a:pt x="2812" y="1102"/>
                  </a:lnTo>
                  <a:lnTo>
                    <a:pt x="2826" y="1170"/>
                  </a:lnTo>
                  <a:lnTo>
                    <a:pt x="2834" y="1238"/>
                  </a:lnTo>
                  <a:lnTo>
                    <a:pt x="2840" y="1308"/>
                  </a:lnTo>
                  <a:lnTo>
                    <a:pt x="2842" y="138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15" name="Freeform 20"/>
            <p:cNvSpPr>
              <a:spLocks/>
            </p:cNvSpPr>
            <p:nvPr/>
          </p:nvSpPr>
          <p:spPr bwMode="auto">
            <a:xfrm>
              <a:off x="5203702" y="6689725"/>
              <a:ext cx="2846388" cy="4376738"/>
            </a:xfrm>
            <a:custGeom>
              <a:avLst/>
              <a:gdLst>
                <a:gd name="T0" fmla="*/ 1421 w 1793"/>
                <a:gd name="T1" fmla="*/ 0 h 2757"/>
                <a:gd name="T2" fmla="*/ 1275 w 1793"/>
                <a:gd name="T3" fmla="*/ 6 h 2757"/>
                <a:gd name="T4" fmla="*/ 1135 w 1793"/>
                <a:gd name="T5" fmla="*/ 28 h 2757"/>
                <a:gd name="T6" fmla="*/ 999 w 1793"/>
                <a:gd name="T7" fmla="*/ 62 h 2757"/>
                <a:gd name="T8" fmla="*/ 867 w 1793"/>
                <a:gd name="T9" fmla="*/ 108 h 2757"/>
                <a:gd name="T10" fmla="*/ 743 w 1793"/>
                <a:gd name="T11" fmla="*/ 166 h 2757"/>
                <a:gd name="T12" fmla="*/ 627 w 1793"/>
                <a:gd name="T13" fmla="*/ 236 h 2757"/>
                <a:gd name="T14" fmla="*/ 517 w 1793"/>
                <a:gd name="T15" fmla="*/ 314 h 2757"/>
                <a:gd name="T16" fmla="*/ 416 w 1793"/>
                <a:gd name="T17" fmla="*/ 404 h 2757"/>
                <a:gd name="T18" fmla="*/ 324 w 1793"/>
                <a:gd name="T19" fmla="*/ 502 h 2757"/>
                <a:gd name="T20" fmla="*/ 242 w 1793"/>
                <a:gd name="T21" fmla="*/ 608 h 2757"/>
                <a:gd name="T22" fmla="*/ 170 w 1793"/>
                <a:gd name="T23" fmla="*/ 722 h 2757"/>
                <a:gd name="T24" fmla="*/ 112 w 1793"/>
                <a:gd name="T25" fmla="*/ 842 h 2757"/>
                <a:gd name="T26" fmla="*/ 64 w 1793"/>
                <a:gd name="T27" fmla="*/ 968 h 2757"/>
                <a:gd name="T28" fmla="*/ 28 w 1793"/>
                <a:gd name="T29" fmla="*/ 1102 h 2757"/>
                <a:gd name="T30" fmla="*/ 6 w 1793"/>
                <a:gd name="T31" fmla="*/ 1238 h 2757"/>
                <a:gd name="T32" fmla="*/ 0 w 1793"/>
                <a:gd name="T33" fmla="*/ 1380 h 2757"/>
                <a:gd name="T34" fmla="*/ 2 w 1793"/>
                <a:gd name="T35" fmla="*/ 1450 h 2757"/>
                <a:gd name="T36" fmla="*/ 16 w 1793"/>
                <a:gd name="T37" fmla="*/ 1590 h 2757"/>
                <a:gd name="T38" fmla="*/ 44 w 1793"/>
                <a:gd name="T39" fmla="*/ 1723 h 2757"/>
                <a:gd name="T40" fmla="*/ 86 w 1793"/>
                <a:gd name="T41" fmla="*/ 1853 h 2757"/>
                <a:gd name="T42" fmla="*/ 140 w 1793"/>
                <a:gd name="T43" fmla="*/ 1977 h 2757"/>
                <a:gd name="T44" fmla="*/ 206 w 1793"/>
                <a:gd name="T45" fmla="*/ 2093 h 2757"/>
                <a:gd name="T46" fmla="*/ 282 w 1793"/>
                <a:gd name="T47" fmla="*/ 2203 h 2757"/>
                <a:gd name="T48" fmla="*/ 368 w 1793"/>
                <a:gd name="T49" fmla="*/ 2305 h 2757"/>
                <a:gd name="T50" fmla="*/ 465 w 1793"/>
                <a:gd name="T51" fmla="*/ 2399 h 2757"/>
                <a:gd name="T52" fmla="*/ 571 w 1793"/>
                <a:gd name="T53" fmla="*/ 2483 h 2757"/>
                <a:gd name="T54" fmla="*/ 685 w 1793"/>
                <a:gd name="T55" fmla="*/ 2557 h 2757"/>
                <a:gd name="T56" fmla="*/ 805 w 1793"/>
                <a:gd name="T57" fmla="*/ 2621 h 2757"/>
                <a:gd name="T58" fmla="*/ 933 w 1793"/>
                <a:gd name="T59" fmla="*/ 2673 h 2757"/>
                <a:gd name="T60" fmla="*/ 1065 w 1793"/>
                <a:gd name="T61" fmla="*/ 2713 h 2757"/>
                <a:gd name="T62" fmla="*/ 1205 w 1793"/>
                <a:gd name="T63" fmla="*/ 2741 h 2757"/>
                <a:gd name="T64" fmla="*/ 1347 w 1793"/>
                <a:gd name="T65" fmla="*/ 2755 h 2757"/>
                <a:gd name="T66" fmla="*/ 1421 w 1793"/>
                <a:gd name="T67" fmla="*/ 2757 h 2757"/>
                <a:gd name="T68" fmla="*/ 1449 w 1793"/>
                <a:gd name="T69" fmla="*/ 2757 h 2757"/>
                <a:gd name="T70" fmla="*/ 1519 w 1793"/>
                <a:gd name="T71" fmla="*/ 2647 h 2757"/>
                <a:gd name="T72" fmla="*/ 1579 w 1793"/>
                <a:gd name="T73" fmla="*/ 2535 h 2757"/>
                <a:gd name="T74" fmla="*/ 1631 w 1793"/>
                <a:gd name="T75" fmla="*/ 2421 h 2757"/>
                <a:gd name="T76" fmla="*/ 1675 w 1793"/>
                <a:gd name="T77" fmla="*/ 2305 h 2757"/>
                <a:gd name="T78" fmla="*/ 1711 w 1793"/>
                <a:gd name="T79" fmla="*/ 2189 h 2757"/>
                <a:gd name="T80" fmla="*/ 1741 w 1793"/>
                <a:gd name="T81" fmla="*/ 2073 h 2757"/>
                <a:gd name="T82" fmla="*/ 1763 w 1793"/>
                <a:gd name="T83" fmla="*/ 1955 h 2757"/>
                <a:gd name="T84" fmla="*/ 1779 w 1793"/>
                <a:gd name="T85" fmla="*/ 1837 h 2757"/>
                <a:gd name="T86" fmla="*/ 1789 w 1793"/>
                <a:gd name="T87" fmla="*/ 1721 h 2757"/>
                <a:gd name="T88" fmla="*/ 1793 w 1793"/>
                <a:gd name="T89" fmla="*/ 1606 h 2757"/>
                <a:gd name="T90" fmla="*/ 1793 w 1793"/>
                <a:gd name="T91" fmla="*/ 1490 h 2757"/>
                <a:gd name="T92" fmla="*/ 1779 w 1793"/>
                <a:gd name="T93" fmla="*/ 1264 h 2757"/>
                <a:gd name="T94" fmla="*/ 1751 w 1793"/>
                <a:gd name="T95" fmla="*/ 1048 h 2757"/>
                <a:gd name="T96" fmla="*/ 1711 w 1793"/>
                <a:gd name="T97" fmla="*/ 844 h 2757"/>
                <a:gd name="T98" fmla="*/ 1663 w 1793"/>
                <a:gd name="T99" fmla="*/ 656 h 2757"/>
                <a:gd name="T100" fmla="*/ 1613 w 1793"/>
                <a:gd name="T101" fmla="*/ 484 h 2757"/>
                <a:gd name="T102" fmla="*/ 1561 w 1793"/>
                <a:gd name="T103" fmla="*/ 334 h 2757"/>
                <a:gd name="T104" fmla="*/ 1491 w 1793"/>
                <a:gd name="T105" fmla="*/ 156 h 2757"/>
                <a:gd name="T106" fmla="*/ 1429 w 1793"/>
                <a:gd name="T107" fmla="*/ 18 h 2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93" h="2757">
                  <a:moveTo>
                    <a:pt x="1421" y="0"/>
                  </a:moveTo>
                  <a:lnTo>
                    <a:pt x="1421" y="0"/>
                  </a:lnTo>
                  <a:lnTo>
                    <a:pt x="1347" y="2"/>
                  </a:lnTo>
                  <a:lnTo>
                    <a:pt x="1275" y="6"/>
                  </a:lnTo>
                  <a:lnTo>
                    <a:pt x="1205" y="16"/>
                  </a:lnTo>
                  <a:lnTo>
                    <a:pt x="1135" y="28"/>
                  </a:lnTo>
                  <a:lnTo>
                    <a:pt x="1065" y="44"/>
                  </a:lnTo>
                  <a:lnTo>
                    <a:pt x="999" y="62"/>
                  </a:lnTo>
                  <a:lnTo>
                    <a:pt x="933" y="84"/>
                  </a:lnTo>
                  <a:lnTo>
                    <a:pt x="867" y="108"/>
                  </a:lnTo>
                  <a:lnTo>
                    <a:pt x="805" y="136"/>
                  </a:lnTo>
                  <a:lnTo>
                    <a:pt x="743" y="166"/>
                  </a:lnTo>
                  <a:lnTo>
                    <a:pt x="685" y="200"/>
                  </a:lnTo>
                  <a:lnTo>
                    <a:pt x="627" y="236"/>
                  </a:lnTo>
                  <a:lnTo>
                    <a:pt x="571" y="274"/>
                  </a:lnTo>
                  <a:lnTo>
                    <a:pt x="517" y="314"/>
                  </a:lnTo>
                  <a:lnTo>
                    <a:pt x="465" y="358"/>
                  </a:lnTo>
                  <a:lnTo>
                    <a:pt x="416" y="404"/>
                  </a:lnTo>
                  <a:lnTo>
                    <a:pt x="368" y="452"/>
                  </a:lnTo>
                  <a:lnTo>
                    <a:pt x="324" y="502"/>
                  </a:lnTo>
                  <a:lnTo>
                    <a:pt x="282" y="554"/>
                  </a:lnTo>
                  <a:lnTo>
                    <a:pt x="242" y="608"/>
                  </a:lnTo>
                  <a:lnTo>
                    <a:pt x="206" y="664"/>
                  </a:lnTo>
                  <a:lnTo>
                    <a:pt x="170" y="722"/>
                  </a:lnTo>
                  <a:lnTo>
                    <a:pt x="140" y="782"/>
                  </a:lnTo>
                  <a:lnTo>
                    <a:pt x="112" y="842"/>
                  </a:lnTo>
                  <a:lnTo>
                    <a:pt x="86" y="904"/>
                  </a:lnTo>
                  <a:lnTo>
                    <a:pt x="64" y="968"/>
                  </a:lnTo>
                  <a:lnTo>
                    <a:pt x="44" y="1034"/>
                  </a:lnTo>
                  <a:lnTo>
                    <a:pt x="28" y="1102"/>
                  </a:lnTo>
                  <a:lnTo>
                    <a:pt x="16" y="1170"/>
                  </a:lnTo>
                  <a:lnTo>
                    <a:pt x="6" y="1238"/>
                  </a:lnTo>
                  <a:lnTo>
                    <a:pt x="2" y="1308"/>
                  </a:lnTo>
                  <a:lnTo>
                    <a:pt x="0" y="1380"/>
                  </a:lnTo>
                  <a:lnTo>
                    <a:pt x="0" y="1380"/>
                  </a:lnTo>
                  <a:lnTo>
                    <a:pt x="2" y="1450"/>
                  </a:lnTo>
                  <a:lnTo>
                    <a:pt x="6" y="1520"/>
                  </a:lnTo>
                  <a:lnTo>
                    <a:pt x="16" y="1590"/>
                  </a:lnTo>
                  <a:lnTo>
                    <a:pt x="28" y="1657"/>
                  </a:lnTo>
                  <a:lnTo>
                    <a:pt x="44" y="1723"/>
                  </a:lnTo>
                  <a:lnTo>
                    <a:pt x="64" y="1789"/>
                  </a:lnTo>
                  <a:lnTo>
                    <a:pt x="86" y="1853"/>
                  </a:lnTo>
                  <a:lnTo>
                    <a:pt x="112" y="1915"/>
                  </a:lnTo>
                  <a:lnTo>
                    <a:pt x="140" y="1977"/>
                  </a:lnTo>
                  <a:lnTo>
                    <a:pt x="170" y="2035"/>
                  </a:lnTo>
                  <a:lnTo>
                    <a:pt x="206" y="2093"/>
                  </a:lnTo>
                  <a:lnTo>
                    <a:pt x="242" y="2149"/>
                  </a:lnTo>
                  <a:lnTo>
                    <a:pt x="282" y="2203"/>
                  </a:lnTo>
                  <a:lnTo>
                    <a:pt x="324" y="2255"/>
                  </a:lnTo>
                  <a:lnTo>
                    <a:pt x="368" y="2305"/>
                  </a:lnTo>
                  <a:lnTo>
                    <a:pt x="416" y="2353"/>
                  </a:lnTo>
                  <a:lnTo>
                    <a:pt x="465" y="2399"/>
                  </a:lnTo>
                  <a:lnTo>
                    <a:pt x="517" y="2443"/>
                  </a:lnTo>
                  <a:lnTo>
                    <a:pt x="571" y="2483"/>
                  </a:lnTo>
                  <a:lnTo>
                    <a:pt x="627" y="2521"/>
                  </a:lnTo>
                  <a:lnTo>
                    <a:pt x="685" y="2557"/>
                  </a:lnTo>
                  <a:lnTo>
                    <a:pt x="743" y="2591"/>
                  </a:lnTo>
                  <a:lnTo>
                    <a:pt x="805" y="2621"/>
                  </a:lnTo>
                  <a:lnTo>
                    <a:pt x="867" y="2649"/>
                  </a:lnTo>
                  <a:lnTo>
                    <a:pt x="933" y="2673"/>
                  </a:lnTo>
                  <a:lnTo>
                    <a:pt x="999" y="2695"/>
                  </a:lnTo>
                  <a:lnTo>
                    <a:pt x="1065" y="2713"/>
                  </a:lnTo>
                  <a:lnTo>
                    <a:pt x="1135" y="2729"/>
                  </a:lnTo>
                  <a:lnTo>
                    <a:pt x="1205" y="2741"/>
                  </a:lnTo>
                  <a:lnTo>
                    <a:pt x="1275" y="2751"/>
                  </a:lnTo>
                  <a:lnTo>
                    <a:pt x="1347" y="2755"/>
                  </a:lnTo>
                  <a:lnTo>
                    <a:pt x="1421" y="2757"/>
                  </a:lnTo>
                  <a:lnTo>
                    <a:pt x="1421" y="2757"/>
                  </a:lnTo>
                  <a:lnTo>
                    <a:pt x="1449" y="2757"/>
                  </a:lnTo>
                  <a:lnTo>
                    <a:pt x="1449" y="2757"/>
                  </a:lnTo>
                  <a:lnTo>
                    <a:pt x="1485" y="2703"/>
                  </a:lnTo>
                  <a:lnTo>
                    <a:pt x="1519" y="2647"/>
                  </a:lnTo>
                  <a:lnTo>
                    <a:pt x="1551" y="2591"/>
                  </a:lnTo>
                  <a:lnTo>
                    <a:pt x="1579" y="2535"/>
                  </a:lnTo>
                  <a:lnTo>
                    <a:pt x="1607" y="2479"/>
                  </a:lnTo>
                  <a:lnTo>
                    <a:pt x="1631" y="2421"/>
                  </a:lnTo>
                  <a:lnTo>
                    <a:pt x="1655" y="2363"/>
                  </a:lnTo>
                  <a:lnTo>
                    <a:pt x="1675" y="2305"/>
                  </a:lnTo>
                  <a:lnTo>
                    <a:pt x="1695" y="2247"/>
                  </a:lnTo>
                  <a:lnTo>
                    <a:pt x="1711" y="2189"/>
                  </a:lnTo>
                  <a:lnTo>
                    <a:pt x="1727" y="2131"/>
                  </a:lnTo>
                  <a:lnTo>
                    <a:pt x="1741" y="2073"/>
                  </a:lnTo>
                  <a:lnTo>
                    <a:pt x="1753" y="2013"/>
                  </a:lnTo>
                  <a:lnTo>
                    <a:pt x="1763" y="1955"/>
                  </a:lnTo>
                  <a:lnTo>
                    <a:pt x="1771" y="1897"/>
                  </a:lnTo>
                  <a:lnTo>
                    <a:pt x="1779" y="1837"/>
                  </a:lnTo>
                  <a:lnTo>
                    <a:pt x="1785" y="1779"/>
                  </a:lnTo>
                  <a:lnTo>
                    <a:pt x="1789" y="1721"/>
                  </a:lnTo>
                  <a:lnTo>
                    <a:pt x="1791" y="1663"/>
                  </a:lnTo>
                  <a:lnTo>
                    <a:pt x="1793" y="1606"/>
                  </a:lnTo>
                  <a:lnTo>
                    <a:pt x="1793" y="1548"/>
                  </a:lnTo>
                  <a:lnTo>
                    <a:pt x="1793" y="1490"/>
                  </a:lnTo>
                  <a:lnTo>
                    <a:pt x="1789" y="1376"/>
                  </a:lnTo>
                  <a:lnTo>
                    <a:pt x="1779" y="1264"/>
                  </a:lnTo>
                  <a:lnTo>
                    <a:pt x="1767" y="1156"/>
                  </a:lnTo>
                  <a:lnTo>
                    <a:pt x="1751" y="1048"/>
                  </a:lnTo>
                  <a:lnTo>
                    <a:pt x="1731" y="944"/>
                  </a:lnTo>
                  <a:lnTo>
                    <a:pt x="1711" y="844"/>
                  </a:lnTo>
                  <a:lnTo>
                    <a:pt x="1687" y="748"/>
                  </a:lnTo>
                  <a:lnTo>
                    <a:pt x="1663" y="656"/>
                  </a:lnTo>
                  <a:lnTo>
                    <a:pt x="1639" y="568"/>
                  </a:lnTo>
                  <a:lnTo>
                    <a:pt x="1613" y="484"/>
                  </a:lnTo>
                  <a:lnTo>
                    <a:pt x="1587" y="406"/>
                  </a:lnTo>
                  <a:lnTo>
                    <a:pt x="1561" y="334"/>
                  </a:lnTo>
                  <a:lnTo>
                    <a:pt x="1537" y="268"/>
                  </a:lnTo>
                  <a:lnTo>
                    <a:pt x="1491" y="156"/>
                  </a:lnTo>
                  <a:lnTo>
                    <a:pt x="1455" y="70"/>
                  </a:lnTo>
                  <a:lnTo>
                    <a:pt x="1429" y="18"/>
                  </a:lnTo>
                  <a:lnTo>
                    <a:pt x="1421" y="0"/>
                  </a:lnTo>
                  <a:close/>
                </a:path>
              </a:pathLst>
            </a:custGeom>
            <a:solidFill>
              <a:srgbClr val="9BBB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16" name="Freeform 21"/>
            <p:cNvSpPr>
              <a:spLocks/>
            </p:cNvSpPr>
            <p:nvPr/>
          </p:nvSpPr>
          <p:spPr bwMode="auto">
            <a:xfrm>
              <a:off x="5203702" y="6689725"/>
              <a:ext cx="2846388" cy="4376738"/>
            </a:xfrm>
            <a:custGeom>
              <a:avLst/>
              <a:gdLst>
                <a:gd name="T0" fmla="*/ 1421 w 1793"/>
                <a:gd name="T1" fmla="*/ 0 h 2757"/>
                <a:gd name="T2" fmla="*/ 1275 w 1793"/>
                <a:gd name="T3" fmla="*/ 6 h 2757"/>
                <a:gd name="T4" fmla="*/ 1135 w 1793"/>
                <a:gd name="T5" fmla="*/ 28 h 2757"/>
                <a:gd name="T6" fmla="*/ 999 w 1793"/>
                <a:gd name="T7" fmla="*/ 62 h 2757"/>
                <a:gd name="T8" fmla="*/ 867 w 1793"/>
                <a:gd name="T9" fmla="*/ 108 h 2757"/>
                <a:gd name="T10" fmla="*/ 743 w 1793"/>
                <a:gd name="T11" fmla="*/ 166 h 2757"/>
                <a:gd name="T12" fmla="*/ 627 w 1793"/>
                <a:gd name="T13" fmla="*/ 236 h 2757"/>
                <a:gd name="T14" fmla="*/ 517 w 1793"/>
                <a:gd name="T15" fmla="*/ 314 h 2757"/>
                <a:gd name="T16" fmla="*/ 416 w 1793"/>
                <a:gd name="T17" fmla="*/ 404 h 2757"/>
                <a:gd name="T18" fmla="*/ 324 w 1793"/>
                <a:gd name="T19" fmla="*/ 502 h 2757"/>
                <a:gd name="T20" fmla="*/ 242 w 1793"/>
                <a:gd name="T21" fmla="*/ 608 h 2757"/>
                <a:gd name="T22" fmla="*/ 170 w 1793"/>
                <a:gd name="T23" fmla="*/ 722 h 2757"/>
                <a:gd name="T24" fmla="*/ 112 w 1793"/>
                <a:gd name="T25" fmla="*/ 842 h 2757"/>
                <a:gd name="T26" fmla="*/ 64 w 1793"/>
                <a:gd name="T27" fmla="*/ 968 h 2757"/>
                <a:gd name="T28" fmla="*/ 28 w 1793"/>
                <a:gd name="T29" fmla="*/ 1102 h 2757"/>
                <a:gd name="T30" fmla="*/ 6 w 1793"/>
                <a:gd name="T31" fmla="*/ 1238 h 2757"/>
                <a:gd name="T32" fmla="*/ 0 w 1793"/>
                <a:gd name="T33" fmla="*/ 1380 h 2757"/>
                <a:gd name="T34" fmla="*/ 2 w 1793"/>
                <a:gd name="T35" fmla="*/ 1450 h 2757"/>
                <a:gd name="T36" fmla="*/ 16 w 1793"/>
                <a:gd name="T37" fmla="*/ 1590 h 2757"/>
                <a:gd name="T38" fmla="*/ 44 w 1793"/>
                <a:gd name="T39" fmla="*/ 1723 h 2757"/>
                <a:gd name="T40" fmla="*/ 86 w 1793"/>
                <a:gd name="T41" fmla="*/ 1853 h 2757"/>
                <a:gd name="T42" fmla="*/ 140 w 1793"/>
                <a:gd name="T43" fmla="*/ 1977 h 2757"/>
                <a:gd name="T44" fmla="*/ 206 w 1793"/>
                <a:gd name="T45" fmla="*/ 2093 h 2757"/>
                <a:gd name="T46" fmla="*/ 282 w 1793"/>
                <a:gd name="T47" fmla="*/ 2203 h 2757"/>
                <a:gd name="T48" fmla="*/ 368 w 1793"/>
                <a:gd name="T49" fmla="*/ 2305 h 2757"/>
                <a:gd name="T50" fmla="*/ 465 w 1793"/>
                <a:gd name="T51" fmla="*/ 2399 h 2757"/>
                <a:gd name="T52" fmla="*/ 571 w 1793"/>
                <a:gd name="T53" fmla="*/ 2483 h 2757"/>
                <a:gd name="T54" fmla="*/ 685 w 1793"/>
                <a:gd name="T55" fmla="*/ 2557 h 2757"/>
                <a:gd name="T56" fmla="*/ 805 w 1793"/>
                <a:gd name="T57" fmla="*/ 2621 h 2757"/>
                <a:gd name="T58" fmla="*/ 933 w 1793"/>
                <a:gd name="T59" fmla="*/ 2673 h 2757"/>
                <a:gd name="T60" fmla="*/ 1065 w 1793"/>
                <a:gd name="T61" fmla="*/ 2713 h 2757"/>
                <a:gd name="T62" fmla="*/ 1205 w 1793"/>
                <a:gd name="T63" fmla="*/ 2741 h 2757"/>
                <a:gd name="T64" fmla="*/ 1347 w 1793"/>
                <a:gd name="T65" fmla="*/ 2755 h 2757"/>
                <a:gd name="T66" fmla="*/ 1421 w 1793"/>
                <a:gd name="T67" fmla="*/ 2757 h 2757"/>
                <a:gd name="T68" fmla="*/ 1449 w 1793"/>
                <a:gd name="T69" fmla="*/ 2757 h 2757"/>
                <a:gd name="T70" fmla="*/ 1519 w 1793"/>
                <a:gd name="T71" fmla="*/ 2647 h 2757"/>
                <a:gd name="T72" fmla="*/ 1579 w 1793"/>
                <a:gd name="T73" fmla="*/ 2535 h 2757"/>
                <a:gd name="T74" fmla="*/ 1631 w 1793"/>
                <a:gd name="T75" fmla="*/ 2421 h 2757"/>
                <a:gd name="T76" fmla="*/ 1675 w 1793"/>
                <a:gd name="T77" fmla="*/ 2305 h 2757"/>
                <a:gd name="T78" fmla="*/ 1711 w 1793"/>
                <a:gd name="T79" fmla="*/ 2189 h 2757"/>
                <a:gd name="T80" fmla="*/ 1741 w 1793"/>
                <a:gd name="T81" fmla="*/ 2073 h 2757"/>
                <a:gd name="T82" fmla="*/ 1763 w 1793"/>
                <a:gd name="T83" fmla="*/ 1955 h 2757"/>
                <a:gd name="T84" fmla="*/ 1779 w 1793"/>
                <a:gd name="T85" fmla="*/ 1837 h 2757"/>
                <a:gd name="T86" fmla="*/ 1789 w 1793"/>
                <a:gd name="T87" fmla="*/ 1721 h 2757"/>
                <a:gd name="T88" fmla="*/ 1793 w 1793"/>
                <a:gd name="T89" fmla="*/ 1606 h 2757"/>
                <a:gd name="T90" fmla="*/ 1793 w 1793"/>
                <a:gd name="T91" fmla="*/ 1490 h 2757"/>
                <a:gd name="T92" fmla="*/ 1779 w 1793"/>
                <a:gd name="T93" fmla="*/ 1264 h 2757"/>
                <a:gd name="T94" fmla="*/ 1751 w 1793"/>
                <a:gd name="T95" fmla="*/ 1048 h 2757"/>
                <a:gd name="T96" fmla="*/ 1711 w 1793"/>
                <a:gd name="T97" fmla="*/ 844 h 2757"/>
                <a:gd name="T98" fmla="*/ 1663 w 1793"/>
                <a:gd name="T99" fmla="*/ 656 h 2757"/>
                <a:gd name="T100" fmla="*/ 1613 w 1793"/>
                <a:gd name="T101" fmla="*/ 484 h 2757"/>
                <a:gd name="T102" fmla="*/ 1561 w 1793"/>
                <a:gd name="T103" fmla="*/ 334 h 2757"/>
                <a:gd name="T104" fmla="*/ 1491 w 1793"/>
                <a:gd name="T105" fmla="*/ 156 h 2757"/>
                <a:gd name="T106" fmla="*/ 1429 w 1793"/>
                <a:gd name="T107" fmla="*/ 18 h 2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93" h="2757">
                  <a:moveTo>
                    <a:pt x="1421" y="0"/>
                  </a:moveTo>
                  <a:lnTo>
                    <a:pt x="1421" y="0"/>
                  </a:lnTo>
                  <a:lnTo>
                    <a:pt x="1347" y="2"/>
                  </a:lnTo>
                  <a:lnTo>
                    <a:pt x="1275" y="6"/>
                  </a:lnTo>
                  <a:lnTo>
                    <a:pt x="1205" y="16"/>
                  </a:lnTo>
                  <a:lnTo>
                    <a:pt x="1135" y="28"/>
                  </a:lnTo>
                  <a:lnTo>
                    <a:pt x="1065" y="44"/>
                  </a:lnTo>
                  <a:lnTo>
                    <a:pt x="999" y="62"/>
                  </a:lnTo>
                  <a:lnTo>
                    <a:pt x="933" y="84"/>
                  </a:lnTo>
                  <a:lnTo>
                    <a:pt x="867" y="108"/>
                  </a:lnTo>
                  <a:lnTo>
                    <a:pt x="805" y="136"/>
                  </a:lnTo>
                  <a:lnTo>
                    <a:pt x="743" y="166"/>
                  </a:lnTo>
                  <a:lnTo>
                    <a:pt x="685" y="200"/>
                  </a:lnTo>
                  <a:lnTo>
                    <a:pt x="627" y="236"/>
                  </a:lnTo>
                  <a:lnTo>
                    <a:pt x="571" y="274"/>
                  </a:lnTo>
                  <a:lnTo>
                    <a:pt x="517" y="314"/>
                  </a:lnTo>
                  <a:lnTo>
                    <a:pt x="465" y="358"/>
                  </a:lnTo>
                  <a:lnTo>
                    <a:pt x="416" y="404"/>
                  </a:lnTo>
                  <a:lnTo>
                    <a:pt x="368" y="452"/>
                  </a:lnTo>
                  <a:lnTo>
                    <a:pt x="324" y="502"/>
                  </a:lnTo>
                  <a:lnTo>
                    <a:pt x="282" y="554"/>
                  </a:lnTo>
                  <a:lnTo>
                    <a:pt x="242" y="608"/>
                  </a:lnTo>
                  <a:lnTo>
                    <a:pt x="206" y="664"/>
                  </a:lnTo>
                  <a:lnTo>
                    <a:pt x="170" y="722"/>
                  </a:lnTo>
                  <a:lnTo>
                    <a:pt x="140" y="782"/>
                  </a:lnTo>
                  <a:lnTo>
                    <a:pt x="112" y="842"/>
                  </a:lnTo>
                  <a:lnTo>
                    <a:pt x="86" y="904"/>
                  </a:lnTo>
                  <a:lnTo>
                    <a:pt x="64" y="968"/>
                  </a:lnTo>
                  <a:lnTo>
                    <a:pt x="44" y="1034"/>
                  </a:lnTo>
                  <a:lnTo>
                    <a:pt x="28" y="1102"/>
                  </a:lnTo>
                  <a:lnTo>
                    <a:pt x="16" y="1170"/>
                  </a:lnTo>
                  <a:lnTo>
                    <a:pt x="6" y="1238"/>
                  </a:lnTo>
                  <a:lnTo>
                    <a:pt x="2" y="1308"/>
                  </a:lnTo>
                  <a:lnTo>
                    <a:pt x="0" y="1380"/>
                  </a:lnTo>
                  <a:lnTo>
                    <a:pt x="0" y="1380"/>
                  </a:lnTo>
                  <a:lnTo>
                    <a:pt x="2" y="1450"/>
                  </a:lnTo>
                  <a:lnTo>
                    <a:pt x="6" y="1520"/>
                  </a:lnTo>
                  <a:lnTo>
                    <a:pt x="16" y="1590"/>
                  </a:lnTo>
                  <a:lnTo>
                    <a:pt x="28" y="1657"/>
                  </a:lnTo>
                  <a:lnTo>
                    <a:pt x="44" y="1723"/>
                  </a:lnTo>
                  <a:lnTo>
                    <a:pt x="64" y="1789"/>
                  </a:lnTo>
                  <a:lnTo>
                    <a:pt x="86" y="1853"/>
                  </a:lnTo>
                  <a:lnTo>
                    <a:pt x="112" y="1915"/>
                  </a:lnTo>
                  <a:lnTo>
                    <a:pt x="140" y="1977"/>
                  </a:lnTo>
                  <a:lnTo>
                    <a:pt x="170" y="2035"/>
                  </a:lnTo>
                  <a:lnTo>
                    <a:pt x="206" y="2093"/>
                  </a:lnTo>
                  <a:lnTo>
                    <a:pt x="242" y="2149"/>
                  </a:lnTo>
                  <a:lnTo>
                    <a:pt x="282" y="2203"/>
                  </a:lnTo>
                  <a:lnTo>
                    <a:pt x="324" y="2255"/>
                  </a:lnTo>
                  <a:lnTo>
                    <a:pt x="368" y="2305"/>
                  </a:lnTo>
                  <a:lnTo>
                    <a:pt x="416" y="2353"/>
                  </a:lnTo>
                  <a:lnTo>
                    <a:pt x="465" y="2399"/>
                  </a:lnTo>
                  <a:lnTo>
                    <a:pt x="517" y="2443"/>
                  </a:lnTo>
                  <a:lnTo>
                    <a:pt x="571" y="2483"/>
                  </a:lnTo>
                  <a:lnTo>
                    <a:pt x="627" y="2521"/>
                  </a:lnTo>
                  <a:lnTo>
                    <a:pt x="685" y="2557"/>
                  </a:lnTo>
                  <a:lnTo>
                    <a:pt x="743" y="2591"/>
                  </a:lnTo>
                  <a:lnTo>
                    <a:pt x="805" y="2621"/>
                  </a:lnTo>
                  <a:lnTo>
                    <a:pt x="867" y="2649"/>
                  </a:lnTo>
                  <a:lnTo>
                    <a:pt x="933" y="2673"/>
                  </a:lnTo>
                  <a:lnTo>
                    <a:pt x="999" y="2695"/>
                  </a:lnTo>
                  <a:lnTo>
                    <a:pt x="1065" y="2713"/>
                  </a:lnTo>
                  <a:lnTo>
                    <a:pt x="1135" y="2729"/>
                  </a:lnTo>
                  <a:lnTo>
                    <a:pt x="1205" y="2741"/>
                  </a:lnTo>
                  <a:lnTo>
                    <a:pt x="1275" y="2751"/>
                  </a:lnTo>
                  <a:lnTo>
                    <a:pt x="1347" y="2755"/>
                  </a:lnTo>
                  <a:lnTo>
                    <a:pt x="1421" y="2757"/>
                  </a:lnTo>
                  <a:lnTo>
                    <a:pt x="1421" y="2757"/>
                  </a:lnTo>
                  <a:lnTo>
                    <a:pt x="1449" y="2757"/>
                  </a:lnTo>
                  <a:lnTo>
                    <a:pt x="1449" y="2757"/>
                  </a:lnTo>
                  <a:lnTo>
                    <a:pt x="1485" y="2703"/>
                  </a:lnTo>
                  <a:lnTo>
                    <a:pt x="1519" y="2647"/>
                  </a:lnTo>
                  <a:lnTo>
                    <a:pt x="1551" y="2591"/>
                  </a:lnTo>
                  <a:lnTo>
                    <a:pt x="1579" y="2535"/>
                  </a:lnTo>
                  <a:lnTo>
                    <a:pt x="1607" y="2479"/>
                  </a:lnTo>
                  <a:lnTo>
                    <a:pt x="1631" y="2421"/>
                  </a:lnTo>
                  <a:lnTo>
                    <a:pt x="1655" y="2363"/>
                  </a:lnTo>
                  <a:lnTo>
                    <a:pt x="1675" y="2305"/>
                  </a:lnTo>
                  <a:lnTo>
                    <a:pt x="1695" y="2247"/>
                  </a:lnTo>
                  <a:lnTo>
                    <a:pt x="1711" y="2189"/>
                  </a:lnTo>
                  <a:lnTo>
                    <a:pt x="1727" y="2131"/>
                  </a:lnTo>
                  <a:lnTo>
                    <a:pt x="1741" y="2073"/>
                  </a:lnTo>
                  <a:lnTo>
                    <a:pt x="1753" y="2013"/>
                  </a:lnTo>
                  <a:lnTo>
                    <a:pt x="1763" y="1955"/>
                  </a:lnTo>
                  <a:lnTo>
                    <a:pt x="1771" y="1897"/>
                  </a:lnTo>
                  <a:lnTo>
                    <a:pt x="1779" y="1837"/>
                  </a:lnTo>
                  <a:lnTo>
                    <a:pt x="1785" y="1779"/>
                  </a:lnTo>
                  <a:lnTo>
                    <a:pt x="1789" y="1721"/>
                  </a:lnTo>
                  <a:lnTo>
                    <a:pt x="1791" y="1663"/>
                  </a:lnTo>
                  <a:lnTo>
                    <a:pt x="1793" y="1606"/>
                  </a:lnTo>
                  <a:lnTo>
                    <a:pt x="1793" y="1548"/>
                  </a:lnTo>
                  <a:lnTo>
                    <a:pt x="1793" y="1490"/>
                  </a:lnTo>
                  <a:lnTo>
                    <a:pt x="1789" y="1376"/>
                  </a:lnTo>
                  <a:lnTo>
                    <a:pt x="1779" y="1264"/>
                  </a:lnTo>
                  <a:lnTo>
                    <a:pt x="1767" y="1156"/>
                  </a:lnTo>
                  <a:lnTo>
                    <a:pt x="1751" y="1048"/>
                  </a:lnTo>
                  <a:lnTo>
                    <a:pt x="1731" y="944"/>
                  </a:lnTo>
                  <a:lnTo>
                    <a:pt x="1711" y="844"/>
                  </a:lnTo>
                  <a:lnTo>
                    <a:pt x="1687" y="748"/>
                  </a:lnTo>
                  <a:lnTo>
                    <a:pt x="1663" y="656"/>
                  </a:lnTo>
                  <a:lnTo>
                    <a:pt x="1639" y="568"/>
                  </a:lnTo>
                  <a:lnTo>
                    <a:pt x="1613" y="484"/>
                  </a:lnTo>
                  <a:lnTo>
                    <a:pt x="1587" y="406"/>
                  </a:lnTo>
                  <a:lnTo>
                    <a:pt x="1561" y="334"/>
                  </a:lnTo>
                  <a:lnTo>
                    <a:pt x="1537" y="268"/>
                  </a:lnTo>
                  <a:lnTo>
                    <a:pt x="1491" y="156"/>
                  </a:lnTo>
                  <a:lnTo>
                    <a:pt x="1455" y="70"/>
                  </a:lnTo>
                  <a:lnTo>
                    <a:pt x="1429" y="18"/>
                  </a:lnTo>
                  <a:lnTo>
                    <a:pt x="14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17" name="Freeform 23"/>
            <p:cNvSpPr>
              <a:spLocks/>
            </p:cNvSpPr>
            <p:nvPr/>
          </p:nvSpPr>
          <p:spPr bwMode="auto">
            <a:xfrm>
              <a:off x="5521202" y="6975475"/>
              <a:ext cx="3848100" cy="3840163"/>
            </a:xfrm>
            <a:custGeom>
              <a:avLst/>
              <a:gdLst>
                <a:gd name="T0" fmla="*/ 2422 w 2424"/>
                <a:gd name="T1" fmla="*/ 1272 h 2419"/>
                <a:gd name="T2" fmla="*/ 2398 w 2424"/>
                <a:gd name="T3" fmla="*/ 1453 h 2419"/>
                <a:gd name="T4" fmla="*/ 2350 w 2424"/>
                <a:gd name="T5" fmla="*/ 1625 h 2419"/>
                <a:gd name="T6" fmla="*/ 2278 w 2424"/>
                <a:gd name="T7" fmla="*/ 1785 h 2419"/>
                <a:gd name="T8" fmla="*/ 2181 w 2424"/>
                <a:gd name="T9" fmla="*/ 1933 h 2419"/>
                <a:gd name="T10" fmla="*/ 2067 w 2424"/>
                <a:gd name="T11" fmla="*/ 2065 h 2419"/>
                <a:gd name="T12" fmla="*/ 1937 w 2424"/>
                <a:gd name="T13" fmla="*/ 2179 h 2419"/>
                <a:gd name="T14" fmla="*/ 1789 w 2424"/>
                <a:gd name="T15" fmla="*/ 2273 h 2419"/>
                <a:gd name="T16" fmla="*/ 1629 w 2424"/>
                <a:gd name="T17" fmla="*/ 2345 h 2419"/>
                <a:gd name="T18" fmla="*/ 1455 w 2424"/>
                <a:gd name="T19" fmla="*/ 2395 h 2419"/>
                <a:gd name="T20" fmla="*/ 1275 w 2424"/>
                <a:gd name="T21" fmla="*/ 2417 h 2419"/>
                <a:gd name="T22" fmla="*/ 1149 w 2424"/>
                <a:gd name="T23" fmla="*/ 2417 h 2419"/>
                <a:gd name="T24" fmla="*/ 967 w 2424"/>
                <a:gd name="T25" fmla="*/ 2395 h 2419"/>
                <a:gd name="T26" fmla="*/ 795 w 2424"/>
                <a:gd name="T27" fmla="*/ 2345 h 2419"/>
                <a:gd name="T28" fmla="*/ 635 w 2424"/>
                <a:gd name="T29" fmla="*/ 2273 h 2419"/>
                <a:gd name="T30" fmla="*/ 487 w 2424"/>
                <a:gd name="T31" fmla="*/ 2179 h 2419"/>
                <a:gd name="T32" fmla="*/ 355 w 2424"/>
                <a:gd name="T33" fmla="*/ 2065 h 2419"/>
                <a:gd name="T34" fmla="*/ 241 w 2424"/>
                <a:gd name="T35" fmla="*/ 1933 h 2419"/>
                <a:gd name="T36" fmla="*/ 146 w 2424"/>
                <a:gd name="T37" fmla="*/ 1785 h 2419"/>
                <a:gd name="T38" fmla="*/ 74 w 2424"/>
                <a:gd name="T39" fmla="*/ 1625 h 2419"/>
                <a:gd name="T40" fmla="*/ 24 w 2424"/>
                <a:gd name="T41" fmla="*/ 1453 h 2419"/>
                <a:gd name="T42" fmla="*/ 2 w 2424"/>
                <a:gd name="T43" fmla="*/ 1272 h 2419"/>
                <a:gd name="T44" fmla="*/ 2 w 2424"/>
                <a:gd name="T45" fmla="*/ 1148 h 2419"/>
                <a:gd name="T46" fmla="*/ 24 w 2424"/>
                <a:gd name="T47" fmla="*/ 966 h 2419"/>
                <a:gd name="T48" fmla="*/ 74 w 2424"/>
                <a:gd name="T49" fmla="*/ 794 h 2419"/>
                <a:gd name="T50" fmla="*/ 146 w 2424"/>
                <a:gd name="T51" fmla="*/ 632 h 2419"/>
                <a:gd name="T52" fmla="*/ 241 w 2424"/>
                <a:gd name="T53" fmla="*/ 486 h 2419"/>
                <a:gd name="T54" fmla="*/ 355 w 2424"/>
                <a:gd name="T55" fmla="*/ 354 h 2419"/>
                <a:gd name="T56" fmla="*/ 487 w 2424"/>
                <a:gd name="T57" fmla="*/ 240 h 2419"/>
                <a:gd name="T58" fmla="*/ 635 w 2424"/>
                <a:gd name="T59" fmla="*/ 146 h 2419"/>
                <a:gd name="T60" fmla="*/ 795 w 2424"/>
                <a:gd name="T61" fmla="*/ 72 h 2419"/>
                <a:gd name="T62" fmla="*/ 967 w 2424"/>
                <a:gd name="T63" fmla="*/ 24 h 2419"/>
                <a:gd name="T64" fmla="*/ 1149 w 2424"/>
                <a:gd name="T65" fmla="*/ 2 h 2419"/>
                <a:gd name="T66" fmla="*/ 1275 w 2424"/>
                <a:gd name="T67" fmla="*/ 2 h 2419"/>
                <a:gd name="T68" fmla="*/ 1455 w 2424"/>
                <a:gd name="T69" fmla="*/ 24 h 2419"/>
                <a:gd name="T70" fmla="*/ 1629 w 2424"/>
                <a:gd name="T71" fmla="*/ 72 h 2419"/>
                <a:gd name="T72" fmla="*/ 1789 w 2424"/>
                <a:gd name="T73" fmla="*/ 146 h 2419"/>
                <a:gd name="T74" fmla="*/ 1937 w 2424"/>
                <a:gd name="T75" fmla="*/ 240 h 2419"/>
                <a:gd name="T76" fmla="*/ 2067 w 2424"/>
                <a:gd name="T77" fmla="*/ 354 h 2419"/>
                <a:gd name="T78" fmla="*/ 2181 w 2424"/>
                <a:gd name="T79" fmla="*/ 486 h 2419"/>
                <a:gd name="T80" fmla="*/ 2278 w 2424"/>
                <a:gd name="T81" fmla="*/ 632 h 2419"/>
                <a:gd name="T82" fmla="*/ 2350 w 2424"/>
                <a:gd name="T83" fmla="*/ 794 h 2419"/>
                <a:gd name="T84" fmla="*/ 2398 w 2424"/>
                <a:gd name="T85" fmla="*/ 966 h 2419"/>
                <a:gd name="T86" fmla="*/ 2422 w 2424"/>
                <a:gd name="T87" fmla="*/ 1148 h 2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24" h="2419">
                  <a:moveTo>
                    <a:pt x="2424" y="1210"/>
                  </a:moveTo>
                  <a:lnTo>
                    <a:pt x="2424" y="1210"/>
                  </a:lnTo>
                  <a:lnTo>
                    <a:pt x="2422" y="1272"/>
                  </a:lnTo>
                  <a:lnTo>
                    <a:pt x="2418" y="1334"/>
                  </a:lnTo>
                  <a:lnTo>
                    <a:pt x="2410" y="1394"/>
                  </a:lnTo>
                  <a:lnTo>
                    <a:pt x="2398" y="1453"/>
                  </a:lnTo>
                  <a:lnTo>
                    <a:pt x="2386" y="1511"/>
                  </a:lnTo>
                  <a:lnTo>
                    <a:pt x="2368" y="1569"/>
                  </a:lnTo>
                  <a:lnTo>
                    <a:pt x="2350" y="1625"/>
                  </a:lnTo>
                  <a:lnTo>
                    <a:pt x="2328" y="1681"/>
                  </a:lnTo>
                  <a:lnTo>
                    <a:pt x="2304" y="1733"/>
                  </a:lnTo>
                  <a:lnTo>
                    <a:pt x="2278" y="1785"/>
                  </a:lnTo>
                  <a:lnTo>
                    <a:pt x="2248" y="1837"/>
                  </a:lnTo>
                  <a:lnTo>
                    <a:pt x="2215" y="1885"/>
                  </a:lnTo>
                  <a:lnTo>
                    <a:pt x="2181" y="1933"/>
                  </a:lnTo>
                  <a:lnTo>
                    <a:pt x="2145" y="1979"/>
                  </a:lnTo>
                  <a:lnTo>
                    <a:pt x="2107" y="2023"/>
                  </a:lnTo>
                  <a:lnTo>
                    <a:pt x="2067" y="2065"/>
                  </a:lnTo>
                  <a:lnTo>
                    <a:pt x="2025" y="2105"/>
                  </a:lnTo>
                  <a:lnTo>
                    <a:pt x="1981" y="2143"/>
                  </a:lnTo>
                  <a:lnTo>
                    <a:pt x="1937" y="2179"/>
                  </a:lnTo>
                  <a:lnTo>
                    <a:pt x="1889" y="2213"/>
                  </a:lnTo>
                  <a:lnTo>
                    <a:pt x="1839" y="2245"/>
                  </a:lnTo>
                  <a:lnTo>
                    <a:pt x="1789" y="2273"/>
                  </a:lnTo>
                  <a:lnTo>
                    <a:pt x="1737" y="2301"/>
                  </a:lnTo>
                  <a:lnTo>
                    <a:pt x="1683" y="2325"/>
                  </a:lnTo>
                  <a:lnTo>
                    <a:pt x="1629" y="2345"/>
                  </a:lnTo>
                  <a:lnTo>
                    <a:pt x="1571" y="2365"/>
                  </a:lnTo>
                  <a:lnTo>
                    <a:pt x="1515" y="2381"/>
                  </a:lnTo>
                  <a:lnTo>
                    <a:pt x="1455" y="2395"/>
                  </a:lnTo>
                  <a:lnTo>
                    <a:pt x="1397" y="2405"/>
                  </a:lnTo>
                  <a:lnTo>
                    <a:pt x="1335" y="2413"/>
                  </a:lnTo>
                  <a:lnTo>
                    <a:pt x="1275" y="2417"/>
                  </a:lnTo>
                  <a:lnTo>
                    <a:pt x="1211" y="2419"/>
                  </a:lnTo>
                  <a:lnTo>
                    <a:pt x="1211" y="2419"/>
                  </a:lnTo>
                  <a:lnTo>
                    <a:pt x="1149" y="2417"/>
                  </a:lnTo>
                  <a:lnTo>
                    <a:pt x="1089" y="2413"/>
                  </a:lnTo>
                  <a:lnTo>
                    <a:pt x="1027" y="2405"/>
                  </a:lnTo>
                  <a:lnTo>
                    <a:pt x="967" y="2395"/>
                  </a:lnTo>
                  <a:lnTo>
                    <a:pt x="909" y="2381"/>
                  </a:lnTo>
                  <a:lnTo>
                    <a:pt x="851" y="2365"/>
                  </a:lnTo>
                  <a:lnTo>
                    <a:pt x="795" y="2345"/>
                  </a:lnTo>
                  <a:lnTo>
                    <a:pt x="741" y="2325"/>
                  </a:lnTo>
                  <a:lnTo>
                    <a:pt x="687" y="2301"/>
                  </a:lnTo>
                  <a:lnTo>
                    <a:pt x="635" y="2273"/>
                  </a:lnTo>
                  <a:lnTo>
                    <a:pt x="585" y="2245"/>
                  </a:lnTo>
                  <a:lnTo>
                    <a:pt x="535" y="2213"/>
                  </a:lnTo>
                  <a:lnTo>
                    <a:pt x="487" y="2179"/>
                  </a:lnTo>
                  <a:lnTo>
                    <a:pt x="441" y="2143"/>
                  </a:lnTo>
                  <a:lnTo>
                    <a:pt x="397" y="2105"/>
                  </a:lnTo>
                  <a:lnTo>
                    <a:pt x="355" y="2065"/>
                  </a:lnTo>
                  <a:lnTo>
                    <a:pt x="315" y="2023"/>
                  </a:lnTo>
                  <a:lnTo>
                    <a:pt x="277" y="1979"/>
                  </a:lnTo>
                  <a:lnTo>
                    <a:pt x="241" y="1933"/>
                  </a:lnTo>
                  <a:lnTo>
                    <a:pt x="208" y="1885"/>
                  </a:lnTo>
                  <a:lnTo>
                    <a:pt x="176" y="1837"/>
                  </a:lnTo>
                  <a:lnTo>
                    <a:pt x="146" y="1785"/>
                  </a:lnTo>
                  <a:lnTo>
                    <a:pt x="120" y="1733"/>
                  </a:lnTo>
                  <a:lnTo>
                    <a:pt x="96" y="1681"/>
                  </a:lnTo>
                  <a:lnTo>
                    <a:pt x="74" y="1625"/>
                  </a:lnTo>
                  <a:lnTo>
                    <a:pt x="54" y="1569"/>
                  </a:lnTo>
                  <a:lnTo>
                    <a:pt x="38" y="1511"/>
                  </a:lnTo>
                  <a:lnTo>
                    <a:pt x="24" y="1453"/>
                  </a:lnTo>
                  <a:lnTo>
                    <a:pt x="14" y="1394"/>
                  </a:lnTo>
                  <a:lnTo>
                    <a:pt x="6" y="1334"/>
                  </a:lnTo>
                  <a:lnTo>
                    <a:pt x="2" y="1272"/>
                  </a:lnTo>
                  <a:lnTo>
                    <a:pt x="0" y="1210"/>
                  </a:lnTo>
                  <a:lnTo>
                    <a:pt x="0" y="1210"/>
                  </a:lnTo>
                  <a:lnTo>
                    <a:pt x="2" y="1148"/>
                  </a:lnTo>
                  <a:lnTo>
                    <a:pt x="6" y="1086"/>
                  </a:lnTo>
                  <a:lnTo>
                    <a:pt x="14" y="1026"/>
                  </a:lnTo>
                  <a:lnTo>
                    <a:pt x="24" y="966"/>
                  </a:lnTo>
                  <a:lnTo>
                    <a:pt x="38" y="908"/>
                  </a:lnTo>
                  <a:lnTo>
                    <a:pt x="54" y="850"/>
                  </a:lnTo>
                  <a:lnTo>
                    <a:pt x="74" y="794"/>
                  </a:lnTo>
                  <a:lnTo>
                    <a:pt x="96" y="738"/>
                  </a:lnTo>
                  <a:lnTo>
                    <a:pt x="120" y="686"/>
                  </a:lnTo>
                  <a:lnTo>
                    <a:pt x="146" y="632"/>
                  </a:lnTo>
                  <a:lnTo>
                    <a:pt x="176" y="582"/>
                  </a:lnTo>
                  <a:lnTo>
                    <a:pt x="208" y="534"/>
                  </a:lnTo>
                  <a:lnTo>
                    <a:pt x="241" y="486"/>
                  </a:lnTo>
                  <a:lnTo>
                    <a:pt x="277" y="440"/>
                  </a:lnTo>
                  <a:lnTo>
                    <a:pt x="315" y="396"/>
                  </a:lnTo>
                  <a:lnTo>
                    <a:pt x="355" y="354"/>
                  </a:lnTo>
                  <a:lnTo>
                    <a:pt x="397" y="314"/>
                  </a:lnTo>
                  <a:lnTo>
                    <a:pt x="441" y="276"/>
                  </a:lnTo>
                  <a:lnTo>
                    <a:pt x="487" y="240"/>
                  </a:lnTo>
                  <a:lnTo>
                    <a:pt x="535" y="206"/>
                  </a:lnTo>
                  <a:lnTo>
                    <a:pt x="585" y="174"/>
                  </a:lnTo>
                  <a:lnTo>
                    <a:pt x="635" y="146"/>
                  </a:lnTo>
                  <a:lnTo>
                    <a:pt x="687" y="118"/>
                  </a:lnTo>
                  <a:lnTo>
                    <a:pt x="741" y="94"/>
                  </a:lnTo>
                  <a:lnTo>
                    <a:pt x="795" y="72"/>
                  </a:lnTo>
                  <a:lnTo>
                    <a:pt x="851" y="54"/>
                  </a:lnTo>
                  <a:lnTo>
                    <a:pt x="909" y="38"/>
                  </a:lnTo>
                  <a:lnTo>
                    <a:pt x="967" y="24"/>
                  </a:lnTo>
                  <a:lnTo>
                    <a:pt x="1027" y="14"/>
                  </a:lnTo>
                  <a:lnTo>
                    <a:pt x="1089" y="6"/>
                  </a:lnTo>
                  <a:lnTo>
                    <a:pt x="1149" y="2"/>
                  </a:lnTo>
                  <a:lnTo>
                    <a:pt x="1211" y="0"/>
                  </a:lnTo>
                  <a:lnTo>
                    <a:pt x="1211" y="0"/>
                  </a:lnTo>
                  <a:lnTo>
                    <a:pt x="1275" y="2"/>
                  </a:lnTo>
                  <a:lnTo>
                    <a:pt x="1335" y="6"/>
                  </a:lnTo>
                  <a:lnTo>
                    <a:pt x="1397" y="14"/>
                  </a:lnTo>
                  <a:lnTo>
                    <a:pt x="1455" y="24"/>
                  </a:lnTo>
                  <a:lnTo>
                    <a:pt x="1515" y="38"/>
                  </a:lnTo>
                  <a:lnTo>
                    <a:pt x="1571" y="54"/>
                  </a:lnTo>
                  <a:lnTo>
                    <a:pt x="1629" y="72"/>
                  </a:lnTo>
                  <a:lnTo>
                    <a:pt x="1683" y="94"/>
                  </a:lnTo>
                  <a:lnTo>
                    <a:pt x="1737" y="118"/>
                  </a:lnTo>
                  <a:lnTo>
                    <a:pt x="1789" y="146"/>
                  </a:lnTo>
                  <a:lnTo>
                    <a:pt x="1839" y="174"/>
                  </a:lnTo>
                  <a:lnTo>
                    <a:pt x="1889" y="206"/>
                  </a:lnTo>
                  <a:lnTo>
                    <a:pt x="1937" y="240"/>
                  </a:lnTo>
                  <a:lnTo>
                    <a:pt x="1981" y="276"/>
                  </a:lnTo>
                  <a:lnTo>
                    <a:pt x="2025" y="314"/>
                  </a:lnTo>
                  <a:lnTo>
                    <a:pt x="2067" y="354"/>
                  </a:lnTo>
                  <a:lnTo>
                    <a:pt x="2107" y="396"/>
                  </a:lnTo>
                  <a:lnTo>
                    <a:pt x="2145" y="440"/>
                  </a:lnTo>
                  <a:lnTo>
                    <a:pt x="2181" y="486"/>
                  </a:lnTo>
                  <a:lnTo>
                    <a:pt x="2215" y="534"/>
                  </a:lnTo>
                  <a:lnTo>
                    <a:pt x="2248" y="582"/>
                  </a:lnTo>
                  <a:lnTo>
                    <a:pt x="2278" y="632"/>
                  </a:lnTo>
                  <a:lnTo>
                    <a:pt x="2304" y="686"/>
                  </a:lnTo>
                  <a:lnTo>
                    <a:pt x="2328" y="738"/>
                  </a:lnTo>
                  <a:lnTo>
                    <a:pt x="2350" y="794"/>
                  </a:lnTo>
                  <a:lnTo>
                    <a:pt x="2368" y="850"/>
                  </a:lnTo>
                  <a:lnTo>
                    <a:pt x="2386" y="908"/>
                  </a:lnTo>
                  <a:lnTo>
                    <a:pt x="2398" y="966"/>
                  </a:lnTo>
                  <a:lnTo>
                    <a:pt x="2410" y="1026"/>
                  </a:lnTo>
                  <a:lnTo>
                    <a:pt x="2418" y="1086"/>
                  </a:lnTo>
                  <a:lnTo>
                    <a:pt x="2422" y="1148"/>
                  </a:lnTo>
                  <a:lnTo>
                    <a:pt x="2424" y="1210"/>
                  </a:lnTo>
                  <a:close/>
                </a:path>
              </a:pathLst>
            </a:custGeom>
            <a:solidFill>
              <a:srgbClr val="C6BE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18" name="Freeform 24"/>
            <p:cNvSpPr>
              <a:spLocks/>
            </p:cNvSpPr>
            <p:nvPr/>
          </p:nvSpPr>
          <p:spPr bwMode="auto">
            <a:xfrm>
              <a:off x="5521202" y="6975475"/>
              <a:ext cx="3848100" cy="3840163"/>
            </a:xfrm>
            <a:custGeom>
              <a:avLst/>
              <a:gdLst>
                <a:gd name="T0" fmla="*/ 2422 w 2424"/>
                <a:gd name="T1" fmla="*/ 1272 h 2419"/>
                <a:gd name="T2" fmla="*/ 2398 w 2424"/>
                <a:gd name="T3" fmla="*/ 1453 h 2419"/>
                <a:gd name="T4" fmla="*/ 2350 w 2424"/>
                <a:gd name="T5" fmla="*/ 1625 h 2419"/>
                <a:gd name="T6" fmla="*/ 2278 w 2424"/>
                <a:gd name="T7" fmla="*/ 1785 h 2419"/>
                <a:gd name="T8" fmla="*/ 2181 w 2424"/>
                <a:gd name="T9" fmla="*/ 1933 h 2419"/>
                <a:gd name="T10" fmla="*/ 2067 w 2424"/>
                <a:gd name="T11" fmla="*/ 2065 h 2419"/>
                <a:gd name="T12" fmla="*/ 1937 w 2424"/>
                <a:gd name="T13" fmla="*/ 2179 h 2419"/>
                <a:gd name="T14" fmla="*/ 1789 w 2424"/>
                <a:gd name="T15" fmla="*/ 2273 h 2419"/>
                <a:gd name="T16" fmla="*/ 1629 w 2424"/>
                <a:gd name="T17" fmla="*/ 2345 h 2419"/>
                <a:gd name="T18" fmla="*/ 1455 w 2424"/>
                <a:gd name="T19" fmla="*/ 2395 h 2419"/>
                <a:gd name="T20" fmla="*/ 1275 w 2424"/>
                <a:gd name="T21" fmla="*/ 2417 h 2419"/>
                <a:gd name="T22" fmla="*/ 1149 w 2424"/>
                <a:gd name="T23" fmla="*/ 2417 h 2419"/>
                <a:gd name="T24" fmla="*/ 967 w 2424"/>
                <a:gd name="T25" fmla="*/ 2395 h 2419"/>
                <a:gd name="T26" fmla="*/ 795 w 2424"/>
                <a:gd name="T27" fmla="*/ 2345 h 2419"/>
                <a:gd name="T28" fmla="*/ 635 w 2424"/>
                <a:gd name="T29" fmla="*/ 2273 h 2419"/>
                <a:gd name="T30" fmla="*/ 487 w 2424"/>
                <a:gd name="T31" fmla="*/ 2179 h 2419"/>
                <a:gd name="T32" fmla="*/ 355 w 2424"/>
                <a:gd name="T33" fmla="*/ 2065 h 2419"/>
                <a:gd name="T34" fmla="*/ 241 w 2424"/>
                <a:gd name="T35" fmla="*/ 1933 h 2419"/>
                <a:gd name="T36" fmla="*/ 146 w 2424"/>
                <a:gd name="T37" fmla="*/ 1785 h 2419"/>
                <a:gd name="T38" fmla="*/ 74 w 2424"/>
                <a:gd name="T39" fmla="*/ 1625 h 2419"/>
                <a:gd name="T40" fmla="*/ 24 w 2424"/>
                <a:gd name="T41" fmla="*/ 1453 h 2419"/>
                <a:gd name="T42" fmla="*/ 2 w 2424"/>
                <a:gd name="T43" fmla="*/ 1272 h 2419"/>
                <a:gd name="T44" fmla="*/ 2 w 2424"/>
                <a:gd name="T45" fmla="*/ 1148 h 2419"/>
                <a:gd name="T46" fmla="*/ 24 w 2424"/>
                <a:gd name="T47" fmla="*/ 966 h 2419"/>
                <a:gd name="T48" fmla="*/ 74 w 2424"/>
                <a:gd name="T49" fmla="*/ 794 h 2419"/>
                <a:gd name="T50" fmla="*/ 146 w 2424"/>
                <a:gd name="T51" fmla="*/ 632 h 2419"/>
                <a:gd name="T52" fmla="*/ 241 w 2424"/>
                <a:gd name="T53" fmla="*/ 486 h 2419"/>
                <a:gd name="T54" fmla="*/ 355 w 2424"/>
                <a:gd name="T55" fmla="*/ 354 h 2419"/>
                <a:gd name="T56" fmla="*/ 487 w 2424"/>
                <a:gd name="T57" fmla="*/ 240 h 2419"/>
                <a:gd name="T58" fmla="*/ 635 w 2424"/>
                <a:gd name="T59" fmla="*/ 146 h 2419"/>
                <a:gd name="T60" fmla="*/ 795 w 2424"/>
                <a:gd name="T61" fmla="*/ 72 h 2419"/>
                <a:gd name="T62" fmla="*/ 967 w 2424"/>
                <a:gd name="T63" fmla="*/ 24 h 2419"/>
                <a:gd name="T64" fmla="*/ 1149 w 2424"/>
                <a:gd name="T65" fmla="*/ 2 h 2419"/>
                <a:gd name="T66" fmla="*/ 1275 w 2424"/>
                <a:gd name="T67" fmla="*/ 2 h 2419"/>
                <a:gd name="T68" fmla="*/ 1455 w 2424"/>
                <a:gd name="T69" fmla="*/ 24 h 2419"/>
                <a:gd name="T70" fmla="*/ 1629 w 2424"/>
                <a:gd name="T71" fmla="*/ 72 h 2419"/>
                <a:gd name="T72" fmla="*/ 1789 w 2424"/>
                <a:gd name="T73" fmla="*/ 146 h 2419"/>
                <a:gd name="T74" fmla="*/ 1937 w 2424"/>
                <a:gd name="T75" fmla="*/ 240 h 2419"/>
                <a:gd name="T76" fmla="*/ 2067 w 2424"/>
                <a:gd name="T77" fmla="*/ 354 h 2419"/>
                <a:gd name="T78" fmla="*/ 2181 w 2424"/>
                <a:gd name="T79" fmla="*/ 486 h 2419"/>
                <a:gd name="T80" fmla="*/ 2278 w 2424"/>
                <a:gd name="T81" fmla="*/ 632 h 2419"/>
                <a:gd name="T82" fmla="*/ 2350 w 2424"/>
                <a:gd name="T83" fmla="*/ 794 h 2419"/>
                <a:gd name="T84" fmla="*/ 2398 w 2424"/>
                <a:gd name="T85" fmla="*/ 966 h 2419"/>
                <a:gd name="T86" fmla="*/ 2422 w 2424"/>
                <a:gd name="T87" fmla="*/ 1148 h 2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24" h="2419">
                  <a:moveTo>
                    <a:pt x="2424" y="1210"/>
                  </a:moveTo>
                  <a:lnTo>
                    <a:pt x="2424" y="1210"/>
                  </a:lnTo>
                  <a:lnTo>
                    <a:pt x="2422" y="1272"/>
                  </a:lnTo>
                  <a:lnTo>
                    <a:pt x="2418" y="1334"/>
                  </a:lnTo>
                  <a:lnTo>
                    <a:pt x="2410" y="1394"/>
                  </a:lnTo>
                  <a:lnTo>
                    <a:pt x="2398" y="1453"/>
                  </a:lnTo>
                  <a:lnTo>
                    <a:pt x="2386" y="1511"/>
                  </a:lnTo>
                  <a:lnTo>
                    <a:pt x="2368" y="1569"/>
                  </a:lnTo>
                  <a:lnTo>
                    <a:pt x="2350" y="1625"/>
                  </a:lnTo>
                  <a:lnTo>
                    <a:pt x="2328" y="1681"/>
                  </a:lnTo>
                  <a:lnTo>
                    <a:pt x="2304" y="1733"/>
                  </a:lnTo>
                  <a:lnTo>
                    <a:pt x="2278" y="1785"/>
                  </a:lnTo>
                  <a:lnTo>
                    <a:pt x="2248" y="1837"/>
                  </a:lnTo>
                  <a:lnTo>
                    <a:pt x="2215" y="1885"/>
                  </a:lnTo>
                  <a:lnTo>
                    <a:pt x="2181" y="1933"/>
                  </a:lnTo>
                  <a:lnTo>
                    <a:pt x="2145" y="1979"/>
                  </a:lnTo>
                  <a:lnTo>
                    <a:pt x="2107" y="2023"/>
                  </a:lnTo>
                  <a:lnTo>
                    <a:pt x="2067" y="2065"/>
                  </a:lnTo>
                  <a:lnTo>
                    <a:pt x="2025" y="2105"/>
                  </a:lnTo>
                  <a:lnTo>
                    <a:pt x="1981" y="2143"/>
                  </a:lnTo>
                  <a:lnTo>
                    <a:pt x="1937" y="2179"/>
                  </a:lnTo>
                  <a:lnTo>
                    <a:pt x="1889" y="2213"/>
                  </a:lnTo>
                  <a:lnTo>
                    <a:pt x="1839" y="2245"/>
                  </a:lnTo>
                  <a:lnTo>
                    <a:pt x="1789" y="2273"/>
                  </a:lnTo>
                  <a:lnTo>
                    <a:pt x="1737" y="2301"/>
                  </a:lnTo>
                  <a:lnTo>
                    <a:pt x="1683" y="2325"/>
                  </a:lnTo>
                  <a:lnTo>
                    <a:pt x="1629" y="2345"/>
                  </a:lnTo>
                  <a:lnTo>
                    <a:pt x="1571" y="2365"/>
                  </a:lnTo>
                  <a:lnTo>
                    <a:pt x="1515" y="2381"/>
                  </a:lnTo>
                  <a:lnTo>
                    <a:pt x="1455" y="2395"/>
                  </a:lnTo>
                  <a:lnTo>
                    <a:pt x="1397" y="2405"/>
                  </a:lnTo>
                  <a:lnTo>
                    <a:pt x="1335" y="2413"/>
                  </a:lnTo>
                  <a:lnTo>
                    <a:pt x="1275" y="2417"/>
                  </a:lnTo>
                  <a:lnTo>
                    <a:pt x="1211" y="2419"/>
                  </a:lnTo>
                  <a:lnTo>
                    <a:pt x="1211" y="2419"/>
                  </a:lnTo>
                  <a:lnTo>
                    <a:pt x="1149" y="2417"/>
                  </a:lnTo>
                  <a:lnTo>
                    <a:pt x="1089" y="2413"/>
                  </a:lnTo>
                  <a:lnTo>
                    <a:pt x="1027" y="2405"/>
                  </a:lnTo>
                  <a:lnTo>
                    <a:pt x="967" y="2395"/>
                  </a:lnTo>
                  <a:lnTo>
                    <a:pt x="909" y="2381"/>
                  </a:lnTo>
                  <a:lnTo>
                    <a:pt x="851" y="2365"/>
                  </a:lnTo>
                  <a:lnTo>
                    <a:pt x="795" y="2345"/>
                  </a:lnTo>
                  <a:lnTo>
                    <a:pt x="741" y="2325"/>
                  </a:lnTo>
                  <a:lnTo>
                    <a:pt x="687" y="2301"/>
                  </a:lnTo>
                  <a:lnTo>
                    <a:pt x="635" y="2273"/>
                  </a:lnTo>
                  <a:lnTo>
                    <a:pt x="585" y="2245"/>
                  </a:lnTo>
                  <a:lnTo>
                    <a:pt x="535" y="2213"/>
                  </a:lnTo>
                  <a:lnTo>
                    <a:pt x="487" y="2179"/>
                  </a:lnTo>
                  <a:lnTo>
                    <a:pt x="441" y="2143"/>
                  </a:lnTo>
                  <a:lnTo>
                    <a:pt x="397" y="2105"/>
                  </a:lnTo>
                  <a:lnTo>
                    <a:pt x="355" y="2065"/>
                  </a:lnTo>
                  <a:lnTo>
                    <a:pt x="315" y="2023"/>
                  </a:lnTo>
                  <a:lnTo>
                    <a:pt x="277" y="1979"/>
                  </a:lnTo>
                  <a:lnTo>
                    <a:pt x="241" y="1933"/>
                  </a:lnTo>
                  <a:lnTo>
                    <a:pt x="208" y="1885"/>
                  </a:lnTo>
                  <a:lnTo>
                    <a:pt x="176" y="1837"/>
                  </a:lnTo>
                  <a:lnTo>
                    <a:pt x="146" y="1785"/>
                  </a:lnTo>
                  <a:lnTo>
                    <a:pt x="120" y="1733"/>
                  </a:lnTo>
                  <a:lnTo>
                    <a:pt x="96" y="1681"/>
                  </a:lnTo>
                  <a:lnTo>
                    <a:pt x="74" y="1625"/>
                  </a:lnTo>
                  <a:lnTo>
                    <a:pt x="54" y="1569"/>
                  </a:lnTo>
                  <a:lnTo>
                    <a:pt x="38" y="1511"/>
                  </a:lnTo>
                  <a:lnTo>
                    <a:pt x="24" y="1453"/>
                  </a:lnTo>
                  <a:lnTo>
                    <a:pt x="14" y="1394"/>
                  </a:lnTo>
                  <a:lnTo>
                    <a:pt x="6" y="1334"/>
                  </a:lnTo>
                  <a:lnTo>
                    <a:pt x="2" y="1272"/>
                  </a:lnTo>
                  <a:lnTo>
                    <a:pt x="0" y="1210"/>
                  </a:lnTo>
                  <a:lnTo>
                    <a:pt x="0" y="1210"/>
                  </a:lnTo>
                  <a:lnTo>
                    <a:pt x="2" y="1148"/>
                  </a:lnTo>
                  <a:lnTo>
                    <a:pt x="6" y="1086"/>
                  </a:lnTo>
                  <a:lnTo>
                    <a:pt x="14" y="1026"/>
                  </a:lnTo>
                  <a:lnTo>
                    <a:pt x="24" y="966"/>
                  </a:lnTo>
                  <a:lnTo>
                    <a:pt x="38" y="908"/>
                  </a:lnTo>
                  <a:lnTo>
                    <a:pt x="54" y="850"/>
                  </a:lnTo>
                  <a:lnTo>
                    <a:pt x="74" y="794"/>
                  </a:lnTo>
                  <a:lnTo>
                    <a:pt x="96" y="738"/>
                  </a:lnTo>
                  <a:lnTo>
                    <a:pt x="120" y="686"/>
                  </a:lnTo>
                  <a:lnTo>
                    <a:pt x="146" y="632"/>
                  </a:lnTo>
                  <a:lnTo>
                    <a:pt x="176" y="582"/>
                  </a:lnTo>
                  <a:lnTo>
                    <a:pt x="208" y="534"/>
                  </a:lnTo>
                  <a:lnTo>
                    <a:pt x="241" y="486"/>
                  </a:lnTo>
                  <a:lnTo>
                    <a:pt x="277" y="440"/>
                  </a:lnTo>
                  <a:lnTo>
                    <a:pt x="315" y="396"/>
                  </a:lnTo>
                  <a:lnTo>
                    <a:pt x="355" y="354"/>
                  </a:lnTo>
                  <a:lnTo>
                    <a:pt x="397" y="314"/>
                  </a:lnTo>
                  <a:lnTo>
                    <a:pt x="441" y="276"/>
                  </a:lnTo>
                  <a:lnTo>
                    <a:pt x="487" y="240"/>
                  </a:lnTo>
                  <a:lnTo>
                    <a:pt x="535" y="206"/>
                  </a:lnTo>
                  <a:lnTo>
                    <a:pt x="585" y="174"/>
                  </a:lnTo>
                  <a:lnTo>
                    <a:pt x="635" y="146"/>
                  </a:lnTo>
                  <a:lnTo>
                    <a:pt x="687" y="118"/>
                  </a:lnTo>
                  <a:lnTo>
                    <a:pt x="741" y="94"/>
                  </a:lnTo>
                  <a:lnTo>
                    <a:pt x="795" y="72"/>
                  </a:lnTo>
                  <a:lnTo>
                    <a:pt x="851" y="54"/>
                  </a:lnTo>
                  <a:lnTo>
                    <a:pt x="909" y="38"/>
                  </a:lnTo>
                  <a:lnTo>
                    <a:pt x="967" y="24"/>
                  </a:lnTo>
                  <a:lnTo>
                    <a:pt x="1027" y="14"/>
                  </a:lnTo>
                  <a:lnTo>
                    <a:pt x="1089" y="6"/>
                  </a:lnTo>
                  <a:lnTo>
                    <a:pt x="1149" y="2"/>
                  </a:lnTo>
                  <a:lnTo>
                    <a:pt x="1211" y="0"/>
                  </a:lnTo>
                  <a:lnTo>
                    <a:pt x="1211" y="0"/>
                  </a:lnTo>
                  <a:lnTo>
                    <a:pt x="1275" y="2"/>
                  </a:lnTo>
                  <a:lnTo>
                    <a:pt x="1335" y="6"/>
                  </a:lnTo>
                  <a:lnTo>
                    <a:pt x="1397" y="14"/>
                  </a:lnTo>
                  <a:lnTo>
                    <a:pt x="1455" y="24"/>
                  </a:lnTo>
                  <a:lnTo>
                    <a:pt x="1515" y="38"/>
                  </a:lnTo>
                  <a:lnTo>
                    <a:pt x="1571" y="54"/>
                  </a:lnTo>
                  <a:lnTo>
                    <a:pt x="1629" y="72"/>
                  </a:lnTo>
                  <a:lnTo>
                    <a:pt x="1683" y="94"/>
                  </a:lnTo>
                  <a:lnTo>
                    <a:pt x="1737" y="118"/>
                  </a:lnTo>
                  <a:lnTo>
                    <a:pt x="1789" y="146"/>
                  </a:lnTo>
                  <a:lnTo>
                    <a:pt x="1839" y="174"/>
                  </a:lnTo>
                  <a:lnTo>
                    <a:pt x="1889" y="206"/>
                  </a:lnTo>
                  <a:lnTo>
                    <a:pt x="1937" y="240"/>
                  </a:lnTo>
                  <a:lnTo>
                    <a:pt x="1981" y="276"/>
                  </a:lnTo>
                  <a:lnTo>
                    <a:pt x="2025" y="314"/>
                  </a:lnTo>
                  <a:lnTo>
                    <a:pt x="2067" y="354"/>
                  </a:lnTo>
                  <a:lnTo>
                    <a:pt x="2107" y="396"/>
                  </a:lnTo>
                  <a:lnTo>
                    <a:pt x="2145" y="440"/>
                  </a:lnTo>
                  <a:lnTo>
                    <a:pt x="2181" y="486"/>
                  </a:lnTo>
                  <a:lnTo>
                    <a:pt x="2215" y="534"/>
                  </a:lnTo>
                  <a:lnTo>
                    <a:pt x="2248" y="582"/>
                  </a:lnTo>
                  <a:lnTo>
                    <a:pt x="2278" y="632"/>
                  </a:lnTo>
                  <a:lnTo>
                    <a:pt x="2304" y="686"/>
                  </a:lnTo>
                  <a:lnTo>
                    <a:pt x="2328" y="738"/>
                  </a:lnTo>
                  <a:lnTo>
                    <a:pt x="2350" y="794"/>
                  </a:lnTo>
                  <a:lnTo>
                    <a:pt x="2368" y="850"/>
                  </a:lnTo>
                  <a:lnTo>
                    <a:pt x="2386" y="908"/>
                  </a:lnTo>
                  <a:lnTo>
                    <a:pt x="2398" y="966"/>
                  </a:lnTo>
                  <a:lnTo>
                    <a:pt x="2410" y="1026"/>
                  </a:lnTo>
                  <a:lnTo>
                    <a:pt x="2418" y="1086"/>
                  </a:lnTo>
                  <a:lnTo>
                    <a:pt x="2422" y="1148"/>
                  </a:lnTo>
                  <a:lnTo>
                    <a:pt x="2424" y="121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19" name="Freeform 26"/>
            <p:cNvSpPr>
              <a:spLocks/>
            </p:cNvSpPr>
            <p:nvPr/>
          </p:nvSpPr>
          <p:spPr bwMode="auto">
            <a:xfrm>
              <a:off x="5530727" y="4614862"/>
              <a:ext cx="3959225" cy="1512888"/>
            </a:xfrm>
            <a:custGeom>
              <a:avLst/>
              <a:gdLst>
                <a:gd name="T0" fmla="*/ 42 w 2494"/>
                <a:gd name="T1" fmla="*/ 893 h 953"/>
                <a:gd name="T2" fmla="*/ 110 w 2494"/>
                <a:gd name="T3" fmla="*/ 839 h 953"/>
                <a:gd name="T4" fmla="*/ 172 w 2494"/>
                <a:gd name="T5" fmla="*/ 755 h 953"/>
                <a:gd name="T6" fmla="*/ 206 w 2494"/>
                <a:gd name="T7" fmla="*/ 665 h 953"/>
                <a:gd name="T8" fmla="*/ 233 w 2494"/>
                <a:gd name="T9" fmla="*/ 547 h 953"/>
                <a:gd name="T10" fmla="*/ 277 w 2494"/>
                <a:gd name="T11" fmla="*/ 419 h 953"/>
                <a:gd name="T12" fmla="*/ 369 w 2494"/>
                <a:gd name="T13" fmla="*/ 287 h 953"/>
                <a:gd name="T14" fmla="*/ 449 w 2494"/>
                <a:gd name="T15" fmla="*/ 219 h 953"/>
                <a:gd name="T16" fmla="*/ 605 w 2494"/>
                <a:gd name="T17" fmla="*/ 139 h 953"/>
                <a:gd name="T18" fmla="*/ 763 w 2494"/>
                <a:gd name="T19" fmla="*/ 91 h 953"/>
                <a:gd name="T20" fmla="*/ 1037 w 2494"/>
                <a:gd name="T21" fmla="*/ 53 h 953"/>
                <a:gd name="T22" fmla="*/ 1207 w 2494"/>
                <a:gd name="T23" fmla="*/ 47 h 953"/>
                <a:gd name="T24" fmla="*/ 1233 w 2494"/>
                <a:gd name="T25" fmla="*/ 47 h 953"/>
                <a:gd name="T26" fmla="*/ 1459 w 2494"/>
                <a:gd name="T27" fmla="*/ 63 h 953"/>
                <a:gd name="T28" fmla="*/ 1645 w 2494"/>
                <a:gd name="T29" fmla="*/ 95 h 953"/>
                <a:gd name="T30" fmla="*/ 1873 w 2494"/>
                <a:gd name="T31" fmla="*/ 173 h 953"/>
                <a:gd name="T32" fmla="*/ 1965 w 2494"/>
                <a:gd name="T33" fmla="*/ 223 h 953"/>
                <a:gd name="T34" fmla="*/ 2073 w 2494"/>
                <a:gd name="T35" fmla="*/ 305 h 953"/>
                <a:gd name="T36" fmla="*/ 2159 w 2494"/>
                <a:gd name="T37" fmla="*/ 409 h 953"/>
                <a:gd name="T38" fmla="*/ 2207 w 2494"/>
                <a:gd name="T39" fmla="*/ 505 h 953"/>
                <a:gd name="T40" fmla="*/ 2240 w 2494"/>
                <a:gd name="T41" fmla="*/ 657 h 953"/>
                <a:gd name="T42" fmla="*/ 2244 w 2494"/>
                <a:gd name="T43" fmla="*/ 707 h 953"/>
                <a:gd name="T44" fmla="*/ 2296 w 2494"/>
                <a:gd name="T45" fmla="*/ 805 h 953"/>
                <a:gd name="T46" fmla="*/ 2348 w 2494"/>
                <a:gd name="T47" fmla="*/ 867 h 953"/>
                <a:gd name="T48" fmla="*/ 2418 w 2494"/>
                <a:gd name="T49" fmla="*/ 923 h 953"/>
                <a:gd name="T50" fmla="*/ 2494 w 2494"/>
                <a:gd name="T51" fmla="*/ 907 h 953"/>
                <a:gd name="T52" fmla="*/ 2400 w 2494"/>
                <a:gd name="T53" fmla="*/ 851 h 953"/>
                <a:gd name="T54" fmla="*/ 2330 w 2494"/>
                <a:gd name="T55" fmla="*/ 769 h 953"/>
                <a:gd name="T56" fmla="*/ 2294 w 2494"/>
                <a:gd name="T57" fmla="*/ 705 h 953"/>
                <a:gd name="T58" fmla="*/ 2288 w 2494"/>
                <a:gd name="T59" fmla="*/ 691 h 953"/>
                <a:gd name="T60" fmla="*/ 2288 w 2494"/>
                <a:gd name="T61" fmla="*/ 691 h 953"/>
                <a:gd name="T62" fmla="*/ 2266 w 2494"/>
                <a:gd name="T63" fmla="*/ 699 h 953"/>
                <a:gd name="T64" fmla="*/ 2286 w 2494"/>
                <a:gd name="T65" fmla="*/ 637 h 953"/>
                <a:gd name="T66" fmla="*/ 2266 w 2494"/>
                <a:gd name="T67" fmla="*/ 527 h 953"/>
                <a:gd name="T68" fmla="*/ 2230 w 2494"/>
                <a:gd name="T69" fmla="*/ 435 h 953"/>
                <a:gd name="T70" fmla="*/ 2127 w 2494"/>
                <a:gd name="T71" fmla="*/ 291 h 953"/>
                <a:gd name="T72" fmla="*/ 2031 w 2494"/>
                <a:gd name="T73" fmla="*/ 209 h 953"/>
                <a:gd name="T74" fmla="*/ 1863 w 2494"/>
                <a:gd name="T75" fmla="*/ 115 h 953"/>
                <a:gd name="T76" fmla="*/ 1625 w 2494"/>
                <a:gd name="T77" fmla="*/ 41 h 953"/>
                <a:gd name="T78" fmla="*/ 1461 w 2494"/>
                <a:gd name="T79" fmla="*/ 14 h 953"/>
                <a:gd name="T80" fmla="*/ 1233 w 2494"/>
                <a:gd name="T81" fmla="*/ 0 h 953"/>
                <a:gd name="T82" fmla="*/ 1205 w 2494"/>
                <a:gd name="T83" fmla="*/ 0 h 953"/>
                <a:gd name="T84" fmla="*/ 953 w 2494"/>
                <a:gd name="T85" fmla="*/ 14 h 953"/>
                <a:gd name="T86" fmla="*/ 687 w 2494"/>
                <a:gd name="T87" fmla="*/ 61 h 953"/>
                <a:gd name="T88" fmla="*/ 557 w 2494"/>
                <a:gd name="T89" fmla="*/ 107 h 953"/>
                <a:gd name="T90" fmla="*/ 433 w 2494"/>
                <a:gd name="T91" fmla="*/ 173 h 953"/>
                <a:gd name="T92" fmla="*/ 351 w 2494"/>
                <a:gd name="T93" fmla="*/ 239 h 953"/>
                <a:gd name="T94" fmla="*/ 255 w 2494"/>
                <a:gd name="T95" fmla="*/ 361 h 953"/>
                <a:gd name="T96" fmla="*/ 210 w 2494"/>
                <a:gd name="T97" fmla="*/ 453 h 953"/>
                <a:gd name="T98" fmla="*/ 180 w 2494"/>
                <a:gd name="T99" fmla="*/ 565 h 953"/>
                <a:gd name="T100" fmla="*/ 152 w 2494"/>
                <a:gd name="T101" fmla="*/ 681 h 953"/>
                <a:gd name="T102" fmla="*/ 102 w 2494"/>
                <a:gd name="T103" fmla="*/ 773 h 953"/>
                <a:gd name="T104" fmla="*/ 62 w 2494"/>
                <a:gd name="T105" fmla="*/ 819 h 953"/>
                <a:gd name="T106" fmla="*/ 4 w 2494"/>
                <a:gd name="T107" fmla="*/ 859 h 953"/>
                <a:gd name="T108" fmla="*/ 0 w 2494"/>
                <a:gd name="T109" fmla="*/ 861 h 953"/>
                <a:gd name="T110" fmla="*/ 0 w 2494"/>
                <a:gd name="T111" fmla="*/ 861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94" h="953">
                  <a:moveTo>
                    <a:pt x="18" y="907"/>
                  </a:moveTo>
                  <a:lnTo>
                    <a:pt x="18" y="907"/>
                  </a:lnTo>
                  <a:lnTo>
                    <a:pt x="24" y="903"/>
                  </a:lnTo>
                  <a:lnTo>
                    <a:pt x="42" y="893"/>
                  </a:lnTo>
                  <a:lnTo>
                    <a:pt x="66" y="877"/>
                  </a:lnTo>
                  <a:lnTo>
                    <a:pt x="94" y="855"/>
                  </a:lnTo>
                  <a:lnTo>
                    <a:pt x="94" y="855"/>
                  </a:lnTo>
                  <a:lnTo>
                    <a:pt x="110" y="839"/>
                  </a:lnTo>
                  <a:lnTo>
                    <a:pt x="126" y="821"/>
                  </a:lnTo>
                  <a:lnTo>
                    <a:pt x="142" y="801"/>
                  </a:lnTo>
                  <a:lnTo>
                    <a:pt x="156" y="779"/>
                  </a:lnTo>
                  <a:lnTo>
                    <a:pt x="172" y="755"/>
                  </a:lnTo>
                  <a:lnTo>
                    <a:pt x="184" y="727"/>
                  </a:lnTo>
                  <a:lnTo>
                    <a:pt x="196" y="697"/>
                  </a:lnTo>
                  <a:lnTo>
                    <a:pt x="206" y="665"/>
                  </a:lnTo>
                  <a:lnTo>
                    <a:pt x="206" y="665"/>
                  </a:lnTo>
                  <a:lnTo>
                    <a:pt x="217" y="627"/>
                  </a:lnTo>
                  <a:lnTo>
                    <a:pt x="225" y="585"/>
                  </a:lnTo>
                  <a:lnTo>
                    <a:pt x="225" y="585"/>
                  </a:lnTo>
                  <a:lnTo>
                    <a:pt x="233" y="547"/>
                  </a:lnTo>
                  <a:lnTo>
                    <a:pt x="245" y="505"/>
                  </a:lnTo>
                  <a:lnTo>
                    <a:pt x="259" y="463"/>
                  </a:lnTo>
                  <a:lnTo>
                    <a:pt x="277" y="419"/>
                  </a:lnTo>
                  <a:lnTo>
                    <a:pt x="277" y="419"/>
                  </a:lnTo>
                  <a:lnTo>
                    <a:pt x="295" y="385"/>
                  </a:lnTo>
                  <a:lnTo>
                    <a:pt x="315" y="353"/>
                  </a:lnTo>
                  <a:lnTo>
                    <a:pt x="339" y="319"/>
                  </a:lnTo>
                  <a:lnTo>
                    <a:pt x="369" y="287"/>
                  </a:lnTo>
                  <a:lnTo>
                    <a:pt x="369" y="287"/>
                  </a:lnTo>
                  <a:lnTo>
                    <a:pt x="393" y="265"/>
                  </a:lnTo>
                  <a:lnTo>
                    <a:pt x="419" y="241"/>
                  </a:lnTo>
                  <a:lnTo>
                    <a:pt x="449" y="219"/>
                  </a:lnTo>
                  <a:lnTo>
                    <a:pt x="483" y="197"/>
                  </a:lnTo>
                  <a:lnTo>
                    <a:pt x="521" y="177"/>
                  </a:lnTo>
                  <a:lnTo>
                    <a:pt x="561" y="157"/>
                  </a:lnTo>
                  <a:lnTo>
                    <a:pt x="605" y="139"/>
                  </a:lnTo>
                  <a:lnTo>
                    <a:pt x="653" y="121"/>
                  </a:lnTo>
                  <a:lnTo>
                    <a:pt x="653" y="121"/>
                  </a:lnTo>
                  <a:lnTo>
                    <a:pt x="705" y="105"/>
                  </a:lnTo>
                  <a:lnTo>
                    <a:pt x="763" y="91"/>
                  </a:lnTo>
                  <a:lnTo>
                    <a:pt x="823" y="79"/>
                  </a:lnTo>
                  <a:lnTo>
                    <a:pt x="891" y="69"/>
                  </a:lnTo>
                  <a:lnTo>
                    <a:pt x="961" y="61"/>
                  </a:lnTo>
                  <a:lnTo>
                    <a:pt x="1037" y="53"/>
                  </a:lnTo>
                  <a:lnTo>
                    <a:pt x="1119" y="49"/>
                  </a:lnTo>
                  <a:lnTo>
                    <a:pt x="1205" y="47"/>
                  </a:lnTo>
                  <a:lnTo>
                    <a:pt x="1207" y="47"/>
                  </a:lnTo>
                  <a:lnTo>
                    <a:pt x="1207" y="47"/>
                  </a:lnTo>
                  <a:lnTo>
                    <a:pt x="1207" y="47"/>
                  </a:lnTo>
                  <a:lnTo>
                    <a:pt x="1207" y="47"/>
                  </a:lnTo>
                  <a:lnTo>
                    <a:pt x="1233" y="47"/>
                  </a:lnTo>
                  <a:lnTo>
                    <a:pt x="1233" y="47"/>
                  </a:lnTo>
                  <a:lnTo>
                    <a:pt x="1271" y="47"/>
                  </a:lnTo>
                  <a:lnTo>
                    <a:pt x="1323" y="49"/>
                  </a:lnTo>
                  <a:lnTo>
                    <a:pt x="1387" y="55"/>
                  </a:lnTo>
                  <a:lnTo>
                    <a:pt x="1459" y="63"/>
                  </a:lnTo>
                  <a:lnTo>
                    <a:pt x="1459" y="63"/>
                  </a:lnTo>
                  <a:lnTo>
                    <a:pt x="1519" y="71"/>
                  </a:lnTo>
                  <a:lnTo>
                    <a:pt x="1581" y="81"/>
                  </a:lnTo>
                  <a:lnTo>
                    <a:pt x="1645" y="95"/>
                  </a:lnTo>
                  <a:lnTo>
                    <a:pt x="1711" y="113"/>
                  </a:lnTo>
                  <a:lnTo>
                    <a:pt x="1777" y="133"/>
                  </a:lnTo>
                  <a:lnTo>
                    <a:pt x="1841" y="159"/>
                  </a:lnTo>
                  <a:lnTo>
                    <a:pt x="1873" y="173"/>
                  </a:lnTo>
                  <a:lnTo>
                    <a:pt x="1905" y="189"/>
                  </a:lnTo>
                  <a:lnTo>
                    <a:pt x="1935" y="205"/>
                  </a:lnTo>
                  <a:lnTo>
                    <a:pt x="1965" y="223"/>
                  </a:lnTo>
                  <a:lnTo>
                    <a:pt x="1965" y="223"/>
                  </a:lnTo>
                  <a:lnTo>
                    <a:pt x="1993" y="241"/>
                  </a:lnTo>
                  <a:lnTo>
                    <a:pt x="2021" y="261"/>
                  </a:lnTo>
                  <a:lnTo>
                    <a:pt x="2047" y="283"/>
                  </a:lnTo>
                  <a:lnTo>
                    <a:pt x="2073" y="305"/>
                  </a:lnTo>
                  <a:lnTo>
                    <a:pt x="2097" y="329"/>
                  </a:lnTo>
                  <a:lnTo>
                    <a:pt x="2119" y="355"/>
                  </a:lnTo>
                  <a:lnTo>
                    <a:pt x="2141" y="381"/>
                  </a:lnTo>
                  <a:lnTo>
                    <a:pt x="2159" y="409"/>
                  </a:lnTo>
                  <a:lnTo>
                    <a:pt x="2159" y="409"/>
                  </a:lnTo>
                  <a:lnTo>
                    <a:pt x="2177" y="439"/>
                  </a:lnTo>
                  <a:lnTo>
                    <a:pt x="2193" y="471"/>
                  </a:lnTo>
                  <a:lnTo>
                    <a:pt x="2207" y="505"/>
                  </a:lnTo>
                  <a:lnTo>
                    <a:pt x="2217" y="539"/>
                  </a:lnTo>
                  <a:lnTo>
                    <a:pt x="2228" y="577"/>
                  </a:lnTo>
                  <a:lnTo>
                    <a:pt x="2236" y="615"/>
                  </a:lnTo>
                  <a:lnTo>
                    <a:pt x="2240" y="657"/>
                  </a:lnTo>
                  <a:lnTo>
                    <a:pt x="2242" y="699"/>
                  </a:lnTo>
                  <a:lnTo>
                    <a:pt x="2242" y="703"/>
                  </a:lnTo>
                  <a:lnTo>
                    <a:pt x="2244" y="707"/>
                  </a:lnTo>
                  <a:lnTo>
                    <a:pt x="2244" y="707"/>
                  </a:lnTo>
                  <a:lnTo>
                    <a:pt x="2246" y="715"/>
                  </a:lnTo>
                  <a:lnTo>
                    <a:pt x="2256" y="737"/>
                  </a:lnTo>
                  <a:lnTo>
                    <a:pt x="2272" y="767"/>
                  </a:lnTo>
                  <a:lnTo>
                    <a:pt x="2296" y="805"/>
                  </a:lnTo>
                  <a:lnTo>
                    <a:pt x="2296" y="805"/>
                  </a:lnTo>
                  <a:lnTo>
                    <a:pt x="2312" y="825"/>
                  </a:lnTo>
                  <a:lnTo>
                    <a:pt x="2328" y="847"/>
                  </a:lnTo>
                  <a:lnTo>
                    <a:pt x="2348" y="867"/>
                  </a:lnTo>
                  <a:lnTo>
                    <a:pt x="2368" y="887"/>
                  </a:lnTo>
                  <a:lnTo>
                    <a:pt x="2368" y="887"/>
                  </a:lnTo>
                  <a:lnTo>
                    <a:pt x="2392" y="905"/>
                  </a:lnTo>
                  <a:lnTo>
                    <a:pt x="2418" y="923"/>
                  </a:lnTo>
                  <a:lnTo>
                    <a:pt x="2446" y="939"/>
                  </a:lnTo>
                  <a:lnTo>
                    <a:pt x="2478" y="953"/>
                  </a:lnTo>
                  <a:lnTo>
                    <a:pt x="2494" y="907"/>
                  </a:lnTo>
                  <a:lnTo>
                    <a:pt x="2494" y="907"/>
                  </a:lnTo>
                  <a:lnTo>
                    <a:pt x="2468" y="895"/>
                  </a:lnTo>
                  <a:lnTo>
                    <a:pt x="2444" y="883"/>
                  </a:lnTo>
                  <a:lnTo>
                    <a:pt x="2420" y="867"/>
                  </a:lnTo>
                  <a:lnTo>
                    <a:pt x="2400" y="851"/>
                  </a:lnTo>
                  <a:lnTo>
                    <a:pt x="2400" y="851"/>
                  </a:lnTo>
                  <a:lnTo>
                    <a:pt x="2372" y="823"/>
                  </a:lnTo>
                  <a:lnTo>
                    <a:pt x="2350" y="797"/>
                  </a:lnTo>
                  <a:lnTo>
                    <a:pt x="2330" y="769"/>
                  </a:lnTo>
                  <a:lnTo>
                    <a:pt x="2314" y="745"/>
                  </a:lnTo>
                  <a:lnTo>
                    <a:pt x="2314" y="745"/>
                  </a:lnTo>
                  <a:lnTo>
                    <a:pt x="2302" y="723"/>
                  </a:lnTo>
                  <a:lnTo>
                    <a:pt x="2294" y="705"/>
                  </a:lnTo>
                  <a:lnTo>
                    <a:pt x="2294" y="705"/>
                  </a:lnTo>
                  <a:lnTo>
                    <a:pt x="2290" y="695"/>
                  </a:lnTo>
                  <a:lnTo>
                    <a:pt x="2290" y="695"/>
                  </a:lnTo>
                  <a:lnTo>
                    <a:pt x="2288" y="691"/>
                  </a:lnTo>
                  <a:lnTo>
                    <a:pt x="2288" y="691"/>
                  </a:lnTo>
                  <a:lnTo>
                    <a:pt x="2288" y="691"/>
                  </a:lnTo>
                  <a:lnTo>
                    <a:pt x="2282" y="693"/>
                  </a:lnTo>
                  <a:lnTo>
                    <a:pt x="2288" y="691"/>
                  </a:lnTo>
                  <a:lnTo>
                    <a:pt x="2288" y="691"/>
                  </a:lnTo>
                  <a:lnTo>
                    <a:pt x="2282" y="693"/>
                  </a:lnTo>
                  <a:lnTo>
                    <a:pt x="2288" y="691"/>
                  </a:lnTo>
                  <a:lnTo>
                    <a:pt x="2266" y="699"/>
                  </a:lnTo>
                  <a:lnTo>
                    <a:pt x="2290" y="699"/>
                  </a:lnTo>
                  <a:lnTo>
                    <a:pt x="2290" y="699"/>
                  </a:lnTo>
                  <a:lnTo>
                    <a:pt x="2288" y="667"/>
                  </a:lnTo>
                  <a:lnTo>
                    <a:pt x="2286" y="637"/>
                  </a:lnTo>
                  <a:lnTo>
                    <a:pt x="2282" y="609"/>
                  </a:lnTo>
                  <a:lnTo>
                    <a:pt x="2278" y="581"/>
                  </a:lnTo>
                  <a:lnTo>
                    <a:pt x="2272" y="553"/>
                  </a:lnTo>
                  <a:lnTo>
                    <a:pt x="2266" y="527"/>
                  </a:lnTo>
                  <a:lnTo>
                    <a:pt x="2256" y="501"/>
                  </a:lnTo>
                  <a:lnTo>
                    <a:pt x="2248" y="475"/>
                  </a:lnTo>
                  <a:lnTo>
                    <a:pt x="2248" y="475"/>
                  </a:lnTo>
                  <a:lnTo>
                    <a:pt x="2230" y="435"/>
                  </a:lnTo>
                  <a:lnTo>
                    <a:pt x="2207" y="395"/>
                  </a:lnTo>
                  <a:lnTo>
                    <a:pt x="2183" y="359"/>
                  </a:lnTo>
                  <a:lnTo>
                    <a:pt x="2157" y="323"/>
                  </a:lnTo>
                  <a:lnTo>
                    <a:pt x="2127" y="291"/>
                  </a:lnTo>
                  <a:lnTo>
                    <a:pt x="2097" y="261"/>
                  </a:lnTo>
                  <a:lnTo>
                    <a:pt x="2065" y="235"/>
                  </a:lnTo>
                  <a:lnTo>
                    <a:pt x="2031" y="209"/>
                  </a:lnTo>
                  <a:lnTo>
                    <a:pt x="2031" y="209"/>
                  </a:lnTo>
                  <a:lnTo>
                    <a:pt x="2003" y="191"/>
                  </a:lnTo>
                  <a:lnTo>
                    <a:pt x="1977" y="173"/>
                  </a:lnTo>
                  <a:lnTo>
                    <a:pt x="1921" y="143"/>
                  </a:lnTo>
                  <a:lnTo>
                    <a:pt x="1863" y="115"/>
                  </a:lnTo>
                  <a:lnTo>
                    <a:pt x="1803" y="93"/>
                  </a:lnTo>
                  <a:lnTo>
                    <a:pt x="1745" y="73"/>
                  </a:lnTo>
                  <a:lnTo>
                    <a:pt x="1685" y="55"/>
                  </a:lnTo>
                  <a:lnTo>
                    <a:pt x="1625" y="41"/>
                  </a:lnTo>
                  <a:lnTo>
                    <a:pt x="1569" y="31"/>
                  </a:lnTo>
                  <a:lnTo>
                    <a:pt x="1569" y="31"/>
                  </a:lnTo>
                  <a:lnTo>
                    <a:pt x="1513" y="21"/>
                  </a:lnTo>
                  <a:lnTo>
                    <a:pt x="1461" y="14"/>
                  </a:lnTo>
                  <a:lnTo>
                    <a:pt x="1411" y="10"/>
                  </a:lnTo>
                  <a:lnTo>
                    <a:pt x="1365" y="6"/>
                  </a:lnTo>
                  <a:lnTo>
                    <a:pt x="1287" y="2"/>
                  </a:lnTo>
                  <a:lnTo>
                    <a:pt x="1233" y="0"/>
                  </a:lnTo>
                  <a:lnTo>
                    <a:pt x="1233" y="0"/>
                  </a:lnTo>
                  <a:lnTo>
                    <a:pt x="1205" y="0"/>
                  </a:lnTo>
                  <a:lnTo>
                    <a:pt x="1205" y="23"/>
                  </a:lnTo>
                  <a:lnTo>
                    <a:pt x="1205" y="0"/>
                  </a:lnTo>
                  <a:lnTo>
                    <a:pt x="1205" y="0"/>
                  </a:lnTo>
                  <a:lnTo>
                    <a:pt x="1115" y="2"/>
                  </a:lnTo>
                  <a:lnTo>
                    <a:pt x="1031" y="6"/>
                  </a:lnTo>
                  <a:lnTo>
                    <a:pt x="953" y="14"/>
                  </a:lnTo>
                  <a:lnTo>
                    <a:pt x="879" y="21"/>
                  </a:lnTo>
                  <a:lnTo>
                    <a:pt x="811" y="33"/>
                  </a:lnTo>
                  <a:lnTo>
                    <a:pt x="747" y="45"/>
                  </a:lnTo>
                  <a:lnTo>
                    <a:pt x="687" y="61"/>
                  </a:lnTo>
                  <a:lnTo>
                    <a:pt x="631" y="77"/>
                  </a:lnTo>
                  <a:lnTo>
                    <a:pt x="631" y="77"/>
                  </a:lnTo>
                  <a:lnTo>
                    <a:pt x="593" y="91"/>
                  </a:lnTo>
                  <a:lnTo>
                    <a:pt x="557" y="107"/>
                  </a:lnTo>
                  <a:lnTo>
                    <a:pt x="523" y="121"/>
                  </a:lnTo>
                  <a:lnTo>
                    <a:pt x="491" y="137"/>
                  </a:lnTo>
                  <a:lnTo>
                    <a:pt x="461" y="155"/>
                  </a:lnTo>
                  <a:lnTo>
                    <a:pt x="433" y="173"/>
                  </a:lnTo>
                  <a:lnTo>
                    <a:pt x="407" y="191"/>
                  </a:lnTo>
                  <a:lnTo>
                    <a:pt x="383" y="209"/>
                  </a:lnTo>
                  <a:lnTo>
                    <a:pt x="383" y="209"/>
                  </a:lnTo>
                  <a:lnTo>
                    <a:pt x="351" y="239"/>
                  </a:lnTo>
                  <a:lnTo>
                    <a:pt x="321" y="267"/>
                  </a:lnTo>
                  <a:lnTo>
                    <a:pt x="295" y="299"/>
                  </a:lnTo>
                  <a:lnTo>
                    <a:pt x="273" y="329"/>
                  </a:lnTo>
                  <a:lnTo>
                    <a:pt x="255" y="361"/>
                  </a:lnTo>
                  <a:lnTo>
                    <a:pt x="237" y="391"/>
                  </a:lnTo>
                  <a:lnTo>
                    <a:pt x="223" y="423"/>
                  </a:lnTo>
                  <a:lnTo>
                    <a:pt x="210" y="453"/>
                  </a:lnTo>
                  <a:lnTo>
                    <a:pt x="210" y="453"/>
                  </a:lnTo>
                  <a:lnTo>
                    <a:pt x="200" y="483"/>
                  </a:lnTo>
                  <a:lnTo>
                    <a:pt x="192" y="511"/>
                  </a:lnTo>
                  <a:lnTo>
                    <a:pt x="180" y="565"/>
                  </a:lnTo>
                  <a:lnTo>
                    <a:pt x="180" y="565"/>
                  </a:lnTo>
                  <a:lnTo>
                    <a:pt x="170" y="613"/>
                  </a:lnTo>
                  <a:lnTo>
                    <a:pt x="160" y="651"/>
                  </a:lnTo>
                  <a:lnTo>
                    <a:pt x="160" y="651"/>
                  </a:lnTo>
                  <a:lnTo>
                    <a:pt x="152" y="681"/>
                  </a:lnTo>
                  <a:lnTo>
                    <a:pt x="140" y="709"/>
                  </a:lnTo>
                  <a:lnTo>
                    <a:pt x="128" y="733"/>
                  </a:lnTo>
                  <a:lnTo>
                    <a:pt x="116" y="755"/>
                  </a:lnTo>
                  <a:lnTo>
                    <a:pt x="102" y="773"/>
                  </a:lnTo>
                  <a:lnTo>
                    <a:pt x="90" y="791"/>
                  </a:lnTo>
                  <a:lnTo>
                    <a:pt x="76" y="805"/>
                  </a:lnTo>
                  <a:lnTo>
                    <a:pt x="62" y="819"/>
                  </a:lnTo>
                  <a:lnTo>
                    <a:pt x="62" y="819"/>
                  </a:lnTo>
                  <a:lnTo>
                    <a:pt x="38" y="839"/>
                  </a:lnTo>
                  <a:lnTo>
                    <a:pt x="18" y="853"/>
                  </a:lnTo>
                  <a:lnTo>
                    <a:pt x="18" y="853"/>
                  </a:lnTo>
                  <a:lnTo>
                    <a:pt x="4" y="859"/>
                  </a:lnTo>
                  <a:lnTo>
                    <a:pt x="4" y="859"/>
                  </a:lnTo>
                  <a:lnTo>
                    <a:pt x="0" y="861"/>
                  </a:lnTo>
                  <a:lnTo>
                    <a:pt x="0" y="861"/>
                  </a:lnTo>
                  <a:lnTo>
                    <a:pt x="0" y="861"/>
                  </a:lnTo>
                  <a:lnTo>
                    <a:pt x="0" y="861"/>
                  </a:lnTo>
                  <a:lnTo>
                    <a:pt x="0" y="861"/>
                  </a:lnTo>
                  <a:lnTo>
                    <a:pt x="0" y="861"/>
                  </a:lnTo>
                  <a:lnTo>
                    <a:pt x="0" y="861"/>
                  </a:lnTo>
                  <a:lnTo>
                    <a:pt x="18" y="907"/>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20" name="Freeform 27"/>
            <p:cNvSpPr>
              <a:spLocks/>
            </p:cNvSpPr>
            <p:nvPr/>
          </p:nvSpPr>
          <p:spPr bwMode="auto">
            <a:xfrm>
              <a:off x="4971927" y="5832475"/>
              <a:ext cx="1989138" cy="1590675"/>
            </a:xfrm>
            <a:custGeom>
              <a:avLst/>
              <a:gdLst>
                <a:gd name="T0" fmla="*/ 78 w 1253"/>
                <a:gd name="T1" fmla="*/ 1002 h 1002"/>
                <a:gd name="T2" fmla="*/ 198 w 1253"/>
                <a:gd name="T3" fmla="*/ 948 h 1002"/>
                <a:gd name="T4" fmla="*/ 498 w 1253"/>
                <a:gd name="T5" fmla="*/ 800 h 1002"/>
                <a:gd name="T6" fmla="*/ 685 w 1253"/>
                <a:gd name="T7" fmla="*/ 698 h 1002"/>
                <a:gd name="T8" fmla="*/ 881 w 1253"/>
                <a:gd name="T9" fmla="*/ 584 h 1002"/>
                <a:gd name="T10" fmla="*/ 1075 w 1253"/>
                <a:gd name="T11" fmla="*/ 460 h 1002"/>
                <a:gd name="T12" fmla="*/ 1253 w 1253"/>
                <a:gd name="T13" fmla="*/ 330 h 1002"/>
                <a:gd name="T14" fmla="*/ 1241 w 1253"/>
                <a:gd name="T15" fmla="*/ 306 h 1002"/>
                <a:gd name="T16" fmla="*/ 1199 w 1253"/>
                <a:gd name="T17" fmla="*/ 246 h 1002"/>
                <a:gd name="T18" fmla="*/ 1131 w 1253"/>
                <a:gd name="T19" fmla="*/ 168 h 1002"/>
                <a:gd name="T20" fmla="*/ 1085 w 1253"/>
                <a:gd name="T21" fmla="*/ 128 h 1002"/>
                <a:gd name="T22" fmla="*/ 1033 w 1253"/>
                <a:gd name="T23" fmla="*/ 88 h 1002"/>
                <a:gd name="T24" fmla="*/ 973 w 1253"/>
                <a:gd name="T25" fmla="*/ 54 h 1002"/>
                <a:gd name="T26" fmla="*/ 907 w 1253"/>
                <a:gd name="T27" fmla="*/ 28 h 1002"/>
                <a:gd name="T28" fmla="*/ 833 w 1253"/>
                <a:gd name="T29" fmla="*/ 8 h 1002"/>
                <a:gd name="T30" fmla="*/ 751 w 1253"/>
                <a:gd name="T31" fmla="*/ 0 h 1002"/>
                <a:gd name="T32" fmla="*/ 661 w 1253"/>
                <a:gd name="T33" fmla="*/ 6 h 1002"/>
                <a:gd name="T34" fmla="*/ 564 w 1253"/>
                <a:gd name="T35" fmla="*/ 28 h 1002"/>
                <a:gd name="T36" fmla="*/ 458 w 1253"/>
                <a:gd name="T37" fmla="*/ 66 h 1002"/>
                <a:gd name="T38" fmla="*/ 346 w 1253"/>
                <a:gd name="T39" fmla="*/ 126 h 1002"/>
                <a:gd name="T40" fmla="*/ 324 w 1253"/>
                <a:gd name="T41" fmla="*/ 142 h 1002"/>
                <a:gd name="T42" fmla="*/ 266 w 1253"/>
                <a:gd name="T43" fmla="*/ 188 h 1002"/>
                <a:gd name="T44" fmla="*/ 188 w 1253"/>
                <a:gd name="T45" fmla="*/ 264 h 1002"/>
                <a:gd name="T46" fmla="*/ 128 w 1253"/>
                <a:gd name="T47" fmla="*/ 338 h 1002"/>
                <a:gd name="T48" fmla="*/ 90 w 1253"/>
                <a:gd name="T49" fmla="*/ 394 h 1002"/>
                <a:gd name="T50" fmla="*/ 56 w 1253"/>
                <a:gd name="T51" fmla="*/ 458 h 1002"/>
                <a:gd name="T52" fmla="*/ 28 w 1253"/>
                <a:gd name="T53" fmla="*/ 528 h 1002"/>
                <a:gd name="T54" fmla="*/ 10 w 1253"/>
                <a:gd name="T55" fmla="*/ 602 h 1002"/>
                <a:gd name="T56" fmla="*/ 0 w 1253"/>
                <a:gd name="T57" fmla="*/ 682 h 1002"/>
                <a:gd name="T58" fmla="*/ 4 w 1253"/>
                <a:gd name="T59" fmla="*/ 768 h 1002"/>
                <a:gd name="T60" fmla="*/ 22 w 1253"/>
                <a:gd name="T61" fmla="*/ 858 h 1002"/>
                <a:gd name="T62" fmla="*/ 56 w 1253"/>
                <a:gd name="T63" fmla="*/ 954 h 1002"/>
                <a:gd name="T64" fmla="*/ 78 w 1253"/>
                <a:gd name="T65" fmla="*/ 1002 h 1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53" h="1002">
                  <a:moveTo>
                    <a:pt x="78" y="1002"/>
                  </a:moveTo>
                  <a:lnTo>
                    <a:pt x="78" y="1002"/>
                  </a:lnTo>
                  <a:lnTo>
                    <a:pt x="110" y="988"/>
                  </a:lnTo>
                  <a:lnTo>
                    <a:pt x="198" y="948"/>
                  </a:lnTo>
                  <a:lnTo>
                    <a:pt x="332" y="884"/>
                  </a:lnTo>
                  <a:lnTo>
                    <a:pt x="498" y="800"/>
                  </a:lnTo>
                  <a:lnTo>
                    <a:pt x="589" y="750"/>
                  </a:lnTo>
                  <a:lnTo>
                    <a:pt x="685" y="698"/>
                  </a:lnTo>
                  <a:lnTo>
                    <a:pt x="783" y="642"/>
                  </a:lnTo>
                  <a:lnTo>
                    <a:pt x="881" y="584"/>
                  </a:lnTo>
                  <a:lnTo>
                    <a:pt x="979" y="524"/>
                  </a:lnTo>
                  <a:lnTo>
                    <a:pt x="1075" y="460"/>
                  </a:lnTo>
                  <a:lnTo>
                    <a:pt x="1167" y="396"/>
                  </a:lnTo>
                  <a:lnTo>
                    <a:pt x="1253" y="330"/>
                  </a:lnTo>
                  <a:lnTo>
                    <a:pt x="1253" y="330"/>
                  </a:lnTo>
                  <a:lnTo>
                    <a:pt x="1241" y="306"/>
                  </a:lnTo>
                  <a:lnTo>
                    <a:pt x="1223" y="280"/>
                  </a:lnTo>
                  <a:lnTo>
                    <a:pt x="1199" y="246"/>
                  </a:lnTo>
                  <a:lnTo>
                    <a:pt x="1169" y="208"/>
                  </a:lnTo>
                  <a:lnTo>
                    <a:pt x="1131" y="168"/>
                  </a:lnTo>
                  <a:lnTo>
                    <a:pt x="1109" y="148"/>
                  </a:lnTo>
                  <a:lnTo>
                    <a:pt x="1085" y="128"/>
                  </a:lnTo>
                  <a:lnTo>
                    <a:pt x="1061" y="108"/>
                  </a:lnTo>
                  <a:lnTo>
                    <a:pt x="1033" y="88"/>
                  </a:lnTo>
                  <a:lnTo>
                    <a:pt x="1005" y="70"/>
                  </a:lnTo>
                  <a:lnTo>
                    <a:pt x="973" y="54"/>
                  </a:lnTo>
                  <a:lnTo>
                    <a:pt x="941" y="40"/>
                  </a:lnTo>
                  <a:lnTo>
                    <a:pt x="907" y="28"/>
                  </a:lnTo>
                  <a:lnTo>
                    <a:pt x="871" y="16"/>
                  </a:lnTo>
                  <a:lnTo>
                    <a:pt x="833" y="8"/>
                  </a:lnTo>
                  <a:lnTo>
                    <a:pt x="793" y="4"/>
                  </a:lnTo>
                  <a:lnTo>
                    <a:pt x="751" y="0"/>
                  </a:lnTo>
                  <a:lnTo>
                    <a:pt x="707" y="2"/>
                  </a:lnTo>
                  <a:lnTo>
                    <a:pt x="661" y="6"/>
                  </a:lnTo>
                  <a:lnTo>
                    <a:pt x="615" y="14"/>
                  </a:lnTo>
                  <a:lnTo>
                    <a:pt x="564" y="28"/>
                  </a:lnTo>
                  <a:lnTo>
                    <a:pt x="512" y="44"/>
                  </a:lnTo>
                  <a:lnTo>
                    <a:pt x="458" y="66"/>
                  </a:lnTo>
                  <a:lnTo>
                    <a:pt x="404" y="94"/>
                  </a:lnTo>
                  <a:lnTo>
                    <a:pt x="346" y="126"/>
                  </a:lnTo>
                  <a:lnTo>
                    <a:pt x="346" y="126"/>
                  </a:lnTo>
                  <a:lnTo>
                    <a:pt x="324" y="142"/>
                  </a:lnTo>
                  <a:lnTo>
                    <a:pt x="298" y="160"/>
                  </a:lnTo>
                  <a:lnTo>
                    <a:pt x="266" y="188"/>
                  </a:lnTo>
                  <a:lnTo>
                    <a:pt x="228" y="222"/>
                  </a:lnTo>
                  <a:lnTo>
                    <a:pt x="188" y="264"/>
                  </a:lnTo>
                  <a:lnTo>
                    <a:pt x="148" y="310"/>
                  </a:lnTo>
                  <a:lnTo>
                    <a:pt x="128" y="338"/>
                  </a:lnTo>
                  <a:lnTo>
                    <a:pt x="108" y="366"/>
                  </a:lnTo>
                  <a:lnTo>
                    <a:pt x="90" y="394"/>
                  </a:lnTo>
                  <a:lnTo>
                    <a:pt x="72" y="426"/>
                  </a:lnTo>
                  <a:lnTo>
                    <a:pt x="56" y="458"/>
                  </a:lnTo>
                  <a:lnTo>
                    <a:pt x="42" y="492"/>
                  </a:lnTo>
                  <a:lnTo>
                    <a:pt x="28" y="528"/>
                  </a:lnTo>
                  <a:lnTo>
                    <a:pt x="18" y="564"/>
                  </a:lnTo>
                  <a:lnTo>
                    <a:pt x="10" y="602"/>
                  </a:lnTo>
                  <a:lnTo>
                    <a:pt x="4" y="642"/>
                  </a:lnTo>
                  <a:lnTo>
                    <a:pt x="0" y="682"/>
                  </a:lnTo>
                  <a:lnTo>
                    <a:pt x="0" y="724"/>
                  </a:lnTo>
                  <a:lnTo>
                    <a:pt x="4" y="768"/>
                  </a:lnTo>
                  <a:lnTo>
                    <a:pt x="10" y="812"/>
                  </a:lnTo>
                  <a:lnTo>
                    <a:pt x="22" y="858"/>
                  </a:lnTo>
                  <a:lnTo>
                    <a:pt x="36" y="906"/>
                  </a:lnTo>
                  <a:lnTo>
                    <a:pt x="56" y="954"/>
                  </a:lnTo>
                  <a:lnTo>
                    <a:pt x="78" y="1002"/>
                  </a:lnTo>
                  <a:lnTo>
                    <a:pt x="78" y="1002"/>
                  </a:lnTo>
                  <a:close/>
                </a:path>
              </a:pathLst>
            </a:custGeom>
            <a:solidFill>
              <a:srgbClr val="9BBB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21" name="Freeform 28"/>
            <p:cNvSpPr>
              <a:spLocks/>
            </p:cNvSpPr>
            <p:nvPr/>
          </p:nvSpPr>
          <p:spPr bwMode="auto">
            <a:xfrm>
              <a:off x="4971927" y="5845175"/>
              <a:ext cx="1103313" cy="1196975"/>
            </a:xfrm>
            <a:custGeom>
              <a:avLst/>
              <a:gdLst>
                <a:gd name="T0" fmla="*/ 645 w 695"/>
                <a:gd name="T1" fmla="*/ 0 h 754"/>
                <a:gd name="T2" fmla="*/ 645 w 695"/>
                <a:gd name="T3" fmla="*/ 0 h 754"/>
                <a:gd name="T4" fmla="*/ 611 w 695"/>
                <a:gd name="T5" fmla="*/ 8 h 754"/>
                <a:gd name="T6" fmla="*/ 577 w 695"/>
                <a:gd name="T7" fmla="*/ 16 h 754"/>
                <a:gd name="T8" fmla="*/ 540 w 695"/>
                <a:gd name="T9" fmla="*/ 26 h 754"/>
                <a:gd name="T10" fmla="*/ 504 w 695"/>
                <a:gd name="T11" fmla="*/ 40 h 754"/>
                <a:gd name="T12" fmla="*/ 466 w 695"/>
                <a:gd name="T13" fmla="*/ 56 h 754"/>
                <a:gd name="T14" fmla="*/ 426 w 695"/>
                <a:gd name="T15" fmla="*/ 74 h 754"/>
                <a:gd name="T16" fmla="*/ 388 w 695"/>
                <a:gd name="T17" fmla="*/ 94 h 754"/>
                <a:gd name="T18" fmla="*/ 346 w 695"/>
                <a:gd name="T19" fmla="*/ 118 h 754"/>
                <a:gd name="T20" fmla="*/ 346 w 695"/>
                <a:gd name="T21" fmla="*/ 118 h 754"/>
                <a:gd name="T22" fmla="*/ 330 w 695"/>
                <a:gd name="T23" fmla="*/ 128 h 754"/>
                <a:gd name="T24" fmla="*/ 288 w 695"/>
                <a:gd name="T25" fmla="*/ 162 h 754"/>
                <a:gd name="T26" fmla="*/ 258 w 695"/>
                <a:gd name="T27" fmla="*/ 186 h 754"/>
                <a:gd name="T28" fmla="*/ 228 w 695"/>
                <a:gd name="T29" fmla="*/ 216 h 754"/>
                <a:gd name="T30" fmla="*/ 194 w 695"/>
                <a:gd name="T31" fmla="*/ 250 h 754"/>
                <a:gd name="T32" fmla="*/ 160 w 695"/>
                <a:gd name="T33" fmla="*/ 288 h 754"/>
                <a:gd name="T34" fmla="*/ 126 w 695"/>
                <a:gd name="T35" fmla="*/ 332 h 754"/>
                <a:gd name="T36" fmla="*/ 94 w 695"/>
                <a:gd name="T37" fmla="*/ 380 h 754"/>
                <a:gd name="T38" fmla="*/ 80 w 695"/>
                <a:gd name="T39" fmla="*/ 406 h 754"/>
                <a:gd name="T40" fmla="*/ 64 w 695"/>
                <a:gd name="T41" fmla="*/ 432 h 754"/>
                <a:gd name="T42" fmla="*/ 52 w 695"/>
                <a:gd name="T43" fmla="*/ 460 h 754"/>
                <a:gd name="T44" fmla="*/ 40 w 695"/>
                <a:gd name="T45" fmla="*/ 488 h 754"/>
                <a:gd name="T46" fmla="*/ 30 w 695"/>
                <a:gd name="T47" fmla="*/ 518 h 754"/>
                <a:gd name="T48" fmla="*/ 20 w 695"/>
                <a:gd name="T49" fmla="*/ 550 h 754"/>
                <a:gd name="T50" fmla="*/ 12 w 695"/>
                <a:gd name="T51" fmla="*/ 580 h 754"/>
                <a:gd name="T52" fmla="*/ 6 w 695"/>
                <a:gd name="T53" fmla="*/ 614 h 754"/>
                <a:gd name="T54" fmla="*/ 2 w 695"/>
                <a:gd name="T55" fmla="*/ 648 h 754"/>
                <a:gd name="T56" fmla="*/ 0 w 695"/>
                <a:gd name="T57" fmla="*/ 682 h 754"/>
                <a:gd name="T58" fmla="*/ 0 w 695"/>
                <a:gd name="T59" fmla="*/ 718 h 754"/>
                <a:gd name="T60" fmla="*/ 4 w 695"/>
                <a:gd name="T61" fmla="*/ 754 h 754"/>
                <a:gd name="T62" fmla="*/ 4 w 695"/>
                <a:gd name="T63" fmla="*/ 754 h 754"/>
                <a:gd name="T64" fmla="*/ 58 w 695"/>
                <a:gd name="T65" fmla="*/ 734 h 754"/>
                <a:gd name="T66" fmla="*/ 106 w 695"/>
                <a:gd name="T67" fmla="*/ 716 h 754"/>
                <a:gd name="T68" fmla="*/ 164 w 695"/>
                <a:gd name="T69" fmla="*/ 690 h 754"/>
                <a:gd name="T70" fmla="*/ 228 w 695"/>
                <a:gd name="T71" fmla="*/ 660 h 754"/>
                <a:gd name="T72" fmla="*/ 298 w 695"/>
                <a:gd name="T73" fmla="*/ 624 h 754"/>
                <a:gd name="T74" fmla="*/ 370 w 695"/>
                <a:gd name="T75" fmla="*/ 584 h 754"/>
                <a:gd name="T76" fmla="*/ 406 w 695"/>
                <a:gd name="T77" fmla="*/ 560 h 754"/>
                <a:gd name="T78" fmla="*/ 442 w 695"/>
                <a:gd name="T79" fmla="*/ 536 h 754"/>
                <a:gd name="T80" fmla="*/ 476 w 695"/>
                <a:gd name="T81" fmla="*/ 512 h 754"/>
                <a:gd name="T82" fmla="*/ 508 w 695"/>
                <a:gd name="T83" fmla="*/ 486 h 754"/>
                <a:gd name="T84" fmla="*/ 540 w 695"/>
                <a:gd name="T85" fmla="*/ 458 h 754"/>
                <a:gd name="T86" fmla="*/ 571 w 695"/>
                <a:gd name="T87" fmla="*/ 430 h 754"/>
                <a:gd name="T88" fmla="*/ 597 w 695"/>
                <a:gd name="T89" fmla="*/ 400 h 754"/>
                <a:gd name="T90" fmla="*/ 621 w 695"/>
                <a:gd name="T91" fmla="*/ 368 h 754"/>
                <a:gd name="T92" fmla="*/ 643 w 695"/>
                <a:gd name="T93" fmla="*/ 336 h 754"/>
                <a:gd name="T94" fmla="*/ 661 w 695"/>
                <a:gd name="T95" fmla="*/ 304 h 754"/>
                <a:gd name="T96" fmla="*/ 677 w 695"/>
                <a:gd name="T97" fmla="*/ 270 h 754"/>
                <a:gd name="T98" fmla="*/ 687 w 695"/>
                <a:gd name="T99" fmla="*/ 234 h 754"/>
                <a:gd name="T100" fmla="*/ 693 w 695"/>
                <a:gd name="T101" fmla="*/ 198 h 754"/>
                <a:gd name="T102" fmla="*/ 695 w 695"/>
                <a:gd name="T103" fmla="*/ 178 h 754"/>
                <a:gd name="T104" fmla="*/ 695 w 695"/>
                <a:gd name="T105" fmla="*/ 160 h 754"/>
                <a:gd name="T106" fmla="*/ 693 w 695"/>
                <a:gd name="T107" fmla="*/ 140 h 754"/>
                <a:gd name="T108" fmla="*/ 691 w 695"/>
                <a:gd name="T109" fmla="*/ 122 h 754"/>
                <a:gd name="T110" fmla="*/ 687 w 695"/>
                <a:gd name="T111" fmla="*/ 102 h 754"/>
                <a:gd name="T112" fmla="*/ 681 w 695"/>
                <a:gd name="T113" fmla="*/ 82 h 754"/>
                <a:gd name="T114" fmla="*/ 675 w 695"/>
                <a:gd name="T115" fmla="*/ 62 h 754"/>
                <a:gd name="T116" fmla="*/ 667 w 695"/>
                <a:gd name="T117" fmla="*/ 42 h 754"/>
                <a:gd name="T118" fmla="*/ 657 w 695"/>
                <a:gd name="T119" fmla="*/ 22 h 754"/>
                <a:gd name="T120" fmla="*/ 645 w 695"/>
                <a:gd name="T121" fmla="*/ 0 h 754"/>
                <a:gd name="T122" fmla="*/ 645 w 695"/>
                <a:gd name="T123" fmla="*/ 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95" h="754">
                  <a:moveTo>
                    <a:pt x="645" y="0"/>
                  </a:moveTo>
                  <a:lnTo>
                    <a:pt x="645" y="0"/>
                  </a:lnTo>
                  <a:lnTo>
                    <a:pt x="611" y="8"/>
                  </a:lnTo>
                  <a:lnTo>
                    <a:pt x="577" y="16"/>
                  </a:lnTo>
                  <a:lnTo>
                    <a:pt x="540" y="26"/>
                  </a:lnTo>
                  <a:lnTo>
                    <a:pt x="504" y="40"/>
                  </a:lnTo>
                  <a:lnTo>
                    <a:pt x="466" y="56"/>
                  </a:lnTo>
                  <a:lnTo>
                    <a:pt x="426" y="74"/>
                  </a:lnTo>
                  <a:lnTo>
                    <a:pt x="388" y="94"/>
                  </a:lnTo>
                  <a:lnTo>
                    <a:pt x="346" y="118"/>
                  </a:lnTo>
                  <a:lnTo>
                    <a:pt x="346" y="118"/>
                  </a:lnTo>
                  <a:lnTo>
                    <a:pt x="330" y="128"/>
                  </a:lnTo>
                  <a:lnTo>
                    <a:pt x="288" y="162"/>
                  </a:lnTo>
                  <a:lnTo>
                    <a:pt x="258" y="186"/>
                  </a:lnTo>
                  <a:lnTo>
                    <a:pt x="228" y="216"/>
                  </a:lnTo>
                  <a:lnTo>
                    <a:pt x="194" y="250"/>
                  </a:lnTo>
                  <a:lnTo>
                    <a:pt x="160" y="288"/>
                  </a:lnTo>
                  <a:lnTo>
                    <a:pt x="126" y="332"/>
                  </a:lnTo>
                  <a:lnTo>
                    <a:pt x="94" y="380"/>
                  </a:lnTo>
                  <a:lnTo>
                    <a:pt x="80" y="406"/>
                  </a:lnTo>
                  <a:lnTo>
                    <a:pt x="64" y="432"/>
                  </a:lnTo>
                  <a:lnTo>
                    <a:pt x="52" y="460"/>
                  </a:lnTo>
                  <a:lnTo>
                    <a:pt x="40" y="488"/>
                  </a:lnTo>
                  <a:lnTo>
                    <a:pt x="30" y="518"/>
                  </a:lnTo>
                  <a:lnTo>
                    <a:pt x="20" y="550"/>
                  </a:lnTo>
                  <a:lnTo>
                    <a:pt x="12" y="580"/>
                  </a:lnTo>
                  <a:lnTo>
                    <a:pt x="6" y="614"/>
                  </a:lnTo>
                  <a:lnTo>
                    <a:pt x="2" y="648"/>
                  </a:lnTo>
                  <a:lnTo>
                    <a:pt x="0" y="682"/>
                  </a:lnTo>
                  <a:lnTo>
                    <a:pt x="0" y="718"/>
                  </a:lnTo>
                  <a:lnTo>
                    <a:pt x="4" y="754"/>
                  </a:lnTo>
                  <a:lnTo>
                    <a:pt x="4" y="754"/>
                  </a:lnTo>
                  <a:lnTo>
                    <a:pt x="58" y="734"/>
                  </a:lnTo>
                  <a:lnTo>
                    <a:pt x="106" y="716"/>
                  </a:lnTo>
                  <a:lnTo>
                    <a:pt x="164" y="690"/>
                  </a:lnTo>
                  <a:lnTo>
                    <a:pt x="228" y="660"/>
                  </a:lnTo>
                  <a:lnTo>
                    <a:pt x="298" y="624"/>
                  </a:lnTo>
                  <a:lnTo>
                    <a:pt x="370" y="584"/>
                  </a:lnTo>
                  <a:lnTo>
                    <a:pt x="406" y="560"/>
                  </a:lnTo>
                  <a:lnTo>
                    <a:pt x="442" y="536"/>
                  </a:lnTo>
                  <a:lnTo>
                    <a:pt x="476" y="512"/>
                  </a:lnTo>
                  <a:lnTo>
                    <a:pt x="508" y="486"/>
                  </a:lnTo>
                  <a:lnTo>
                    <a:pt x="540" y="458"/>
                  </a:lnTo>
                  <a:lnTo>
                    <a:pt x="571" y="430"/>
                  </a:lnTo>
                  <a:lnTo>
                    <a:pt x="597" y="400"/>
                  </a:lnTo>
                  <a:lnTo>
                    <a:pt x="621" y="368"/>
                  </a:lnTo>
                  <a:lnTo>
                    <a:pt x="643" y="336"/>
                  </a:lnTo>
                  <a:lnTo>
                    <a:pt x="661" y="304"/>
                  </a:lnTo>
                  <a:lnTo>
                    <a:pt x="677" y="270"/>
                  </a:lnTo>
                  <a:lnTo>
                    <a:pt x="687" y="234"/>
                  </a:lnTo>
                  <a:lnTo>
                    <a:pt x="693" y="198"/>
                  </a:lnTo>
                  <a:lnTo>
                    <a:pt x="695" y="178"/>
                  </a:lnTo>
                  <a:lnTo>
                    <a:pt x="695" y="160"/>
                  </a:lnTo>
                  <a:lnTo>
                    <a:pt x="693" y="140"/>
                  </a:lnTo>
                  <a:lnTo>
                    <a:pt x="691" y="122"/>
                  </a:lnTo>
                  <a:lnTo>
                    <a:pt x="687" y="102"/>
                  </a:lnTo>
                  <a:lnTo>
                    <a:pt x="681" y="82"/>
                  </a:lnTo>
                  <a:lnTo>
                    <a:pt x="675" y="62"/>
                  </a:lnTo>
                  <a:lnTo>
                    <a:pt x="667" y="42"/>
                  </a:lnTo>
                  <a:lnTo>
                    <a:pt x="657" y="22"/>
                  </a:lnTo>
                  <a:lnTo>
                    <a:pt x="645" y="0"/>
                  </a:lnTo>
                  <a:lnTo>
                    <a:pt x="645" y="0"/>
                  </a:lnTo>
                  <a:close/>
                </a:path>
              </a:pathLst>
            </a:custGeom>
            <a:solidFill>
              <a:srgbClr val="9BBB59">
                <a:lumMod val="60000"/>
                <a:lumOff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22" name="Freeform 29"/>
            <p:cNvSpPr>
              <a:spLocks/>
            </p:cNvSpPr>
            <p:nvPr/>
          </p:nvSpPr>
          <p:spPr bwMode="auto">
            <a:xfrm>
              <a:off x="7992939" y="6061075"/>
              <a:ext cx="2001838" cy="1416050"/>
            </a:xfrm>
            <a:custGeom>
              <a:avLst/>
              <a:gdLst>
                <a:gd name="T0" fmla="*/ 1145 w 1261"/>
                <a:gd name="T1" fmla="*/ 204 h 892"/>
                <a:gd name="T2" fmla="*/ 1131 w 1261"/>
                <a:gd name="T3" fmla="*/ 224 h 892"/>
                <a:gd name="T4" fmla="*/ 1105 w 1261"/>
                <a:gd name="T5" fmla="*/ 260 h 892"/>
                <a:gd name="T6" fmla="*/ 1075 w 1261"/>
                <a:gd name="T7" fmla="*/ 288 h 892"/>
                <a:gd name="T8" fmla="*/ 1043 w 1261"/>
                <a:gd name="T9" fmla="*/ 312 h 892"/>
                <a:gd name="T10" fmla="*/ 1011 w 1261"/>
                <a:gd name="T11" fmla="*/ 332 h 892"/>
                <a:gd name="T12" fmla="*/ 959 w 1261"/>
                <a:gd name="T13" fmla="*/ 352 h 892"/>
                <a:gd name="T14" fmla="*/ 887 w 1261"/>
                <a:gd name="T15" fmla="*/ 362 h 892"/>
                <a:gd name="T16" fmla="*/ 809 w 1261"/>
                <a:gd name="T17" fmla="*/ 358 h 892"/>
                <a:gd name="T18" fmla="*/ 731 w 1261"/>
                <a:gd name="T19" fmla="*/ 342 h 892"/>
                <a:gd name="T20" fmla="*/ 652 w 1261"/>
                <a:gd name="T21" fmla="*/ 316 h 892"/>
                <a:gd name="T22" fmla="*/ 576 w 1261"/>
                <a:gd name="T23" fmla="*/ 280 h 892"/>
                <a:gd name="T24" fmla="*/ 500 w 1261"/>
                <a:gd name="T25" fmla="*/ 240 h 892"/>
                <a:gd name="T26" fmla="*/ 366 w 1261"/>
                <a:gd name="T27" fmla="*/ 152 h 892"/>
                <a:gd name="T28" fmla="*/ 258 w 1261"/>
                <a:gd name="T29" fmla="*/ 70 h 892"/>
                <a:gd name="T30" fmla="*/ 176 w 1261"/>
                <a:gd name="T31" fmla="*/ 0 h 892"/>
                <a:gd name="T32" fmla="*/ 152 w 1261"/>
                <a:gd name="T33" fmla="*/ 16 h 892"/>
                <a:gd name="T34" fmla="*/ 106 w 1261"/>
                <a:gd name="T35" fmla="*/ 54 h 892"/>
                <a:gd name="T36" fmla="*/ 62 w 1261"/>
                <a:gd name="T37" fmla="*/ 100 h 892"/>
                <a:gd name="T38" fmla="*/ 20 w 1261"/>
                <a:gd name="T39" fmla="*/ 152 h 892"/>
                <a:gd name="T40" fmla="*/ 0 w 1261"/>
                <a:gd name="T41" fmla="*/ 180 h 892"/>
                <a:gd name="T42" fmla="*/ 106 w 1261"/>
                <a:gd name="T43" fmla="*/ 260 h 892"/>
                <a:gd name="T44" fmla="*/ 378 w 1261"/>
                <a:gd name="T45" fmla="*/ 452 h 892"/>
                <a:gd name="T46" fmla="*/ 556 w 1261"/>
                <a:gd name="T47" fmla="*/ 568 h 892"/>
                <a:gd name="T48" fmla="*/ 751 w 1261"/>
                <a:gd name="T49" fmla="*/ 686 h 892"/>
                <a:gd name="T50" fmla="*/ 951 w 1261"/>
                <a:gd name="T51" fmla="*/ 796 h 892"/>
                <a:gd name="T52" fmla="*/ 1151 w 1261"/>
                <a:gd name="T53" fmla="*/ 892 h 892"/>
                <a:gd name="T54" fmla="*/ 1163 w 1261"/>
                <a:gd name="T55" fmla="*/ 876 h 892"/>
                <a:gd name="T56" fmla="*/ 1187 w 1261"/>
                <a:gd name="T57" fmla="*/ 832 h 892"/>
                <a:gd name="T58" fmla="*/ 1217 w 1261"/>
                <a:gd name="T59" fmla="*/ 762 h 892"/>
                <a:gd name="T60" fmla="*/ 1245 w 1261"/>
                <a:gd name="T61" fmla="*/ 672 h 892"/>
                <a:gd name="T62" fmla="*/ 1259 w 1261"/>
                <a:gd name="T63" fmla="*/ 596 h 892"/>
                <a:gd name="T64" fmla="*/ 1261 w 1261"/>
                <a:gd name="T65" fmla="*/ 540 h 892"/>
                <a:gd name="T66" fmla="*/ 1259 w 1261"/>
                <a:gd name="T67" fmla="*/ 482 h 892"/>
                <a:gd name="T68" fmla="*/ 1249 w 1261"/>
                <a:gd name="T69" fmla="*/ 422 h 892"/>
                <a:gd name="T70" fmla="*/ 1231 w 1261"/>
                <a:gd name="T71" fmla="*/ 360 h 892"/>
                <a:gd name="T72" fmla="*/ 1205 w 1261"/>
                <a:gd name="T73" fmla="*/ 298 h 892"/>
                <a:gd name="T74" fmla="*/ 1167 w 1261"/>
                <a:gd name="T75" fmla="*/ 236 h 892"/>
                <a:gd name="T76" fmla="*/ 1145 w 1261"/>
                <a:gd name="T77" fmla="*/ 204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61" h="892">
                  <a:moveTo>
                    <a:pt x="1145" y="204"/>
                  </a:moveTo>
                  <a:lnTo>
                    <a:pt x="1145" y="204"/>
                  </a:lnTo>
                  <a:lnTo>
                    <a:pt x="1145" y="204"/>
                  </a:lnTo>
                  <a:lnTo>
                    <a:pt x="1131" y="224"/>
                  </a:lnTo>
                  <a:lnTo>
                    <a:pt x="1119" y="242"/>
                  </a:lnTo>
                  <a:lnTo>
                    <a:pt x="1105" y="260"/>
                  </a:lnTo>
                  <a:lnTo>
                    <a:pt x="1089" y="274"/>
                  </a:lnTo>
                  <a:lnTo>
                    <a:pt x="1075" y="288"/>
                  </a:lnTo>
                  <a:lnTo>
                    <a:pt x="1059" y="302"/>
                  </a:lnTo>
                  <a:lnTo>
                    <a:pt x="1043" y="312"/>
                  </a:lnTo>
                  <a:lnTo>
                    <a:pt x="1027" y="322"/>
                  </a:lnTo>
                  <a:lnTo>
                    <a:pt x="1011" y="332"/>
                  </a:lnTo>
                  <a:lnTo>
                    <a:pt x="995" y="340"/>
                  </a:lnTo>
                  <a:lnTo>
                    <a:pt x="959" y="352"/>
                  </a:lnTo>
                  <a:lnTo>
                    <a:pt x="923" y="358"/>
                  </a:lnTo>
                  <a:lnTo>
                    <a:pt x="887" y="362"/>
                  </a:lnTo>
                  <a:lnTo>
                    <a:pt x="849" y="362"/>
                  </a:lnTo>
                  <a:lnTo>
                    <a:pt x="809" y="358"/>
                  </a:lnTo>
                  <a:lnTo>
                    <a:pt x="771" y="352"/>
                  </a:lnTo>
                  <a:lnTo>
                    <a:pt x="731" y="342"/>
                  </a:lnTo>
                  <a:lnTo>
                    <a:pt x="693" y="330"/>
                  </a:lnTo>
                  <a:lnTo>
                    <a:pt x="652" y="316"/>
                  </a:lnTo>
                  <a:lnTo>
                    <a:pt x="614" y="300"/>
                  </a:lnTo>
                  <a:lnTo>
                    <a:pt x="576" y="280"/>
                  </a:lnTo>
                  <a:lnTo>
                    <a:pt x="538" y="262"/>
                  </a:lnTo>
                  <a:lnTo>
                    <a:pt x="500" y="240"/>
                  </a:lnTo>
                  <a:lnTo>
                    <a:pt x="430" y="198"/>
                  </a:lnTo>
                  <a:lnTo>
                    <a:pt x="366" y="152"/>
                  </a:lnTo>
                  <a:lnTo>
                    <a:pt x="308" y="110"/>
                  </a:lnTo>
                  <a:lnTo>
                    <a:pt x="258" y="70"/>
                  </a:lnTo>
                  <a:lnTo>
                    <a:pt x="218" y="38"/>
                  </a:lnTo>
                  <a:lnTo>
                    <a:pt x="176" y="0"/>
                  </a:lnTo>
                  <a:lnTo>
                    <a:pt x="176" y="0"/>
                  </a:lnTo>
                  <a:lnTo>
                    <a:pt x="152" y="16"/>
                  </a:lnTo>
                  <a:lnTo>
                    <a:pt x="130" y="34"/>
                  </a:lnTo>
                  <a:lnTo>
                    <a:pt x="106" y="54"/>
                  </a:lnTo>
                  <a:lnTo>
                    <a:pt x="84" y="76"/>
                  </a:lnTo>
                  <a:lnTo>
                    <a:pt x="62" y="100"/>
                  </a:lnTo>
                  <a:lnTo>
                    <a:pt x="42" y="124"/>
                  </a:lnTo>
                  <a:lnTo>
                    <a:pt x="20" y="152"/>
                  </a:lnTo>
                  <a:lnTo>
                    <a:pt x="0" y="180"/>
                  </a:lnTo>
                  <a:lnTo>
                    <a:pt x="0" y="180"/>
                  </a:lnTo>
                  <a:lnTo>
                    <a:pt x="28" y="202"/>
                  </a:lnTo>
                  <a:lnTo>
                    <a:pt x="106" y="260"/>
                  </a:lnTo>
                  <a:lnTo>
                    <a:pt x="226" y="346"/>
                  </a:lnTo>
                  <a:lnTo>
                    <a:pt x="378" y="452"/>
                  </a:lnTo>
                  <a:lnTo>
                    <a:pt x="464" y="508"/>
                  </a:lnTo>
                  <a:lnTo>
                    <a:pt x="556" y="568"/>
                  </a:lnTo>
                  <a:lnTo>
                    <a:pt x="652" y="626"/>
                  </a:lnTo>
                  <a:lnTo>
                    <a:pt x="751" y="686"/>
                  </a:lnTo>
                  <a:lnTo>
                    <a:pt x="851" y="742"/>
                  </a:lnTo>
                  <a:lnTo>
                    <a:pt x="951" y="796"/>
                  </a:lnTo>
                  <a:lnTo>
                    <a:pt x="1053" y="846"/>
                  </a:lnTo>
                  <a:lnTo>
                    <a:pt x="1151" y="892"/>
                  </a:lnTo>
                  <a:lnTo>
                    <a:pt x="1151" y="892"/>
                  </a:lnTo>
                  <a:lnTo>
                    <a:pt x="1163" y="876"/>
                  </a:lnTo>
                  <a:lnTo>
                    <a:pt x="1173" y="856"/>
                  </a:lnTo>
                  <a:lnTo>
                    <a:pt x="1187" y="832"/>
                  </a:lnTo>
                  <a:lnTo>
                    <a:pt x="1203" y="800"/>
                  </a:lnTo>
                  <a:lnTo>
                    <a:pt x="1217" y="762"/>
                  </a:lnTo>
                  <a:lnTo>
                    <a:pt x="1233" y="720"/>
                  </a:lnTo>
                  <a:lnTo>
                    <a:pt x="1245" y="672"/>
                  </a:lnTo>
                  <a:lnTo>
                    <a:pt x="1255" y="622"/>
                  </a:lnTo>
                  <a:lnTo>
                    <a:pt x="1259" y="596"/>
                  </a:lnTo>
                  <a:lnTo>
                    <a:pt x="1261" y="568"/>
                  </a:lnTo>
                  <a:lnTo>
                    <a:pt x="1261" y="540"/>
                  </a:lnTo>
                  <a:lnTo>
                    <a:pt x="1261" y="510"/>
                  </a:lnTo>
                  <a:lnTo>
                    <a:pt x="1259" y="482"/>
                  </a:lnTo>
                  <a:lnTo>
                    <a:pt x="1255" y="452"/>
                  </a:lnTo>
                  <a:lnTo>
                    <a:pt x="1249" y="422"/>
                  </a:lnTo>
                  <a:lnTo>
                    <a:pt x="1241" y="390"/>
                  </a:lnTo>
                  <a:lnTo>
                    <a:pt x="1231" y="360"/>
                  </a:lnTo>
                  <a:lnTo>
                    <a:pt x="1219" y="330"/>
                  </a:lnTo>
                  <a:lnTo>
                    <a:pt x="1205" y="298"/>
                  </a:lnTo>
                  <a:lnTo>
                    <a:pt x="1187" y="266"/>
                  </a:lnTo>
                  <a:lnTo>
                    <a:pt x="1167" y="236"/>
                  </a:lnTo>
                  <a:lnTo>
                    <a:pt x="1145" y="204"/>
                  </a:lnTo>
                  <a:lnTo>
                    <a:pt x="1145" y="204"/>
                  </a:lnTo>
                  <a:close/>
                </a:path>
              </a:pathLst>
            </a:custGeom>
            <a:solidFill>
              <a:srgbClr val="9BBB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23" name="Freeform 30"/>
            <p:cNvSpPr>
              <a:spLocks/>
            </p:cNvSpPr>
            <p:nvPr/>
          </p:nvSpPr>
          <p:spPr bwMode="auto">
            <a:xfrm>
              <a:off x="8272339" y="5902325"/>
              <a:ext cx="1538288" cy="733425"/>
            </a:xfrm>
            <a:custGeom>
              <a:avLst/>
              <a:gdLst>
                <a:gd name="T0" fmla="*/ 969 w 969"/>
                <a:gd name="T1" fmla="*/ 304 h 462"/>
                <a:gd name="T2" fmla="*/ 969 w 969"/>
                <a:gd name="T3" fmla="*/ 304 h 462"/>
                <a:gd name="T4" fmla="*/ 969 w 969"/>
                <a:gd name="T5" fmla="*/ 304 h 462"/>
                <a:gd name="T6" fmla="*/ 947 w 969"/>
                <a:gd name="T7" fmla="*/ 278 h 462"/>
                <a:gd name="T8" fmla="*/ 923 w 969"/>
                <a:gd name="T9" fmla="*/ 252 h 462"/>
                <a:gd name="T10" fmla="*/ 895 w 969"/>
                <a:gd name="T11" fmla="*/ 224 h 462"/>
                <a:gd name="T12" fmla="*/ 867 w 969"/>
                <a:gd name="T13" fmla="*/ 198 h 462"/>
                <a:gd name="T14" fmla="*/ 835 w 969"/>
                <a:gd name="T15" fmla="*/ 172 h 462"/>
                <a:gd name="T16" fmla="*/ 801 w 969"/>
                <a:gd name="T17" fmla="*/ 148 h 462"/>
                <a:gd name="T18" fmla="*/ 763 w 969"/>
                <a:gd name="T19" fmla="*/ 122 h 462"/>
                <a:gd name="T20" fmla="*/ 723 w 969"/>
                <a:gd name="T21" fmla="*/ 98 h 462"/>
                <a:gd name="T22" fmla="*/ 723 w 969"/>
                <a:gd name="T23" fmla="*/ 98 h 462"/>
                <a:gd name="T24" fmla="*/ 707 w 969"/>
                <a:gd name="T25" fmla="*/ 88 h 462"/>
                <a:gd name="T26" fmla="*/ 657 w 969"/>
                <a:gd name="T27" fmla="*/ 66 h 462"/>
                <a:gd name="T28" fmla="*/ 621 w 969"/>
                <a:gd name="T29" fmla="*/ 54 h 462"/>
                <a:gd name="T30" fmla="*/ 581 w 969"/>
                <a:gd name="T31" fmla="*/ 40 h 462"/>
                <a:gd name="T32" fmla="*/ 535 w 969"/>
                <a:gd name="T33" fmla="*/ 26 h 462"/>
                <a:gd name="T34" fmla="*/ 484 w 969"/>
                <a:gd name="T35" fmla="*/ 14 h 462"/>
                <a:gd name="T36" fmla="*/ 428 w 969"/>
                <a:gd name="T37" fmla="*/ 6 h 462"/>
                <a:gd name="T38" fmla="*/ 372 w 969"/>
                <a:gd name="T39" fmla="*/ 0 h 462"/>
                <a:gd name="T40" fmla="*/ 342 w 969"/>
                <a:gd name="T41" fmla="*/ 0 h 462"/>
                <a:gd name="T42" fmla="*/ 312 w 969"/>
                <a:gd name="T43" fmla="*/ 0 h 462"/>
                <a:gd name="T44" fmla="*/ 282 w 969"/>
                <a:gd name="T45" fmla="*/ 2 h 462"/>
                <a:gd name="T46" fmla="*/ 250 w 969"/>
                <a:gd name="T47" fmla="*/ 6 h 462"/>
                <a:gd name="T48" fmla="*/ 218 w 969"/>
                <a:gd name="T49" fmla="*/ 10 h 462"/>
                <a:gd name="T50" fmla="*/ 188 w 969"/>
                <a:gd name="T51" fmla="*/ 16 h 462"/>
                <a:gd name="T52" fmla="*/ 156 w 969"/>
                <a:gd name="T53" fmla="*/ 24 h 462"/>
                <a:gd name="T54" fmla="*/ 124 w 969"/>
                <a:gd name="T55" fmla="*/ 36 h 462"/>
                <a:gd name="T56" fmla="*/ 92 w 969"/>
                <a:gd name="T57" fmla="*/ 48 h 462"/>
                <a:gd name="T58" fmla="*/ 62 w 969"/>
                <a:gd name="T59" fmla="*/ 62 h 462"/>
                <a:gd name="T60" fmla="*/ 30 w 969"/>
                <a:gd name="T61" fmla="*/ 80 h 462"/>
                <a:gd name="T62" fmla="*/ 0 w 969"/>
                <a:gd name="T63" fmla="*/ 100 h 462"/>
                <a:gd name="T64" fmla="*/ 0 w 969"/>
                <a:gd name="T65" fmla="*/ 100 h 462"/>
                <a:gd name="T66" fmla="*/ 42 w 969"/>
                <a:gd name="T67" fmla="*/ 138 h 462"/>
                <a:gd name="T68" fmla="*/ 82 w 969"/>
                <a:gd name="T69" fmla="*/ 170 h 462"/>
                <a:gd name="T70" fmla="*/ 132 w 969"/>
                <a:gd name="T71" fmla="*/ 210 h 462"/>
                <a:gd name="T72" fmla="*/ 190 w 969"/>
                <a:gd name="T73" fmla="*/ 252 h 462"/>
                <a:gd name="T74" fmla="*/ 254 w 969"/>
                <a:gd name="T75" fmla="*/ 298 h 462"/>
                <a:gd name="T76" fmla="*/ 324 w 969"/>
                <a:gd name="T77" fmla="*/ 340 h 462"/>
                <a:gd name="T78" fmla="*/ 362 w 969"/>
                <a:gd name="T79" fmla="*/ 362 h 462"/>
                <a:gd name="T80" fmla="*/ 400 w 969"/>
                <a:gd name="T81" fmla="*/ 380 h 462"/>
                <a:gd name="T82" fmla="*/ 438 w 969"/>
                <a:gd name="T83" fmla="*/ 400 h 462"/>
                <a:gd name="T84" fmla="*/ 476 w 969"/>
                <a:gd name="T85" fmla="*/ 416 h 462"/>
                <a:gd name="T86" fmla="*/ 517 w 969"/>
                <a:gd name="T87" fmla="*/ 430 h 462"/>
                <a:gd name="T88" fmla="*/ 555 w 969"/>
                <a:gd name="T89" fmla="*/ 442 h 462"/>
                <a:gd name="T90" fmla="*/ 595 w 969"/>
                <a:gd name="T91" fmla="*/ 452 h 462"/>
                <a:gd name="T92" fmla="*/ 633 w 969"/>
                <a:gd name="T93" fmla="*/ 458 h 462"/>
                <a:gd name="T94" fmla="*/ 673 w 969"/>
                <a:gd name="T95" fmla="*/ 462 h 462"/>
                <a:gd name="T96" fmla="*/ 711 w 969"/>
                <a:gd name="T97" fmla="*/ 462 h 462"/>
                <a:gd name="T98" fmla="*/ 747 w 969"/>
                <a:gd name="T99" fmla="*/ 458 h 462"/>
                <a:gd name="T100" fmla="*/ 783 w 969"/>
                <a:gd name="T101" fmla="*/ 452 h 462"/>
                <a:gd name="T102" fmla="*/ 819 w 969"/>
                <a:gd name="T103" fmla="*/ 440 h 462"/>
                <a:gd name="T104" fmla="*/ 835 w 969"/>
                <a:gd name="T105" fmla="*/ 432 h 462"/>
                <a:gd name="T106" fmla="*/ 851 w 969"/>
                <a:gd name="T107" fmla="*/ 422 h 462"/>
                <a:gd name="T108" fmla="*/ 867 w 969"/>
                <a:gd name="T109" fmla="*/ 412 h 462"/>
                <a:gd name="T110" fmla="*/ 883 w 969"/>
                <a:gd name="T111" fmla="*/ 402 h 462"/>
                <a:gd name="T112" fmla="*/ 899 w 969"/>
                <a:gd name="T113" fmla="*/ 388 h 462"/>
                <a:gd name="T114" fmla="*/ 913 w 969"/>
                <a:gd name="T115" fmla="*/ 374 h 462"/>
                <a:gd name="T116" fmla="*/ 929 w 969"/>
                <a:gd name="T117" fmla="*/ 360 h 462"/>
                <a:gd name="T118" fmla="*/ 943 w 969"/>
                <a:gd name="T119" fmla="*/ 342 h 462"/>
                <a:gd name="T120" fmla="*/ 955 w 969"/>
                <a:gd name="T121" fmla="*/ 324 h 462"/>
                <a:gd name="T122" fmla="*/ 969 w 969"/>
                <a:gd name="T123" fmla="*/ 304 h 462"/>
                <a:gd name="T124" fmla="*/ 969 w 969"/>
                <a:gd name="T125" fmla="*/ 304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69" h="462">
                  <a:moveTo>
                    <a:pt x="969" y="304"/>
                  </a:moveTo>
                  <a:lnTo>
                    <a:pt x="969" y="304"/>
                  </a:lnTo>
                  <a:lnTo>
                    <a:pt x="969" y="304"/>
                  </a:lnTo>
                  <a:lnTo>
                    <a:pt x="947" y="278"/>
                  </a:lnTo>
                  <a:lnTo>
                    <a:pt x="923" y="252"/>
                  </a:lnTo>
                  <a:lnTo>
                    <a:pt x="895" y="224"/>
                  </a:lnTo>
                  <a:lnTo>
                    <a:pt x="867" y="198"/>
                  </a:lnTo>
                  <a:lnTo>
                    <a:pt x="835" y="172"/>
                  </a:lnTo>
                  <a:lnTo>
                    <a:pt x="801" y="148"/>
                  </a:lnTo>
                  <a:lnTo>
                    <a:pt x="763" y="122"/>
                  </a:lnTo>
                  <a:lnTo>
                    <a:pt x="723" y="98"/>
                  </a:lnTo>
                  <a:lnTo>
                    <a:pt x="723" y="98"/>
                  </a:lnTo>
                  <a:lnTo>
                    <a:pt x="707" y="88"/>
                  </a:lnTo>
                  <a:lnTo>
                    <a:pt x="657" y="66"/>
                  </a:lnTo>
                  <a:lnTo>
                    <a:pt x="621" y="54"/>
                  </a:lnTo>
                  <a:lnTo>
                    <a:pt x="581" y="40"/>
                  </a:lnTo>
                  <a:lnTo>
                    <a:pt x="535" y="26"/>
                  </a:lnTo>
                  <a:lnTo>
                    <a:pt x="484" y="14"/>
                  </a:lnTo>
                  <a:lnTo>
                    <a:pt x="428" y="6"/>
                  </a:lnTo>
                  <a:lnTo>
                    <a:pt x="372" y="0"/>
                  </a:lnTo>
                  <a:lnTo>
                    <a:pt x="342" y="0"/>
                  </a:lnTo>
                  <a:lnTo>
                    <a:pt x="312" y="0"/>
                  </a:lnTo>
                  <a:lnTo>
                    <a:pt x="282" y="2"/>
                  </a:lnTo>
                  <a:lnTo>
                    <a:pt x="250" y="6"/>
                  </a:lnTo>
                  <a:lnTo>
                    <a:pt x="218" y="10"/>
                  </a:lnTo>
                  <a:lnTo>
                    <a:pt x="188" y="16"/>
                  </a:lnTo>
                  <a:lnTo>
                    <a:pt x="156" y="24"/>
                  </a:lnTo>
                  <a:lnTo>
                    <a:pt x="124" y="36"/>
                  </a:lnTo>
                  <a:lnTo>
                    <a:pt x="92" y="48"/>
                  </a:lnTo>
                  <a:lnTo>
                    <a:pt x="62" y="62"/>
                  </a:lnTo>
                  <a:lnTo>
                    <a:pt x="30" y="80"/>
                  </a:lnTo>
                  <a:lnTo>
                    <a:pt x="0" y="100"/>
                  </a:lnTo>
                  <a:lnTo>
                    <a:pt x="0" y="100"/>
                  </a:lnTo>
                  <a:lnTo>
                    <a:pt x="42" y="138"/>
                  </a:lnTo>
                  <a:lnTo>
                    <a:pt x="82" y="170"/>
                  </a:lnTo>
                  <a:lnTo>
                    <a:pt x="132" y="210"/>
                  </a:lnTo>
                  <a:lnTo>
                    <a:pt x="190" y="252"/>
                  </a:lnTo>
                  <a:lnTo>
                    <a:pt x="254" y="298"/>
                  </a:lnTo>
                  <a:lnTo>
                    <a:pt x="324" y="340"/>
                  </a:lnTo>
                  <a:lnTo>
                    <a:pt x="362" y="362"/>
                  </a:lnTo>
                  <a:lnTo>
                    <a:pt x="400" y="380"/>
                  </a:lnTo>
                  <a:lnTo>
                    <a:pt x="438" y="400"/>
                  </a:lnTo>
                  <a:lnTo>
                    <a:pt x="476" y="416"/>
                  </a:lnTo>
                  <a:lnTo>
                    <a:pt x="517" y="430"/>
                  </a:lnTo>
                  <a:lnTo>
                    <a:pt x="555" y="442"/>
                  </a:lnTo>
                  <a:lnTo>
                    <a:pt x="595" y="452"/>
                  </a:lnTo>
                  <a:lnTo>
                    <a:pt x="633" y="458"/>
                  </a:lnTo>
                  <a:lnTo>
                    <a:pt x="673" y="462"/>
                  </a:lnTo>
                  <a:lnTo>
                    <a:pt x="711" y="462"/>
                  </a:lnTo>
                  <a:lnTo>
                    <a:pt x="747" y="458"/>
                  </a:lnTo>
                  <a:lnTo>
                    <a:pt x="783" y="452"/>
                  </a:lnTo>
                  <a:lnTo>
                    <a:pt x="819" y="440"/>
                  </a:lnTo>
                  <a:lnTo>
                    <a:pt x="835" y="432"/>
                  </a:lnTo>
                  <a:lnTo>
                    <a:pt x="851" y="422"/>
                  </a:lnTo>
                  <a:lnTo>
                    <a:pt x="867" y="412"/>
                  </a:lnTo>
                  <a:lnTo>
                    <a:pt x="883" y="402"/>
                  </a:lnTo>
                  <a:lnTo>
                    <a:pt x="899" y="388"/>
                  </a:lnTo>
                  <a:lnTo>
                    <a:pt x="913" y="374"/>
                  </a:lnTo>
                  <a:lnTo>
                    <a:pt x="929" y="360"/>
                  </a:lnTo>
                  <a:lnTo>
                    <a:pt x="943" y="342"/>
                  </a:lnTo>
                  <a:lnTo>
                    <a:pt x="955" y="324"/>
                  </a:lnTo>
                  <a:lnTo>
                    <a:pt x="969" y="304"/>
                  </a:lnTo>
                  <a:lnTo>
                    <a:pt x="969" y="304"/>
                  </a:lnTo>
                  <a:close/>
                </a:path>
              </a:pathLst>
            </a:custGeom>
            <a:solidFill>
              <a:srgbClr val="9BBB59">
                <a:lumMod val="60000"/>
                <a:lumOff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24" name="Freeform 31"/>
            <p:cNvSpPr>
              <a:spLocks/>
            </p:cNvSpPr>
            <p:nvPr/>
          </p:nvSpPr>
          <p:spPr bwMode="auto">
            <a:xfrm>
              <a:off x="8167564" y="7375525"/>
              <a:ext cx="73025" cy="358775"/>
            </a:xfrm>
            <a:custGeom>
              <a:avLst/>
              <a:gdLst>
                <a:gd name="T0" fmla="*/ 46 w 46"/>
                <a:gd name="T1" fmla="*/ 0 h 226"/>
                <a:gd name="T2" fmla="*/ 46 w 46"/>
                <a:gd name="T3" fmla="*/ 226 h 226"/>
                <a:gd name="T4" fmla="*/ 26 w 46"/>
                <a:gd name="T5" fmla="*/ 226 h 226"/>
                <a:gd name="T6" fmla="*/ 26 w 46"/>
                <a:gd name="T7" fmla="*/ 16 h 226"/>
                <a:gd name="T8" fmla="*/ 12 w 46"/>
                <a:gd name="T9" fmla="*/ 20 h 226"/>
                <a:gd name="T10" fmla="*/ 12 w 46"/>
                <a:gd name="T11" fmla="*/ 20 h 226"/>
                <a:gd name="T12" fmla="*/ 0 w 46"/>
                <a:gd name="T13" fmla="*/ 22 h 226"/>
                <a:gd name="T14" fmla="*/ 0 w 46"/>
                <a:gd name="T15" fmla="*/ 14 h 226"/>
                <a:gd name="T16" fmla="*/ 0 w 46"/>
                <a:gd name="T17" fmla="*/ 14 h 226"/>
                <a:gd name="T18" fmla="*/ 20 w 46"/>
                <a:gd name="T19" fmla="*/ 0 h 226"/>
                <a:gd name="T20" fmla="*/ 46 w 46"/>
                <a:gd name="T21"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226">
                  <a:moveTo>
                    <a:pt x="46" y="0"/>
                  </a:moveTo>
                  <a:lnTo>
                    <a:pt x="46" y="226"/>
                  </a:lnTo>
                  <a:lnTo>
                    <a:pt x="26" y="226"/>
                  </a:lnTo>
                  <a:lnTo>
                    <a:pt x="26" y="16"/>
                  </a:lnTo>
                  <a:lnTo>
                    <a:pt x="12" y="20"/>
                  </a:lnTo>
                  <a:lnTo>
                    <a:pt x="12" y="20"/>
                  </a:lnTo>
                  <a:lnTo>
                    <a:pt x="0" y="22"/>
                  </a:lnTo>
                  <a:lnTo>
                    <a:pt x="0" y="14"/>
                  </a:lnTo>
                  <a:lnTo>
                    <a:pt x="0" y="14"/>
                  </a:lnTo>
                  <a:lnTo>
                    <a:pt x="20" y="0"/>
                  </a:lnTo>
                  <a:lnTo>
                    <a:pt x="46" y="0"/>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25" name="Freeform 32"/>
            <p:cNvSpPr>
              <a:spLocks/>
            </p:cNvSpPr>
            <p:nvPr/>
          </p:nvSpPr>
          <p:spPr bwMode="auto">
            <a:xfrm>
              <a:off x="8710489" y="7924800"/>
              <a:ext cx="241300" cy="361950"/>
            </a:xfrm>
            <a:custGeom>
              <a:avLst/>
              <a:gdLst>
                <a:gd name="T0" fmla="*/ 152 w 152"/>
                <a:gd name="T1" fmla="*/ 228 h 228"/>
                <a:gd name="T2" fmla="*/ 0 w 152"/>
                <a:gd name="T3" fmla="*/ 228 h 228"/>
                <a:gd name="T4" fmla="*/ 6 w 152"/>
                <a:gd name="T5" fmla="*/ 186 h 228"/>
                <a:gd name="T6" fmla="*/ 24 w 152"/>
                <a:gd name="T7" fmla="*/ 156 h 228"/>
                <a:gd name="T8" fmla="*/ 50 w 152"/>
                <a:gd name="T9" fmla="*/ 134 h 228"/>
                <a:gd name="T10" fmla="*/ 84 w 152"/>
                <a:gd name="T11" fmla="*/ 114 h 228"/>
                <a:gd name="T12" fmla="*/ 84 w 152"/>
                <a:gd name="T13" fmla="*/ 114 h 228"/>
                <a:gd name="T14" fmla="*/ 102 w 152"/>
                <a:gd name="T15" fmla="*/ 102 h 228"/>
                <a:gd name="T16" fmla="*/ 116 w 152"/>
                <a:gd name="T17" fmla="*/ 90 h 228"/>
                <a:gd name="T18" fmla="*/ 124 w 152"/>
                <a:gd name="T19" fmla="*/ 74 h 228"/>
                <a:gd name="T20" fmla="*/ 126 w 152"/>
                <a:gd name="T21" fmla="*/ 60 h 228"/>
                <a:gd name="T22" fmla="*/ 124 w 152"/>
                <a:gd name="T23" fmla="*/ 52 h 228"/>
                <a:gd name="T24" fmla="*/ 118 w 152"/>
                <a:gd name="T25" fmla="*/ 36 h 228"/>
                <a:gd name="T26" fmla="*/ 106 w 152"/>
                <a:gd name="T27" fmla="*/ 24 h 228"/>
                <a:gd name="T28" fmla="*/ 86 w 152"/>
                <a:gd name="T29" fmla="*/ 16 h 228"/>
                <a:gd name="T30" fmla="*/ 74 w 152"/>
                <a:gd name="T31" fmla="*/ 14 h 228"/>
                <a:gd name="T32" fmla="*/ 56 w 152"/>
                <a:gd name="T33" fmla="*/ 18 h 228"/>
                <a:gd name="T34" fmla="*/ 30 w 152"/>
                <a:gd name="T35" fmla="*/ 32 h 228"/>
                <a:gd name="T36" fmla="*/ 24 w 152"/>
                <a:gd name="T37" fmla="*/ 40 h 228"/>
                <a:gd name="T38" fmla="*/ 8 w 152"/>
                <a:gd name="T39" fmla="*/ 28 h 228"/>
                <a:gd name="T40" fmla="*/ 34 w 152"/>
                <a:gd name="T41" fmla="*/ 8 h 228"/>
                <a:gd name="T42" fmla="*/ 74 w 152"/>
                <a:gd name="T43" fmla="*/ 0 h 228"/>
                <a:gd name="T44" fmla="*/ 92 w 152"/>
                <a:gd name="T45" fmla="*/ 2 h 228"/>
                <a:gd name="T46" fmla="*/ 118 w 152"/>
                <a:gd name="T47" fmla="*/ 10 h 228"/>
                <a:gd name="T48" fmla="*/ 136 w 152"/>
                <a:gd name="T49" fmla="*/ 26 h 228"/>
                <a:gd name="T50" fmla="*/ 144 w 152"/>
                <a:gd name="T51" fmla="*/ 48 h 228"/>
                <a:gd name="T52" fmla="*/ 146 w 152"/>
                <a:gd name="T53" fmla="*/ 60 h 228"/>
                <a:gd name="T54" fmla="*/ 142 w 152"/>
                <a:gd name="T55" fmla="*/ 80 h 228"/>
                <a:gd name="T56" fmla="*/ 132 w 152"/>
                <a:gd name="T57" fmla="*/ 100 h 228"/>
                <a:gd name="T58" fmla="*/ 114 w 152"/>
                <a:gd name="T59" fmla="*/ 118 h 228"/>
                <a:gd name="T60" fmla="*/ 90 w 152"/>
                <a:gd name="T61" fmla="*/ 134 h 228"/>
                <a:gd name="T62" fmla="*/ 66 w 152"/>
                <a:gd name="T63" fmla="*/ 148 h 228"/>
                <a:gd name="T64" fmla="*/ 46 w 152"/>
                <a:gd name="T65" fmla="*/ 164 h 228"/>
                <a:gd name="T66" fmla="*/ 32 w 152"/>
                <a:gd name="T67" fmla="*/ 186 h 228"/>
                <a:gd name="T68" fmla="*/ 26 w 152"/>
                <a:gd name="T69" fmla="*/ 212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2" h="228">
                  <a:moveTo>
                    <a:pt x="152" y="212"/>
                  </a:moveTo>
                  <a:lnTo>
                    <a:pt x="152" y="228"/>
                  </a:lnTo>
                  <a:lnTo>
                    <a:pt x="0" y="228"/>
                  </a:lnTo>
                  <a:lnTo>
                    <a:pt x="0" y="228"/>
                  </a:lnTo>
                  <a:lnTo>
                    <a:pt x="2" y="204"/>
                  </a:lnTo>
                  <a:lnTo>
                    <a:pt x="6" y="186"/>
                  </a:lnTo>
                  <a:lnTo>
                    <a:pt x="14" y="170"/>
                  </a:lnTo>
                  <a:lnTo>
                    <a:pt x="24" y="156"/>
                  </a:lnTo>
                  <a:lnTo>
                    <a:pt x="36" y="144"/>
                  </a:lnTo>
                  <a:lnTo>
                    <a:pt x="50" y="134"/>
                  </a:lnTo>
                  <a:lnTo>
                    <a:pt x="66" y="124"/>
                  </a:lnTo>
                  <a:lnTo>
                    <a:pt x="84" y="114"/>
                  </a:lnTo>
                  <a:lnTo>
                    <a:pt x="84" y="114"/>
                  </a:lnTo>
                  <a:lnTo>
                    <a:pt x="84" y="114"/>
                  </a:lnTo>
                  <a:lnTo>
                    <a:pt x="94" y="108"/>
                  </a:lnTo>
                  <a:lnTo>
                    <a:pt x="102" y="102"/>
                  </a:lnTo>
                  <a:lnTo>
                    <a:pt x="110" y="96"/>
                  </a:lnTo>
                  <a:lnTo>
                    <a:pt x="116" y="90"/>
                  </a:lnTo>
                  <a:lnTo>
                    <a:pt x="120" y="82"/>
                  </a:lnTo>
                  <a:lnTo>
                    <a:pt x="124" y="74"/>
                  </a:lnTo>
                  <a:lnTo>
                    <a:pt x="124" y="68"/>
                  </a:lnTo>
                  <a:lnTo>
                    <a:pt x="126" y="60"/>
                  </a:lnTo>
                  <a:lnTo>
                    <a:pt x="126" y="60"/>
                  </a:lnTo>
                  <a:lnTo>
                    <a:pt x="124" y="52"/>
                  </a:lnTo>
                  <a:lnTo>
                    <a:pt x="122" y="44"/>
                  </a:lnTo>
                  <a:lnTo>
                    <a:pt x="118" y="36"/>
                  </a:lnTo>
                  <a:lnTo>
                    <a:pt x="114" y="30"/>
                  </a:lnTo>
                  <a:lnTo>
                    <a:pt x="106" y="24"/>
                  </a:lnTo>
                  <a:lnTo>
                    <a:pt x="98" y="20"/>
                  </a:lnTo>
                  <a:lnTo>
                    <a:pt x="86" y="16"/>
                  </a:lnTo>
                  <a:lnTo>
                    <a:pt x="74" y="14"/>
                  </a:lnTo>
                  <a:lnTo>
                    <a:pt x="74" y="14"/>
                  </a:lnTo>
                  <a:lnTo>
                    <a:pt x="64" y="16"/>
                  </a:lnTo>
                  <a:lnTo>
                    <a:pt x="56" y="18"/>
                  </a:lnTo>
                  <a:lnTo>
                    <a:pt x="40" y="24"/>
                  </a:lnTo>
                  <a:lnTo>
                    <a:pt x="30" y="32"/>
                  </a:lnTo>
                  <a:lnTo>
                    <a:pt x="24" y="40"/>
                  </a:lnTo>
                  <a:lnTo>
                    <a:pt x="24" y="40"/>
                  </a:lnTo>
                  <a:lnTo>
                    <a:pt x="8" y="28"/>
                  </a:lnTo>
                  <a:lnTo>
                    <a:pt x="8" y="28"/>
                  </a:lnTo>
                  <a:lnTo>
                    <a:pt x="18" y="18"/>
                  </a:lnTo>
                  <a:lnTo>
                    <a:pt x="34" y="8"/>
                  </a:lnTo>
                  <a:lnTo>
                    <a:pt x="52" y="2"/>
                  </a:lnTo>
                  <a:lnTo>
                    <a:pt x="74" y="0"/>
                  </a:lnTo>
                  <a:lnTo>
                    <a:pt x="74" y="0"/>
                  </a:lnTo>
                  <a:lnTo>
                    <a:pt x="92" y="2"/>
                  </a:lnTo>
                  <a:lnTo>
                    <a:pt x="106" y="4"/>
                  </a:lnTo>
                  <a:lnTo>
                    <a:pt x="118" y="10"/>
                  </a:lnTo>
                  <a:lnTo>
                    <a:pt x="128" y="18"/>
                  </a:lnTo>
                  <a:lnTo>
                    <a:pt x="136" y="26"/>
                  </a:lnTo>
                  <a:lnTo>
                    <a:pt x="142" y="36"/>
                  </a:lnTo>
                  <a:lnTo>
                    <a:pt x="144" y="48"/>
                  </a:lnTo>
                  <a:lnTo>
                    <a:pt x="146" y="60"/>
                  </a:lnTo>
                  <a:lnTo>
                    <a:pt x="146" y="60"/>
                  </a:lnTo>
                  <a:lnTo>
                    <a:pt x="144" y="70"/>
                  </a:lnTo>
                  <a:lnTo>
                    <a:pt x="142" y="80"/>
                  </a:lnTo>
                  <a:lnTo>
                    <a:pt x="138" y="90"/>
                  </a:lnTo>
                  <a:lnTo>
                    <a:pt x="132" y="100"/>
                  </a:lnTo>
                  <a:lnTo>
                    <a:pt x="124" y="110"/>
                  </a:lnTo>
                  <a:lnTo>
                    <a:pt x="114" y="118"/>
                  </a:lnTo>
                  <a:lnTo>
                    <a:pt x="104" y="126"/>
                  </a:lnTo>
                  <a:lnTo>
                    <a:pt x="90" y="134"/>
                  </a:lnTo>
                  <a:lnTo>
                    <a:pt x="90" y="134"/>
                  </a:lnTo>
                  <a:lnTo>
                    <a:pt x="66" y="148"/>
                  </a:lnTo>
                  <a:lnTo>
                    <a:pt x="54" y="156"/>
                  </a:lnTo>
                  <a:lnTo>
                    <a:pt x="46" y="164"/>
                  </a:lnTo>
                  <a:lnTo>
                    <a:pt x="38" y="174"/>
                  </a:lnTo>
                  <a:lnTo>
                    <a:pt x="32" y="186"/>
                  </a:lnTo>
                  <a:lnTo>
                    <a:pt x="28" y="198"/>
                  </a:lnTo>
                  <a:lnTo>
                    <a:pt x="26" y="212"/>
                  </a:lnTo>
                  <a:lnTo>
                    <a:pt x="152" y="212"/>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26" name="Freeform 33"/>
            <p:cNvSpPr>
              <a:spLocks/>
            </p:cNvSpPr>
            <p:nvPr/>
          </p:nvSpPr>
          <p:spPr bwMode="auto">
            <a:xfrm>
              <a:off x="8932739" y="8699500"/>
              <a:ext cx="271463" cy="368300"/>
            </a:xfrm>
            <a:custGeom>
              <a:avLst/>
              <a:gdLst>
                <a:gd name="T0" fmla="*/ 6 w 171"/>
                <a:gd name="T1" fmla="*/ 22 h 232"/>
                <a:gd name="T2" fmla="*/ 22 w 171"/>
                <a:gd name="T3" fmla="*/ 14 h 232"/>
                <a:gd name="T4" fmla="*/ 60 w 171"/>
                <a:gd name="T5" fmla="*/ 2 h 232"/>
                <a:gd name="T6" fmla="*/ 85 w 171"/>
                <a:gd name="T7" fmla="*/ 0 h 232"/>
                <a:gd name="T8" fmla="*/ 111 w 171"/>
                <a:gd name="T9" fmla="*/ 4 h 232"/>
                <a:gd name="T10" fmla="*/ 135 w 171"/>
                <a:gd name="T11" fmla="*/ 12 h 232"/>
                <a:gd name="T12" fmla="*/ 151 w 171"/>
                <a:gd name="T13" fmla="*/ 28 h 232"/>
                <a:gd name="T14" fmla="*/ 157 w 171"/>
                <a:gd name="T15" fmla="*/ 52 h 232"/>
                <a:gd name="T16" fmla="*/ 157 w 171"/>
                <a:gd name="T17" fmla="*/ 62 h 232"/>
                <a:gd name="T18" fmla="*/ 151 w 171"/>
                <a:gd name="T19" fmla="*/ 80 h 232"/>
                <a:gd name="T20" fmla="*/ 141 w 171"/>
                <a:gd name="T21" fmla="*/ 94 h 232"/>
                <a:gd name="T22" fmla="*/ 127 w 171"/>
                <a:gd name="T23" fmla="*/ 104 h 232"/>
                <a:gd name="T24" fmla="*/ 115 w 171"/>
                <a:gd name="T25" fmla="*/ 108 h 232"/>
                <a:gd name="T26" fmla="*/ 147 w 171"/>
                <a:gd name="T27" fmla="*/ 118 h 232"/>
                <a:gd name="T28" fmla="*/ 161 w 171"/>
                <a:gd name="T29" fmla="*/ 132 h 232"/>
                <a:gd name="T30" fmla="*/ 171 w 171"/>
                <a:gd name="T31" fmla="*/ 152 h 232"/>
                <a:gd name="T32" fmla="*/ 171 w 171"/>
                <a:gd name="T33" fmla="*/ 164 h 232"/>
                <a:gd name="T34" fmla="*/ 165 w 171"/>
                <a:gd name="T35" fmla="*/ 190 h 232"/>
                <a:gd name="T36" fmla="*/ 147 w 171"/>
                <a:gd name="T37" fmla="*/ 212 h 232"/>
                <a:gd name="T38" fmla="*/ 117 w 171"/>
                <a:gd name="T39" fmla="*/ 228 h 232"/>
                <a:gd name="T40" fmla="*/ 77 w 171"/>
                <a:gd name="T41" fmla="*/ 232 h 232"/>
                <a:gd name="T42" fmla="*/ 46 w 171"/>
                <a:gd name="T43" fmla="*/ 232 h 232"/>
                <a:gd name="T44" fmla="*/ 8 w 171"/>
                <a:gd name="T45" fmla="*/ 224 h 232"/>
                <a:gd name="T46" fmla="*/ 0 w 171"/>
                <a:gd name="T47" fmla="*/ 204 h 232"/>
                <a:gd name="T48" fmla="*/ 18 w 171"/>
                <a:gd name="T49" fmla="*/ 212 h 232"/>
                <a:gd name="T50" fmla="*/ 56 w 171"/>
                <a:gd name="T51" fmla="*/ 218 h 232"/>
                <a:gd name="T52" fmla="*/ 74 w 171"/>
                <a:gd name="T53" fmla="*/ 220 h 232"/>
                <a:gd name="T54" fmla="*/ 109 w 171"/>
                <a:gd name="T55" fmla="*/ 214 h 232"/>
                <a:gd name="T56" fmla="*/ 131 w 171"/>
                <a:gd name="T57" fmla="*/ 198 h 232"/>
                <a:gd name="T58" fmla="*/ 141 w 171"/>
                <a:gd name="T59" fmla="*/ 180 h 232"/>
                <a:gd name="T60" fmla="*/ 145 w 171"/>
                <a:gd name="T61" fmla="*/ 164 h 232"/>
                <a:gd name="T62" fmla="*/ 145 w 171"/>
                <a:gd name="T63" fmla="*/ 156 h 232"/>
                <a:gd name="T64" fmla="*/ 137 w 171"/>
                <a:gd name="T65" fmla="*/ 140 h 232"/>
                <a:gd name="T66" fmla="*/ 121 w 171"/>
                <a:gd name="T67" fmla="*/ 126 h 232"/>
                <a:gd name="T68" fmla="*/ 97 w 171"/>
                <a:gd name="T69" fmla="*/ 118 h 232"/>
                <a:gd name="T70" fmla="*/ 54 w 171"/>
                <a:gd name="T71" fmla="*/ 116 h 232"/>
                <a:gd name="T72" fmla="*/ 83 w 171"/>
                <a:gd name="T73" fmla="*/ 100 h 232"/>
                <a:gd name="T74" fmla="*/ 95 w 171"/>
                <a:gd name="T75" fmla="*/ 100 h 232"/>
                <a:gd name="T76" fmla="*/ 115 w 171"/>
                <a:gd name="T77" fmla="*/ 92 h 232"/>
                <a:gd name="T78" fmla="*/ 127 w 171"/>
                <a:gd name="T79" fmla="*/ 80 h 232"/>
                <a:gd name="T80" fmla="*/ 133 w 171"/>
                <a:gd name="T81" fmla="*/ 66 h 232"/>
                <a:gd name="T82" fmla="*/ 133 w 171"/>
                <a:gd name="T83" fmla="*/ 56 h 232"/>
                <a:gd name="T84" fmla="*/ 131 w 171"/>
                <a:gd name="T85" fmla="*/ 42 h 232"/>
                <a:gd name="T86" fmla="*/ 121 w 171"/>
                <a:gd name="T87" fmla="*/ 28 h 232"/>
                <a:gd name="T88" fmla="*/ 107 w 171"/>
                <a:gd name="T89" fmla="*/ 18 h 232"/>
                <a:gd name="T90" fmla="*/ 85 w 171"/>
                <a:gd name="T91" fmla="*/ 16 h 232"/>
                <a:gd name="T92" fmla="*/ 60 w 171"/>
                <a:gd name="T93" fmla="*/ 18 h 232"/>
                <a:gd name="T94" fmla="*/ 20 w 171"/>
                <a:gd name="T95" fmla="*/ 32 h 232"/>
                <a:gd name="T96" fmla="*/ 6 w 171"/>
                <a:gd name="T97" fmla="*/ 38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1" h="232">
                  <a:moveTo>
                    <a:pt x="6" y="38"/>
                  </a:moveTo>
                  <a:lnTo>
                    <a:pt x="6" y="22"/>
                  </a:lnTo>
                  <a:lnTo>
                    <a:pt x="6" y="22"/>
                  </a:lnTo>
                  <a:lnTo>
                    <a:pt x="22" y="14"/>
                  </a:lnTo>
                  <a:lnTo>
                    <a:pt x="40" y="8"/>
                  </a:lnTo>
                  <a:lnTo>
                    <a:pt x="60" y="2"/>
                  </a:lnTo>
                  <a:lnTo>
                    <a:pt x="85" y="0"/>
                  </a:lnTo>
                  <a:lnTo>
                    <a:pt x="85" y="0"/>
                  </a:lnTo>
                  <a:lnTo>
                    <a:pt x="97" y="0"/>
                  </a:lnTo>
                  <a:lnTo>
                    <a:pt x="111" y="4"/>
                  </a:lnTo>
                  <a:lnTo>
                    <a:pt x="123" y="6"/>
                  </a:lnTo>
                  <a:lnTo>
                    <a:pt x="135" y="12"/>
                  </a:lnTo>
                  <a:lnTo>
                    <a:pt x="143" y="20"/>
                  </a:lnTo>
                  <a:lnTo>
                    <a:pt x="151" y="28"/>
                  </a:lnTo>
                  <a:lnTo>
                    <a:pt x="155" y="40"/>
                  </a:lnTo>
                  <a:lnTo>
                    <a:pt x="157" y="52"/>
                  </a:lnTo>
                  <a:lnTo>
                    <a:pt x="157" y="52"/>
                  </a:lnTo>
                  <a:lnTo>
                    <a:pt x="157" y="62"/>
                  </a:lnTo>
                  <a:lnTo>
                    <a:pt x="155" y="72"/>
                  </a:lnTo>
                  <a:lnTo>
                    <a:pt x="151" y="80"/>
                  </a:lnTo>
                  <a:lnTo>
                    <a:pt x="147" y="88"/>
                  </a:lnTo>
                  <a:lnTo>
                    <a:pt x="141" y="94"/>
                  </a:lnTo>
                  <a:lnTo>
                    <a:pt x="135" y="100"/>
                  </a:lnTo>
                  <a:lnTo>
                    <a:pt x="127" y="104"/>
                  </a:lnTo>
                  <a:lnTo>
                    <a:pt x="115" y="108"/>
                  </a:lnTo>
                  <a:lnTo>
                    <a:pt x="115" y="108"/>
                  </a:lnTo>
                  <a:lnTo>
                    <a:pt x="137" y="114"/>
                  </a:lnTo>
                  <a:lnTo>
                    <a:pt x="147" y="118"/>
                  </a:lnTo>
                  <a:lnTo>
                    <a:pt x="155" y="124"/>
                  </a:lnTo>
                  <a:lnTo>
                    <a:pt x="161" y="132"/>
                  </a:lnTo>
                  <a:lnTo>
                    <a:pt x="167" y="140"/>
                  </a:lnTo>
                  <a:lnTo>
                    <a:pt x="171" y="152"/>
                  </a:lnTo>
                  <a:lnTo>
                    <a:pt x="171" y="164"/>
                  </a:lnTo>
                  <a:lnTo>
                    <a:pt x="171" y="164"/>
                  </a:lnTo>
                  <a:lnTo>
                    <a:pt x="169" y="178"/>
                  </a:lnTo>
                  <a:lnTo>
                    <a:pt x="165" y="190"/>
                  </a:lnTo>
                  <a:lnTo>
                    <a:pt x="157" y="202"/>
                  </a:lnTo>
                  <a:lnTo>
                    <a:pt x="147" y="212"/>
                  </a:lnTo>
                  <a:lnTo>
                    <a:pt x="133" y="220"/>
                  </a:lnTo>
                  <a:lnTo>
                    <a:pt x="117" y="228"/>
                  </a:lnTo>
                  <a:lnTo>
                    <a:pt x="97" y="232"/>
                  </a:lnTo>
                  <a:lnTo>
                    <a:pt x="77" y="232"/>
                  </a:lnTo>
                  <a:lnTo>
                    <a:pt x="77" y="232"/>
                  </a:lnTo>
                  <a:lnTo>
                    <a:pt x="46" y="232"/>
                  </a:lnTo>
                  <a:lnTo>
                    <a:pt x="24" y="228"/>
                  </a:lnTo>
                  <a:lnTo>
                    <a:pt x="8" y="224"/>
                  </a:lnTo>
                  <a:lnTo>
                    <a:pt x="0" y="220"/>
                  </a:lnTo>
                  <a:lnTo>
                    <a:pt x="0" y="204"/>
                  </a:lnTo>
                  <a:lnTo>
                    <a:pt x="0" y="204"/>
                  </a:lnTo>
                  <a:lnTo>
                    <a:pt x="18" y="212"/>
                  </a:lnTo>
                  <a:lnTo>
                    <a:pt x="36" y="216"/>
                  </a:lnTo>
                  <a:lnTo>
                    <a:pt x="56" y="218"/>
                  </a:lnTo>
                  <a:lnTo>
                    <a:pt x="74" y="220"/>
                  </a:lnTo>
                  <a:lnTo>
                    <a:pt x="74" y="220"/>
                  </a:lnTo>
                  <a:lnTo>
                    <a:pt x="93" y="218"/>
                  </a:lnTo>
                  <a:lnTo>
                    <a:pt x="109" y="214"/>
                  </a:lnTo>
                  <a:lnTo>
                    <a:pt x="121" y="206"/>
                  </a:lnTo>
                  <a:lnTo>
                    <a:pt x="131" y="198"/>
                  </a:lnTo>
                  <a:lnTo>
                    <a:pt x="137" y="190"/>
                  </a:lnTo>
                  <a:lnTo>
                    <a:pt x="141" y="180"/>
                  </a:lnTo>
                  <a:lnTo>
                    <a:pt x="145" y="172"/>
                  </a:lnTo>
                  <a:lnTo>
                    <a:pt x="145" y="164"/>
                  </a:lnTo>
                  <a:lnTo>
                    <a:pt x="145" y="164"/>
                  </a:lnTo>
                  <a:lnTo>
                    <a:pt x="145" y="156"/>
                  </a:lnTo>
                  <a:lnTo>
                    <a:pt x="141" y="148"/>
                  </a:lnTo>
                  <a:lnTo>
                    <a:pt x="137" y="140"/>
                  </a:lnTo>
                  <a:lnTo>
                    <a:pt x="129" y="132"/>
                  </a:lnTo>
                  <a:lnTo>
                    <a:pt x="121" y="126"/>
                  </a:lnTo>
                  <a:lnTo>
                    <a:pt x="109" y="120"/>
                  </a:lnTo>
                  <a:lnTo>
                    <a:pt x="97" y="118"/>
                  </a:lnTo>
                  <a:lnTo>
                    <a:pt x="83" y="116"/>
                  </a:lnTo>
                  <a:lnTo>
                    <a:pt x="54" y="116"/>
                  </a:lnTo>
                  <a:lnTo>
                    <a:pt x="54" y="100"/>
                  </a:lnTo>
                  <a:lnTo>
                    <a:pt x="83" y="100"/>
                  </a:lnTo>
                  <a:lnTo>
                    <a:pt x="83" y="100"/>
                  </a:lnTo>
                  <a:lnTo>
                    <a:pt x="95" y="100"/>
                  </a:lnTo>
                  <a:lnTo>
                    <a:pt x="107" y="98"/>
                  </a:lnTo>
                  <a:lnTo>
                    <a:pt x="115" y="92"/>
                  </a:lnTo>
                  <a:lnTo>
                    <a:pt x="123" y="88"/>
                  </a:lnTo>
                  <a:lnTo>
                    <a:pt x="127" y="80"/>
                  </a:lnTo>
                  <a:lnTo>
                    <a:pt x="131" y="74"/>
                  </a:lnTo>
                  <a:lnTo>
                    <a:pt x="133" y="66"/>
                  </a:lnTo>
                  <a:lnTo>
                    <a:pt x="133" y="56"/>
                  </a:lnTo>
                  <a:lnTo>
                    <a:pt x="133" y="56"/>
                  </a:lnTo>
                  <a:lnTo>
                    <a:pt x="133" y="50"/>
                  </a:lnTo>
                  <a:lnTo>
                    <a:pt x="131" y="42"/>
                  </a:lnTo>
                  <a:lnTo>
                    <a:pt x="127" y="34"/>
                  </a:lnTo>
                  <a:lnTo>
                    <a:pt x="121" y="28"/>
                  </a:lnTo>
                  <a:lnTo>
                    <a:pt x="115" y="24"/>
                  </a:lnTo>
                  <a:lnTo>
                    <a:pt x="107" y="18"/>
                  </a:lnTo>
                  <a:lnTo>
                    <a:pt x="97" y="16"/>
                  </a:lnTo>
                  <a:lnTo>
                    <a:pt x="85" y="16"/>
                  </a:lnTo>
                  <a:lnTo>
                    <a:pt x="85" y="16"/>
                  </a:lnTo>
                  <a:lnTo>
                    <a:pt x="60" y="18"/>
                  </a:lnTo>
                  <a:lnTo>
                    <a:pt x="40" y="24"/>
                  </a:lnTo>
                  <a:lnTo>
                    <a:pt x="20" y="32"/>
                  </a:lnTo>
                  <a:lnTo>
                    <a:pt x="6" y="38"/>
                  </a:lnTo>
                  <a:lnTo>
                    <a:pt x="6" y="38"/>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27" name="Freeform 34"/>
            <p:cNvSpPr>
              <a:spLocks noEditPoints="1"/>
            </p:cNvSpPr>
            <p:nvPr/>
          </p:nvSpPr>
          <p:spPr bwMode="auto">
            <a:xfrm>
              <a:off x="8650164" y="9472612"/>
              <a:ext cx="307975" cy="361950"/>
            </a:xfrm>
            <a:custGeom>
              <a:avLst/>
              <a:gdLst>
                <a:gd name="T0" fmla="*/ 0 w 194"/>
                <a:gd name="T1" fmla="*/ 164 h 228"/>
                <a:gd name="T2" fmla="*/ 0 w 194"/>
                <a:gd name="T3" fmla="*/ 146 h 228"/>
                <a:gd name="T4" fmla="*/ 0 w 194"/>
                <a:gd name="T5" fmla="*/ 146 h 228"/>
                <a:gd name="T6" fmla="*/ 122 w 194"/>
                <a:gd name="T7" fmla="*/ 0 h 228"/>
                <a:gd name="T8" fmla="*/ 142 w 194"/>
                <a:gd name="T9" fmla="*/ 0 h 228"/>
                <a:gd name="T10" fmla="*/ 142 w 194"/>
                <a:gd name="T11" fmla="*/ 152 h 228"/>
                <a:gd name="T12" fmla="*/ 194 w 194"/>
                <a:gd name="T13" fmla="*/ 152 h 228"/>
                <a:gd name="T14" fmla="*/ 194 w 194"/>
                <a:gd name="T15" fmla="*/ 164 h 228"/>
                <a:gd name="T16" fmla="*/ 142 w 194"/>
                <a:gd name="T17" fmla="*/ 164 h 228"/>
                <a:gd name="T18" fmla="*/ 142 w 194"/>
                <a:gd name="T19" fmla="*/ 228 h 228"/>
                <a:gd name="T20" fmla="*/ 122 w 194"/>
                <a:gd name="T21" fmla="*/ 228 h 228"/>
                <a:gd name="T22" fmla="*/ 122 w 194"/>
                <a:gd name="T23" fmla="*/ 164 h 228"/>
                <a:gd name="T24" fmla="*/ 0 w 194"/>
                <a:gd name="T25" fmla="*/ 164 h 228"/>
                <a:gd name="T26" fmla="*/ 122 w 194"/>
                <a:gd name="T27" fmla="*/ 152 h 228"/>
                <a:gd name="T28" fmla="*/ 122 w 194"/>
                <a:gd name="T29" fmla="*/ 16 h 228"/>
                <a:gd name="T30" fmla="*/ 122 w 194"/>
                <a:gd name="T31" fmla="*/ 16 h 228"/>
                <a:gd name="T32" fmla="*/ 10 w 194"/>
                <a:gd name="T33" fmla="*/ 152 h 228"/>
                <a:gd name="T34" fmla="*/ 122 w 194"/>
                <a:gd name="T35" fmla="*/ 152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4" h="228">
                  <a:moveTo>
                    <a:pt x="0" y="164"/>
                  </a:moveTo>
                  <a:lnTo>
                    <a:pt x="0" y="146"/>
                  </a:lnTo>
                  <a:lnTo>
                    <a:pt x="0" y="146"/>
                  </a:lnTo>
                  <a:lnTo>
                    <a:pt x="122" y="0"/>
                  </a:lnTo>
                  <a:lnTo>
                    <a:pt x="142" y="0"/>
                  </a:lnTo>
                  <a:lnTo>
                    <a:pt x="142" y="152"/>
                  </a:lnTo>
                  <a:lnTo>
                    <a:pt x="194" y="152"/>
                  </a:lnTo>
                  <a:lnTo>
                    <a:pt x="194" y="164"/>
                  </a:lnTo>
                  <a:lnTo>
                    <a:pt x="142" y="164"/>
                  </a:lnTo>
                  <a:lnTo>
                    <a:pt x="142" y="228"/>
                  </a:lnTo>
                  <a:lnTo>
                    <a:pt x="122" y="228"/>
                  </a:lnTo>
                  <a:lnTo>
                    <a:pt x="122" y="164"/>
                  </a:lnTo>
                  <a:lnTo>
                    <a:pt x="0" y="164"/>
                  </a:lnTo>
                  <a:close/>
                  <a:moveTo>
                    <a:pt x="122" y="152"/>
                  </a:moveTo>
                  <a:lnTo>
                    <a:pt x="122" y="16"/>
                  </a:lnTo>
                  <a:lnTo>
                    <a:pt x="122" y="16"/>
                  </a:lnTo>
                  <a:lnTo>
                    <a:pt x="10" y="152"/>
                  </a:lnTo>
                  <a:lnTo>
                    <a:pt x="122" y="152"/>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28" name="Freeform 35"/>
            <p:cNvSpPr>
              <a:spLocks/>
            </p:cNvSpPr>
            <p:nvPr/>
          </p:nvSpPr>
          <p:spPr bwMode="auto">
            <a:xfrm>
              <a:off x="8218364" y="10044112"/>
              <a:ext cx="269875" cy="355600"/>
            </a:xfrm>
            <a:custGeom>
              <a:avLst/>
              <a:gdLst>
                <a:gd name="T0" fmla="*/ 168 w 170"/>
                <a:gd name="T1" fmla="*/ 0 h 224"/>
                <a:gd name="T2" fmla="*/ 38 w 170"/>
                <a:gd name="T3" fmla="*/ 12 h 224"/>
                <a:gd name="T4" fmla="*/ 30 w 170"/>
                <a:gd name="T5" fmla="*/ 84 h 224"/>
                <a:gd name="T6" fmla="*/ 64 w 170"/>
                <a:gd name="T7" fmla="*/ 74 h 224"/>
                <a:gd name="T8" fmla="*/ 80 w 170"/>
                <a:gd name="T9" fmla="*/ 72 h 224"/>
                <a:gd name="T10" fmla="*/ 116 w 170"/>
                <a:gd name="T11" fmla="*/ 76 h 224"/>
                <a:gd name="T12" fmla="*/ 144 w 170"/>
                <a:gd name="T13" fmla="*/ 90 h 224"/>
                <a:gd name="T14" fmla="*/ 164 w 170"/>
                <a:gd name="T15" fmla="*/ 112 h 224"/>
                <a:gd name="T16" fmla="*/ 170 w 170"/>
                <a:gd name="T17" fmla="*/ 144 h 224"/>
                <a:gd name="T18" fmla="*/ 168 w 170"/>
                <a:gd name="T19" fmla="*/ 162 h 224"/>
                <a:gd name="T20" fmla="*/ 154 w 170"/>
                <a:gd name="T21" fmla="*/ 192 h 224"/>
                <a:gd name="T22" fmla="*/ 132 w 170"/>
                <a:gd name="T23" fmla="*/ 212 h 224"/>
                <a:gd name="T24" fmla="*/ 98 w 170"/>
                <a:gd name="T25" fmla="*/ 222 h 224"/>
                <a:gd name="T26" fmla="*/ 80 w 170"/>
                <a:gd name="T27" fmla="*/ 224 h 224"/>
                <a:gd name="T28" fmla="*/ 26 w 170"/>
                <a:gd name="T29" fmla="*/ 216 h 224"/>
                <a:gd name="T30" fmla="*/ 0 w 170"/>
                <a:gd name="T31" fmla="*/ 206 h 224"/>
                <a:gd name="T32" fmla="*/ 0 w 170"/>
                <a:gd name="T33" fmla="*/ 188 h 224"/>
                <a:gd name="T34" fmla="*/ 40 w 170"/>
                <a:gd name="T35" fmla="*/ 204 h 224"/>
                <a:gd name="T36" fmla="*/ 80 w 170"/>
                <a:gd name="T37" fmla="*/ 210 h 224"/>
                <a:gd name="T38" fmla="*/ 98 w 170"/>
                <a:gd name="T39" fmla="*/ 208 h 224"/>
                <a:gd name="T40" fmla="*/ 122 w 170"/>
                <a:gd name="T41" fmla="*/ 196 h 224"/>
                <a:gd name="T42" fmla="*/ 138 w 170"/>
                <a:gd name="T43" fmla="*/ 178 h 224"/>
                <a:gd name="T44" fmla="*/ 146 w 170"/>
                <a:gd name="T45" fmla="*/ 156 h 224"/>
                <a:gd name="T46" fmla="*/ 148 w 170"/>
                <a:gd name="T47" fmla="*/ 144 h 224"/>
                <a:gd name="T48" fmla="*/ 144 w 170"/>
                <a:gd name="T49" fmla="*/ 122 h 224"/>
                <a:gd name="T50" fmla="*/ 132 w 170"/>
                <a:gd name="T51" fmla="*/ 104 h 224"/>
                <a:gd name="T52" fmla="*/ 112 w 170"/>
                <a:gd name="T53" fmla="*/ 90 h 224"/>
                <a:gd name="T54" fmla="*/ 80 w 170"/>
                <a:gd name="T55" fmla="*/ 84 h 224"/>
                <a:gd name="T56" fmla="*/ 64 w 170"/>
                <a:gd name="T57" fmla="*/ 86 h 224"/>
                <a:gd name="T58" fmla="*/ 22 w 170"/>
                <a:gd name="T59" fmla="*/ 98 h 224"/>
                <a:gd name="T60" fmla="*/ 4 w 170"/>
                <a:gd name="T61" fmla="*/ 88 h 224"/>
                <a:gd name="T62" fmla="*/ 18 w 170"/>
                <a:gd name="T63" fmla="*/ 12 h 224"/>
                <a:gd name="T64" fmla="*/ 168 w 170"/>
                <a:gd name="T6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0" h="224">
                  <a:moveTo>
                    <a:pt x="168" y="0"/>
                  </a:moveTo>
                  <a:lnTo>
                    <a:pt x="168" y="0"/>
                  </a:lnTo>
                  <a:lnTo>
                    <a:pt x="164" y="12"/>
                  </a:lnTo>
                  <a:lnTo>
                    <a:pt x="38" y="12"/>
                  </a:lnTo>
                  <a:lnTo>
                    <a:pt x="30" y="84"/>
                  </a:lnTo>
                  <a:lnTo>
                    <a:pt x="30" y="84"/>
                  </a:lnTo>
                  <a:lnTo>
                    <a:pt x="50" y="76"/>
                  </a:lnTo>
                  <a:lnTo>
                    <a:pt x="64" y="74"/>
                  </a:lnTo>
                  <a:lnTo>
                    <a:pt x="80" y="72"/>
                  </a:lnTo>
                  <a:lnTo>
                    <a:pt x="80" y="72"/>
                  </a:lnTo>
                  <a:lnTo>
                    <a:pt x="100" y="74"/>
                  </a:lnTo>
                  <a:lnTo>
                    <a:pt x="116" y="76"/>
                  </a:lnTo>
                  <a:lnTo>
                    <a:pt x="132" y="82"/>
                  </a:lnTo>
                  <a:lnTo>
                    <a:pt x="144" y="90"/>
                  </a:lnTo>
                  <a:lnTo>
                    <a:pt x="156" y="100"/>
                  </a:lnTo>
                  <a:lnTo>
                    <a:pt x="164" y="112"/>
                  </a:lnTo>
                  <a:lnTo>
                    <a:pt x="168" y="128"/>
                  </a:lnTo>
                  <a:lnTo>
                    <a:pt x="170" y="144"/>
                  </a:lnTo>
                  <a:lnTo>
                    <a:pt x="170" y="144"/>
                  </a:lnTo>
                  <a:lnTo>
                    <a:pt x="168" y="162"/>
                  </a:lnTo>
                  <a:lnTo>
                    <a:pt x="162" y="178"/>
                  </a:lnTo>
                  <a:lnTo>
                    <a:pt x="154" y="192"/>
                  </a:lnTo>
                  <a:lnTo>
                    <a:pt x="144" y="204"/>
                  </a:lnTo>
                  <a:lnTo>
                    <a:pt x="132" y="212"/>
                  </a:lnTo>
                  <a:lnTo>
                    <a:pt x="116" y="218"/>
                  </a:lnTo>
                  <a:lnTo>
                    <a:pt x="98" y="222"/>
                  </a:lnTo>
                  <a:lnTo>
                    <a:pt x="80" y="224"/>
                  </a:lnTo>
                  <a:lnTo>
                    <a:pt x="80" y="224"/>
                  </a:lnTo>
                  <a:lnTo>
                    <a:pt x="50" y="222"/>
                  </a:lnTo>
                  <a:lnTo>
                    <a:pt x="26" y="216"/>
                  </a:lnTo>
                  <a:lnTo>
                    <a:pt x="10" y="212"/>
                  </a:lnTo>
                  <a:lnTo>
                    <a:pt x="0" y="206"/>
                  </a:lnTo>
                  <a:lnTo>
                    <a:pt x="0" y="188"/>
                  </a:lnTo>
                  <a:lnTo>
                    <a:pt x="0" y="188"/>
                  </a:lnTo>
                  <a:lnTo>
                    <a:pt x="20" y="198"/>
                  </a:lnTo>
                  <a:lnTo>
                    <a:pt x="40" y="204"/>
                  </a:lnTo>
                  <a:lnTo>
                    <a:pt x="60" y="208"/>
                  </a:lnTo>
                  <a:lnTo>
                    <a:pt x="80" y="210"/>
                  </a:lnTo>
                  <a:lnTo>
                    <a:pt x="80" y="210"/>
                  </a:lnTo>
                  <a:lnTo>
                    <a:pt x="98" y="208"/>
                  </a:lnTo>
                  <a:lnTo>
                    <a:pt x="112" y="204"/>
                  </a:lnTo>
                  <a:lnTo>
                    <a:pt x="122" y="196"/>
                  </a:lnTo>
                  <a:lnTo>
                    <a:pt x="132" y="188"/>
                  </a:lnTo>
                  <a:lnTo>
                    <a:pt x="138" y="178"/>
                  </a:lnTo>
                  <a:lnTo>
                    <a:pt x="144" y="166"/>
                  </a:lnTo>
                  <a:lnTo>
                    <a:pt x="146" y="156"/>
                  </a:lnTo>
                  <a:lnTo>
                    <a:pt x="148" y="144"/>
                  </a:lnTo>
                  <a:lnTo>
                    <a:pt x="148" y="144"/>
                  </a:lnTo>
                  <a:lnTo>
                    <a:pt x="146" y="134"/>
                  </a:lnTo>
                  <a:lnTo>
                    <a:pt x="144" y="122"/>
                  </a:lnTo>
                  <a:lnTo>
                    <a:pt x="138" y="112"/>
                  </a:lnTo>
                  <a:lnTo>
                    <a:pt x="132" y="104"/>
                  </a:lnTo>
                  <a:lnTo>
                    <a:pt x="122" y="96"/>
                  </a:lnTo>
                  <a:lnTo>
                    <a:pt x="112" y="90"/>
                  </a:lnTo>
                  <a:lnTo>
                    <a:pt x="98" y="86"/>
                  </a:lnTo>
                  <a:lnTo>
                    <a:pt x="80" y="84"/>
                  </a:lnTo>
                  <a:lnTo>
                    <a:pt x="80" y="84"/>
                  </a:lnTo>
                  <a:lnTo>
                    <a:pt x="64" y="86"/>
                  </a:lnTo>
                  <a:lnTo>
                    <a:pt x="46" y="90"/>
                  </a:lnTo>
                  <a:lnTo>
                    <a:pt x="22" y="98"/>
                  </a:lnTo>
                  <a:lnTo>
                    <a:pt x="4" y="88"/>
                  </a:lnTo>
                  <a:lnTo>
                    <a:pt x="4" y="88"/>
                  </a:lnTo>
                  <a:lnTo>
                    <a:pt x="18" y="12"/>
                  </a:lnTo>
                  <a:lnTo>
                    <a:pt x="18" y="12"/>
                  </a:lnTo>
                  <a:lnTo>
                    <a:pt x="20" y="0"/>
                  </a:lnTo>
                  <a:lnTo>
                    <a:pt x="168" y="0"/>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29" name="Freeform 36"/>
            <p:cNvSpPr>
              <a:spLocks noEditPoints="1"/>
            </p:cNvSpPr>
            <p:nvPr/>
          </p:nvSpPr>
          <p:spPr bwMode="auto">
            <a:xfrm>
              <a:off x="7364289" y="10240962"/>
              <a:ext cx="263525" cy="365125"/>
            </a:xfrm>
            <a:custGeom>
              <a:avLst/>
              <a:gdLst>
                <a:gd name="T0" fmla="*/ 160 w 166"/>
                <a:gd name="T1" fmla="*/ 40 h 230"/>
                <a:gd name="T2" fmla="*/ 130 w 166"/>
                <a:gd name="T3" fmla="*/ 24 h 230"/>
                <a:gd name="T4" fmla="*/ 100 w 166"/>
                <a:gd name="T5" fmla="*/ 16 h 230"/>
                <a:gd name="T6" fmla="*/ 90 w 166"/>
                <a:gd name="T7" fmla="*/ 16 h 230"/>
                <a:gd name="T8" fmla="*/ 68 w 166"/>
                <a:gd name="T9" fmla="*/ 20 h 230"/>
                <a:gd name="T10" fmla="*/ 52 w 166"/>
                <a:gd name="T11" fmla="*/ 28 h 230"/>
                <a:gd name="T12" fmla="*/ 40 w 166"/>
                <a:gd name="T13" fmla="*/ 44 h 230"/>
                <a:gd name="T14" fmla="*/ 26 w 166"/>
                <a:gd name="T15" fmla="*/ 80 h 230"/>
                <a:gd name="T16" fmla="*/ 22 w 166"/>
                <a:gd name="T17" fmla="*/ 120 h 230"/>
                <a:gd name="T18" fmla="*/ 22 w 166"/>
                <a:gd name="T19" fmla="*/ 138 h 230"/>
                <a:gd name="T20" fmla="*/ 36 w 166"/>
                <a:gd name="T21" fmla="*/ 116 h 230"/>
                <a:gd name="T22" fmla="*/ 54 w 166"/>
                <a:gd name="T23" fmla="*/ 100 h 230"/>
                <a:gd name="T24" fmla="*/ 78 w 166"/>
                <a:gd name="T25" fmla="*/ 90 h 230"/>
                <a:gd name="T26" fmla="*/ 92 w 166"/>
                <a:gd name="T27" fmla="*/ 88 h 230"/>
                <a:gd name="T28" fmla="*/ 124 w 166"/>
                <a:gd name="T29" fmla="*/ 94 h 230"/>
                <a:gd name="T30" fmla="*/ 148 w 166"/>
                <a:gd name="T31" fmla="*/ 110 h 230"/>
                <a:gd name="T32" fmla="*/ 162 w 166"/>
                <a:gd name="T33" fmla="*/ 134 h 230"/>
                <a:gd name="T34" fmla="*/ 166 w 166"/>
                <a:gd name="T35" fmla="*/ 160 h 230"/>
                <a:gd name="T36" fmla="*/ 160 w 166"/>
                <a:gd name="T37" fmla="*/ 186 h 230"/>
                <a:gd name="T38" fmla="*/ 144 w 166"/>
                <a:gd name="T39" fmla="*/ 208 h 230"/>
                <a:gd name="T40" fmla="*/ 118 w 166"/>
                <a:gd name="T41" fmla="*/ 224 h 230"/>
                <a:gd name="T42" fmla="*/ 82 w 166"/>
                <a:gd name="T43" fmla="*/ 230 h 230"/>
                <a:gd name="T44" fmla="*/ 64 w 166"/>
                <a:gd name="T45" fmla="*/ 230 h 230"/>
                <a:gd name="T46" fmla="*/ 34 w 166"/>
                <a:gd name="T47" fmla="*/ 218 h 230"/>
                <a:gd name="T48" fmla="*/ 14 w 166"/>
                <a:gd name="T49" fmla="*/ 192 h 230"/>
                <a:gd name="T50" fmla="*/ 2 w 166"/>
                <a:gd name="T51" fmla="*/ 146 h 230"/>
                <a:gd name="T52" fmla="*/ 0 w 166"/>
                <a:gd name="T53" fmla="*/ 116 h 230"/>
                <a:gd name="T54" fmla="*/ 8 w 166"/>
                <a:gd name="T55" fmla="*/ 62 h 230"/>
                <a:gd name="T56" fmla="*/ 26 w 166"/>
                <a:gd name="T57" fmla="*/ 26 h 230"/>
                <a:gd name="T58" fmla="*/ 56 w 166"/>
                <a:gd name="T59" fmla="*/ 6 h 230"/>
                <a:gd name="T60" fmla="*/ 90 w 166"/>
                <a:gd name="T61" fmla="*/ 0 h 230"/>
                <a:gd name="T62" fmla="*/ 110 w 166"/>
                <a:gd name="T63" fmla="*/ 2 h 230"/>
                <a:gd name="T64" fmla="*/ 146 w 166"/>
                <a:gd name="T65" fmla="*/ 14 h 230"/>
                <a:gd name="T66" fmla="*/ 160 w 166"/>
                <a:gd name="T67" fmla="*/ 40 h 230"/>
                <a:gd name="T68" fmla="*/ 82 w 166"/>
                <a:gd name="T69" fmla="*/ 218 h 230"/>
                <a:gd name="T70" fmla="*/ 108 w 166"/>
                <a:gd name="T71" fmla="*/ 214 h 230"/>
                <a:gd name="T72" fmla="*/ 126 w 166"/>
                <a:gd name="T73" fmla="*/ 200 h 230"/>
                <a:gd name="T74" fmla="*/ 138 w 166"/>
                <a:gd name="T75" fmla="*/ 182 h 230"/>
                <a:gd name="T76" fmla="*/ 142 w 166"/>
                <a:gd name="T77" fmla="*/ 160 h 230"/>
                <a:gd name="T78" fmla="*/ 140 w 166"/>
                <a:gd name="T79" fmla="*/ 140 h 230"/>
                <a:gd name="T80" fmla="*/ 130 w 166"/>
                <a:gd name="T81" fmla="*/ 122 h 230"/>
                <a:gd name="T82" fmla="*/ 114 w 166"/>
                <a:gd name="T83" fmla="*/ 108 h 230"/>
                <a:gd name="T84" fmla="*/ 92 w 166"/>
                <a:gd name="T85" fmla="*/ 104 h 230"/>
                <a:gd name="T86" fmla="*/ 80 w 166"/>
                <a:gd name="T87" fmla="*/ 104 h 230"/>
                <a:gd name="T88" fmla="*/ 60 w 166"/>
                <a:gd name="T89" fmla="*/ 114 h 230"/>
                <a:gd name="T90" fmla="*/ 42 w 166"/>
                <a:gd name="T91" fmla="*/ 130 h 230"/>
                <a:gd name="T92" fmla="*/ 30 w 166"/>
                <a:gd name="T93" fmla="*/ 148 h 230"/>
                <a:gd name="T94" fmla="*/ 26 w 166"/>
                <a:gd name="T95" fmla="*/ 160 h 230"/>
                <a:gd name="T96" fmla="*/ 30 w 166"/>
                <a:gd name="T97" fmla="*/ 180 h 230"/>
                <a:gd name="T98" fmla="*/ 40 w 166"/>
                <a:gd name="T99" fmla="*/ 198 h 230"/>
                <a:gd name="T100" fmla="*/ 58 w 166"/>
                <a:gd name="T101" fmla="*/ 212 h 230"/>
                <a:gd name="T102" fmla="*/ 82 w 166"/>
                <a:gd name="T103" fmla="*/ 218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6" h="230">
                  <a:moveTo>
                    <a:pt x="160" y="40"/>
                  </a:moveTo>
                  <a:lnTo>
                    <a:pt x="160" y="40"/>
                  </a:lnTo>
                  <a:lnTo>
                    <a:pt x="148" y="32"/>
                  </a:lnTo>
                  <a:lnTo>
                    <a:pt x="130" y="24"/>
                  </a:lnTo>
                  <a:lnTo>
                    <a:pt x="112" y="18"/>
                  </a:lnTo>
                  <a:lnTo>
                    <a:pt x="100" y="16"/>
                  </a:lnTo>
                  <a:lnTo>
                    <a:pt x="90" y="16"/>
                  </a:lnTo>
                  <a:lnTo>
                    <a:pt x="90" y="16"/>
                  </a:lnTo>
                  <a:lnTo>
                    <a:pt x="78" y="16"/>
                  </a:lnTo>
                  <a:lnTo>
                    <a:pt x="68" y="20"/>
                  </a:lnTo>
                  <a:lnTo>
                    <a:pt x="60" y="24"/>
                  </a:lnTo>
                  <a:lnTo>
                    <a:pt x="52" y="28"/>
                  </a:lnTo>
                  <a:lnTo>
                    <a:pt x="44" y="36"/>
                  </a:lnTo>
                  <a:lnTo>
                    <a:pt x="40" y="44"/>
                  </a:lnTo>
                  <a:lnTo>
                    <a:pt x="30" y="60"/>
                  </a:lnTo>
                  <a:lnTo>
                    <a:pt x="26" y="80"/>
                  </a:lnTo>
                  <a:lnTo>
                    <a:pt x="22" y="100"/>
                  </a:lnTo>
                  <a:lnTo>
                    <a:pt x="22" y="120"/>
                  </a:lnTo>
                  <a:lnTo>
                    <a:pt x="22" y="138"/>
                  </a:lnTo>
                  <a:lnTo>
                    <a:pt x="22" y="138"/>
                  </a:lnTo>
                  <a:lnTo>
                    <a:pt x="30" y="124"/>
                  </a:lnTo>
                  <a:lnTo>
                    <a:pt x="36" y="116"/>
                  </a:lnTo>
                  <a:lnTo>
                    <a:pt x="44" y="108"/>
                  </a:lnTo>
                  <a:lnTo>
                    <a:pt x="54" y="100"/>
                  </a:lnTo>
                  <a:lnTo>
                    <a:pt x="64" y="94"/>
                  </a:lnTo>
                  <a:lnTo>
                    <a:pt x="78" y="90"/>
                  </a:lnTo>
                  <a:lnTo>
                    <a:pt x="92" y="88"/>
                  </a:lnTo>
                  <a:lnTo>
                    <a:pt x="92" y="88"/>
                  </a:lnTo>
                  <a:lnTo>
                    <a:pt x="108" y="90"/>
                  </a:lnTo>
                  <a:lnTo>
                    <a:pt x="124" y="94"/>
                  </a:lnTo>
                  <a:lnTo>
                    <a:pt x="136" y="102"/>
                  </a:lnTo>
                  <a:lnTo>
                    <a:pt x="148" y="110"/>
                  </a:lnTo>
                  <a:lnTo>
                    <a:pt x="156" y="122"/>
                  </a:lnTo>
                  <a:lnTo>
                    <a:pt x="162" y="134"/>
                  </a:lnTo>
                  <a:lnTo>
                    <a:pt x="164" y="146"/>
                  </a:lnTo>
                  <a:lnTo>
                    <a:pt x="166" y="160"/>
                  </a:lnTo>
                  <a:lnTo>
                    <a:pt x="164" y="172"/>
                  </a:lnTo>
                  <a:lnTo>
                    <a:pt x="160" y="186"/>
                  </a:lnTo>
                  <a:lnTo>
                    <a:pt x="154" y="198"/>
                  </a:lnTo>
                  <a:lnTo>
                    <a:pt x="144" y="208"/>
                  </a:lnTo>
                  <a:lnTo>
                    <a:pt x="134" y="218"/>
                  </a:lnTo>
                  <a:lnTo>
                    <a:pt x="118" y="224"/>
                  </a:lnTo>
                  <a:lnTo>
                    <a:pt x="102" y="230"/>
                  </a:lnTo>
                  <a:lnTo>
                    <a:pt x="82" y="230"/>
                  </a:lnTo>
                  <a:lnTo>
                    <a:pt x="82" y="230"/>
                  </a:lnTo>
                  <a:lnTo>
                    <a:pt x="64" y="230"/>
                  </a:lnTo>
                  <a:lnTo>
                    <a:pt x="48" y="226"/>
                  </a:lnTo>
                  <a:lnTo>
                    <a:pt x="34" y="218"/>
                  </a:lnTo>
                  <a:lnTo>
                    <a:pt x="22" y="206"/>
                  </a:lnTo>
                  <a:lnTo>
                    <a:pt x="14" y="192"/>
                  </a:lnTo>
                  <a:lnTo>
                    <a:pt x="6" y="172"/>
                  </a:lnTo>
                  <a:lnTo>
                    <a:pt x="2" y="146"/>
                  </a:lnTo>
                  <a:lnTo>
                    <a:pt x="0" y="116"/>
                  </a:lnTo>
                  <a:lnTo>
                    <a:pt x="0" y="116"/>
                  </a:lnTo>
                  <a:lnTo>
                    <a:pt x="2" y="86"/>
                  </a:lnTo>
                  <a:lnTo>
                    <a:pt x="8" y="62"/>
                  </a:lnTo>
                  <a:lnTo>
                    <a:pt x="16" y="42"/>
                  </a:lnTo>
                  <a:lnTo>
                    <a:pt x="26" y="26"/>
                  </a:lnTo>
                  <a:lnTo>
                    <a:pt x="40" y="14"/>
                  </a:lnTo>
                  <a:lnTo>
                    <a:pt x="56" y="6"/>
                  </a:lnTo>
                  <a:lnTo>
                    <a:pt x="72" y="2"/>
                  </a:lnTo>
                  <a:lnTo>
                    <a:pt x="90" y="0"/>
                  </a:lnTo>
                  <a:lnTo>
                    <a:pt x="90" y="0"/>
                  </a:lnTo>
                  <a:lnTo>
                    <a:pt x="110" y="2"/>
                  </a:lnTo>
                  <a:lnTo>
                    <a:pt x="128" y="6"/>
                  </a:lnTo>
                  <a:lnTo>
                    <a:pt x="146" y="14"/>
                  </a:lnTo>
                  <a:lnTo>
                    <a:pt x="162" y="22"/>
                  </a:lnTo>
                  <a:lnTo>
                    <a:pt x="160" y="40"/>
                  </a:lnTo>
                  <a:close/>
                  <a:moveTo>
                    <a:pt x="82" y="218"/>
                  </a:moveTo>
                  <a:lnTo>
                    <a:pt x="82" y="218"/>
                  </a:lnTo>
                  <a:lnTo>
                    <a:pt x="96" y="216"/>
                  </a:lnTo>
                  <a:lnTo>
                    <a:pt x="108" y="214"/>
                  </a:lnTo>
                  <a:lnTo>
                    <a:pt x="118" y="208"/>
                  </a:lnTo>
                  <a:lnTo>
                    <a:pt x="126" y="200"/>
                  </a:lnTo>
                  <a:lnTo>
                    <a:pt x="132" y="192"/>
                  </a:lnTo>
                  <a:lnTo>
                    <a:pt x="138" y="182"/>
                  </a:lnTo>
                  <a:lnTo>
                    <a:pt x="142" y="172"/>
                  </a:lnTo>
                  <a:lnTo>
                    <a:pt x="142" y="160"/>
                  </a:lnTo>
                  <a:lnTo>
                    <a:pt x="142" y="150"/>
                  </a:lnTo>
                  <a:lnTo>
                    <a:pt x="140" y="140"/>
                  </a:lnTo>
                  <a:lnTo>
                    <a:pt x="136" y="130"/>
                  </a:lnTo>
                  <a:lnTo>
                    <a:pt x="130" y="122"/>
                  </a:lnTo>
                  <a:lnTo>
                    <a:pt x="124" y="114"/>
                  </a:lnTo>
                  <a:lnTo>
                    <a:pt x="114" y="108"/>
                  </a:lnTo>
                  <a:lnTo>
                    <a:pt x="104" y="104"/>
                  </a:lnTo>
                  <a:lnTo>
                    <a:pt x="92" y="104"/>
                  </a:lnTo>
                  <a:lnTo>
                    <a:pt x="92" y="104"/>
                  </a:lnTo>
                  <a:lnTo>
                    <a:pt x="80" y="104"/>
                  </a:lnTo>
                  <a:lnTo>
                    <a:pt x="70" y="108"/>
                  </a:lnTo>
                  <a:lnTo>
                    <a:pt x="60" y="114"/>
                  </a:lnTo>
                  <a:lnTo>
                    <a:pt x="50" y="120"/>
                  </a:lnTo>
                  <a:lnTo>
                    <a:pt x="42" y="130"/>
                  </a:lnTo>
                  <a:lnTo>
                    <a:pt x="36" y="138"/>
                  </a:lnTo>
                  <a:lnTo>
                    <a:pt x="30" y="148"/>
                  </a:lnTo>
                  <a:lnTo>
                    <a:pt x="26" y="160"/>
                  </a:lnTo>
                  <a:lnTo>
                    <a:pt x="26" y="160"/>
                  </a:lnTo>
                  <a:lnTo>
                    <a:pt x="28" y="170"/>
                  </a:lnTo>
                  <a:lnTo>
                    <a:pt x="30" y="180"/>
                  </a:lnTo>
                  <a:lnTo>
                    <a:pt x="34" y="190"/>
                  </a:lnTo>
                  <a:lnTo>
                    <a:pt x="40" y="198"/>
                  </a:lnTo>
                  <a:lnTo>
                    <a:pt x="48" y="206"/>
                  </a:lnTo>
                  <a:lnTo>
                    <a:pt x="58" y="212"/>
                  </a:lnTo>
                  <a:lnTo>
                    <a:pt x="70" y="216"/>
                  </a:lnTo>
                  <a:lnTo>
                    <a:pt x="82" y="218"/>
                  </a:lnTo>
                  <a:lnTo>
                    <a:pt x="82" y="218"/>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30" name="Freeform 37"/>
            <p:cNvSpPr>
              <a:spLocks/>
            </p:cNvSpPr>
            <p:nvPr/>
          </p:nvSpPr>
          <p:spPr bwMode="auto">
            <a:xfrm>
              <a:off x="6586414" y="10079037"/>
              <a:ext cx="257175" cy="352425"/>
            </a:xfrm>
            <a:custGeom>
              <a:avLst/>
              <a:gdLst>
                <a:gd name="T0" fmla="*/ 4 w 162"/>
                <a:gd name="T1" fmla="*/ 0 h 222"/>
                <a:gd name="T2" fmla="*/ 162 w 162"/>
                <a:gd name="T3" fmla="*/ 0 h 222"/>
                <a:gd name="T4" fmla="*/ 162 w 162"/>
                <a:gd name="T5" fmla="*/ 0 h 222"/>
                <a:gd name="T6" fmla="*/ 160 w 162"/>
                <a:gd name="T7" fmla="*/ 14 h 222"/>
                <a:gd name="T8" fmla="*/ 158 w 162"/>
                <a:gd name="T9" fmla="*/ 24 h 222"/>
                <a:gd name="T10" fmla="*/ 146 w 162"/>
                <a:gd name="T11" fmla="*/ 40 h 222"/>
                <a:gd name="T12" fmla="*/ 146 w 162"/>
                <a:gd name="T13" fmla="*/ 40 h 222"/>
                <a:gd name="T14" fmla="*/ 96 w 162"/>
                <a:gd name="T15" fmla="*/ 102 h 222"/>
                <a:gd name="T16" fmla="*/ 96 w 162"/>
                <a:gd name="T17" fmla="*/ 102 h 222"/>
                <a:gd name="T18" fmla="*/ 88 w 162"/>
                <a:gd name="T19" fmla="*/ 114 h 222"/>
                <a:gd name="T20" fmla="*/ 84 w 162"/>
                <a:gd name="T21" fmla="*/ 128 h 222"/>
                <a:gd name="T22" fmla="*/ 80 w 162"/>
                <a:gd name="T23" fmla="*/ 142 h 222"/>
                <a:gd name="T24" fmla="*/ 78 w 162"/>
                <a:gd name="T25" fmla="*/ 158 h 222"/>
                <a:gd name="T26" fmla="*/ 78 w 162"/>
                <a:gd name="T27" fmla="*/ 222 h 222"/>
                <a:gd name="T28" fmla="*/ 58 w 162"/>
                <a:gd name="T29" fmla="*/ 222 h 222"/>
                <a:gd name="T30" fmla="*/ 58 w 162"/>
                <a:gd name="T31" fmla="*/ 158 h 222"/>
                <a:gd name="T32" fmla="*/ 58 w 162"/>
                <a:gd name="T33" fmla="*/ 158 h 222"/>
                <a:gd name="T34" fmla="*/ 60 w 162"/>
                <a:gd name="T35" fmla="*/ 136 h 222"/>
                <a:gd name="T36" fmla="*/ 64 w 162"/>
                <a:gd name="T37" fmla="*/ 120 h 222"/>
                <a:gd name="T38" fmla="*/ 72 w 162"/>
                <a:gd name="T39" fmla="*/ 106 h 222"/>
                <a:gd name="T40" fmla="*/ 80 w 162"/>
                <a:gd name="T41" fmla="*/ 94 h 222"/>
                <a:gd name="T42" fmla="*/ 80 w 162"/>
                <a:gd name="T43" fmla="*/ 94 h 222"/>
                <a:gd name="T44" fmla="*/ 144 w 162"/>
                <a:gd name="T45" fmla="*/ 12 h 222"/>
                <a:gd name="T46" fmla="*/ 0 w 162"/>
                <a:gd name="T47" fmla="*/ 12 h 222"/>
                <a:gd name="T48" fmla="*/ 4 w 162"/>
                <a:gd name="T49"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2" h="222">
                  <a:moveTo>
                    <a:pt x="4" y="0"/>
                  </a:moveTo>
                  <a:lnTo>
                    <a:pt x="162" y="0"/>
                  </a:lnTo>
                  <a:lnTo>
                    <a:pt x="162" y="0"/>
                  </a:lnTo>
                  <a:lnTo>
                    <a:pt x="160" y="14"/>
                  </a:lnTo>
                  <a:lnTo>
                    <a:pt x="158" y="24"/>
                  </a:lnTo>
                  <a:lnTo>
                    <a:pt x="146" y="40"/>
                  </a:lnTo>
                  <a:lnTo>
                    <a:pt x="146" y="40"/>
                  </a:lnTo>
                  <a:lnTo>
                    <a:pt x="96" y="102"/>
                  </a:lnTo>
                  <a:lnTo>
                    <a:pt x="96" y="102"/>
                  </a:lnTo>
                  <a:lnTo>
                    <a:pt x="88" y="114"/>
                  </a:lnTo>
                  <a:lnTo>
                    <a:pt x="84" y="128"/>
                  </a:lnTo>
                  <a:lnTo>
                    <a:pt x="80" y="142"/>
                  </a:lnTo>
                  <a:lnTo>
                    <a:pt x="78" y="158"/>
                  </a:lnTo>
                  <a:lnTo>
                    <a:pt x="78" y="222"/>
                  </a:lnTo>
                  <a:lnTo>
                    <a:pt x="58" y="222"/>
                  </a:lnTo>
                  <a:lnTo>
                    <a:pt x="58" y="158"/>
                  </a:lnTo>
                  <a:lnTo>
                    <a:pt x="58" y="158"/>
                  </a:lnTo>
                  <a:lnTo>
                    <a:pt x="60" y="136"/>
                  </a:lnTo>
                  <a:lnTo>
                    <a:pt x="64" y="120"/>
                  </a:lnTo>
                  <a:lnTo>
                    <a:pt x="72" y="106"/>
                  </a:lnTo>
                  <a:lnTo>
                    <a:pt x="80" y="94"/>
                  </a:lnTo>
                  <a:lnTo>
                    <a:pt x="80" y="94"/>
                  </a:lnTo>
                  <a:lnTo>
                    <a:pt x="144" y="12"/>
                  </a:lnTo>
                  <a:lnTo>
                    <a:pt x="0" y="12"/>
                  </a:lnTo>
                  <a:lnTo>
                    <a:pt x="4" y="0"/>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31" name="Freeform 38"/>
            <p:cNvSpPr>
              <a:spLocks noEditPoints="1"/>
            </p:cNvSpPr>
            <p:nvPr/>
          </p:nvSpPr>
          <p:spPr bwMode="auto">
            <a:xfrm>
              <a:off x="5964114" y="9513887"/>
              <a:ext cx="266700" cy="368300"/>
            </a:xfrm>
            <a:custGeom>
              <a:avLst/>
              <a:gdLst>
                <a:gd name="T0" fmla="*/ 10 w 168"/>
                <a:gd name="T1" fmla="*/ 38 h 232"/>
                <a:gd name="T2" fmla="*/ 28 w 168"/>
                <a:gd name="T3" fmla="*/ 14 h 232"/>
                <a:gd name="T4" fmla="*/ 66 w 168"/>
                <a:gd name="T5" fmla="*/ 2 h 232"/>
                <a:gd name="T6" fmla="*/ 100 w 168"/>
                <a:gd name="T7" fmla="*/ 2 h 232"/>
                <a:gd name="T8" fmla="*/ 138 w 168"/>
                <a:gd name="T9" fmla="*/ 16 h 232"/>
                <a:gd name="T10" fmla="*/ 154 w 168"/>
                <a:gd name="T11" fmla="*/ 40 h 232"/>
                <a:gd name="T12" fmla="*/ 156 w 168"/>
                <a:gd name="T13" fmla="*/ 58 h 232"/>
                <a:gd name="T14" fmla="*/ 144 w 168"/>
                <a:gd name="T15" fmla="*/ 78 h 232"/>
                <a:gd name="T16" fmla="*/ 112 w 168"/>
                <a:gd name="T17" fmla="*/ 96 h 232"/>
                <a:gd name="T18" fmla="*/ 152 w 168"/>
                <a:gd name="T19" fmla="*/ 124 h 232"/>
                <a:gd name="T20" fmla="*/ 168 w 168"/>
                <a:gd name="T21" fmla="*/ 154 h 232"/>
                <a:gd name="T22" fmla="*/ 166 w 168"/>
                <a:gd name="T23" fmla="*/ 182 h 232"/>
                <a:gd name="T24" fmla="*/ 144 w 168"/>
                <a:gd name="T25" fmla="*/ 216 h 232"/>
                <a:gd name="T26" fmla="*/ 100 w 168"/>
                <a:gd name="T27" fmla="*/ 232 h 232"/>
                <a:gd name="T28" fmla="*/ 66 w 168"/>
                <a:gd name="T29" fmla="*/ 232 h 232"/>
                <a:gd name="T30" fmla="*/ 24 w 168"/>
                <a:gd name="T31" fmla="*/ 218 h 232"/>
                <a:gd name="T32" fmla="*/ 2 w 168"/>
                <a:gd name="T33" fmla="*/ 184 h 232"/>
                <a:gd name="T34" fmla="*/ 2 w 168"/>
                <a:gd name="T35" fmla="*/ 152 h 232"/>
                <a:gd name="T36" fmla="*/ 20 w 168"/>
                <a:gd name="T37" fmla="*/ 120 h 232"/>
                <a:gd name="T38" fmla="*/ 54 w 168"/>
                <a:gd name="T39" fmla="*/ 98 h 232"/>
                <a:gd name="T40" fmla="*/ 26 w 168"/>
                <a:gd name="T41" fmla="*/ 82 h 232"/>
                <a:gd name="T42" fmla="*/ 10 w 168"/>
                <a:gd name="T43" fmla="*/ 60 h 232"/>
                <a:gd name="T44" fmla="*/ 20 w 168"/>
                <a:gd name="T45" fmla="*/ 166 h 232"/>
                <a:gd name="T46" fmla="*/ 26 w 168"/>
                <a:gd name="T47" fmla="*/ 190 h 232"/>
                <a:gd name="T48" fmla="*/ 50 w 168"/>
                <a:gd name="T49" fmla="*/ 212 h 232"/>
                <a:gd name="T50" fmla="*/ 84 w 168"/>
                <a:gd name="T51" fmla="*/ 218 h 232"/>
                <a:gd name="T52" fmla="*/ 108 w 168"/>
                <a:gd name="T53" fmla="*/ 214 h 232"/>
                <a:gd name="T54" fmla="*/ 136 w 168"/>
                <a:gd name="T55" fmla="*/ 196 h 232"/>
                <a:gd name="T56" fmla="*/ 146 w 168"/>
                <a:gd name="T57" fmla="*/ 166 h 232"/>
                <a:gd name="T58" fmla="*/ 140 w 168"/>
                <a:gd name="T59" fmla="*/ 140 h 232"/>
                <a:gd name="T60" fmla="*/ 110 w 168"/>
                <a:gd name="T61" fmla="*/ 112 h 232"/>
                <a:gd name="T62" fmla="*/ 72 w 168"/>
                <a:gd name="T63" fmla="*/ 102 h 232"/>
                <a:gd name="T64" fmla="*/ 50 w 168"/>
                <a:gd name="T65" fmla="*/ 112 h 232"/>
                <a:gd name="T66" fmla="*/ 28 w 168"/>
                <a:gd name="T67" fmla="*/ 134 h 232"/>
                <a:gd name="T68" fmla="*/ 20 w 168"/>
                <a:gd name="T69" fmla="*/ 166 h 232"/>
                <a:gd name="T70" fmla="*/ 134 w 168"/>
                <a:gd name="T71" fmla="*/ 48 h 232"/>
                <a:gd name="T72" fmla="*/ 124 w 168"/>
                <a:gd name="T73" fmla="*/ 24 h 232"/>
                <a:gd name="T74" fmla="*/ 100 w 168"/>
                <a:gd name="T75" fmla="*/ 16 h 232"/>
                <a:gd name="T76" fmla="*/ 66 w 168"/>
                <a:gd name="T77" fmla="*/ 16 h 232"/>
                <a:gd name="T78" fmla="*/ 42 w 168"/>
                <a:gd name="T79" fmla="*/ 26 h 232"/>
                <a:gd name="T80" fmla="*/ 32 w 168"/>
                <a:gd name="T81" fmla="*/ 48 h 232"/>
                <a:gd name="T82" fmla="*/ 38 w 168"/>
                <a:gd name="T83" fmla="*/ 62 h 232"/>
                <a:gd name="T84" fmla="*/ 76 w 168"/>
                <a:gd name="T85" fmla="*/ 82 h 232"/>
                <a:gd name="T86" fmla="*/ 102 w 168"/>
                <a:gd name="T87" fmla="*/ 84 h 232"/>
                <a:gd name="T88" fmla="*/ 128 w 168"/>
                <a:gd name="T89" fmla="*/ 64 h 232"/>
                <a:gd name="T90" fmla="*/ 134 w 168"/>
                <a:gd name="T91" fmla="*/ 48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8" h="232">
                  <a:moveTo>
                    <a:pt x="10" y="50"/>
                  </a:moveTo>
                  <a:lnTo>
                    <a:pt x="10" y="50"/>
                  </a:lnTo>
                  <a:lnTo>
                    <a:pt x="10" y="38"/>
                  </a:lnTo>
                  <a:lnTo>
                    <a:pt x="14" y="30"/>
                  </a:lnTo>
                  <a:lnTo>
                    <a:pt x="20" y="20"/>
                  </a:lnTo>
                  <a:lnTo>
                    <a:pt x="28" y="14"/>
                  </a:lnTo>
                  <a:lnTo>
                    <a:pt x="38" y="8"/>
                  </a:lnTo>
                  <a:lnTo>
                    <a:pt x="52" y="4"/>
                  </a:lnTo>
                  <a:lnTo>
                    <a:pt x="66" y="2"/>
                  </a:lnTo>
                  <a:lnTo>
                    <a:pt x="84" y="0"/>
                  </a:lnTo>
                  <a:lnTo>
                    <a:pt x="84" y="0"/>
                  </a:lnTo>
                  <a:lnTo>
                    <a:pt x="100" y="2"/>
                  </a:lnTo>
                  <a:lnTo>
                    <a:pt x="116" y="4"/>
                  </a:lnTo>
                  <a:lnTo>
                    <a:pt x="128" y="8"/>
                  </a:lnTo>
                  <a:lnTo>
                    <a:pt x="138" y="16"/>
                  </a:lnTo>
                  <a:lnTo>
                    <a:pt x="146" y="22"/>
                  </a:lnTo>
                  <a:lnTo>
                    <a:pt x="152" y="30"/>
                  </a:lnTo>
                  <a:lnTo>
                    <a:pt x="154" y="40"/>
                  </a:lnTo>
                  <a:lnTo>
                    <a:pt x="156" y="50"/>
                  </a:lnTo>
                  <a:lnTo>
                    <a:pt x="156" y="50"/>
                  </a:lnTo>
                  <a:lnTo>
                    <a:pt x="156" y="58"/>
                  </a:lnTo>
                  <a:lnTo>
                    <a:pt x="152" y="64"/>
                  </a:lnTo>
                  <a:lnTo>
                    <a:pt x="150" y="72"/>
                  </a:lnTo>
                  <a:lnTo>
                    <a:pt x="144" y="78"/>
                  </a:lnTo>
                  <a:lnTo>
                    <a:pt x="130" y="88"/>
                  </a:lnTo>
                  <a:lnTo>
                    <a:pt x="112" y="96"/>
                  </a:lnTo>
                  <a:lnTo>
                    <a:pt x="112" y="96"/>
                  </a:lnTo>
                  <a:lnTo>
                    <a:pt x="134" y="108"/>
                  </a:lnTo>
                  <a:lnTo>
                    <a:pt x="142" y="116"/>
                  </a:lnTo>
                  <a:lnTo>
                    <a:pt x="152" y="124"/>
                  </a:lnTo>
                  <a:lnTo>
                    <a:pt x="158" y="132"/>
                  </a:lnTo>
                  <a:lnTo>
                    <a:pt x="164" y="142"/>
                  </a:lnTo>
                  <a:lnTo>
                    <a:pt x="168" y="154"/>
                  </a:lnTo>
                  <a:lnTo>
                    <a:pt x="168" y="166"/>
                  </a:lnTo>
                  <a:lnTo>
                    <a:pt x="168" y="166"/>
                  </a:lnTo>
                  <a:lnTo>
                    <a:pt x="166" y="182"/>
                  </a:lnTo>
                  <a:lnTo>
                    <a:pt x="162" y="196"/>
                  </a:lnTo>
                  <a:lnTo>
                    <a:pt x="154" y="206"/>
                  </a:lnTo>
                  <a:lnTo>
                    <a:pt x="144" y="216"/>
                  </a:lnTo>
                  <a:lnTo>
                    <a:pt x="132" y="224"/>
                  </a:lnTo>
                  <a:lnTo>
                    <a:pt x="116" y="228"/>
                  </a:lnTo>
                  <a:lnTo>
                    <a:pt x="100" y="232"/>
                  </a:lnTo>
                  <a:lnTo>
                    <a:pt x="82" y="232"/>
                  </a:lnTo>
                  <a:lnTo>
                    <a:pt x="82" y="232"/>
                  </a:lnTo>
                  <a:lnTo>
                    <a:pt x="66" y="232"/>
                  </a:lnTo>
                  <a:lnTo>
                    <a:pt x="50" y="230"/>
                  </a:lnTo>
                  <a:lnTo>
                    <a:pt x="36" y="226"/>
                  </a:lnTo>
                  <a:lnTo>
                    <a:pt x="24" y="218"/>
                  </a:lnTo>
                  <a:lnTo>
                    <a:pt x="14" y="210"/>
                  </a:lnTo>
                  <a:lnTo>
                    <a:pt x="6" y="198"/>
                  </a:lnTo>
                  <a:lnTo>
                    <a:pt x="2" y="184"/>
                  </a:lnTo>
                  <a:lnTo>
                    <a:pt x="0" y="166"/>
                  </a:lnTo>
                  <a:lnTo>
                    <a:pt x="0" y="166"/>
                  </a:lnTo>
                  <a:lnTo>
                    <a:pt x="2" y="152"/>
                  </a:lnTo>
                  <a:lnTo>
                    <a:pt x="6" y="140"/>
                  </a:lnTo>
                  <a:lnTo>
                    <a:pt x="12" y="130"/>
                  </a:lnTo>
                  <a:lnTo>
                    <a:pt x="20" y="120"/>
                  </a:lnTo>
                  <a:lnTo>
                    <a:pt x="30" y="112"/>
                  </a:lnTo>
                  <a:lnTo>
                    <a:pt x="38" y="106"/>
                  </a:lnTo>
                  <a:lnTo>
                    <a:pt x="54" y="98"/>
                  </a:lnTo>
                  <a:lnTo>
                    <a:pt x="54" y="98"/>
                  </a:lnTo>
                  <a:lnTo>
                    <a:pt x="42" y="92"/>
                  </a:lnTo>
                  <a:lnTo>
                    <a:pt x="26" y="82"/>
                  </a:lnTo>
                  <a:lnTo>
                    <a:pt x="20" y="74"/>
                  </a:lnTo>
                  <a:lnTo>
                    <a:pt x="14" y="68"/>
                  </a:lnTo>
                  <a:lnTo>
                    <a:pt x="10" y="60"/>
                  </a:lnTo>
                  <a:lnTo>
                    <a:pt x="10" y="50"/>
                  </a:lnTo>
                  <a:lnTo>
                    <a:pt x="10" y="50"/>
                  </a:lnTo>
                  <a:close/>
                  <a:moveTo>
                    <a:pt x="20" y="166"/>
                  </a:moveTo>
                  <a:lnTo>
                    <a:pt x="20" y="166"/>
                  </a:lnTo>
                  <a:lnTo>
                    <a:pt x="22" y="180"/>
                  </a:lnTo>
                  <a:lnTo>
                    <a:pt x="26" y="190"/>
                  </a:lnTo>
                  <a:lnTo>
                    <a:pt x="32" y="200"/>
                  </a:lnTo>
                  <a:lnTo>
                    <a:pt x="40" y="206"/>
                  </a:lnTo>
                  <a:lnTo>
                    <a:pt x="50" y="212"/>
                  </a:lnTo>
                  <a:lnTo>
                    <a:pt x="62" y="216"/>
                  </a:lnTo>
                  <a:lnTo>
                    <a:pt x="72" y="218"/>
                  </a:lnTo>
                  <a:lnTo>
                    <a:pt x="84" y="218"/>
                  </a:lnTo>
                  <a:lnTo>
                    <a:pt x="84" y="218"/>
                  </a:lnTo>
                  <a:lnTo>
                    <a:pt x="96" y="218"/>
                  </a:lnTo>
                  <a:lnTo>
                    <a:pt x="108" y="214"/>
                  </a:lnTo>
                  <a:lnTo>
                    <a:pt x="118" y="210"/>
                  </a:lnTo>
                  <a:lnTo>
                    <a:pt x="128" y="204"/>
                  </a:lnTo>
                  <a:lnTo>
                    <a:pt x="136" y="196"/>
                  </a:lnTo>
                  <a:lnTo>
                    <a:pt x="142" y="188"/>
                  </a:lnTo>
                  <a:lnTo>
                    <a:pt x="144" y="178"/>
                  </a:lnTo>
                  <a:lnTo>
                    <a:pt x="146" y="166"/>
                  </a:lnTo>
                  <a:lnTo>
                    <a:pt x="146" y="166"/>
                  </a:lnTo>
                  <a:lnTo>
                    <a:pt x="144" y="152"/>
                  </a:lnTo>
                  <a:lnTo>
                    <a:pt x="140" y="140"/>
                  </a:lnTo>
                  <a:lnTo>
                    <a:pt x="132" y="130"/>
                  </a:lnTo>
                  <a:lnTo>
                    <a:pt x="122" y="120"/>
                  </a:lnTo>
                  <a:lnTo>
                    <a:pt x="110" y="112"/>
                  </a:lnTo>
                  <a:lnTo>
                    <a:pt x="98" y="108"/>
                  </a:lnTo>
                  <a:lnTo>
                    <a:pt x="86" y="104"/>
                  </a:lnTo>
                  <a:lnTo>
                    <a:pt x="72" y="102"/>
                  </a:lnTo>
                  <a:lnTo>
                    <a:pt x="72" y="102"/>
                  </a:lnTo>
                  <a:lnTo>
                    <a:pt x="60" y="106"/>
                  </a:lnTo>
                  <a:lnTo>
                    <a:pt x="50" y="112"/>
                  </a:lnTo>
                  <a:lnTo>
                    <a:pt x="42" y="118"/>
                  </a:lnTo>
                  <a:lnTo>
                    <a:pt x="34" y="126"/>
                  </a:lnTo>
                  <a:lnTo>
                    <a:pt x="28" y="134"/>
                  </a:lnTo>
                  <a:lnTo>
                    <a:pt x="24" y="144"/>
                  </a:lnTo>
                  <a:lnTo>
                    <a:pt x="22" y="154"/>
                  </a:lnTo>
                  <a:lnTo>
                    <a:pt x="20" y="166"/>
                  </a:lnTo>
                  <a:lnTo>
                    <a:pt x="20" y="166"/>
                  </a:lnTo>
                  <a:close/>
                  <a:moveTo>
                    <a:pt x="134" y="48"/>
                  </a:moveTo>
                  <a:lnTo>
                    <a:pt x="134" y="48"/>
                  </a:lnTo>
                  <a:lnTo>
                    <a:pt x="132" y="38"/>
                  </a:lnTo>
                  <a:lnTo>
                    <a:pt x="130" y="30"/>
                  </a:lnTo>
                  <a:lnTo>
                    <a:pt x="124" y="24"/>
                  </a:lnTo>
                  <a:lnTo>
                    <a:pt x="116" y="20"/>
                  </a:lnTo>
                  <a:lnTo>
                    <a:pt x="108" y="18"/>
                  </a:lnTo>
                  <a:lnTo>
                    <a:pt x="100" y="16"/>
                  </a:lnTo>
                  <a:lnTo>
                    <a:pt x="82" y="14"/>
                  </a:lnTo>
                  <a:lnTo>
                    <a:pt x="82" y="14"/>
                  </a:lnTo>
                  <a:lnTo>
                    <a:pt x="66" y="16"/>
                  </a:lnTo>
                  <a:lnTo>
                    <a:pt x="58" y="18"/>
                  </a:lnTo>
                  <a:lnTo>
                    <a:pt x="50" y="22"/>
                  </a:lnTo>
                  <a:lnTo>
                    <a:pt x="42" y="26"/>
                  </a:lnTo>
                  <a:lnTo>
                    <a:pt x="36" y="32"/>
                  </a:lnTo>
                  <a:lnTo>
                    <a:pt x="32" y="40"/>
                  </a:lnTo>
                  <a:lnTo>
                    <a:pt x="32" y="48"/>
                  </a:lnTo>
                  <a:lnTo>
                    <a:pt x="32" y="48"/>
                  </a:lnTo>
                  <a:lnTo>
                    <a:pt x="34" y="56"/>
                  </a:lnTo>
                  <a:lnTo>
                    <a:pt x="38" y="62"/>
                  </a:lnTo>
                  <a:lnTo>
                    <a:pt x="46" y="68"/>
                  </a:lnTo>
                  <a:lnTo>
                    <a:pt x="56" y="74"/>
                  </a:lnTo>
                  <a:lnTo>
                    <a:pt x="76" y="82"/>
                  </a:lnTo>
                  <a:lnTo>
                    <a:pt x="94" y="88"/>
                  </a:lnTo>
                  <a:lnTo>
                    <a:pt x="94" y="88"/>
                  </a:lnTo>
                  <a:lnTo>
                    <a:pt x="102" y="84"/>
                  </a:lnTo>
                  <a:lnTo>
                    <a:pt x="116" y="76"/>
                  </a:lnTo>
                  <a:lnTo>
                    <a:pt x="122" y="70"/>
                  </a:lnTo>
                  <a:lnTo>
                    <a:pt x="128" y="64"/>
                  </a:lnTo>
                  <a:lnTo>
                    <a:pt x="132" y="56"/>
                  </a:lnTo>
                  <a:lnTo>
                    <a:pt x="134" y="48"/>
                  </a:lnTo>
                  <a:lnTo>
                    <a:pt x="134" y="48"/>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32" name="Freeform 39"/>
            <p:cNvSpPr>
              <a:spLocks noEditPoints="1"/>
            </p:cNvSpPr>
            <p:nvPr/>
          </p:nvSpPr>
          <p:spPr bwMode="auto">
            <a:xfrm>
              <a:off x="5730752" y="8759825"/>
              <a:ext cx="261938" cy="368300"/>
            </a:xfrm>
            <a:custGeom>
              <a:avLst/>
              <a:gdLst>
                <a:gd name="T0" fmla="*/ 4 w 165"/>
                <a:gd name="T1" fmla="*/ 192 h 232"/>
                <a:gd name="T2" fmla="*/ 34 w 165"/>
                <a:gd name="T3" fmla="*/ 208 h 232"/>
                <a:gd name="T4" fmla="*/ 64 w 165"/>
                <a:gd name="T5" fmla="*/ 214 h 232"/>
                <a:gd name="T6" fmla="*/ 76 w 165"/>
                <a:gd name="T7" fmla="*/ 216 h 232"/>
                <a:gd name="T8" fmla="*/ 99 w 165"/>
                <a:gd name="T9" fmla="*/ 212 h 232"/>
                <a:gd name="T10" fmla="*/ 115 w 165"/>
                <a:gd name="T11" fmla="*/ 202 h 232"/>
                <a:gd name="T12" fmla="*/ 127 w 165"/>
                <a:gd name="T13" fmla="*/ 188 h 232"/>
                <a:gd name="T14" fmla="*/ 141 w 165"/>
                <a:gd name="T15" fmla="*/ 150 h 232"/>
                <a:gd name="T16" fmla="*/ 145 w 165"/>
                <a:gd name="T17" fmla="*/ 110 h 232"/>
                <a:gd name="T18" fmla="*/ 145 w 165"/>
                <a:gd name="T19" fmla="*/ 92 h 232"/>
                <a:gd name="T20" fmla="*/ 131 w 165"/>
                <a:gd name="T21" fmla="*/ 116 h 232"/>
                <a:gd name="T22" fmla="*/ 113 w 165"/>
                <a:gd name="T23" fmla="*/ 132 h 232"/>
                <a:gd name="T24" fmla="*/ 89 w 165"/>
                <a:gd name="T25" fmla="*/ 142 h 232"/>
                <a:gd name="T26" fmla="*/ 74 w 165"/>
                <a:gd name="T27" fmla="*/ 142 h 232"/>
                <a:gd name="T28" fmla="*/ 42 w 165"/>
                <a:gd name="T29" fmla="*/ 136 h 232"/>
                <a:gd name="T30" fmla="*/ 18 w 165"/>
                <a:gd name="T31" fmla="*/ 120 h 232"/>
                <a:gd name="T32" fmla="*/ 4 w 165"/>
                <a:gd name="T33" fmla="*/ 98 h 232"/>
                <a:gd name="T34" fmla="*/ 0 w 165"/>
                <a:gd name="T35" fmla="*/ 72 h 232"/>
                <a:gd name="T36" fmla="*/ 4 w 165"/>
                <a:gd name="T37" fmla="*/ 46 h 232"/>
                <a:gd name="T38" fmla="*/ 20 w 165"/>
                <a:gd name="T39" fmla="*/ 22 h 232"/>
                <a:gd name="T40" fmla="*/ 46 w 165"/>
                <a:gd name="T41" fmla="*/ 6 h 232"/>
                <a:gd name="T42" fmla="*/ 82 w 165"/>
                <a:gd name="T43" fmla="*/ 0 h 232"/>
                <a:gd name="T44" fmla="*/ 101 w 165"/>
                <a:gd name="T45" fmla="*/ 2 h 232"/>
                <a:gd name="T46" fmla="*/ 131 w 165"/>
                <a:gd name="T47" fmla="*/ 14 h 232"/>
                <a:gd name="T48" fmla="*/ 153 w 165"/>
                <a:gd name="T49" fmla="*/ 40 h 232"/>
                <a:gd name="T50" fmla="*/ 163 w 165"/>
                <a:gd name="T51" fmla="*/ 84 h 232"/>
                <a:gd name="T52" fmla="*/ 165 w 165"/>
                <a:gd name="T53" fmla="*/ 116 h 232"/>
                <a:gd name="T54" fmla="*/ 159 w 165"/>
                <a:gd name="T55" fmla="*/ 170 h 232"/>
                <a:gd name="T56" fmla="*/ 139 w 165"/>
                <a:gd name="T57" fmla="*/ 206 h 232"/>
                <a:gd name="T58" fmla="*/ 111 w 165"/>
                <a:gd name="T59" fmla="*/ 226 h 232"/>
                <a:gd name="T60" fmla="*/ 76 w 165"/>
                <a:gd name="T61" fmla="*/ 232 h 232"/>
                <a:gd name="T62" fmla="*/ 56 w 165"/>
                <a:gd name="T63" fmla="*/ 230 h 232"/>
                <a:gd name="T64" fmla="*/ 20 w 165"/>
                <a:gd name="T65" fmla="*/ 218 h 232"/>
                <a:gd name="T66" fmla="*/ 4 w 165"/>
                <a:gd name="T67" fmla="*/ 192 h 232"/>
                <a:gd name="T68" fmla="*/ 82 w 165"/>
                <a:gd name="T69" fmla="*/ 14 h 232"/>
                <a:gd name="T70" fmla="*/ 58 w 165"/>
                <a:gd name="T71" fmla="*/ 18 h 232"/>
                <a:gd name="T72" fmla="*/ 38 w 165"/>
                <a:gd name="T73" fmla="*/ 32 h 232"/>
                <a:gd name="T74" fmla="*/ 28 w 165"/>
                <a:gd name="T75" fmla="*/ 50 h 232"/>
                <a:gd name="T76" fmla="*/ 22 w 165"/>
                <a:gd name="T77" fmla="*/ 70 h 232"/>
                <a:gd name="T78" fmla="*/ 26 w 165"/>
                <a:gd name="T79" fmla="*/ 92 h 232"/>
                <a:gd name="T80" fmla="*/ 34 w 165"/>
                <a:gd name="T81" fmla="*/ 110 h 232"/>
                <a:gd name="T82" fmla="*/ 50 w 165"/>
                <a:gd name="T83" fmla="*/ 124 h 232"/>
                <a:gd name="T84" fmla="*/ 74 w 165"/>
                <a:gd name="T85" fmla="*/ 128 h 232"/>
                <a:gd name="T86" fmla="*/ 86 w 165"/>
                <a:gd name="T87" fmla="*/ 126 h 232"/>
                <a:gd name="T88" fmla="*/ 107 w 165"/>
                <a:gd name="T89" fmla="*/ 118 h 232"/>
                <a:gd name="T90" fmla="*/ 123 w 165"/>
                <a:gd name="T91" fmla="*/ 102 h 232"/>
                <a:gd name="T92" fmla="*/ 135 w 165"/>
                <a:gd name="T93" fmla="*/ 82 h 232"/>
                <a:gd name="T94" fmla="*/ 141 w 165"/>
                <a:gd name="T95" fmla="*/ 72 h 232"/>
                <a:gd name="T96" fmla="*/ 137 w 165"/>
                <a:gd name="T97" fmla="*/ 52 h 232"/>
                <a:gd name="T98" fmla="*/ 125 w 165"/>
                <a:gd name="T99" fmla="*/ 34 h 232"/>
                <a:gd name="T100" fmla="*/ 107 w 165"/>
                <a:gd name="T101" fmla="*/ 18 h 232"/>
                <a:gd name="T102" fmla="*/ 82 w 165"/>
                <a:gd name="T103" fmla="*/ 1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5" h="232">
                  <a:moveTo>
                    <a:pt x="4" y="192"/>
                  </a:moveTo>
                  <a:lnTo>
                    <a:pt x="4" y="192"/>
                  </a:lnTo>
                  <a:lnTo>
                    <a:pt x="18" y="200"/>
                  </a:lnTo>
                  <a:lnTo>
                    <a:pt x="34" y="208"/>
                  </a:lnTo>
                  <a:lnTo>
                    <a:pt x="54" y="214"/>
                  </a:lnTo>
                  <a:lnTo>
                    <a:pt x="64" y="214"/>
                  </a:lnTo>
                  <a:lnTo>
                    <a:pt x="76" y="216"/>
                  </a:lnTo>
                  <a:lnTo>
                    <a:pt x="76" y="216"/>
                  </a:lnTo>
                  <a:lnTo>
                    <a:pt x="89" y="214"/>
                  </a:lnTo>
                  <a:lnTo>
                    <a:pt x="99" y="212"/>
                  </a:lnTo>
                  <a:lnTo>
                    <a:pt x="107" y="208"/>
                  </a:lnTo>
                  <a:lnTo>
                    <a:pt x="115" y="202"/>
                  </a:lnTo>
                  <a:lnTo>
                    <a:pt x="121" y="196"/>
                  </a:lnTo>
                  <a:lnTo>
                    <a:pt x="127" y="188"/>
                  </a:lnTo>
                  <a:lnTo>
                    <a:pt x="135" y="170"/>
                  </a:lnTo>
                  <a:lnTo>
                    <a:pt x="141" y="150"/>
                  </a:lnTo>
                  <a:lnTo>
                    <a:pt x="143" y="130"/>
                  </a:lnTo>
                  <a:lnTo>
                    <a:pt x="145" y="110"/>
                  </a:lnTo>
                  <a:lnTo>
                    <a:pt x="145" y="92"/>
                  </a:lnTo>
                  <a:lnTo>
                    <a:pt x="145" y="92"/>
                  </a:lnTo>
                  <a:lnTo>
                    <a:pt x="137" y="108"/>
                  </a:lnTo>
                  <a:lnTo>
                    <a:pt x="131" y="116"/>
                  </a:lnTo>
                  <a:lnTo>
                    <a:pt x="123" y="124"/>
                  </a:lnTo>
                  <a:lnTo>
                    <a:pt x="113" y="132"/>
                  </a:lnTo>
                  <a:lnTo>
                    <a:pt x="101" y="138"/>
                  </a:lnTo>
                  <a:lnTo>
                    <a:pt x="89" y="142"/>
                  </a:lnTo>
                  <a:lnTo>
                    <a:pt x="74" y="142"/>
                  </a:lnTo>
                  <a:lnTo>
                    <a:pt x="74" y="142"/>
                  </a:lnTo>
                  <a:lnTo>
                    <a:pt x="56" y="142"/>
                  </a:lnTo>
                  <a:lnTo>
                    <a:pt x="42" y="136"/>
                  </a:lnTo>
                  <a:lnTo>
                    <a:pt x="28" y="130"/>
                  </a:lnTo>
                  <a:lnTo>
                    <a:pt x="18" y="120"/>
                  </a:lnTo>
                  <a:lnTo>
                    <a:pt x="10" y="110"/>
                  </a:lnTo>
                  <a:lnTo>
                    <a:pt x="4" y="98"/>
                  </a:lnTo>
                  <a:lnTo>
                    <a:pt x="0" y="86"/>
                  </a:lnTo>
                  <a:lnTo>
                    <a:pt x="0" y="72"/>
                  </a:lnTo>
                  <a:lnTo>
                    <a:pt x="0" y="58"/>
                  </a:lnTo>
                  <a:lnTo>
                    <a:pt x="4" y="46"/>
                  </a:lnTo>
                  <a:lnTo>
                    <a:pt x="12" y="34"/>
                  </a:lnTo>
                  <a:lnTo>
                    <a:pt x="20" y="22"/>
                  </a:lnTo>
                  <a:lnTo>
                    <a:pt x="32" y="14"/>
                  </a:lnTo>
                  <a:lnTo>
                    <a:pt x="46" y="6"/>
                  </a:lnTo>
                  <a:lnTo>
                    <a:pt x="64" y="2"/>
                  </a:lnTo>
                  <a:lnTo>
                    <a:pt x="82" y="0"/>
                  </a:lnTo>
                  <a:lnTo>
                    <a:pt x="82" y="0"/>
                  </a:lnTo>
                  <a:lnTo>
                    <a:pt x="101" y="2"/>
                  </a:lnTo>
                  <a:lnTo>
                    <a:pt x="117" y="6"/>
                  </a:lnTo>
                  <a:lnTo>
                    <a:pt x="131" y="14"/>
                  </a:lnTo>
                  <a:lnTo>
                    <a:pt x="143" y="24"/>
                  </a:lnTo>
                  <a:lnTo>
                    <a:pt x="153" y="40"/>
                  </a:lnTo>
                  <a:lnTo>
                    <a:pt x="159" y="60"/>
                  </a:lnTo>
                  <a:lnTo>
                    <a:pt x="163" y="84"/>
                  </a:lnTo>
                  <a:lnTo>
                    <a:pt x="165" y="116"/>
                  </a:lnTo>
                  <a:lnTo>
                    <a:pt x="165" y="116"/>
                  </a:lnTo>
                  <a:lnTo>
                    <a:pt x="163" y="144"/>
                  </a:lnTo>
                  <a:lnTo>
                    <a:pt x="159" y="170"/>
                  </a:lnTo>
                  <a:lnTo>
                    <a:pt x="151" y="190"/>
                  </a:lnTo>
                  <a:lnTo>
                    <a:pt x="139" y="206"/>
                  </a:lnTo>
                  <a:lnTo>
                    <a:pt x="127" y="218"/>
                  </a:lnTo>
                  <a:lnTo>
                    <a:pt x="111" y="226"/>
                  </a:lnTo>
                  <a:lnTo>
                    <a:pt x="95" y="230"/>
                  </a:lnTo>
                  <a:lnTo>
                    <a:pt x="76" y="232"/>
                  </a:lnTo>
                  <a:lnTo>
                    <a:pt x="76" y="232"/>
                  </a:lnTo>
                  <a:lnTo>
                    <a:pt x="56" y="230"/>
                  </a:lnTo>
                  <a:lnTo>
                    <a:pt x="36" y="224"/>
                  </a:lnTo>
                  <a:lnTo>
                    <a:pt x="20" y="218"/>
                  </a:lnTo>
                  <a:lnTo>
                    <a:pt x="4" y="210"/>
                  </a:lnTo>
                  <a:lnTo>
                    <a:pt x="4" y="192"/>
                  </a:lnTo>
                  <a:close/>
                  <a:moveTo>
                    <a:pt x="82" y="14"/>
                  </a:moveTo>
                  <a:lnTo>
                    <a:pt x="82" y="14"/>
                  </a:lnTo>
                  <a:lnTo>
                    <a:pt x="70" y="14"/>
                  </a:lnTo>
                  <a:lnTo>
                    <a:pt x="58" y="18"/>
                  </a:lnTo>
                  <a:lnTo>
                    <a:pt x="48" y="24"/>
                  </a:lnTo>
                  <a:lnTo>
                    <a:pt x="38" y="32"/>
                  </a:lnTo>
                  <a:lnTo>
                    <a:pt x="32" y="40"/>
                  </a:lnTo>
                  <a:lnTo>
                    <a:pt x="28" y="50"/>
                  </a:lnTo>
                  <a:lnTo>
                    <a:pt x="24" y="60"/>
                  </a:lnTo>
                  <a:lnTo>
                    <a:pt x="22" y="70"/>
                  </a:lnTo>
                  <a:lnTo>
                    <a:pt x="24" y="82"/>
                  </a:lnTo>
                  <a:lnTo>
                    <a:pt x="26" y="92"/>
                  </a:lnTo>
                  <a:lnTo>
                    <a:pt x="28" y="102"/>
                  </a:lnTo>
                  <a:lnTo>
                    <a:pt x="34" y="110"/>
                  </a:lnTo>
                  <a:lnTo>
                    <a:pt x="42" y="118"/>
                  </a:lnTo>
                  <a:lnTo>
                    <a:pt x="50" y="124"/>
                  </a:lnTo>
                  <a:lnTo>
                    <a:pt x="62" y="126"/>
                  </a:lnTo>
                  <a:lnTo>
                    <a:pt x="74" y="128"/>
                  </a:lnTo>
                  <a:lnTo>
                    <a:pt x="74" y="128"/>
                  </a:lnTo>
                  <a:lnTo>
                    <a:pt x="86" y="126"/>
                  </a:lnTo>
                  <a:lnTo>
                    <a:pt x="97" y="124"/>
                  </a:lnTo>
                  <a:lnTo>
                    <a:pt x="107" y="118"/>
                  </a:lnTo>
                  <a:lnTo>
                    <a:pt x="115" y="110"/>
                  </a:lnTo>
                  <a:lnTo>
                    <a:pt x="123" y="102"/>
                  </a:lnTo>
                  <a:lnTo>
                    <a:pt x="131" y="94"/>
                  </a:lnTo>
                  <a:lnTo>
                    <a:pt x="135" y="82"/>
                  </a:lnTo>
                  <a:lnTo>
                    <a:pt x="141" y="72"/>
                  </a:lnTo>
                  <a:lnTo>
                    <a:pt x="141" y="72"/>
                  </a:lnTo>
                  <a:lnTo>
                    <a:pt x="139" y="62"/>
                  </a:lnTo>
                  <a:lnTo>
                    <a:pt x="137" y="52"/>
                  </a:lnTo>
                  <a:lnTo>
                    <a:pt x="131" y="42"/>
                  </a:lnTo>
                  <a:lnTo>
                    <a:pt x="125" y="34"/>
                  </a:lnTo>
                  <a:lnTo>
                    <a:pt x="117" y="26"/>
                  </a:lnTo>
                  <a:lnTo>
                    <a:pt x="107" y="18"/>
                  </a:lnTo>
                  <a:lnTo>
                    <a:pt x="97" y="14"/>
                  </a:lnTo>
                  <a:lnTo>
                    <a:pt x="82" y="14"/>
                  </a:lnTo>
                  <a:lnTo>
                    <a:pt x="82" y="14"/>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33" name="Freeform 40"/>
            <p:cNvSpPr>
              <a:spLocks/>
            </p:cNvSpPr>
            <p:nvPr/>
          </p:nvSpPr>
          <p:spPr bwMode="auto">
            <a:xfrm>
              <a:off x="5935539" y="7985125"/>
              <a:ext cx="76200" cy="361950"/>
            </a:xfrm>
            <a:custGeom>
              <a:avLst/>
              <a:gdLst>
                <a:gd name="T0" fmla="*/ 48 w 48"/>
                <a:gd name="T1" fmla="*/ 0 h 228"/>
                <a:gd name="T2" fmla="*/ 48 w 48"/>
                <a:gd name="T3" fmla="*/ 228 h 228"/>
                <a:gd name="T4" fmla="*/ 28 w 48"/>
                <a:gd name="T5" fmla="*/ 228 h 228"/>
                <a:gd name="T6" fmla="*/ 28 w 48"/>
                <a:gd name="T7" fmla="*/ 18 h 228"/>
                <a:gd name="T8" fmla="*/ 14 w 48"/>
                <a:gd name="T9" fmla="*/ 20 h 228"/>
                <a:gd name="T10" fmla="*/ 14 w 48"/>
                <a:gd name="T11" fmla="*/ 20 h 228"/>
                <a:gd name="T12" fmla="*/ 0 w 48"/>
                <a:gd name="T13" fmla="*/ 24 h 228"/>
                <a:gd name="T14" fmla="*/ 0 w 48"/>
                <a:gd name="T15" fmla="*/ 16 h 228"/>
                <a:gd name="T16" fmla="*/ 0 w 48"/>
                <a:gd name="T17" fmla="*/ 16 h 228"/>
                <a:gd name="T18" fmla="*/ 22 w 48"/>
                <a:gd name="T19" fmla="*/ 0 h 228"/>
                <a:gd name="T20" fmla="*/ 48 w 48"/>
                <a:gd name="T21"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228">
                  <a:moveTo>
                    <a:pt x="48" y="0"/>
                  </a:moveTo>
                  <a:lnTo>
                    <a:pt x="48" y="228"/>
                  </a:lnTo>
                  <a:lnTo>
                    <a:pt x="28" y="228"/>
                  </a:lnTo>
                  <a:lnTo>
                    <a:pt x="28" y="18"/>
                  </a:lnTo>
                  <a:lnTo>
                    <a:pt x="14" y="20"/>
                  </a:lnTo>
                  <a:lnTo>
                    <a:pt x="14" y="20"/>
                  </a:lnTo>
                  <a:lnTo>
                    <a:pt x="0" y="24"/>
                  </a:lnTo>
                  <a:lnTo>
                    <a:pt x="0" y="16"/>
                  </a:lnTo>
                  <a:lnTo>
                    <a:pt x="0" y="16"/>
                  </a:lnTo>
                  <a:lnTo>
                    <a:pt x="22" y="0"/>
                  </a:lnTo>
                  <a:lnTo>
                    <a:pt x="48" y="0"/>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34" name="Freeform 41"/>
            <p:cNvSpPr>
              <a:spLocks noEditPoints="1"/>
            </p:cNvSpPr>
            <p:nvPr/>
          </p:nvSpPr>
          <p:spPr bwMode="auto">
            <a:xfrm>
              <a:off x="6129214" y="7988300"/>
              <a:ext cx="279400" cy="365125"/>
            </a:xfrm>
            <a:custGeom>
              <a:avLst/>
              <a:gdLst>
                <a:gd name="T0" fmla="*/ 176 w 176"/>
                <a:gd name="T1" fmla="*/ 116 h 230"/>
                <a:gd name="T2" fmla="*/ 174 w 176"/>
                <a:gd name="T3" fmla="*/ 150 h 230"/>
                <a:gd name="T4" fmla="*/ 166 w 176"/>
                <a:gd name="T5" fmla="*/ 176 h 230"/>
                <a:gd name="T6" fmla="*/ 156 w 176"/>
                <a:gd name="T7" fmla="*/ 196 h 230"/>
                <a:gd name="T8" fmla="*/ 144 w 176"/>
                <a:gd name="T9" fmla="*/ 212 h 230"/>
                <a:gd name="T10" fmla="*/ 116 w 176"/>
                <a:gd name="T11" fmla="*/ 228 h 230"/>
                <a:gd name="T12" fmla="*/ 90 w 176"/>
                <a:gd name="T13" fmla="*/ 230 h 230"/>
                <a:gd name="T14" fmla="*/ 76 w 176"/>
                <a:gd name="T15" fmla="*/ 230 h 230"/>
                <a:gd name="T16" fmla="*/ 48 w 176"/>
                <a:gd name="T17" fmla="*/ 222 h 230"/>
                <a:gd name="T18" fmla="*/ 26 w 176"/>
                <a:gd name="T19" fmla="*/ 204 h 230"/>
                <a:gd name="T20" fmla="*/ 14 w 176"/>
                <a:gd name="T21" fmla="*/ 188 h 230"/>
                <a:gd name="T22" fmla="*/ 6 w 176"/>
                <a:gd name="T23" fmla="*/ 164 h 230"/>
                <a:gd name="T24" fmla="*/ 0 w 176"/>
                <a:gd name="T25" fmla="*/ 134 h 230"/>
                <a:gd name="T26" fmla="*/ 0 w 176"/>
                <a:gd name="T27" fmla="*/ 116 h 230"/>
                <a:gd name="T28" fmla="*/ 4 w 176"/>
                <a:gd name="T29" fmla="*/ 70 h 230"/>
                <a:gd name="T30" fmla="*/ 12 w 176"/>
                <a:gd name="T31" fmla="*/ 46 h 230"/>
                <a:gd name="T32" fmla="*/ 22 w 176"/>
                <a:gd name="T33" fmla="*/ 28 h 230"/>
                <a:gd name="T34" fmla="*/ 42 w 176"/>
                <a:gd name="T35" fmla="*/ 10 h 230"/>
                <a:gd name="T36" fmla="*/ 74 w 176"/>
                <a:gd name="T37" fmla="*/ 0 h 230"/>
                <a:gd name="T38" fmla="*/ 90 w 176"/>
                <a:gd name="T39" fmla="*/ 0 h 230"/>
                <a:gd name="T40" fmla="*/ 118 w 176"/>
                <a:gd name="T41" fmla="*/ 4 h 230"/>
                <a:gd name="T42" fmla="*/ 146 w 176"/>
                <a:gd name="T43" fmla="*/ 20 h 230"/>
                <a:gd name="T44" fmla="*/ 158 w 176"/>
                <a:gd name="T45" fmla="*/ 34 h 230"/>
                <a:gd name="T46" fmla="*/ 168 w 176"/>
                <a:gd name="T47" fmla="*/ 56 h 230"/>
                <a:gd name="T48" fmla="*/ 174 w 176"/>
                <a:gd name="T49" fmla="*/ 82 h 230"/>
                <a:gd name="T50" fmla="*/ 176 w 176"/>
                <a:gd name="T51" fmla="*/ 116 h 230"/>
                <a:gd name="T52" fmla="*/ 20 w 176"/>
                <a:gd name="T53" fmla="*/ 120 h 230"/>
                <a:gd name="T54" fmla="*/ 22 w 176"/>
                <a:gd name="T55" fmla="*/ 146 h 230"/>
                <a:gd name="T56" fmla="*/ 32 w 176"/>
                <a:gd name="T57" fmla="*/ 184 h 230"/>
                <a:gd name="T58" fmla="*/ 52 w 176"/>
                <a:gd name="T59" fmla="*/ 208 h 230"/>
                <a:gd name="T60" fmla="*/ 76 w 176"/>
                <a:gd name="T61" fmla="*/ 216 h 230"/>
                <a:gd name="T62" fmla="*/ 90 w 176"/>
                <a:gd name="T63" fmla="*/ 218 h 230"/>
                <a:gd name="T64" fmla="*/ 116 w 176"/>
                <a:gd name="T65" fmla="*/ 212 h 230"/>
                <a:gd name="T66" fmla="*/ 136 w 176"/>
                <a:gd name="T67" fmla="*/ 196 h 230"/>
                <a:gd name="T68" fmla="*/ 150 w 176"/>
                <a:gd name="T69" fmla="*/ 164 h 230"/>
                <a:gd name="T70" fmla="*/ 156 w 176"/>
                <a:gd name="T71" fmla="*/ 116 h 230"/>
                <a:gd name="T72" fmla="*/ 154 w 176"/>
                <a:gd name="T73" fmla="*/ 90 h 230"/>
                <a:gd name="T74" fmla="*/ 144 w 176"/>
                <a:gd name="T75" fmla="*/ 50 h 230"/>
                <a:gd name="T76" fmla="*/ 126 w 176"/>
                <a:gd name="T77" fmla="*/ 26 h 230"/>
                <a:gd name="T78" fmla="*/ 102 w 176"/>
                <a:gd name="T79" fmla="*/ 16 h 230"/>
                <a:gd name="T80" fmla="*/ 90 w 176"/>
                <a:gd name="T81" fmla="*/ 14 h 230"/>
                <a:gd name="T82" fmla="*/ 62 w 176"/>
                <a:gd name="T83" fmla="*/ 20 h 230"/>
                <a:gd name="T84" fmla="*/ 40 w 176"/>
                <a:gd name="T85" fmla="*/ 36 h 230"/>
                <a:gd name="T86" fmla="*/ 26 w 176"/>
                <a:gd name="T87" fmla="*/ 68 h 230"/>
                <a:gd name="T88" fmla="*/ 20 w 176"/>
                <a:gd name="T89" fmla="*/ 12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6" h="230">
                  <a:moveTo>
                    <a:pt x="176" y="116"/>
                  </a:moveTo>
                  <a:lnTo>
                    <a:pt x="176" y="116"/>
                  </a:lnTo>
                  <a:lnTo>
                    <a:pt x="176" y="134"/>
                  </a:lnTo>
                  <a:lnTo>
                    <a:pt x="174" y="150"/>
                  </a:lnTo>
                  <a:lnTo>
                    <a:pt x="170" y="164"/>
                  </a:lnTo>
                  <a:lnTo>
                    <a:pt x="166" y="176"/>
                  </a:lnTo>
                  <a:lnTo>
                    <a:pt x="162" y="188"/>
                  </a:lnTo>
                  <a:lnTo>
                    <a:pt x="156" y="196"/>
                  </a:lnTo>
                  <a:lnTo>
                    <a:pt x="150" y="204"/>
                  </a:lnTo>
                  <a:lnTo>
                    <a:pt x="144" y="212"/>
                  </a:lnTo>
                  <a:lnTo>
                    <a:pt x="130" y="222"/>
                  </a:lnTo>
                  <a:lnTo>
                    <a:pt x="116" y="228"/>
                  </a:lnTo>
                  <a:lnTo>
                    <a:pt x="102" y="230"/>
                  </a:lnTo>
                  <a:lnTo>
                    <a:pt x="90" y="230"/>
                  </a:lnTo>
                  <a:lnTo>
                    <a:pt x="90" y="230"/>
                  </a:lnTo>
                  <a:lnTo>
                    <a:pt x="76" y="230"/>
                  </a:lnTo>
                  <a:lnTo>
                    <a:pt x="62" y="228"/>
                  </a:lnTo>
                  <a:lnTo>
                    <a:pt x="48" y="222"/>
                  </a:lnTo>
                  <a:lnTo>
                    <a:pt x="32" y="212"/>
                  </a:lnTo>
                  <a:lnTo>
                    <a:pt x="26" y="204"/>
                  </a:lnTo>
                  <a:lnTo>
                    <a:pt x="20" y="196"/>
                  </a:lnTo>
                  <a:lnTo>
                    <a:pt x="14" y="188"/>
                  </a:lnTo>
                  <a:lnTo>
                    <a:pt x="10" y="176"/>
                  </a:lnTo>
                  <a:lnTo>
                    <a:pt x="6" y="164"/>
                  </a:lnTo>
                  <a:lnTo>
                    <a:pt x="2" y="150"/>
                  </a:lnTo>
                  <a:lnTo>
                    <a:pt x="0" y="134"/>
                  </a:lnTo>
                  <a:lnTo>
                    <a:pt x="0" y="116"/>
                  </a:lnTo>
                  <a:lnTo>
                    <a:pt x="0" y="116"/>
                  </a:lnTo>
                  <a:lnTo>
                    <a:pt x="2" y="84"/>
                  </a:lnTo>
                  <a:lnTo>
                    <a:pt x="4" y="70"/>
                  </a:lnTo>
                  <a:lnTo>
                    <a:pt x="8" y="56"/>
                  </a:lnTo>
                  <a:lnTo>
                    <a:pt x="12" y="46"/>
                  </a:lnTo>
                  <a:lnTo>
                    <a:pt x="16" y="36"/>
                  </a:lnTo>
                  <a:lnTo>
                    <a:pt x="22" y="28"/>
                  </a:lnTo>
                  <a:lnTo>
                    <a:pt x="28" y="22"/>
                  </a:lnTo>
                  <a:lnTo>
                    <a:pt x="42" y="10"/>
                  </a:lnTo>
                  <a:lnTo>
                    <a:pt x="58" y="4"/>
                  </a:lnTo>
                  <a:lnTo>
                    <a:pt x="74" y="0"/>
                  </a:lnTo>
                  <a:lnTo>
                    <a:pt x="90" y="0"/>
                  </a:lnTo>
                  <a:lnTo>
                    <a:pt x="90" y="0"/>
                  </a:lnTo>
                  <a:lnTo>
                    <a:pt x="104" y="0"/>
                  </a:lnTo>
                  <a:lnTo>
                    <a:pt x="118" y="4"/>
                  </a:lnTo>
                  <a:lnTo>
                    <a:pt x="132" y="10"/>
                  </a:lnTo>
                  <a:lnTo>
                    <a:pt x="146" y="20"/>
                  </a:lnTo>
                  <a:lnTo>
                    <a:pt x="152" y="26"/>
                  </a:lnTo>
                  <a:lnTo>
                    <a:pt x="158" y="34"/>
                  </a:lnTo>
                  <a:lnTo>
                    <a:pt x="164" y="44"/>
                  </a:lnTo>
                  <a:lnTo>
                    <a:pt x="168" y="56"/>
                  </a:lnTo>
                  <a:lnTo>
                    <a:pt x="172" y="68"/>
                  </a:lnTo>
                  <a:lnTo>
                    <a:pt x="174" y="82"/>
                  </a:lnTo>
                  <a:lnTo>
                    <a:pt x="176" y="98"/>
                  </a:lnTo>
                  <a:lnTo>
                    <a:pt x="176" y="116"/>
                  </a:lnTo>
                  <a:lnTo>
                    <a:pt x="176" y="116"/>
                  </a:lnTo>
                  <a:close/>
                  <a:moveTo>
                    <a:pt x="20" y="120"/>
                  </a:moveTo>
                  <a:lnTo>
                    <a:pt x="20" y="120"/>
                  </a:lnTo>
                  <a:lnTo>
                    <a:pt x="22" y="146"/>
                  </a:lnTo>
                  <a:lnTo>
                    <a:pt x="26" y="168"/>
                  </a:lnTo>
                  <a:lnTo>
                    <a:pt x="32" y="184"/>
                  </a:lnTo>
                  <a:lnTo>
                    <a:pt x="42" y="198"/>
                  </a:lnTo>
                  <a:lnTo>
                    <a:pt x="52" y="208"/>
                  </a:lnTo>
                  <a:lnTo>
                    <a:pt x="62" y="214"/>
                  </a:lnTo>
                  <a:lnTo>
                    <a:pt x="76" y="216"/>
                  </a:lnTo>
                  <a:lnTo>
                    <a:pt x="90" y="218"/>
                  </a:lnTo>
                  <a:lnTo>
                    <a:pt x="90" y="218"/>
                  </a:lnTo>
                  <a:lnTo>
                    <a:pt x="102" y="216"/>
                  </a:lnTo>
                  <a:lnTo>
                    <a:pt x="116" y="212"/>
                  </a:lnTo>
                  <a:lnTo>
                    <a:pt x="126" y="206"/>
                  </a:lnTo>
                  <a:lnTo>
                    <a:pt x="136" y="196"/>
                  </a:lnTo>
                  <a:lnTo>
                    <a:pt x="144" y="182"/>
                  </a:lnTo>
                  <a:lnTo>
                    <a:pt x="150" y="164"/>
                  </a:lnTo>
                  <a:lnTo>
                    <a:pt x="154" y="142"/>
                  </a:lnTo>
                  <a:lnTo>
                    <a:pt x="156" y="116"/>
                  </a:lnTo>
                  <a:lnTo>
                    <a:pt x="156" y="116"/>
                  </a:lnTo>
                  <a:lnTo>
                    <a:pt x="154" y="90"/>
                  </a:lnTo>
                  <a:lnTo>
                    <a:pt x="150" y="68"/>
                  </a:lnTo>
                  <a:lnTo>
                    <a:pt x="144" y="50"/>
                  </a:lnTo>
                  <a:lnTo>
                    <a:pt x="136" y="36"/>
                  </a:lnTo>
                  <a:lnTo>
                    <a:pt x="126" y="26"/>
                  </a:lnTo>
                  <a:lnTo>
                    <a:pt x="116" y="20"/>
                  </a:lnTo>
                  <a:lnTo>
                    <a:pt x="102" y="16"/>
                  </a:lnTo>
                  <a:lnTo>
                    <a:pt x="90" y="14"/>
                  </a:lnTo>
                  <a:lnTo>
                    <a:pt x="90" y="14"/>
                  </a:lnTo>
                  <a:lnTo>
                    <a:pt x="74" y="16"/>
                  </a:lnTo>
                  <a:lnTo>
                    <a:pt x="62" y="20"/>
                  </a:lnTo>
                  <a:lnTo>
                    <a:pt x="50" y="26"/>
                  </a:lnTo>
                  <a:lnTo>
                    <a:pt x="40" y="36"/>
                  </a:lnTo>
                  <a:lnTo>
                    <a:pt x="32" y="50"/>
                  </a:lnTo>
                  <a:lnTo>
                    <a:pt x="26" y="68"/>
                  </a:lnTo>
                  <a:lnTo>
                    <a:pt x="22" y="92"/>
                  </a:lnTo>
                  <a:lnTo>
                    <a:pt x="20" y="120"/>
                  </a:lnTo>
                  <a:lnTo>
                    <a:pt x="20" y="120"/>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35" name="Freeform 42"/>
            <p:cNvSpPr>
              <a:spLocks/>
            </p:cNvSpPr>
            <p:nvPr/>
          </p:nvSpPr>
          <p:spPr bwMode="auto">
            <a:xfrm>
              <a:off x="6608639" y="7407275"/>
              <a:ext cx="76200" cy="361950"/>
            </a:xfrm>
            <a:custGeom>
              <a:avLst/>
              <a:gdLst>
                <a:gd name="T0" fmla="*/ 48 w 48"/>
                <a:gd name="T1" fmla="*/ 0 h 228"/>
                <a:gd name="T2" fmla="*/ 48 w 48"/>
                <a:gd name="T3" fmla="*/ 228 h 228"/>
                <a:gd name="T4" fmla="*/ 28 w 48"/>
                <a:gd name="T5" fmla="*/ 228 h 228"/>
                <a:gd name="T6" fmla="*/ 28 w 48"/>
                <a:gd name="T7" fmla="*/ 18 h 228"/>
                <a:gd name="T8" fmla="*/ 14 w 48"/>
                <a:gd name="T9" fmla="*/ 20 h 228"/>
                <a:gd name="T10" fmla="*/ 14 w 48"/>
                <a:gd name="T11" fmla="*/ 20 h 228"/>
                <a:gd name="T12" fmla="*/ 0 w 48"/>
                <a:gd name="T13" fmla="*/ 24 h 228"/>
                <a:gd name="T14" fmla="*/ 0 w 48"/>
                <a:gd name="T15" fmla="*/ 16 h 228"/>
                <a:gd name="T16" fmla="*/ 0 w 48"/>
                <a:gd name="T17" fmla="*/ 16 h 228"/>
                <a:gd name="T18" fmla="*/ 22 w 48"/>
                <a:gd name="T19" fmla="*/ 0 h 228"/>
                <a:gd name="T20" fmla="*/ 48 w 48"/>
                <a:gd name="T21"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228">
                  <a:moveTo>
                    <a:pt x="48" y="0"/>
                  </a:moveTo>
                  <a:lnTo>
                    <a:pt x="48" y="228"/>
                  </a:lnTo>
                  <a:lnTo>
                    <a:pt x="28" y="228"/>
                  </a:lnTo>
                  <a:lnTo>
                    <a:pt x="28" y="18"/>
                  </a:lnTo>
                  <a:lnTo>
                    <a:pt x="14" y="20"/>
                  </a:lnTo>
                  <a:lnTo>
                    <a:pt x="14" y="20"/>
                  </a:lnTo>
                  <a:lnTo>
                    <a:pt x="0" y="24"/>
                  </a:lnTo>
                  <a:lnTo>
                    <a:pt x="0" y="16"/>
                  </a:lnTo>
                  <a:lnTo>
                    <a:pt x="0" y="16"/>
                  </a:lnTo>
                  <a:lnTo>
                    <a:pt x="22" y="0"/>
                  </a:lnTo>
                  <a:lnTo>
                    <a:pt x="48" y="0"/>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36" name="Freeform 43"/>
            <p:cNvSpPr>
              <a:spLocks/>
            </p:cNvSpPr>
            <p:nvPr/>
          </p:nvSpPr>
          <p:spPr bwMode="auto">
            <a:xfrm>
              <a:off x="6824539" y="7407275"/>
              <a:ext cx="76200" cy="361950"/>
            </a:xfrm>
            <a:custGeom>
              <a:avLst/>
              <a:gdLst>
                <a:gd name="T0" fmla="*/ 48 w 48"/>
                <a:gd name="T1" fmla="*/ 0 h 228"/>
                <a:gd name="T2" fmla="*/ 48 w 48"/>
                <a:gd name="T3" fmla="*/ 228 h 228"/>
                <a:gd name="T4" fmla="*/ 28 w 48"/>
                <a:gd name="T5" fmla="*/ 228 h 228"/>
                <a:gd name="T6" fmla="*/ 28 w 48"/>
                <a:gd name="T7" fmla="*/ 18 h 228"/>
                <a:gd name="T8" fmla="*/ 14 w 48"/>
                <a:gd name="T9" fmla="*/ 20 h 228"/>
                <a:gd name="T10" fmla="*/ 14 w 48"/>
                <a:gd name="T11" fmla="*/ 20 h 228"/>
                <a:gd name="T12" fmla="*/ 0 w 48"/>
                <a:gd name="T13" fmla="*/ 24 h 228"/>
                <a:gd name="T14" fmla="*/ 0 w 48"/>
                <a:gd name="T15" fmla="*/ 16 h 228"/>
                <a:gd name="T16" fmla="*/ 0 w 48"/>
                <a:gd name="T17" fmla="*/ 16 h 228"/>
                <a:gd name="T18" fmla="*/ 22 w 48"/>
                <a:gd name="T19" fmla="*/ 0 h 228"/>
                <a:gd name="T20" fmla="*/ 48 w 48"/>
                <a:gd name="T21"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228">
                  <a:moveTo>
                    <a:pt x="48" y="0"/>
                  </a:moveTo>
                  <a:lnTo>
                    <a:pt x="48" y="228"/>
                  </a:lnTo>
                  <a:lnTo>
                    <a:pt x="28" y="228"/>
                  </a:lnTo>
                  <a:lnTo>
                    <a:pt x="28" y="18"/>
                  </a:lnTo>
                  <a:lnTo>
                    <a:pt x="14" y="20"/>
                  </a:lnTo>
                  <a:lnTo>
                    <a:pt x="14" y="20"/>
                  </a:lnTo>
                  <a:lnTo>
                    <a:pt x="0" y="24"/>
                  </a:lnTo>
                  <a:lnTo>
                    <a:pt x="0" y="16"/>
                  </a:lnTo>
                  <a:lnTo>
                    <a:pt x="0" y="16"/>
                  </a:lnTo>
                  <a:lnTo>
                    <a:pt x="22" y="0"/>
                  </a:lnTo>
                  <a:lnTo>
                    <a:pt x="48" y="0"/>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37" name="Freeform 44"/>
            <p:cNvSpPr>
              <a:spLocks/>
            </p:cNvSpPr>
            <p:nvPr/>
          </p:nvSpPr>
          <p:spPr bwMode="auto">
            <a:xfrm>
              <a:off x="7262689" y="7197725"/>
              <a:ext cx="73025" cy="358775"/>
            </a:xfrm>
            <a:custGeom>
              <a:avLst/>
              <a:gdLst>
                <a:gd name="T0" fmla="*/ 46 w 46"/>
                <a:gd name="T1" fmla="*/ 0 h 226"/>
                <a:gd name="T2" fmla="*/ 46 w 46"/>
                <a:gd name="T3" fmla="*/ 226 h 226"/>
                <a:gd name="T4" fmla="*/ 26 w 46"/>
                <a:gd name="T5" fmla="*/ 226 h 226"/>
                <a:gd name="T6" fmla="*/ 26 w 46"/>
                <a:gd name="T7" fmla="*/ 16 h 226"/>
                <a:gd name="T8" fmla="*/ 12 w 46"/>
                <a:gd name="T9" fmla="*/ 20 h 226"/>
                <a:gd name="T10" fmla="*/ 12 w 46"/>
                <a:gd name="T11" fmla="*/ 20 h 226"/>
                <a:gd name="T12" fmla="*/ 0 w 46"/>
                <a:gd name="T13" fmla="*/ 24 h 226"/>
                <a:gd name="T14" fmla="*/ 0 w 46"/>
                <a:gd name="T15" fmla="*/ 14 h 226"/>
                <a:gd name="T16" fmla="*/ 0 w 46"/>
                <a:gd name="T17" fmla="*/ 14 h 226"/>
                <a:gd name="T18" fmla="*/ 22 w 46"/>
                <a:gd name="T19" fmla="*/ 0 h 226"/>
                <a:gd name="T20" fmla="*/ 46 w 46"/>
                <a:gd name="T21"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226">
                  <a:moveTo>
                    <a:pt x="46" y="0"/>
                  </a:moveTo>
                  <a:lnTo>
                    <a:pt x="46" y="226"/>
                  </a:lnTo>
                  <a:lnTo>
                    <a:pt x="26" y="226"/>
                  </a:lnTo>
                  <a:lnTo>
                    <a:pt x="26" y="16"/>
                  </a:lnTo>
                  <a:lnTo>
                    <a:pt x="12" y="20"/>
                  </a:lnTo>
                  <a:lnTo>
                    <a:pt x="12" y="20"/>
                  </a:lnTo>
                  <a:lnTo>
                    <a:pt x="0" y="24"/>
                  </a:lnTo>
                  <a:lnTo>
                    <a:pt x="0" y="14"/>
                  </a:lnTo>
                  <a:lnTo>
                    <a:pt x="0" y="14"/>
                  </a:lnTo>
                  <a:lnTo>
                    <a:pt x="22" y="0"/>
                  </a:lnTo>
                  <a:lnTo>
                    <a:pt x="46" y="0"/>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38" name="Freeform 45"/>
            <p:cNvSpPr>
              <a:spLocks/>
            </p:cNvSpPr>
            <p:nvPr/>
          </p:nvSpPr>
          <p:spPr bwMode="auto">
            <a:xfrm>
              <a:off x="7443664" y="7197725"/>
              <a:ext cx="241300" cy="358775"/>
            </a:xfrm>
            <a:custGeom>
              <a:avLst/>
              <a:gdLst>
                <a:gd name="T0" fmla="*/ 152 w 152"/>
                <a:gd name="T1" fmla="*/ 226 h 226"/>
                <a:gd name="T2" fmla="*/ 0 w 152"/>
                <a:gd name="T3" fmla="*/ 226 h 226"/>
                <a:gd name="T4" fmla="*/ 6 w 152"/>
                <a:gd name="T5" fmla="*/ 186 h 226"/>
                <a:gd name="T6" fmla="*/ 24 w 152"/>
                <a:gd name="T7" fmla="*/ 156 h 226"/>
                <a:gd name="T8" fmla="*/ 50 w 152"/>
                <a:gd name="T9" fmla="*/ 134 h 226"/>
                <a:gd name="T10" fmla="*/ 84 w 152"/>
                <a:gd name="T11" fmla="*/ 114 h 226"/>
                <a:gd name="T12" fmla="*/ 84 w 152"/>
                <a:gd name="T13" fmla="*/ 114 h 226"/>
                <a:gd name="T14" fmla="*/ 104 w 152"/>
                <a:gd name="T15" fmla="*/ 102 h 226"/>
                <a:gd name="T16" fmla="*/ 116 w 152"/>
                <a:gd name="T17" fmla="*/ 90 h 226"/>
                <a:gd name="T18" fmla="*/ 124 w 152"/>
                <a:gd name="T19" fmla="*/ 74 h 226"/>
                <a:gd name="T20" fmla="*/ 126 w 152"/>
                <a:gd name="T21" fmla="*/ 60 h 226"/>
                <a:gd name="T22" fmla="*/ 126 w 152"/>
                <a:gd name="T23" fmla="*/ 50 h 226"/>
                <a:gd name="T24" fmla="*/ 120 w 152"/>
                <a:gd name="T25" fmla="*/ 36 h 226"/>
                <a:gd name="T26" fmla="*/ 106 w 152"/>
                <a:gd name="T27" fmla="*/ 24 h 226"/>
                <a:gd name="T28" fmla="*/ 88 w 152"/>
                <a:gd name="T29" fmla="*/ 16 h 226"/>
                <a:gd name="T30" fmla="*/ 74 w 152"/>
                <a:gd name="T31" fmla="*/ 14 h 226"/>
                <a:gd name="T32" fmla="*/ 56 w 152"/>
                <a:gd name="T33" fmla="*/ 18 h 226"/>
                <a:gd name="T34" fmla="*/ 30 w 152"/>
                <a:gd name="T35" fmla="*/ 32 h 226"/>
                <a:gd name="T36" fmla="*/ 24 w 152"/>
                <a:gd name="T37" fmla="*/ 40 h 226"/>
                <a:gd name="T38" fmla="*/ 8 w 152"/>
                <a:gd name="T39" fmla="*/ 26 h 226"/>
                <a:gd name="T40" fmla="*/ 34 w 152"/>
                <a:gd name="T41" fmla="*/ 8 h 226"/>
                <a:gd name="T42" fmla="*/ 74 w 152"/>
                <a:gd name="T43" fmla="*/ 0 h 226"/>
                <a:gd name="T44" fmla="*/ 92 w 152"/>
                <a:gd name="T45" fmla="*/ 2 h 226"/>
                <a:gd name="T46" fmla="*/ 118 w 152"/>
                <a:gd name="T47" fmla="*/ 10 h 226"/>
                <a:gd name="T48" fmla="*/ 136 w 152"/>
                <a:gd name="T49" fmla="*/ 26 h 226"/>
                <a:gd name="T50" fmla="*/ 144 w 152"/>
                <a:gd name="T51" fmla="*/ 48 h 226"/>
                <a:gd name="T52" fmla="*/ 146 w 152"/>
                <a:gd name="T53" fmla="*/ 60 h 226"/>
                <a:gd name="T54" fmla="*/ 142 w 152"/>
                <a:gd name="T55" fmla="*/ 80 h 226"/>
                <a:gd name="T56" fmla="*/ 132 w 152"/>
                <a:gd name="T57" fmla="*/ 100 h 226"/>
                <a:gd name="T58" fmla="*/ 114 w 152"/>
                <a:gd name="T59" fmla="*/ 118 h 226"/>
                <a:gd name="T60" fmla="*/ 90 w 152"/>
                <a:gd name="T61" fmla="*/ 132 h 226"/>
                <a:gd name="T62" fmla="*/ 66 w 152"/>
                <a:gd name="T63" fmla="*/ 146 h 226"/>
                <a:gd name="T64" fmla="*/ 46 w 152"/>
                <a:gd name="T65" fmla="*/ 164 h 226"/>
                <a:gd name="T66" fmla="*/ 32 w 152"/>
                <a:gd name="T67" fmla="*/ 186 h 226"/>
                <a:gd name="T68" fmla="*/ 26 w 152"/>
                <a:gd name="T69" fmla="*/ 2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2" h="226">
                  <a:moveTo>
                    <a:pt x="152" y="212"/>
                  </a:moveTo>
                  <a:lnTo>
                    <a:pt x="152" y="226"/>
                  </a:lnTo>
                  <a:lnTo>
                    <a:pt x="0" y="226"/>
                  </a:lnTo>
                  <a:lnTo>
                    <a:pt x="0" y="226"/>
                  </a:lnTo>
                  <a:lnTo>
                    <a:pt x="2" y="204"/>
                  </a:lnTo>
                  <a:lnTo>
                    <a:pt x="6" y="186"/>
                  </a:lnTo>
                  <a:lnTo>
                    <a:pt x="14" y="170"/>
                  </a:lnTo>
                  <a:lnTo>
                    <a:pt x="24" y="156"/>
                  </a:lnTo>
                  <a:lnTo>
                    <a:pt x="36" y="144"/>
                  </a:lnTo>
                  <a:lnTo>
                    <a:pt x="50" y="134"/>
                  </a:lnTo>
                  <a:lnTo>
                    <a:pt x="66" y="124"/>
                  </a:lnTo>
                  <a:lnTo>
                    <a:pt x="84" y="114"/>
                  </a:lnTo>
                  <a:lnTo>
                    <a:pt x="84" y="114"/>
                  </a:lnTo>
                  <a:lnTo>
                    <a:pt x="84" y="114"/>
                  </a:lnTo>
                  <a:lnTo>
                    <a:pt x="94" y="108"/>
                  </a:lnTo>
                  <a:lnTo>
                    <a:pt x="104" y="102"/>
                  </a:lnTo>
                  <a:lnTo>
                    <a:pt x="110" y="96"/>
                  </a:lnTo>
                  <a:lnTo>
                    <a:pt x="116" y="90"/>
                  </a:lnTo>
                  <a:lnTo>
                    <a:pt x="120" y="82"/>
                  </a:lnTo>
                  <a:lnTo>
                    <a:pt x="124" y="74"/>
                  </a:lnTo>
                  <a:lnTo>
                    <a:pt x="126" y="66"/>
                  </a:lnTo>
                  <a:lnTo>
                    <a:pt x="126" y="60"/>
                  </a:lnTo>
                  <a:lnTo>
                    <a:pt x="126" y="60"/>
                  </a:lnTo>
                  <a:lnTo>
                    <a:pt x="126" y="50"/>
                  </a:lnTo>
                  <a:lnTo>
                    <a:pt x="122" y="44"/>
                  </a:lnTo>
                  <a:lnTo>
                    <a:pt x="120" y="36"/>
                  </a:lnTo>
                  <a:lnTo>
                    <a:pt x="114" y="30"/>
                  </a:lnTo>
                  <a:lnTo>
                    <a:pt x="106" y="24"/>
                  </a:lnTo>
                  <a:lnTo>
                    <a:pt x="98" y="20"/>
                  </a:lnTo>
                  <a:lnTo>
                    <a:pt x="88" y="16"/>
                  </a:lnTo>
                  <a:lnTo>
                    <a:pt x="74" y="14"/>
                  </a:lnTo>
                  <a:lnTo>
                    <a:pt x="74" y="14"/>
                  </a:lnTo>
                  <a:lnTo>
                    <a:pt x="64" y="16"/>
                  </a:lnTo>
                  <a:lnTo>
                    <a:pt x="56" y="18"/>
                  </a:lnTo>
                  <a:lnTo>
                    <a:pt x="42" y="24"/>
                  </a:lnTo>
                  <a:lnTo>
                    <a:pt x="30" y="32"/>
                  </a:lnTo>
                  <a:lnTo>
                    <a:pt x="24" y="40"/>
                  </a:lnTo>
                  <a:lnTo>
                    <a:pt x="24" y="40"/>
                  </a:lnTo>
                  <a:lnTo>
                    <a:pt x="8" y="26"/>
                  </a:lnTo>
                  <a:lnTo>
                    <a:pt x="8" y="26"/>
                  </a:lnTo>
                  <a:lnTo>
                    <a:pt x="20" y="16"/>
                  </a:lnTo>
                  <a:lnTo>
                    <a:pt x="34" y="8"/>
                  </a:lnTo>
                  <a:lnTo>
                    <a:pt x="54" y="2"/>
                  </a:lnTo>
                  <a:lnTo>
                    <a:pt x="74" y="0"/>
                  </a:lnTo>
                  <a:lnTo>
                    <a:pt x="74" y="0"/>
                  </a:lnTo>
                  <a:lnTo>
                    <a:pt x="92" y="2"/>
                  </a:lnTo>
                  <a:lnTo>
                    <a:pt x="106" y="4"/>
                  </a:lnTo>
                  <a:lnTo>
                    <a:pt x="118" y="10"/>
                  </a:lnTo>
                  <a:lnTo>
                    <a:pt x="128" y="18"/>
                  </a:lnTo>
                  <a:lnTo>
                    <a:pt x="136" y="26"/>
                  </a:lnTo>
                  <a:lnTo>
                    <a:pt x="142" y="36"/>
                  </a:lnTo>
                  <a:lnTo>
                    <a:pt x="144" y="48"/>
                  </a:lnTo>
                  <a:lnTo>
                    <a:pt x="146" y="60"/>
                  </a:lnTo>
                  <a:lnTo>
                    <a:pt x="146" y="60"/>
                  </a:lnTo>
                  <a:lnTo>
                    <a:pt x="144" y="70"/>
                  </a:lnTo>
                  <a:lnTo>
                    <a:pt x="142" y="80"/>
                  </a:lnTo>
                  <a:lnTo>
                    <a:pt x="138" y="90"/>
                  </a:lnTo>
                  <a:lnTo>
                    <a:pt x="132" y="100"/>
                  </a:lnTo>
                  <a:lnTo>
                    <a:pt x="124" y="110"/>
                  </a:lnTo>
                  <a:lnTo>
                    <a:pt x="114" y="118"/>
                  </a:lnTo>
                  <a:lnTo>
                    <a:pt x="104" y="126"/>
                  </a:lnTo>
                  <a:lnTo>
                    <a:pt x="90" y="132"/>
                  </a:lnTo>
                  <a:lnTo>
                    <a:pt x="90" y="132"/>
                  </a:lnTo>
                  <a:lnTo>
                    <a:pt x="66" y="146"/>
                  </a:lnTo>
                  <a:lnTo>
                    <a:pt x="56" y="154"/>
                  </a:lnTo>
                  <a:lnTo>
                    <a:pt x="46" y="164"/>
                  </a:lnTo>
                  <a:lnTo>
                    <a:pt x="38" y="174"/>
                  </a:lnTo>
                  <a:lnTo>
                    <a:pt x="32" y="186"/>
                  </a:lnTo>
                  <a:lnTo>
                    <a:pt x="28" y="198"/>
                  </a:lnTo>
                  <a:lnTo>
                    <a:pt x="26" y="212"/>
                  </a:lnTo>
                  <a:lnTo>
                    <a:pt x="152" y="212"/>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39" name="Freeform 46"/>
            <p:cNvSpPr>
              <a:spLocks/>
            </p:cNvSpPr>
            <p:nvPr/>
          </p:nvSpPr>
          <p:spPr bwMode="auto">
            <a:xfrm>
              <a:off x="7443664" y="7718425"/>
              <a:ext cx="1136650" cy="2271713"/>
            </a:xfrm>
            <a:custGeom>
              <a:avLst/>
              <a:gdLst>
                <a:gd name="T0" fmla="*/ 0 w 716"/>
                <a:gd name="T1" fmla="*/ 1431 h 1431"/>
                <a:gd name="T2" fmla="*/ 38 w 716"/>
                <a:gd name="T3" fmla="*/ 1429 h 1431"/>
                <a:gd name="T4" fmla="*/ 110 w 716"/>
                <a:gd name="T5" fmla="*/ 1423 h 1431"/>
                <a:gd name="T6" fmla="*/ 180 w 716"/>
                <a:gd name="T7" fmla="*/ 1407 h 1431"/>
                <a:gd name="T8" fmla="*/ 246 w 716"/>
                <a:gd name="T9" fmla="*/ 1387 h 1431"/>
                <a:gd name="T10" fmla="*/ 310 w 716"/>
                <a:gd name="T11" fmla="*/ 1359 h 1431"/>
                <a:gd name="T12" fmla="*/ 372 w 716"/>
                <a:gd name="T13" fmla="*/ 1327 h 1431"/>
                <a:gd name="T14" fmla="*/ 428 w 716"/>
                <a:gd name="T15" fmla="*/ 1289 h 1431"/>
                <a:gd name="T16" fmla="*/ 482 w 716"/>
                <a:gd name="T17" fmla="*/ 1245 h 1431"/>
                <a:gd name="T18" fmla="*/ 530 w 716"/>
                <a:gd name="T19" fmla="*/ 1195 h 1431"/>
                <a:gd name="T20" fmla="*/ 574 w 716"/>
                <a:gd name="T21" fmla="*/ 1143 h 1431"/>
                <a:gd name="T22" fmla="*/ 612 w 716"/>
                <a:gd name="T23" fmla="*/ 1085 h 1431"/>
                <a:gd name="T24" fmla="*/ 644 w 716"/>
                <a:gd name="T25" fmla="*/ 1025 h 1431"/>
                <a:gd name="T26" fmla="*/ 672 w 716"/>
                <a:gd name="T27" fmla="*/ 962 h 1431"/>
                <a:gd name="T28" fmla="*/ 692 w 716"/>
                <a:gd name="T29" fmla="*/ 894 h 1431"/>
                <a:gd name="T30" fmla="*/ 708 w 716"/>
                <a:gd name="T31" fmla="*/ 824 h 1431"/>
                <a:gd name="T32" fmla="*/ 714 w 716"/>
                <a:gd name="T33" fmla="*/ 752 h 1431"/>
                <a:gd name="T34" fmla="*/ 716 w 716"/>
                <a:gd name="T35" fmla="*/ 716 h 1431"/>
                <a:gd name="T36" fmla="*/ 712 w 716"/>
                <a:gd name="T37" fmla="*/ 642 h 1431"/>
                <a:gd name="T38" fmla="*/ 700 w 716"/>
                <a:gd name="T39" fmla="*/ 572 h 1431"/>
                <a:gd name="T40" fmla="*/ 684 w 716"/>
                <a:gd name="T41" fmla="*/ 504 h 1431"/>
                <a:gd name="T42" fmla="*/ 660 w 716"/>
                <a:gd name="T43" fmla="*/ 438 h 1431"/>
                <a:gd name="T44" fmla="*/ 630 w 716"/>
                <a:gd name="T45" fmla="*/ 376 h 1431"/>
                <a:gd name="T46" fmla="*/ 594 w 716"/>
                <a:gd name="T47" fmla="*/ 316 h 1431"/>
                <a:gd name="T48" fmla="*/ 552 w 716"/>
                <a:gd name="T49" fmla="*/ 262 h 1431"/>
                <a:gd name="T50" fmla="*/ 506 w 716"/>
                <a:gd name="T51" fmla="*/ 210 h 1431"/>
                <a:gd name="T52" fmla="*/ 456 w 716"/>
                <a:gd name="T53" fmla="*/ 164 h 1431"/>
                <a:gd name="T54" fmla="*/ 400 w 716"/>
                <a:gd name="T55" fmla="*/ 122 h 1431"/>
                <a:gd name="T56" fmla="*/ 342 w 716"/>
                <a:gd name="T57" fmla="*/ 86 h 1431"/>
                <a:gd name="T58" fmla="*/ 278 w 716"/>
                <a:gd name="T59" fmla="*/ 56 h 1431"/>
                <a:gd name="T60" fmla="*/ 214 w 716"/>
                <a:gd name="T61" fmla="*/ 32 h 1431"/>
                <a:gd name="T62" fmla="*/ 144 w 716"/>
                <a:gd name="T63" fmla="*/ 14 h 1431"/>
                <a:gd name="T64" fmla="*/ 74 w 716"/>
                <a:gd name="T65" fmla="*/ 4 h 1431"/>
                <a:gd name="T66" fmla="*/ 0 w 716"/>
                <a:gd name="T67" fmla="*/ 0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6" h="1431">
                  <a:moveTo>
                    <a:pt x="0" y="0"/>
                  </a:moveTo>
                  <a:lnTo>
                    <a:pt x="0" y="1431"/>
                  </a:lnTo>
                  <a:lnTo>
                    <a:pt x="0" y="1431"/>
                  </a:lnTo>
                  <a:lnTo>
                    <a:pt x="38" y="1429"/>
                  </a:lnTo>
                  <a:lnTo>
                    <a:pt x="74" y="1427"/>
                  </a:lnTo>
                  <a:lnTo>
                    <a:pt x="110" y="1423"/>
                  </a:lnTo>
                  <a:lnTo>
                    <a:pt x="144" y="1417"/>
                  </a:lnTo>
                  <a:lnTo>
                    <a:pt x="180" y="1407"/>
                  </a:lnTo>
                  <a:lnTo>
                    <a:pt x="214" y="1399"/>
                  </a:lnTo>
                  <a:lnTo>
                    <a:pt x="246" y="1387"/>
                  </a:lnTo>
                  <a:lnTo>
                    <a:pt x="278" y="1375"/>
                  </a:lnTo>
                  <a:lnTo>
                    <a:pt x="310" y="1359"/>
                  </a:lnTo>
                  <a:lnTo>
                    <a:pt x="342" y="1343"/>
                  </a:lnTo>
                  <a:lnTo>
                    <a:pt x="372" y="1327"/>
                  </a:lnTo>
                  <a:lnTo>
                    <a:pt x="400" y="1309"/>
                  </a:lnTo>
                  <a:lnTo>
                    <a:pt x="428" y="1289"/>
                  </a:lnTo>
                  <a:lnTo>
                    <a:pt x="456" y="1267"/>
                  </a:lnTo>
                  <a:lnTo>
                    <a:pt x="482" y="1245"/>
                  </a:lnTo>
                  <a:lnTo>
                    <a:pt x="506" y="1221"/>
                  </a:lnTo>
                  <a:lnTo>
                    <a:pt x="530" y="1195"/>
                  </a:lnTo>
                  <a:lnTo>
                    <a:pt x="552" y="1169"/>
                  </a:lnTo>
                  <a:lnTo>
                    <a:pt x="574" y="1143"/>
                  </a:lnTo>
                  <a:lnTo>
                    <a:pt x="594" y="1115"/>
                  </a:lnTo>
                  <a:lnTo>
                    <a:pt x="612" y="1085"/>
                  </a:lnTo>
                  <a:lnTo>
                    <a:pt x="630" y="1055"/>
                  </a:lnTo>
                  <a:lnTo>
                    <a:pt x="644" y="1025"/>
                  </a:lnTo>
                  <a:lnTo>
                    <a:pt x="660" y="993"/>
                  </a:lnTo>
                  <a:lnTo>
                    <a:pt x="672" y="962"/>
                  </a:lnTo>
                  <a:lnTo>
                    <a:pt x="684" y="928"/>
                  </a:lnTo>
                  <a:lnTo>
                    <a:pt x="692" y="894"/>
                  </a:lnTo>
                  <a:lnTo>
                    <a:pt x="700" y="860"/>
                  </a:lnTo>
                  <a:lnTo>
                    <a:pt x="708" y="824"/>
                  </a:lnTo>
                  <a:lnTo>
                    <a:pt x="712" y="790"/>
                  </a:lnTo>
                  <a:lnTo>
                    <a:pt x="714" y="752"/>
                  </a:lnTo>
                  <a:lnTo>
                    <a:pt x="716" y="716"/>
                  </a:lnTo>
                  <a:lnTo>
                    <a:pt x="716" y="716"/>
                  </a:lnTo>
                  <a:lnTo>
                    <a:pt x="714" y="680"/>
                  </a:lnTo>
                  <a:lnTo>
                    <a:pt x="712" y="642"/>
                  </a:lnTo>
                  <a:lnTo>
                    <a:pt x="708" y="608"/>
                  </a:lnTo>
                  <a:lnTo>
                    <a:pt x="700" y="572"/>
                  </a:lnTo>
                  <a:lnTo>
                    <a:pt x="692" y="538"/>
                  </a:lnTo>
                  <a:lnTo>
                    <a:pt x="684" y="504"/>
                  </a:lnTo>
                  <a:lnTo>
                    <a:pt x="672" y="470"/>
                  </a:lnTo>
                  <a:lnTo>
                    <a:pt x="660" y="438"/>
                  </a:lnTo>
                  <a:lnTo>
                    <a:pt x="644" y="406"/>
                  </a:lnTo>
                  <a:lnTo>
                    <a:pt x="630" y="376"/>
                  </a:lnTo>
                  <a:lnTo>
                    <a:pt x="612" y="346"/>
                  </a:lnTo>
                  <a:lnTo>
                    <a:pt x="594" y="316"/>
                  </a:lnTo>
                  <a:lnTo>
                    <a:pt x="574" y="288"/>
                  </a:lnTo>
                  <a:lnTo>
                    <a:pt x="552" y="262"/>
                  </a:lnTo>
                  <a:lnTo>
                    <a:pt x="530" y="236"/>
                  </a:lnTo>
                  <a:lnTo>
                    <a:pt x="506" y="210"/>
                  </a:lnTo>
                  <a:lnTo>
                    <a:pt x="482" y="186"/>
                  </a:lnTo>
                  <a:lnTo>
                    <a:pt x="456" y="164"/>
                  </a:lnTo>
                  <a:lnTo>
                    <a:pt x="428" y="142"/>
                  </a:lnTo>
                  <a:lnTo>
                    <a:pt x="400" y="122"/>
                  </a:lnTo>
                  <a:lnTo>
                    <a:pt x="372" y="104"/>
                  </a:lnTo>
                  <a:lnTo>
                    <a:pt x="342" y="86"/>
                  </a:lnTo>
                  <a:lnTo>
                    <a:pt x="310" y="72"/>
                  </a:lnTo>
                  <a:lnTo>
                    <a:pt x="278" y="56"/>
                  </a:lnTo>
                  <a:lnTo>
                    <a:pt x="246" y="44"/>
                  </a:lnTo>
                  <a:lnTo>
                    <a:pt x="214" y="32"/>
                  </a:lnTo>
                  <a:lnTo>
                    <a:pt x="180" y="22"/>
                  </a:lnTo>
                  <a:lnTo>
                    <a:pt x="144" y="14"/>
                  </a:lnTo>
                  <a:lnTo>
                    <a:pt x="110" y="8"/>
                  </a:lnTo>
                  <a:lnTo>
                    <a:pt x="74" y="4"/>
                  </a:lnTo>
                  <a:lnTo>
                    <a:pt x="38" y="2"/>
                  </a:lnTo>
                  <a:lnTo>
                    <a:pt x="0" y="0"/>
                  </a:lnTo>
                  <a:close/>
                </a:path>
              </a:pathLst>
            </a:custGeom>
            <a:solidFill>
              <a:srgbClr val="E3DF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40" name="Freeform 47"/>
            <p:cNvSpPr>
              <a:spLocks/>
            </p:cNvSpPr>
            <p:nvPr/>
          </p:nvSpPr>
          <p:spPr bwMode="auto">
            <a:xfrm>
              <a:off x="7443664" y="7718425"/>
              <a:ext cx="1136650" cy="2271713"/>
            </a:xfrm>
            <a:custGeom>
              <a:avLst/>
              <a:gdLst>
                <a:gd name="T0" fmla="*/ 0 w 716"/>
                <a:gd name="T1" fmla="*/ 1431 h 1431"/>
                <a:gd name="T2" fmla="*/ 38 w 716"/>
                <a:gd name="T3" fmla="*/ 1429 h 1431"/>
                <a:gd name="T4" fmla="*/ 110 w 716"/>
                <a:gd name="T5" fmla="*/ 1423 h 1431"/>
                <a:gd name="T6" fmla="*/ 180 w 716"/>
                <a:gd name="T7" fmla="*/ 1407 h 1431"/>
                <a:gd name="T8" fmla="*/ 246 w 716"/>
                <a:gd name="T9" fmla="*/ 1387 h 1431"/>
                <a:gd name="T10" fmla="*/ 310 w 716"/>
                <a:gd name="T11" fmla="*/ 1359 h 1431"/>
                <a:gd name="T12" fmla="*/ 372 w 716"/>
                <a:gd name="T13" fmla="*/ 1327 h 1431"/>
                <a:gd name="T14" fmla="*/ 428 w 716"/>
                <a:gd name="T15" fmla="*/ 1289 h 1431"/>
                <a:gd name="T16" fmla="*/ 482 w 716"/>
                <a:gd name="T17" fmla="*/ 1245 h 1431"/>
                <a:gd name="T18" fmla="*/ 530 w 716"/>
                <a:gd name="T19" fmla="*/ 1195 h 1431"/>
                <a:gd name="T20" fmla="*/ 574 w 716"/>
                <a:gd name="T21" fmla="*/ 1143 h 1431"/>
                <a:gd name="T22" fmla="*/ 612 w 716"/>
                <a:gd name="T23" fmla="*/ 1085 h 1431"/>
                <a:gd name="T24" fmla="*/ 644 w 716"/>
                <a:gd name="T25" fmla="*/ 1025 h 1431"/>
                <a:gd name="T26" fmla="*/ 672 w 716"/>
                <a:gd name="T27" fmla="*/ 962 h 1431"/>
                <a:gd name="T28" fmla="*/ 692 w 716"/>
                <a:gd name="T29" fmla="*/ 894 h 1431"/>
                <a:gd name="T30" fmla="*/ 708 w 716"/>
                <a:gd name="T31" fmla="*/ 824 h 1431"/>
                <a:gd name="T32" fmla="*/ 714 w 716"/>
                <a:gd name="T33" fmla="*/ 752 h 1431"/>
                <a:gd name="T34" fmla="*/ 716 w 716"/>
                <a:gd name="T35" fmla="*/ 716 h 1431"/>
                <a:gd name="T36" fmla="*/ 712 w 716"/>
                <a:gd name="T37" fmla="*/ 642 h 1431"/>
                <a:gd name="T38" fmla="*/ 700 w 716"/>
                <a:gd name="T39" fmla="*/ 572 h 1431"/>
                <a:gd name="T40" fmla="*/ 684 w 716"/>
                <a:gd name="T41" fmla="*/ 504 h 1431"/>
                <a:gd name="T42" fmla="*/ 660 w 716"/>
                <a:gd name="T43" fmla="*/ 438 h 1431"/>
                <a:gd name="T44" fmla="*/ 630 w 716"/>
                <a:gd name="T45" fmla="*/ 376 h 1431"/>
                <a:gd name="T46" fmla="*/ 594 w 716"/>
                <a:gd name="T47" fmla="*/ 316 h 1431"/>
                <a:gd name="T48" fmla="*/ 552 w 716"/>
                <a:gd name="T49" fmla="*/ 262 h 1431"/>
                <a:gd name="T50" fmla="*/ 506 w 716"/>
                <a:gd name="T51" fmla="*/ 210 h 1431"/>
                <a:gd name="T52" fmla="*/ 456 w 716"/>
                <a:gd name="T53" fmla="*/ 164 h 1431"/>
                <a:gd name="T54" fmla="*/ 400 w 716"/>
                <a:gd name="T55" fmla="*/ 122 h 1431"/>
                <a:gd name="T56" fmla="*/ 342 w 716"/>
                <a:gd name="T57" fmla="*/ 86 h 1431"/>
                <a:gd name="T58" fmla="*/ 278 w 716"/>
                <a:gd name="T59" fmla="*/ 56 h 1431"/>
                <a:gd name="T60" fmla="*/ 214 w 716"/>
                <a:gd name="T61" fmla="*/ 32 h 1431"/>
                <a:gd name="T62" fmla="*/ 144 w 716"/>
                <a:gd name="T63" fmla="*/ 14 h 1431"/>
                <a:gd name="T64" fmla="*/ 74 w 716"/>
                <a:gd name="T65" fmla="*/ 4 h 1431"/>
                <a:gd name="T66" fmla="*/ 0 w 716"/>
                <a:gd name="T67" fmla="*/ 0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6" h="1431">
                  <a:moveTo>
                    <a:pt x="0" y="0"/>
                  </a:moveTo>
                  <a:lnTo>
                    <a:pt x="0" y="1431"/>
                  </a:lnTo>
                  <a:lnTo>
                    <a:pt x="0" y="1431"/>
                  </a:lnTo>
                  <a:lnTo>
                    <a:pt x="38" y="1429"/>
                  </a:lnTo>
                  <a:lnTo>
                    <a:pt x="74" y="1427"/>
                  </a:lnTo>
                  <a:lnTo>
                    <a:pt x="110" y="1423"/>
                  </a:lnTo>
                  <a:lnTo>
                    <a:pt x="144" y="1417"/>
                  </a:lnTo>
                  <a:lnTo>
                    <a:pt x="180" y="1407"/>
                  </a:lnTo>
                  <a:lnTo>
                    <a:pt x="214" y="1399"/>
                  </a:lnTo>
                  <a:lnTo>
                    <a:pt x="246" y="1387"/>
                  </a:lnTo>
                  <a:lnTo>
                    <a:pt x="278" y="1375"/>
                  </a:lnTo>
                  <a:lnTo>
                    <a:pt x="310" y="1359"/>
                  </a:lnTo>
                  <a:lnTo>
                    <a:pt x="342" y="1343"/>
                  </a:lnTo>
                  <a:lnTo>
                    <a:pt x="372" y="1327"/>
                  </a:lnTo>
                  <a:lnTo>
                    <a:pt x="400" y="1309"/>
                  </a:lnTo>
                  <a:lnTo>
                    <a:pt x="428" y="1289"/>
                  </a:lnTo>
                  <a:lnTo>
                    <a:pt x="456" y="1267"/>
                  </a:lnTo>
                  <a:lnTo>
                    <a:pt x="482" y="1245"/>
                  </a:lnTo>
                  <a:lnTo>
                    <a:pt x="506" y="1221"/>
                  </a:lnTo>
                  <a:lnTo>
                    <a:pt x="530" y="1195"/>
                  </a:lnTo>
                  <a:lnTo>
                    <a:pt x="552" y="1169"/>
                  </a:lnTo>
                  <a:lnTo>
                    <a:pt x="574" y="1143"/>
                  </a:lnTo>
                  <a:lnTo>
                    <a:pt x="594" y="1115"/>
                  </a:lnTo>
                  <a:lnTo>
                    <a:pt x="612" y="1085"/>
                  </a:lnTo>
                  <a:lnTo>
                    <a:pt x="630" y="1055"/>
                  </a:lnTo>
                  <a:lnTo>
                    <a:pt x="644" y="1025"/>
                  </a:lnTo>
                  <a:lnTo>
                    <a:pt x="660" y="993"/>
                  </a:lnTo>
                  <a:lnTo>
                    <a:pt x="672" y="962"/>
                  </a:lnTo>
                  <a:lnTo>
                    <a:pt x="684" y="928"/>
                  </a:lnTo>
                  <a:lnTo>
                    <a:pt x="692" y="894"/>
                  </a:lnTo>
                  <a:lnTo>
                    <a:pt x="700" y="860"/>
                  </a:lnTo>
                  <a:lnTo>
                    <a:pt x="708" y="824"/>
                  </a:lnTo>
                  <a:lnTo>
                    <a:pt x="712" y="790"/>
                  </a:lnTo>
                  <a:lnTo>
                    <a:pt x="714" y="752"/>
                  </a:lnTo>
                  <a:lnTo>
                    <a:pt x="716" y="716"/>
                  </a:lnTo>
                  <a:lnTo>
                    <a:pt x="716" y="716"/>
                  </a:lnTo>
                  <a:lnTo>
                    <a:pt x="714" y="680"/>
                  </a:lnTo>
                  <a:lnTo>
                    <a:pt x="712" y="642"/>
                  </a:lnTo>
                  <a:lnTo>
                    <a:pt x="708" y="608"/>
                  </a:lnTo>
                  <a:lnTo>
                    <a:pt x="700" y="572"/>
                  </a:lnTo>
                  <a:lnTo>
                    <a:pt x="692" y="538"/>
                  </a:lnTo>
                  <a:lnTo>
                    <a:pt x="684" y="504"/>
                  </a:lnTo>
                  <a:lnTo>
                    <a:pt x="672" y="470"/>
                  </a:lnTo>
                  <a:lnTo>
                    <a:pt x="660" y="438"/>
                  </a:lnTo>
                  <a:lnTo>
                    <a:pt x="644" y="406"/>
                  </a:lnTo>
                  <a:lnTo>
                    <a:pt x="630" y="376"/>
                  </a:lnTo>
                  <a:lnTo>
                    <a:pt x="612" y="346"/>
                  </a:lnTo>
                  <a:lnTo>
                    <a:pt x="594" y="316"/>
                  </a:lnTo>
                  <a:lnTo>
                    <a:pt x="574" y="288"/>
                  </a:lnTo>
                  <a:lnTo>
                    <a:pt x="552" y="262"/>
                  </a:lnTo>
                  <a:lnTo>
                    <a:pt x="530" y="236"/>
                  </a:lnTo>
                  <a:lnTo>
                    <a:pt x="506" y="210"/>
                  </a:lnTo>
                  <a:lnTo>
                    <a:pt x="482" y="186"/>
                  </a:lnTo>
                  <a:lnTo>
                    <a:pt x="456" y="164"/>
                  </a:lnTo>
                  <a:lnTo>
                    <a:pt x="428" y="142"/>
                  </a:lnTo>
                  <a:lnTo>
                    <a:pt x="400" y="122"/>
                  </a:lnTo>
                  <a:lnTo>
                    <a:pt x="372" y="104"/>
                  </a:lnTo>
                  <a:lnTo>
                    <a:pt x="342" y="86"/>
                  </a:lnTo>
                  <a:lnTo>
                    <a:pt x="310" y="72"/>
                  </a:lnTo>
                  <a:lnTo>
                    <a:pt x="278" y="56"/>
                  </a:lnTo>
                  <a:lnTo>
                    <a:pt x="246" y="44"/>
                  </a:lnTo>
                  <a:lnTo>
                    <a:pt x="214" y="32"/>
                  </a:lnTo>
                  <a:lnTo>
                    <a:pt x="180" y="22"/>
                  </a:lnTo>
                  <a:lnTo>
                    <a:pt x="144" y="14"/>
                  </a:lnTo>
                  <a:lnTo>
                    <a:pt x="110" y="8"/>
                  </a:lnTo>
                  <a:lnTo>
                    <a:pt x="74" y="4"/>
                  </a:lnTo>
                  <a:lnTo>
                    <a:pt x="38"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41" name="Freeform 48"/>
            <p:cNvSpPr>
              <a:spLocks/>
            </p:cNvSpPr>
            <p:nvPr/>
          </p:nvSpPr>
          <p:spPr bwMode="auto">
            <a:xfrm>
              <a:off x="6307014" y="7718425"/>
              <a:ext cx="1136650" cy="2271713"/>
            </a:xfrm>
            <a:custGeom>
              <a:avLst/>
              <a:gdLst>
                <a:gd name="T0" fmla="*/ 716 w 716"/>
                <a:gd name="T1" fmla="*/ 0 h 1431"/>
                <a:gd name="T2" fmla="*/ 642 w 716"/>
                <a:gd name="T3" fmla="*/ 4 h 1431"/>
                <a:gd name="T4" fmla="*/ 572 w 716"/>
                <a:gd name="T5" fmla="*/ 14 h 1431"/>
                <a:gd name="T6" fmla="*/ 502 w 716"/>
                <a:gd name="T7" fmla="*/ 32 h 1431"/>
                <a:gd name="T8" fmla="*/ 436 w 716"/>
                <a:gd name="T9" fmla="*/ 56 h 1431"/>
                <a:gd name="T10" fmla="*/ 374 w 716"/>
                <a:gd name="T11" fmla="*/ 86 h 1431"/>
                <a:gd name="T12" fmla="*/ 316 w 716"/>
                <a:gd name="T13" fmla="*/ 122 h 1431"/>
                <a:gd name="T14" fmla="*/ 260 w 716"/>
                <a:gd name="T15" fmla="*/ 164 h 1431"/>
                <a:gd name="T16" fmla="*/ 210 w 716"/>
                <a:gd name="T17" fmla="*/ 210 h 1431"/>
                <a:gd name="T18" fmla="*/ 164 w 716"/>
                <a:gd name="T19" fmla="*/ 260 h 1431"/>
                <a:gd name="T20" fmla="*/ 122 w 716"/>
                <a:gd name="T21" fmla="*/ 316 h 1431"/>
                <a:gd name="T22" fmla="*/ 86 w 716"/>
                <a:gd name="T23" fmla="*/ 374 h 1431"/>
                <a:gd name="T24" fmla="*/ 56 w 716"/>
                <a:gd name="T25" fmla="*/ 438 h 1431"/>
                <a:gd name="T26" fmla="*/ 32 w 716"/>
                <a:gd name="T27" fmla="*/ 504 h 1431"/>
                <a:gd name="T28" fmla="*/ 14 w 716"/>
                <a:gd name="T29" fmla="*/ 572 h 1431"/>
                <a:gd name="T30" fmla="*/ 4 w 716"/>
                <a:gd name="T31" fmla="*/ 642 h 1431"/>
                <a:gd name="T32" fmla="*/ 0 w 716"/>
                <a:gd name="T33" fmla="*/ 716 h 1431"/>
                <a:gd name="T34" fmla="*/ 0 w 716"/>
                <a:gd name="T35" fmla="*/ 752 h 1431"/>
                <a:gd name="T36" fmla="*/ 8 w 716"/>
                <a:gd name="T37" fmla="*/ 826 h 1431"/>
                <a:gd name="T38" fmla="*/ 22 w 716"/>
                <a:gd name="T39" fmla="*/ 894 h 1431"/>
                <a:gd name="T40" fmla="*/ 44 w 716"/>
                <a:gd name="T41" fmla="*/ 962 h 1431"/>
                <a:gd name="T42" fmla="*/ 70 w 716"/>
                <a:gd name="T43" fmla="*/ 1025 h 1431"/>
                <a:gd name="T44" fmla="*/ 104 w 716"/>
                <a:gd name="T45" fmla="*/ 1087 h 1431"/>
                <a:gd name="T46" fmla="*/ 142 w 716"/>
                <a:gd name="T47" fmla="*/ 1143 h 1431"/>
                <a:gd name="T48" fmla="*/ 186 w 716"/>
                <a:gd name="T49" fmla="*/ 1197 h 1431"/>
                <a:gd name="T50" fmla="*/ 234 w 716"/>
                <a:gd name="T51" fmla="*/ 1245 h 1431"/>
                <a:gd name="T52" fmla="*/ 288 w 716"/>
                <a:gd name="T53" fmla="*/ 1289 h 1431"/>
                <a:gd name="T54" fmla="*/ 344 w 716"/>
                <a:gd name="T55" fmla="*/ 1327 h 1431"/>
                <a:gd name="T56" fmla="*/ 406 w 716"/>
                <a:gd name="T57" fmla="*/ 1361 h 1431"/>
                <a:gd name="T58" fmla="*/ 470 w 716"/>
                <a:gd name="T59" fmla="*/ 1387 h 1431"/>
                <a:gd name="T60" fmla="*/ 536 w 716"/>
                <a:gd name="T61" fmla="*/ 1409 h 1431"/>
                <a:gd name="T62" fmla="*/ 606 w 716"/>
                <a:gd name="T63" fmla="*/ 1423 h 1431"/>
                <a:gd name="T64" fmla="*/ 678 w 716"/>
                <a:gd name="T65" fmla="*/ 1429 h 1431"/>
                <a:gd name="T66" fmla="*/ 716 w 716"/>
                <a:gd name="T67" fmla="*/ 1431 h 1431"/>
                <a:gd name="T68" fmla="*/ 716 w 716"/>
                <a:gd name="T69" fmla="*/ 0 h 1431"/>
                <a:gd name="T70" fmla="*/ 716 w 716"/>
                <a:gd name="T71" fmla="*/ 0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16" h="1431">
                  <a:moveTo>
                    <a:pt x="716" y="0"/>
                  </a:moveTo>
                  <a:lnTo>
                    <a:pt x="716" y="0"/>
                  </a:lnTo>
                  <a:lnTo>
                    <a:pt x="678" y="2"/>
                  </a:lnTo>
                  <a:lnTo>
                    <a:pt x="642" y="4"/>
                  </a:lnTo>
                  <a:lnTo>
                    <a:pt x="606" y="8"/>
                  </a:lnTo>
                  <a:lnTo>
                    <a:pt x="572" y="14"/>
                  </a:lnTo>
                  <a:lnTo>
                    <a:pt x="536" y="22"/>
                  </a:lnTo>
                  <a:lnTo>
                    <a:pt x="502" y="32"/>
                  </a:lnTo>
                  <a:lnTo>
                    <a:pt x="470" y="44"/>
                  </a:lnTo>
                  <a:lnTo>
                    <a:pt x="436" y="56"/>
                  </a:lnTo>
                  <a:lnTo>
                    <a:pt x="406" y="70"/>
                  </a:lnTo>
                  <a:lnTo>
                    <a:pt x="374" y="86"/>
                  </a:lnTo>
                  <a:lnTo>
                    <a:pt x="344" y="104"/>
                  </a:lnTo>
                  <a:lnTo>
                    <a:pt x="316" y="122"/>
                  </a:lnTo>
                  <a:lnTo>
                    <a:pt x="288" y="142"/>
                  </a:lnTo>
                  <a:lnTo>
                    <a:pt x="260" y="164"/>
                  </a:lnTo>
                  <a:lnTo>
                    <a:pt x="234" y="186"/>
                  </a:lnTo>
                  <a:lnTo>
                    <a:pt x="210" y="210"/>
                  </a:lnTo>
                  <a:lnTo>
                    <a:pt x="186" y="234"/>
                  </a:lnTo>
                  <a:lnTo>
                    <a:pt x="164" y="260"/>
                  </a:lnTo>
                  <a:lnTo>
                    <a:pt x="142" y="288"/>
                  </a:lnTo>
                  <a:lnTo>
                    <a:pt x="122" y="316"/>
                  </a:lnTo>
                  <a:lnTo>
                    <a:pt x="104" y="344"/>
                  </a:lnTo>
                  <a:lnTo>
                    <a:pt x="86" y="374"/>
                  </a:lnTo>
                  <a:lnTo>
                    <a:pt x="70" y="406"/>
                  </a:lnTo>
                  <a:lnTo>
                    <a:pt x="56" y="438"/>
                  </a:lnTo>
                  <a:lnTo>
                    <a:pt x="44" y="470"/>
                  </a:lnTo>
                  <a:lnTo>
                    <a:pt x="32" y="504"/>
                  </a:lnTo>
                  <a:lnTo>
                    <a:pt x="22" y="538"/>
                  </a:lnTo>
                  <a:lnTo>
                    <a:pt x="14" y="572"/>
                  </a:lnTo>
                  <a:lnTo>
                    <a:pt x="8" y="606"/>
                  </a:lnTo>
                  <a:lnTo>
                    <a:pt x="4" y="642"/>
                  </a:lnTo>
                  <a:lnTo>
                    <a:pt x="0" y="680"/>
                  </a:lnTo>
                  <a:lnTo>
                    <a:pt x="0" y="716"/>
                  </a:lnTo>
                  <a:lnTo>
                    <a:pt x="0" y="716"/>
                  </a:lnTo>
                  <a:lnTo>
                    <a:pt x="0" y="752"/>
                  </a:lnTo>
                  <a:lnTo>
                    <a:pt x="4" y="790"/>
                  </a:lnTo>
                  <a:lnTo>
                    <a:pt x="8" y="826"/>
                  </a:lnTo>
                  <a:lnTo>
                    <a:pt x="14" y="860"/>
                  </a:lnTo>
                  <a:lnTo>
                    <a:pt x="22" y="894"/>
                  </a:lnTo>
                  <a:lnTo>
                    <a:pt x="32" y="928"/>
                  </a:lnTo>
                  <a:lnTo>
                    <a:pt x="44" y="962"/>
                  </a:lnTo>
                  <a:lnTo>
                    <a:pt x="56" y="993"/>
                  </a:lnTo>
                  <a:lnTo>
                    <a:pt x="70" y="1025"/>
                  </a:lnTo>
                  <a:lnTo>
                    <a:pt x="86" y="1057"/>
                  </a:lnTo>
                  <a:lnTo>
                    <a:pt x="104" y="1087"/>
                  </a:lnTo>
                  <a:lnTo>
                    <a:pt x="122" y="1115"/>
                  </a:lnTo>
                  <a:lnTo>
                    <a:pt x="142" y="1143"/>
                  </a:lnTo>
                  <a:lnTo>
                    <a:pt x="164" y="1171"/>
                  </a:lnTo>
                  <a:lnTo>
                    <a:pt x="186" y="1197"/>
                  </a:lnTo>
                  <a:lnTo>
                    <a:pt x="210" y="1221"/>
                  </a:lnTo>
                  <a:lnTo>
                    <a:pt x="234" y="1245"/>
                  </a:lnTo>
                  <a:lnTo>
                    <a:pt x="260" y="1267"/>
                  </a:lnTo>
                  <a:lnTo>
                    <a:pt x="288" y="1289"/>
                  </a:lnTo>
                  <a:lnTo>
                    <a:pt x="316" y="1309"/>
                  </a:lnTo>
                  <a:lnTo>
                    <a:pt x="344" y="1327"/>
                  </a:lnTo>
                  <a:lnTo>
                    <a:pt x="374" y="1345"/>
                  </a:lnTo>
                  <a:lnTo>
                    <a:pt x="406" y="1361"/>
                  </a:lnTo>
                  <a:lnTo>
                    <a:pt x="436" y="1375"/>
                  </a:lnTo>
                  <a:lnTo>
                    <a:pt x="470" y="1387"/>
                  </a:lnTo>
                  <a:lnTo>
                    <a:pt x="502" y="1399"/>
                  </a:lnTo>
                  <a:lnTo>
                    <a:pt x="536" y="1409"/>
                  </a:lnTo>
                  <a:lnTo>
                    <a:pt x="572" y="1417"/>
                  </a:lnTo>
                  <a:lnTo>
                    <a:pt x="606" y="1423"/>
                  </a:lnTo>
                  <a:lnTo>
                    <a:pt x="642" y="1427"/>
                  </a:lnTo>
                  <a:lnTo>
                    <a:pt x="678" y="1429"/>
                  </a:lnTo>
                  <a:lnTo>
                    <a:pt x="716" y="1431"/>
                  </a:lnTo>
                  <a:lnTo>
                    <a:pt x="716" y="1431"/>
                  </a:lnTo>
                  <a:lnTo>
                    <a:pt x="716" y="1431"/>
                  </a:lnTo>
                  <a:lnTo>
                    <a:pt x="716" y="0"/>
                  </a:lnTo>
                  <a:lnTo>
                    <a:pt x="716" y="0"/>
                  </a:lnTo>
                  <a:lnTo>
                    <a:pt x="716" y="0"/>
                  </a:lnTo>
                  <a:close/>
                </a:path>
              </a:pathLst>
            </a:custGeom>
            <a:solidFill>
              <a:srgbClr val="F5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42" name="Freeform 49"/>
            <p:cNvSpPr>
              <a:spLocks/>
            </p:cNvSpPr>
            <p:nvPr/>
          </p:nvSpPr>
          <p:spPr bwMode="auto">
            <a:xfrm>
              <a:off x="6307014" y="7718425"/>
              <a:ext cx="1136650" cy="2271713"/>
            </a:xfrm>
            <a:custGeom>
              <a:avLst/>
              <a:gdLst>
                <a:gd name="T0" fmla="*/ 716 w 716"/>
                <a:gd name="T1" fmla="*/ 0 h 1431"/>
                <a:gd name="T2" fmla="*/ 642 w 716"/>
                <a:gd name="T3" fmla="*/ 4 h 1431"/>
                <a:gd name="T4" fmla="*/ 572 w 716"/>
                <a:gd name="T5" fmla="*/ 14 h 1431"/>
                <a:gd name="T6" fmla="*/ 502 w 716"/>
                <a:gd name="T7" fmla="*/ 32 h 1431"/>
                <a:gd name="T8" fmla="*/ 436 w 716"/>
                <a:gd name="T9" fmla="*/ 56 h 1431"/>
                <a:gd name="T10" fmla="*/ 374 w 716"/>
                <a:gd name="T11" fmla="*/ 86 h 1431"/>
                <a:gd name="T12" fmla="*/ 316 w 716"/>
                <a:gd name="T13" fmla="*/ 122 h 1431"/>
                <a:gd name="T14" fmla="*/ 260 w 716"/>
                <a:gd name="T15" fmla="*/ 164 h 1431"/>
                <a:gd name="T16" fmla="*/ 210 w 716"/>
                <a:gd name="T17" fmla="*/ 210 h 1431"/>
                <a:gd name="T18" fmla="*/ 164 w 716"/>
                <a:gd name="T19" fmla="*/ 260 h 1431"/>
                <a:gd name="T20" fmla="*/ 122 w 716"/>
                <a:gd name="T21" fmla="*/ 316 h 1431"/>
                <a:gd name="T22" fmla="*/ 86 w 716"/>
                <a:gd name="T23" fmla="*/ 374 h 1431"/>
                <a:gd name="T24" fmla="*/ 56 w 716"/>
                <a:gd name="T25" fmla="*/ 438 h 1431"/>
                <a:gd name="T26" fmla="*/ 32 w 716"/>
                <a:gd name="T27" fmla="*/ 504 h 1431"/>
                <a:gd name="T28" fmla="*/ 14 w 716"/>
                <a:gd name="T29" fmla="*/ 572 h 1431"/>
                <a:gd name="T30" fmla="*/ 4 w 716"/>
                <a:gd name="T31" fmla="*/ 642 h 1431"/>
                <a:gd name="T32" fmla="*/ 0 w 716"/>
                <a:gd name="T33" fmla="*/ 716 h 1431"/>
                <a:gd name="T34" fmla="*/ 0 w 716"/>
                <a:gd name="T35" fmla="*/ 752 h 1431"/>
                <a:gd name="T36" fmla="*/ 8 w 716"/>
                <a:gd name="T37" fmla="*/ 826 h 1431"/>
                <a:gd name="T38" fmla="*/ 22 w 716"/>
                <a:gd name="T39" fmla="*/ 894 h 1431"/>
                <a:gd name="T40" fmla="*/ 44 w 716"/>
                <a:gd name="T41" fmla="*/ 962 h 1431"/>
                <a:gd name="T42" fmla="*/ 70 w 716"/>
                <a:gd name="T43" fmla="*/ 1025 h 1431"/>
                <a:gd name="T44" fmla="*/ 104 w 716"/>
                <a:gd name="T45" fmla="*/ 1087 h 1431"/>
                <a:gd name="T46" fmla="*/ 142 w 716"/>
                <a:gd name="T47" fmla="*/ 1143 h 1431"/>
                <a:gd name="T48" fmla="*/ 186 w 716"/>
                <a:gd name="T49" fmla="*/ 1197 h 1431"/>
                <a:gd name="T50" fmla="*/ 234 w 716"/>
                <a:gd name="T51" fmla="*/ 1245 h 1431"/>
                <a:gd name="T52" fmla="*/ 288 w 716"/>
                <a:gd name="T53" fmla="*/ 1289 h 1431"/>
                <a:gd name="T54" fmla="*/ 344 w 716"/>
                <a:gd name="T55" fmla="*/ 1327 h 1431"/>
                <a:gd name="T56" fmla="*/ 406 w 716"/>
                <a:gd name="T57" fmla="*/ 1361 h 1431"/>
                <a:gd name="T58" fmla="*/ 470 w 716"/>
                <a:gd name="T59" fmla="*/ 1387 h 1431"/>
                <a:gd name="T60" fmla="*/ 536 w 716"/>
                <a:gd name="T61" fmla="*/ 1409 h 1431"/>
                <a:gd name="T62" fmla="*/ 606 w 716"/>
                <a:gd name="T63" fmla="*/ 1423 h 1431"/>
                <a:gd name="T64" fmla="*/ 678 w 716"/>
                <a:gd name="T65" fmla="*/ 1429 h 1431"/>
                <a:gd name="T66" fmla="*/ 716 w 716"/>
                <a:gd name="T67" fmla="*/ 1431 h 1431"/>
                <a:gd name="T68" fmla="*/ 716 w 716"/>
                <a:gd name="T69" fmla="*/ 0 h 1431"/>
                <a:gd name="T70" fmla="*/ 716 w 716"/>
                <a:gd name="T71" fmla="*/ 0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16" h="1431">
                  <a:moveTo>
                    <a:pt x="716" y="0"/>
                  </a:moveTo>
                  <a:lnTo>
                    <a:pt x="716" y="0"/>
                  </a:lnTo>
                  <a:lnTo>
                    <a:pt x="678" y="2"/>
                  </a:lnTo>
                  <a:lnTo>
                    <a:pt x="642" y="4"/>
                  </a:lnTo>
                  <a:lnTo>
                    <a:pt x="606" y="8"/>
                  </a:lnTo>
                  <a:lnTo>
                    <a:pt x="572" y="14"/>
                  </a:lnTo>
                  <a:lnTo>
                    <a:pt x="536" y="22"/>
                  </a:lnTo>
                  <a:lnTo>
                    <a:pt x="502" y="32"/>
                  </a:lnTo>
                  <a:lnTo>
                    <a:pt x="470" y="44"/>
                  </a:lnTo>
                  <a:lnTo>
                    <a:pt x="436" y="56"/>
                  </a:lnTo>
                  <a:lnTo>
                    <a:pt x="406" y="70"/>
                  </a:lnTo>
                  <a:lnTo>
                    <a:pt x="374" y="86"/>
                  </a:lnTo>
                  <a:lnTo>
                    <a:pt x="344" y="104"/>
                  </a:lnTo>
                  <a:lnTo>
                    <a:pt x="316" y="122"/>
                  </a:lnTo>
                  <a:lnTo>
                    <a:pt x="288" y="142"/>
                  </a:lnTo>
                  <a:lnTo>
                    <a:pt x="260" y="164"/>
                  </a:lnTo>
                  <a:lnTo>
                    <a:pt x="234" y="186"/>
                  </a:lnTo>
                  <a:lnTo>
                    <a:pt x="210" y="210"/>
                  </a:lnTo>
                  <a:lnTo>
                    <a:pt x="186" y="234"/>
                  </a:lnTo>
                  <a:lnTo>
                    <a:pt x="164" y="260"/>
                  </a:lnTo>
                  <a:lnTo>
                    <a:pt x="142" y="288"/>
                  </a:lnTo>
                  <a:lnTo>
                    <a:pt x="122" y="316"/>
                  </a:lnTo>
                  <a:lnTo>
                    <a:pt x="104" y="344"/>
                  </a:lnTo>
                  <a:lnTo>
                    <a:pt x="86" y="374"/>
                  </a:lnTo>
                  <a:lnTo>
                    <a:pt x="70" y="406"/>
                  </a:lnTo>
                  <a:lnTo>
                    <a:pt x="56" y="438"/>
                  </a:lnTo>
                  <a:lnTo>
                    <a:pt x="44" y="470"/>
                  </a:lnTo>
                  <a:lnTo>
                    <a:pt x="32" y="504"/>
                  </a:lnTo>
                  <a:lnTo>
                    <a:pt x="22" y="538"/>
                  </a:lnTo>
                  <a:lnTo>
                    <a:pt x="14" y="572"/>
                  </a:lnTo>
                  <a:lnTo>
                    <a:pt x="8" y="606"/>
                  </a:lnTo>
                  <a:lnTo>
                    <a:pt x="4" y="642"/>
                  </a:lnTo>
                  <a:lnTo>
                    <a:pt x="0" y="680"/>
                  </a:lnTo>
                  <a:lnTo>
                    <a:pt x="0" y="716"/>
                  </a:lnTo>
                  <a:lnTo>
                    <a:pt x="0" y="716"/>
                  </a:lnTo>
                  <a:lnTo>
                    <a:pt x="0" y="752"/>
                  </a:lnTo>
                  <a:lnTo>
                    <a:pt x="4" y="790"/>
                  </a:lnTo>
                  <a:lnTo>
                    <a:pt x="8" y="826"/>
                  </a:lnTo>
                  <a:lnTo>
                    <a:pt x="14" y="860"/>
                  </a:lnTo>
                  <a:lnTo>
                    <a:pt x="22" y="894"/>
                  </a:lnTo>
                  <a:lnTo>
                    <a:pt x="32" y="928"/>
                  </a:lnTo>
                  <a:lnTo>
                    <a:pt x="44" y="962"/>
                  </a:lnTo>
                  <a:lnTo>
                    <a:pt x="56" y="993"/>
                  </a:lnTo>
                  <a:lnTo>
                    <a:pt x="70" y="1025"/>
                  </a:lnTo>
                  <a:lnTo>
                    <a:pt x="86" y="1057"/>
                  </a:lnTo>
                  <a:lnTo>
                    <a:pt x="104" y="1087"/>
                  </a:lnTo>
                  <a:lnTo>
                    <a:pt x="122" y="1115"/>
                  </a:lnTo>
                  <a:lnTo>
                    <a:pt x="142" y="1143"/>
                  </a:lnTo>
                  <a:lnTo>
                    <a:pt x="164" y="1171"/>
                  </a:lnTo>
                  <a:lnTo>
                    <a:pt x="186" y="1197"/>
                  </a:lnTo>
                  <a:lnTo>
                    <a:pt x="210" y="1221"/>
                  </a:lnTo>
                  <a:lnTo>
                    <a:pt x="234" y="1245"/>
                  </a:lnTo>
                  <a:lnTo>
                    <a:pt x="260" y="1267"/>
                  </a:lnTo>
                  <a:lnTo>
                    <a:pt x="288" y="1289"/>
                  </a:lnTo>
                  <a:lnTo>
                    <a:pt x="316" y="1309"/>
                  </a:lnTo>
                  <a:lnTo>
                    <a:pt x="344" y="1327"/>
                  </a:lnTo>
                  <a:lnTo>
                    <a:pt x="374" y="1345"/>
                  </a:lnTo>
                  <a:lnTo>
                    <a:pt x="406" y="1361"/>
                  </a:lnTo>
                  <a:lnTo>
                    <a:pt x="436" y="1375"/>
                  </a:lnTo>
                  <a:lnTo>
                    <a:pt x="470" y="1387"/>
                  </a:lnTo>
                  <a:lnTo>
                    <a:pt x="502" y="1399"/>
                  </a:lnTo>
                  <a:lnTo>
                    <a:pt x="536" y="1409"/>
                  </a:lnTo>
                  <a:lnTo>
                    <a:pt x="572" y="1417"/>
                  </a:lnTo>
                  <a:lnTo>
                    <a:pt x="606" y="1423"/>
                  </a:lnTo>
                  <a:lnTo>
                    <a:pt x="642" y="1427"/>
                  </a:lnTo>
                  <a:lnTo>
                    <a:pt x="678" y="1429"/>
                  </a:lnTo>
                  <a:lnTo>
                    <a:pt x="716" y="1431"/>
                  </a:lnTo>
                  <a:lnTo>
                    <a:pt x="716" y="1431"/>
                  </a:lnTo>
                  <a:lnTo>
                    <a:pt x="716" y="1431"/>
                  </a:lnTo>
                  <a:lnTo>
                    <a:pt x="716" y="0"/>
                  </a:lnTo>
                  <a:lnTo>
                    <a:pt x="716" y="0"/>
                  </a:lnTo>
                  <a:lnTo>
                    <a:pt x="7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43" name="Freeform 50"/>
            <p:cNvSpPr>
              <a:spLocks noEditPoints="1"/>
            </p:cNvSpPr>
            <p:nvPr/>
          </p:nvSpPr>
          <p:spPr bwMode="auto">
            <a:xfrm>
              <a:off x="6300664" y="7712075"/>
              <a:ext cx="2286000" cy="2284413"/>
            </a:xfrm>
            <a:custGeom>
              <a:avLst/>
              <a:gdLst>
                <a:gd name="T0" fmla="*/ 1438 w 1440"/>
                <a:gd name="T1" fmla="*/ 776 h 1439"/>
                <a:gd name="T2" fmla="*/ 1422 w 1440"/>
                <a:gd name="T3" fmla="*/ 606 h 1439"/>
                <a:gd name="T4" fmla="*/ 1430 w 1440"/>
                <a:gd name="T5" fmla="*/ 606 h 1439"/>
                <a:gd name="T6" fmla="*/ 1420 w 1440"/>
                <a:gd name="T7" fmla="*/ 550 h 1439"/>
                <a:gd name="T8" fmla="*/ 1354 w 1440"/>
                <a:gd name="T9" fmla="*/ 396 h 1439"/>
                <a:gd name="T10" fmla="*/ 1354 w 1440"/>
                <a:gd name="T11" fmla="*/ 396 h 1439"/>
                <a:gd name="T12" fmla="*/ 1334 w 1440"/>
                <a:gd name="T13" fmla="*/ 342 h 1439"/>
                <a:gd name="T14" fmla="*/ 1260 w 1440"/>
                <a:gd name="T15" fmla="*/ 256 h 1439"/>
                <a:gd name="T16" fmla="*/ 1138 w 1440"/>
                <a:gd name="T17" fmla="*/ 144 h 1439"/>
                <a:gd name="T18" fmla="*/ 1142 w 1440"/>
                <a:gd name="T19" fmla="*/ 136 h 1439"/>
                <a:gd name="T20" fmla="*/ 1096 w 1440"/>
                <a:gd name="T21" fmla="*/ 106 h 1439"/>
                <a:gd name="T22" fmla="*/ 938 w 1440"/>
                <a:gd name="T23" fmla="*/ 42 h 1439"/>
                <a:gd name="T24" fmla="*/ 938 w 1440"/>
                <a:gd name="T25" fmla="*/ 42 h 1439"/>
                <a:gd name="T26" fmla="*/ 886 w 1440"/>
                <a:gd name="T27" fmla="*/ 20 h 1439"/>
                <a:gd name="T28" fmla="*/ 720 w 1440"/>
                <a:gd name="T29" fmla="*/ 8 h 1439"/>
                <a:gd name="T30" fmla="*/ 718 w 1440"/>
                <a:gd name="T31" fmla="*/ 0 h 1439"/>
                <a:gd name="T32" fmla="*/ 662 w 1440"/>
                <a:gd name="T33" fmla="*/ 2 h 1439"/>
                <a:gd name="T34" fmla="*/ 498 w 1440"/>
                <a:gd name="T35" fmla="*/ 44 h 1439"/>
                <a:gd name="T36" fmla="*/ 498 w 1440"/>
                <a:gd name="T37" fmla="*/ 44 h 1439"/>
                <a:gd name="T38" fmla="*/ 444 w 1440"/>
                <a:gd name="T39" fmla="*/ 56 h 1439"/>
                <a:gd name="T40" fmla="*/ 348 w 1440"/>
                <a:gd name="T41" fmla="*/ 114 h 1439"/>
                <a:gd name="T42" fmla="*/ 216 w 1440"/>
                <a:gd name="T43" fmla="*/ 218 h 1439"/>
                <a:gd name="T44" fmla="*/ 210 w 1440"/>
                <a:gd name="T45" fmla="*/ 212 h 1439"/>
                <a:gd name="T46" fmla="*/ 172 w 1440"/>
                <a:gd name="T47" fmla="*/ 254 h 1439"/>
                <a:gd name="T48" fmla="*/ 86 w 1440"/>
                <a:gd name="T49" fmla="*/ 398 h 1439"/>
                <a:gd name="T50" fmla="*/ 86 w 1440"/>
                <a:gd name="T51" fmla="*/ 398 h 1439"/>
                <a:gd name="T52" fmla="*/ 54 w 1440"/>
                <a:gd name="T53" fmla="*/ 446 h 1439"/>
                <a:gd name="T54" fmla="*/ 28 w 1440"/>
                <a:gd name="T55" fmla="*/ 554 h 1439"/>
                <a:gd name="T56" fmla="*/ 8 w 1440"/>
                <a:gd name="T57" fmla="*/ 720 h 1439"/>
                <a:gd name="T58" fmla="*/ 2 w 1440"/>
                <a:gd name="T59" fmla="*/ 664 h 1439"/>
                <a:gd name="T60" fmla="*/ 18 w 1440"/>
                <a:gd name="T61" fmla="*/ 832 h 1439"/>
                <a:gd name="T62" fmla="*/ 18 w 1440"/>
                <a:gd name="T63" fmla="*/ 832 h 1439"/>
                <a:gd name="T64" fmla="*/ 20 w 1440"/>
                <a:gd name="T65" fmla="*/ 888 h 1439"/>
                <a:gd name="T66" fmla="*/ 86 w 1440"/>
                <a:gd name="T67" fmla="*/ 1043 h 1439"/>
                <a:gd name="T68" fmla="*/ 86 w 1440"/>
                <a:gd name="T69" fmla="*/ 1043 h 1439"/>
                <a:gd name="T70" fmla="*/ 106 w 1440"/>
                <a:gd name="T71" fmla="*/ 1095 h 1439"/>
                <a:gd name="T72" fmla="*/ 218 w 1440"/>
                <a:gd name="T73" fmla="*/ 1223 h 1439"/>
                <a:gd name="T74" fmla="*/ 218 w 1440"/>
                <a:gd name="T75" fmla="*/ 1223 h 1439"/>
                <a:gd name="T76" fmla="*/ 252 w 1440"/>
                <a:gd name="T77" fmla="*/ 1267 h 1439"/>
                <a:gd name="T78" fmla="*/ 348 w 1440"/>
                <a:gd name="T79" fmla="*/ 1327 h 1439"/>
                <a:gd name="T80" fmla="*/ 500 w 1440"/>
                <a:gd name="T81" fmla="*/ 1397 h 1439"/>
                <a:gd name="T82" fmla="*/ 498 w 1440"/>
                <a:gd name="T83" fmla="*/ 1403 h 1439"/>
                <a:gd name="T84" fmla="*/ 552 w 1440"/>
                <a:gd name="T85" fmla="*/ 1419 h 1439"/>
                <a:gd name="T86" fmla="*/ 720 w 1440"/>
                <a:gd name="T87" fmla="*/ 1431 h 1439"/>
                <a:gd name="T88" fmla="*/ 720 w 1440"/>
                <a:gd name="T89" fmla="*/ 1439 h 1439"/>
                <a:gd name="T90" fmla="*/ 832 w 1440"/>
                <a:gd name="T91" fmla="*/ 1423 h 1439"/>
                <a:gd name="T92" fmla="*/ 832 w 1440"/>
                <a:gd name="T93" fmla="*/ 1423 h 1439"/>
                <a:gd name="T94" fmla="*/ 888 w 1440"/>
                <a:gd name="T95" fmla="*/ 1419 h 1439"/>
                <a:gd name="T96" fmla="*/ 992 w 1440"/>
                <a:gd name="T97" fmla="*/ 1377 h 1439"/>
                <a:gd name="T98" fmla="*/ 1138 w 1440"/>
                <a:gd name="T99" fmla="*/ 1295 h 1439"/>
                <a:gd name="T100" fmla="*/ 1144 w 1440"/>
                <a:gd name="T101" fmla="*/ 1301 h 1439"/>
                <a:gd name="T102" fmla="*/ 1188 w 1440"/>
                <a:gd name="T103" fmla="*/ 1267 h 1439"/>
                <a:gd name="T104" fmla="*/ 1296 w 1440"/>
                <a:gd name="T105" fmla="*/ 1137 h 1439"/>
                <a:gd name="T106" fmla="*/ 1296 w 1440"/>
                <a:gd name="T107" fmla="*/ 1137 h 1439"/>
                <a:gd name="T108" fmla="*/ 1334 w 1440"/>
                <a:gd name="T109" fmla="*/ 1095 h 1439"/>
                <a:gd name="T110" fmla="*/ 1378 w 1440"/>
                <a:gd name="T111" fmla="*/ 991 h 1439"/>
                <a:gd name="T112" fmla="*/ 1424 w 1440"/>
                <a:gd name="T113" fmla="*/ 832 h 1439"/>
                <a:gd name="T114" fmla="*/ 1432 w 1440"/>
                <a:gd name="T115" fmla="*/ 832 h 1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40" h="1439">
                  <a:moveTo>
                    <a:pt x="1432" y="718"/>
                  </a:moveTo>
                  <a:lnTo>
                    <a:pt x="1432" y="720"/>
                  </a:lnTo>
                  <a:lnTo>
                    <a:pt x="1432" y="720"/>
                  </a:lnTo>
                  <a:lnTo>
                    <a:pt x="1430" y="776"/>
                  </a:lnTo>
                  <a:lnTo>
                    <a:pt x="1438" y="776"/>
                  </a:lnTo>
                  <a:lnTo>
                    <a:pt x="1438" y="776"/>
                  </a:lnTo>
                  <a:lnTo>
                    <a:pt x="1440" y="720"/>
                  </a:lnTo>
                  <a:lnTo>
                    <a:pt x="1440" y="718"/>
                  </a:lnTo>
                  <a:lnTo>
                    <a:pt x="1432" y="718"/>
                  </a:lnTo>
                  <a:close/>
                  <a:moveTo>
                    <a:pt x="1422" y="606"/>
                  </a:moveTo>
                  <a:lnTo>
                    <a:pt x="1422" y="606"/>
                  </a:lnTo>
                  <a:lnTo>
                    <a:pt x="1430" y="662"/>
                  </a:lnTo>
                  <a:lnTo>
                    <a:pt x="1438" y="662"/>
                  </a:lnTo>
                  <a:lnTo>
                    <a:pt x="1438" y="662"/>
                  </a:lnTo>
                  <a:lnTo>
                    <a:pt x="1430" y="606"/>
                  </a:lnTo>
                  <a:lnTo>
                    <a:pt x="1422" y="606"/>
                  </a:lnTo>
                  <a:close/>
                  <a:moveTo>
                    <a:pt x="1396" y="498"/>
                  </a:moveTo>
                  <a:lnTo>
                    <a:pt x="1396" y="498"/>
                  </a:lnTo>
                  <a:lnTo>
                    <a:pt x="1412" y="552"/>
                  </a:lnTo>
                  <a:lnTo>
                    <a:pt x="1420" y="550"/>
                  </a:lnTo>
                  <a:lnTo>
                    <a:pt x="1420" y="550"/>
                  </a:lnTo>
                  <a:lnTo>
                    <a:pt x="1404" y="496"/>
                  </a:lnTo>
                  <a:lnTo>
                    <a:pt x="1396" y="498"/>
                  </a:lnTo>
                  <a:close/>
                  <a:moveTo>
                    <a:pt x="1354" y="396"/>
                  </a:moveTo>
                  <a:lnTo>
                    <a:pt x="1354" y="396"/>
                  </a:lnTo>
                  <a:lnTo>
                    <a:pt x="1378" y="446"/>
                  </a:lnTo>
                  <a:lnTo>
                    <a:pt x="1384" y="444"/>
                  </a:lnTo>
                  <a:lnTo>
                    <a:pt x="1384" y="444"/>
                  </a:lnTo>
                  <a:lnTo>
                    <a:pt x="1360" y="392"/>
                  </a:lnTo>
                  <a:lnTo>
                    <a:pt x="1354" y="396"/>
                  </a:lnTo>
                  <a:close/>
                  <a:moveTo>
                    <a:pt x="1296" y="300"/>
                  </a:moveTo>
                  <a:lnTo>
                    <a:pt x="1296" y="300"/>
                  </a:lnTo>
                  <a:lnTo>
                    <a:pt x="1326" y="346"/>
                  </a:lnTo>
                  <a:lnTo>
                    <a:pt x="1334" y="342"/>
                  </a:lnTo>
                  <a:lnTo>
                    <a:pt x="1334" y="342"/>
                  </a:lnTo>
                  <a:lnTo>
                    <a:pt x="1302" y="296"/>
                  </a:lnTo>
                  <a:lnTo>
                    <a:pt x="1296" y="300"/>
                  </a:lnTo>
                  <a:close/>
                  <a:moveTo>
                    <a:pt x="1222" y="216"/>
                  </a:moveTo>
                  <a:lnTo>
                    <a:pt x="1222" y="216"/>
                  </a:lnTo>
                  <a:lnTo>
                    <a:pt x="1260" y="256"/>
                  </a:lnTo>
                  <a:lnTo>
                    <a:pt x="1266" y="252"/>
                  </a:lnTo>
                  <a:lnTo>
                    <a:pt x="1266" y="252"/>
                  </a:lnTo>
                  <a:lnTo>
                    <a:pt x="1228" y="210"/>
                  </a:lnTo>
                  <a:lnTo>
                    <a:pt x="1222" y="216"/>
                  </a:lnTo>
                  <a:close/>
                  <a:moveTo>
                    <a:pt x="1138" y="144"/>
                  </a:moveTo>
                  <a:lnTo>
                    <a:pt x="1138" y="144"/>
                  </a:lnTo>
                  <a:lnTo>
                    <a:pt x="1182" y="178"/>
                  </a:lnTo>
                  <a:lnTo>
                    <a:pt x="1186" y="172"/>
                  </a:lnTo>
                  <a:lnTo>
                    <a:pt x="1186" y="172"/>
                  </a:lnTo>
                  <a:lnTo>
                    <a:pt x="1142" y="136"/>
                  </a:lnTo>
                  <a:lnTo>
                    <a:pt x="1138" y="144"/>
                  </a:lnTo>
                  <a:close/>
                  <a:moveTo>
                    <a:pt x="1042" y="86"/>
                  </a:moveTo>
                  <a:lnTo>
                    <a:pt x="1042" y="86"/>
                  </a:lnTo>
                  <a:lnTo>
                    <a:pt x="1090" y="112"/>
                  </a:lnTo>
                  <a:lnTo>
                    <a:pt x="1096" y="106"/>
                  </a:lnTo>
                  <a:lnTo>
                    <a:pt x="1096" y="106"/>
                  </a:lnTo>
                  <a:lnTo>
                    <a:pt x="1046" y="78"/>
                  </a:lnTo>
                  <a:lnTo>
                    <a:pt x="1042" y="86"/>
                  </a:lnTo>
                  <a:close/>
                  <a:moveTo>
                    <a:pt x="938" y="42"/>
                  </a:moveTo>
                  <a:lnTo>
                    <a:pt x="938" y="42"/>
                  </a:lnTo>
                  <a:lnTo>
                    <a:pt x="992" y="62"/>
                  </a:lnTo>
                  <a:lnTo>
                    <a:pt x="994" y="54"/>
                  </a:lnTo>
                  <a:lnTo>
                    <a:pt x="994" y="54"/>
                  </a:lnTo>
                  <a:lnTo>
                    <a:pt x="942" y="34"/>
                  </a:lnTo>
                  <a:lnTo>
                    <a:pt x="938" y="42"/>
                  </a:lnTo>
                  <a:close/>
                  <a:moveTo>
                    <a:pt x="830" y="16"/>
                  </a:moveTo>
                  <a:lnTo>
                    <a:pt x="830" y="16"/>
                  </a:lnTo>
                  <a:lnTo>
                    <a:pt x="884" y="28"/>
                  </a:lnTo>
                  <a:lnTo>
                    <a:pt x="886" y="20"/>
                  </a:lnTo>
                  <a:lnTo>
                    <a:pt x="886" y="20"/>
                  </a:lnTo>
                  <a:lnTo>
                    <a:pt x="832" y="8"/>
                  </a:lnTo>
                  <a:lnTo>
                    <a:pt x="830" y="16"/>
                  </a:lnTo>
                  <a:close/>
                  <a:moveTo>
                    <a:pt x="718" y="8"/>
                  </a:moveTo>
                  <a:lnTo>
                    <a:pt x="720" y="8"/>
                  </a:lnTo>
                  <a:lnTo>
                    <a:pt x="720" y="8"/>
                  </a:lnTo>
                  <a:lnTo>
                    <a:pt x="774" y="10"/>
                  </a:lnTo>
                  <a:lnTo>
                    <a:pt x="776" y="2"/>
                  </a:lnTo>
                  <a:lnTo>
                    <a:pt x="776" y="2"/>
                  </a:lnTo>
                  <a:lnTo>
                    <a:pt x="720" y="0"/>
                  </a:lnTo>
                  <a:lnTo>
                    <a:pt x="718" y="0"/>
                  </a:lnTo>
                  <a:lnTo>
                    <a:pt x="718" y="8"/>
                  </a:lnTo>
                  <a:close/>
                  <a:moveTo>
                    <a:pt x="608" y="18"/>
                  </a:moveTo>
                  <a:lnTo>
                    <a:pt x="608" y="18"/>
                  </a:lnTo>
                  <a:lnTo>
                    <a:pt x="662" y="10"/>
                  </a:lnTo>
                  <a:lnTo>
                    <a:pt x="662" y="2"/>
                  </a:lnTo>
                  <a:lnTo>
                    <a:pt x="662" y="2"/>
                  </a:lnTo>
                  <a:lnTo>
                    <a:pt x="606" y="10"/>
                  </a:lnTo>
                  <a:lnTo>
                    <a:pt x="608" y="18"/>
                  </a:lnTo>
                  <a:close/>
                  <a:moveTo>
                    <a:pt x="498" y="44"/>
                  </a:moveTo>
                  <a:lnTo>
                    <a:pt x="498" y="44"/>
                  </a:lnTo>
                  <a:lnTo>
                    <a:pt x="552" y="28"/>
                  </a:lnTo>
                  <a:lnTo>
                    <a:pt x="550" y="20"/>
                  </a:lnTo>
                  <a:lnTo>
                    <a:pt x="550" y="20"/>
                  </a:lnTo>
                  <a:lnTo>
                    <a:pt x="496" y="36"/>
                  </a:lnTo>
                  <a:lnTo>
                    <a:pt x="498" y="44"/>
                  </a:lnTo>
                  <a:close/>
                  <a:moveTo>
                    <a:pt x="396" y="86"/>
                  </a:moveTo>
                  <a:lnTo>
                    <a:pt x="396" y="86"/>
                  </a:lnTo>
                  <a:lnTo>
                    <a:pt x="446" y="62"/>
                  </a:lnTo>
                  <a:lnTo>
                    <a:pt x="444" y="56"/>
                  </a:lnTo>
                  <a:lnTo>
                    <a:pt x="444" y="56"/>
                  </a:lnTo>
                  <a:lnTo>
                    <a:pt x="392" y="80"/>
                  </a:lnTo>
                  <a:lnTo>
                    <a:pt x="396" y="86"/>
                  </a:lnTo>
                  <a:close/>
                  <a:moveTo>
                    <a:pt x="300" y="144"/>
                  </a:moveTo>
                  <a:lnTo>
                    <a:pt x="300" y="144"/>
                  </a:lnTo>
                  <a:lnTo>
                    <a:pt x="348" y="114"/>
                  </a:lnTo>
                  <a:lnTo>
                    <a:pt x="344" y="106"/>
                  </a:lnTo>
                  <a:lnTo>
                    <a:pt x="344" y="106"/>
                  </a:lnTo>
                  <a:lnTo>
                    <a:pt x="296" y="138"/>
                  </a:lnTo>
                  <a:lnTo>
                    <a:pt x="300" y="144"/>
                  </a:lnTo>
                  <a:close/>
                  <a:moveTo>
                    <a:pt x="216" y="218"/>
                  </a:moveTo>
                  <a:lnTo>
                    <a:pt x="216" y="218"/>
                  </a:lnTo>
                  <a:lnTo>
                    <a:pt x="258" y="180"/>
                  </a:lnTo>
                  <a:lnTo>
                    <a:pt x="252" y="174"/>
                  </a:lnTo>
                  <a:lnTo>
                    <a:pt x="252" y="174"/>
                  </a:lnTo>
                  <a:lnTo>
                    <a:pt x="210" y="212"/>
                  </a:lnTo>
                  <a:lnTo>
                    <a:pt x="216" y="218"/>
                  </a:lnTo>
                  <a:close/>
                  <a:moveTo>
                    <a:pt x="144" y="302"/>
                  </a:moveTo>
                  <a:lnTo>
                    <a:pt x="144" y="302"/>
                  </a:lnTo>
                  <a:lnTo>
                    <a:pt x="178" y="258"/>
                  </a:lnTo>
                  <a:lnTo>
                    <a:pt x="172" y="254"/>
                  </a:lnTo>
                  <a:lnTo>
                    <a:pt x="172" y="254"/>
                  </a:lnTo>
                  <a:lnTo>
                    <a:pt x="138" y="298"/>
                  </a:lnTo>
                  <a:lnTo>
                    <a:pt x="144" y="302"/>
                  </a:lnTo>
                  <a:close/>
                  <a:moveTo>
                    <a:pt x="86" y="398"/>
                  </a:moveTo>
                  <a:lnTo>
                    <a:pt x="86" y="398"/>
                  </a:lnTo>
                  <a:lnTo>
                    <a:pt x="112" y="348"/>
                  </a:lnTo>
                  <a:lnTo>
                    <a:pt x="106" y="344"/>
                  </a:lnTo>
                  <a:lnTo>
                    <a:pt x="106" y="344"/>
                  </a:lnTo>
                  <a:lnTo>
                    <a:pt x="78" y="394"/>
                  </a:lnTo>
                  <a:lnTo>
                    <a:pt x="86" y="398"/>
                  </a:lnTo>
                  <a:close/>
                  <a:moveTo>
                    <a:pt x="42" y="500"/>
                  </a:moveTo>
                  <a:lnTo>
                    <a:pt x="42" y="500"/>
                  </a:lnTo>
                  <a:lnTo>
                    <a:pt x="62" y="448"/>
                  </a:lnTo>
                  <a:lnTo>
                    <a:pt x="54" y="446"/>
                  </a:lnTo>
                  <a:lnTo>
                    <a:pt x="54" y="446"/>
                  </a:lnTo>
                  <a:lnTo>
                    <a:pt x="34" y="498"/>
                  </a:lnTo>
                  <a:lnTo>
                    <a:pt x="42" y="500"/>
                  </a:lnTo>
                  <a:close/>
                  <a:moveTo>
                    <a:pt x="16" y="610"/>
                  </a:moveTo>
                  <a:lnTo>
                    <a:pt x="16" y="610"/>
                  </a:lnTo>
                  <a:lnTo>
                    <a:pt x="28" y="554"/>
                  </a:lnTo>
                  <a:lnTo>
                    <a:pt x="20" y="552"/>
                  </a:lnTo>
                  <a:lnTo>
                    <a:pt x="20" y="552"/>
                  </a:lnTo>
                  <a:lnTo>
                    <a:pt x="8" y="608"/>
                  </a:lnTo>
                  <a:lnTo>
                    <a:pt x="16" y="610"/>
                  </a:lnTo>
                  <a:close/>
                  <a:moveTo>
                    <a:pt x="8" y="720"/>
                  </a:moveTo>
                  <a:lnTo>
                    <a:pt x="8" y="720"/>
                  </a:lnTo>
                  <a:lnTo>
                    <a:pt x="8" y="720"/>
                  </a:lnTo>
                  <a:lnTo>
                    <a:pt x="10" y="666"/>
                  </a:lnTo>
                  <a:lnTo>
                    <a:pt x="2" y="664"/>
                  </a:lnTo>
                  <a:lnTo>
                    <a:pt x="2" y="664"/>
                  </a:lnTo>
                  <a:lnTo>
                    <a:pt x="0" y="720"/>
                  </a:lnTo>
                  <a:lnTo>
                    <a:pt x="0" y="720"/>
                  </a:lnTo>
                  <a:lnTo>
                    <a:pt x="8" y="720"/>
                  </a:lnTo>
                  <a:close/>
                  <a:moveTo>
                    <a:pt x="18" y="832"/>
                  </a:moveTo>
                  <a:lnTo>
                    <a:pt x="18" y="832"/>
                  </a:lnTo>
                  <a:lnTo>
                    <a:pt x="10" y="776"/>
                  </a:lnTo>
                  <a:lnTo>
                    <a:pt x="2" y="778"/>
                  </a:lnTo>
                  <a:lnTo>
                    <a:pt x="2" y="778"/>
                  </a:lnTo>
                  <a:lnTo>
                    <a:pt x="10" y="834"/>
                  </a:lnTo>
                  <a:lnTo>
                    <a:pt x="18" y="832"/>
                  </a:lnTo>
                  <a:lnTo>
                    <a:pt x="18" y="832"/>
                  </a:lnTo>
                  <a:close/>
                  <a:moveTo>
                    <a:pt x="44" y="940"/>
                  </a:moveTo>
                  <a:lnTo>
                    <a:pt x="44" y="940"/>
                  </a:lnTo>
                  <a:lnTo>
                    <a:pt x="28" y="886"/>
                  </a:lnTo>
                  <a:lnTo>
                    <a:pt x="20" y="888"/>
                  </a:lnTo>
                  <a:lnTo>
                    <a:pt x="20" y="888"/>
                  </a:lnTo>
                  <a:lnTo>
                    <a:pt x="36" y="944"/>
                  </a:lnTo>
                  <a:lnTo>
                    <a:pt x="44" y="940"/>
                  </a:lnTo>
                  <a:close/>
                  <a:moveTo>
                    <a:pt x="86" y="1043"/>
                  </a:moveTo>
                  <a:lnTo>
                    <a:pt x="86" y="1043"/>
                  </a:lnTo>
                  <a:lnTo>
                    <a:pt x="62" y="993"/>
                  </a:lnTo>
                  <a:lnTo>
                    <a:pt x="56" y="995"/>
                  </a:lnTo>
                  <a:lnTo>
                    <a:pt x="56" y="995"/>
                  </a:lnTo>
                  <a:lnTo>
                    <a:pt x="78" y="1047"/>
                  </a:lnTo>
                  <a:lnTo>
                    <a:pt x="86" y="1043"/>
                  </a:lnTo>
                  <a:close/>
                  <a:moveTo>
                    <a:pt x="144" y="1137"/>
                  </a:moveTo>
                  <a:lnTo>
                    <a:pt x="144" y="1137"/>
                  </a:lnTo>
                  <a:lnTo>
                    <a:pt x="114" y="1091"/>
                  </a:lnTo>
                  <a:lnTo>
                    <a:pt x="106" y="1095"/>
                  </a:lnTo>
                  <a:lnTo>
                    <a:pt x="106" y="1095"/>
                  </a:lnTo>
                  <a:lnTo>
                    <a:pt x="138" y="1143"/>
                  </a:lnTo>
                  <a:lnTo>
                    <a:pt x="144" y="1137"/>
                  </a:lnTo>
                  <a:lnTo>
                    <a:pt x="144" y="1137"/>
                  </a:lnTo>
                  <a:close/>
                  <a:moveTo>
                    <a:pt x="218" y="1223"/>
                  </a:moveTo>
                  <a:lnTo>
                    <a:pt x="218" y="1223"/>
                  </a:lnTo>
                  <a:lnTo>
                    <a:pt x="180" y="1181"/>
                  </a:lnTo>
                  <a:lnTo>
                    <a:pt x="174" y="1187"/>
                  </a:lnTo>
                  <a:lnTo>
                    <a:pt x="174" y="1187"/>
                  </a:lnTo>
                  <a:lnTo>
                    <a:pt x="212" y="1229"/>
                  </a:lnTo>
                  <a:lnTo>
                    <a:pt x="218" y="1223"/>
                  </a:lnTo>
                  <a:close/>
                  <a:moveTo>
                    <a:pt x="302" y="1295"/>
                  </a:moveTo>
                  <a:lnTo>
                    <a:pt x="302" y="1295"/>
                  </a:lnTo>
                  <a:lnTo>
                    <a:pt x="258" y="1261"/>
                  </a:lnTo>
                  <a:lnTo>
                    <a:pt x="252" y="1267"/>
                  </a:lnTo>
                  <a:lnTo>
                    <a:pt x="252" y="1267"/>
                  </a:lnTo>
                  <a:lnTo>
                    <a:pt x="298" y="1301"/>
                  </a:lnTo>
                  <a:lnTo>
                    <a:pt x="302" y="1295"/>
                  </a:lnTo>
                  <a:close/>
                  <a:moveTo>
                    <a:pt x="398" y="1353"/>
                  </a:moveTo>
                  <a:lnTo>
                    <a:pt x="398" y="1353"/>
                  </a:lnTo>
                  <a:lnTo>
                    <a:pt x="348" y="1327"/>
                  </a:lnTo>
                  <a:lnTo>
                    <a:pt x="344" y="1333"/>
                  </a:lnTo>
                  <a:lnTo>
                    <a:pt x="344" y="1333"/>
                  </a:lnTo>
                  <a:lnTo>
                    <a:pt x="394" y="1361"/>
                  </a:lnTo>
                  <a:lnTo>
                    <a:pt x="398" y="1353"/>
                  </a:lnTo>
                  <a:close/>
                  <a:moveTo>
                    <a:pt x="500" y="1397"/>
                  </a:moveTo>
                  <a:lnTo>
                    <a:pt x="500" y="1397"/>
                  </a:lnTo>
                  <a:lnTo>
                    <a:pt x="448" y="1377"/>
                  </a:lnTo>
                  <a:lnTo>
                    <a:pt x="446" y="1385"/>
                  </a:lnTo>
                  <a:lnTo>
                    <a:pt x="446" y="1385"/>
                  </a:lnTo>
                  <a:lnTo>
                    <a:pt x="498" y="1403"/>
                  </a:lnTo>
                  <a:lnTo>
                    <a:pt x="500" y="1397"/>
                  </a:lnTo>
                  <a:close/>
                  <a:moveTo>
                    <a:pt x="610" y="1423"/>
                  </a:moveTo>
                  <a:lnTo>
                    <a:pt x="610" y="1423"/>
                  </a:lnTo>
                  <a:lnTo>
                    <a:pt x="554" y="1411"/>
                  </a:lnTo>
                  <a:lnTo>
                    <a:pt x="552" y="1419"/>
                  </a:lnTo>
                  <a:lnTo>
                    <a:pt x="552" y="1419"/>
                  </a:lnTo>
                  <a:lnTo>
                    <a:pt x="608" y="1431"/>
                  </a:lnTo>
                  <a:lnTo>
                    <a:pt x="610" y="1423"/>
                  </a:lnTo>
                  <a:close/>
                  <a:moveTo>
                    <a:pt x="720" y="1431"/>
                  </a:moveTo>
                  <a:lnTo>
                    <a:pt x="720" y="1431"/>
                  </a:lnTo>
                  <a:lnTo>
                    <a:pt x="720" y="1431"/>
                  </a:lnTo>
                  <a:lnTo>
                    <a:pt x="664" y="1429"/>
                  </a:lnTo>
                  <a:lnTo>
                    <a:pt x="664" y="1437"/>
                  </a:lnTo>
                  <a:lnTo>
                    <a:pt x="664" y="1437"/>
                  </a:lnTo>
                  <a:lnTo>
                    <a:pt x="720" y="1439"/>
                  </a:lnTo>
                  <a:lnTo>
                    <a:pt x="720" y="1439"/>
                  </a:lnTo>
                  <a:lnTo>
                    <a:pt x="720" y="1431"/>
                  </a:lnTo>
                  <a:lnTo>
                    <a:pt x="720" y="1431"/>
                  </a:lnTo>
                  <a:close/>
                  <a:moveTo>
                    <a:pt x="832" y="1423"/>
                  </a:moveTo>
                  <a:lnTo>
                    <a:pt x="832" y="1423"/>
                  </a:lnTo>
                  <a:lnTo>
                    <a:pt x="776" y="1429"/>
                  </a:lnTo>
                  <a:lnTo>
                    <a:pt x="776" y="1437"/>
                  </a:lnTo>
                  <a:lnTo>
                    <a:pt x="776" y="1437"/>
                  </a:lnTo>
                  <a:lnTo>
                    <a:pt x="834" y="1429"/>
                  </a:lnTo>
                  <a:lnTo>
                    <a:pt x="832" y="1423"/>
                  </a:lnTo>
                  <a:close/>
                  <a:moveTo>
                    <a:pt x="940" y="1397"/>
                  </a:moveTo>
                  <a:lnTo>
                    <a:pt x="940" y="1397"/>
                  </a:lnTo>
                  <a:lnTo>
                    <a:pt x="886" y="1411"/>
                  </a:lnTo>
                  <a:lnTo>
                    <a:pt x="888" y="1419"/>
                  </a:lnTo>
                  <a:lnTo>
                    <a:pt x="888" y="1419"/>
                  </a:lnTo>
                  <a:lnTo>
                    <a:pt x="942" y="1403"/>
                  </a:lnTo>
                  <a:lnTo>
                    <a:pt x="940" y="1397"/>
                  </a:lnTo>
                  <a:close/>
                  <a:moveTo>
                    <a:pt x="1044" y="1353"/>
                  </a:moveTo>
                  <a:lnTo>
                    <a:pt x="1044" y="1353"/>
                  </a:lnTo>
                  <a:lnTo>
                    <a:pt x="992" y="1377"/>
                  </a:lnTo>
                  <a:lnTo>
                    <a:pt x="996" y="1385"/>
                  </a:lnTo>
                  <a:lnTo>
                    <a:pt x="996" y="1385"/>
                  </a:lnTo>
                  <a:lnTo>
                    <a:pt x="1048" y="1361"/>
                  </a:lnTo>
                  <a:lnTo>
                    <a:pt x="1044" y="1353"/>
                  </a:lnTo>
                  <a:close/>
                  <a:moveTo>
                    <a:pt x="1138" y="1295"/>
                  </a:moveTo>
                  <a:lnTo>
                    <a:pt x="1138" y="1295"/>
                  </a:lnTo>
                  <a:lnTo>
                    <a:pt x="1092" y="1325"/>
                  </a:lnTo>
                  <a:lnTo>
                    <a:pt x="1096" y="1333"/>
                  </a:lnTo>
                  <a:lnTo>
                    <a:pt x="1096" y="1333"/>
                  </a:lnTo>
                  <a:lnTo>
                    <a:pt x="1144" y="1301"/>
                  </a:lnTo>
                  <a:lnTo>
                    <a:pt x="1138" y="1295"/>
                  </a:lnTo>
                  <a:close/>
                  <a:moveTo>
                    <a:pt x="1224" y="1223"/>
                  </a:moveTo>
                  <a:lnTo>
                    <a:pt x="1224" y="1223"/>
                  </a:lnTo>
                  <a:lnTo>
                    <a:pt x="1182" y="1261"/>
                  </a:lnTo>
                  <a:lnTo>
                    <a:pt x="1188" y="1267"/>
                  </a:lnTo>
                  <a:lnTo>
                    <a:pt x="1188" y="1267"/>
                  </a:lnTo>
                  <a:lnTo>
                    <a:pt x="1230" y="1227"/>
                  </a:lnTo>
                  <a:lnTo>
                    <a:pt x="1224" y="1223"/>
                  </a:lnTo>
                  <a:close/>
                  <a:moveTo>
                    <a:pt x="1296" y="1137"/>
                  </a:moveTo>
                  <a:lnTo>
                    <a:pt x="1296" y="1137"/>
                  </a:lnTo>
                  <a:lnTo>
                    <a:pt x="1262" y="1181"/>
                  </a:lnTo>
                  <a:lnTo>
                    <a:pt x="1268" y="1187"/>
                  </a:lnTo>
                  <a:lnTo>
                    <a:pt x="1268" y="1187"/>
                  </a:lnTo>
                  <a:lnTo>
                    <a:pt x="1302" y="1143"/>
                  </a:lnTo>
                  <a:lnTo>
                    <a:pt x="1296" y="1137"/>
                  </a:lnTo>
                  <a:close/>
                  <a:moveTo>
                    <a:pt x="1354" y="1043"/>
                  </a:moveTo>
                  <a:lnTo>
                    <a:pt x="1354" y="1043"/>
                  </a:lnTo>
                  <a:lnTo>
                    <a:pt x="1328" y="1091"/>
                  </a:lnTo>
                  <a:lnTo>
                    <a:pt x="1334" y="1095"/>
                  </a:lnTo>
                  <a:lnTo>
                    <a:pt x="1334" y="1095"/>
                  </a:lnTo>
                  <a:lnTo>
                    <a:pt x="1362" y="1045"/>
                  </a:lnTo>
                  <a:lnTo>
                    <a:pt x="1354" y="1043"/>
                  </a:lnTo>
                  <a:close/>
                  <a:moveTo>
                    <a:pt x="1398" y="940"/>
                  </a:moveTo>
                  <a:lnTo>
                    <a:pt x="1398" y="940"/>
                  </a:lnTo>
                  <a:lnTo>
                    <a:pt x="1378" y="991"/>
                  </a:lnTo>
                  <a:lnTo>
                    <a:pt x="1386" y="995"/>
                  </a:lnTo>
                  <a:lnTo>
                    <a:pt x="1386" y="995"/>
                  </a:lnTo>
                  <a:lnTo>
                    <a:pt x="1404" y="942"/>
                  </a:lnTo>
                  <a:lnTo>
                    <a:pt x="1398" y="940"/>
                  </a:lnTo>
                  <a:close/>
                  <a:moveTo>
                    <a:pt x="1424" y="832"/>
                  </a:moveTo>
                  <a:lnTo>
                    <a:pt x="1424" y="832"/>
                  </a:lnTo>
                  <a:lnTo>
                    <a:pt x="1412" y="886"/>
                  </a:lnTo>
                  <a:lnTo>
                    <a:pt x="1420" y="888"/>
                  </a:lnTo>
                  <a:lnTo>
                    <a:pt x="1420" y="888"/>
                  </a:lnTo>
                  <a:lnTo>
                    <a:pt x="1432" y="832"/>
                  </a:lnTo>
                  <a:lnTo>
                    <a:pt x="1424" y="832"/>
                  </a:lnTo>
                  <a:close/>
                </a:path>
              </a:pathLst>
            </a:custGeom>
            <a:solidFill>
              <a:srgbClr val="707C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44" name="Freeform 51"/>
            <p:cNvSpPr>
              <a:spLocks/>
            </p:cNvSpPr>
            <p:nvPr/>
          </p:nvSpPr>
          <p:spPr bwMode="auto">
            <a:xfrm>
              <a:off x="7380164" y="7708900"/>
              <a:ext cx="130175" cy="117475"/>
            </a:xfrm>
            <a:custGeom>
              <a:avLst/>
              <a:gdLst>
                <a:gd name="T0" fmla="*/ 0 w 82"/>
                <a:gd name="T1" fmla="*/ 0 h 74"/>
                <a:gd name="T2" fmla="*/ 82 w 82"/>
                <a:gd name="T3" fmla="*/ 0 h 74"/>
                <a:gd name="T4" fmla="*/ 40 w 82"/>
                <a:gd name="T5" fmla="*/ 74 h 74"/>
                <a:gd name="T6" fmla="*/ 0 w 82"/>
                <a:gd name="T7" fmla="*/ 0 h 74"/>
              </a:gdLst>
              <a:ahLst/>
              <a:cxnLst>
                <a:cxn ang="0">
                  <a:pos x="T0" y="T1"/>
                </a:cxn>
                <a:cxn ang="0">
                  <a:pos x="T2" y="T3"/>
                </a:cxn>
                <a:cxn ang="0">
                  <a:pos x="T4" y="T5"/>
                </a:cxn>
                <a:cxn ang="0">
                  <a:pos x="T6" y="T7"/>
                </a:cxn>
              </a:cxnLst>
              <a:rect l="0" t="0" r="r" b="b"/>
              <a:pathLst>
                <a:path w="82" h="74">
                  <a:moveTo>
                    <a:pt x="0" y="0"/>
                  </a:moveTo>
                  <a:lnTo>
                    <a:pt x="82" y="0"/>
                  </a:lnTo>
                  <a:lnTo>
                    <a:pt x="40" y="74"/>
                  </a:lnTo>
                  <a:lnTo>
                    <a:pt x="0" y="0"/>
                  </a:lnTo>
                  <a:close/>
                </a:path>
              </a:pathLst>
            </a:custGeom>
            <a:solidFill>
              <a:srgbClr val="2A2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45" name="Freeform 52"/>
            <p:cNvSpPr>
              <a:spLocks/>
            </p:cNvSpPr>
            <p:nvPr/>
          </p:nvSpPr>
          <p:spPr bwMode="auto">
            <a:xfrm>
              <a:off x="7583364" y="8994775"/>
              <a:ext cx="819150" cy="712788"/>
            </a:xfrm>
            <a:custGeom>
              <a:avLst/>
              <a:gdLst>
                <a:gd name="T0" fmla="*/ 0 w 516"/>
                <a:gd name="T1" fmla="*/ 14 h 449"/>
                <a:gd name="T2" fmla="*/ 506 w 516"/>
                <a:gd name="T3" fmla="*/ 449 h 449"/>
                <a:gd name="T4" fmla="*/ 516 w 516"/>
                <a:gd name="T5" fmla="*/ 437 h 449"/>
                <a:gd name="T6" fmla="*/ 12 w 516"/>
                <a:gd name="T7" fmla="*/ 0 h 449"/>
                <a:gd name="T8" fmla="*/ 0 w 516"/>
                <a:gd name="T9" fmla="*/ 14 h 449"/>
              </a:gdLst>
              <a:ahLst/>
              <a:cxnLst>
                <a:cxn ang="0">
                  <a:pos x="T0" y="T1"/>
                </a:cxn>
                <a:cxn ang="0">
                  <a:pos x="T2" y="T3"/>
                </a:cxn>
                <a:cxn ang="0">
                  <a:pos x="T4" y="T5"/>
                </a:cxn>
                <a:cxn ang="0">
                  <a:pos x="T6" y="T7"/>
                </a:cxn>
                <a:cxn ang="0">
                  <a:pos x="T8" y="T9"/>
                </a:cxn>
              </a:cxnLst>
              <a:rect l="0" t="0" r="r" b="b"/>
              <a:pathLst>
                <a:path w="516" h="449">
                  <a:moveTo>
                    <a:pt x="0" y="14"/>
                  </a:moveTo>
                  <a:lnTo>
                    <a:pt x="506" y="449"/>
                  </a:lnTo>
                  <a:lnTo>
                    <a:pt x="516" y="437"/>
                  </a:lnTo>
                  <a:lnTo>
                    <a:pt x="12" y="0"/>
                  </a:lnTo>
                  <a:lnTo>
                    <a:pt x="0" y="14"/>
                  </a:lnTo>
                  <a:close/>
                </a:path>
              </a:pathLst>
            </a:custGeom>
            <a:solidFill>
              <a:srgbClr val="F152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46" name="Freeform 53"/>
            <p:cNvSpPr>
              <a:spLocks/>
            </p:cNvSpPr>
            <p:nvPr/>
          </p:nvSpPr>
          <p:spPr bwMode="auto">
            <a:xfrm>
              <a:off x="7583364" y="8994775"/>
              <a:ext cx="819150" cy="712788"/>
            </a:xfrm>
            <a:custGeom>
              <a:avLst/>
              <a:gdLst>
                <a:gd name="T0" fmla="*/ 0 w 516"/>
                <a:gd name="T1" fmla="*/ 14 h 449"/>
                <a:gd name="T2" fmla="*/ 506 w 516"/>
                <a:gd name="T3" fmla="*/ 449 h 449"/>
                <a:gd name="T4" fmla="*/ 516 w 516"/>
                <a:gd name="T5" fmla="*/ 437 h 449"/>
                <a:gd name="T6" fmla="*/ 12 w 516"/>
                <a:gd name="T7" fmla="*/ 0 h 449"/>
              </a:gdLst>
              <a:ahLst/>
              <a:cxnLst>
                <a:cxn ang="0">
                  <a:pos x="T0" y="T1"/>
                </a:cxn>
                <a:cxn ang="0">
                  <a:pos x="T2" y="T3"/>
                </a:cxn>
                <a:cxn ang="0">
                  <a:pos x="T4" y="T5"/>
                </a:cxn>
                <a:cxn ang="0">
                  <a:pos x="T6" y="T7"/>
                </a:cxn>
              </a:cxnLst>
              <a:rect l="0" t="0" r="r" b="b"/>
              <a:pathLst>
                <a:path w="516" h="449">
                  <a:moveTo>
                    <a:pt x="0" y="14"/>
                  </a:moveTo>
                  <a:lnTo>
                    <a:pt x="506" y="449"/>
                  </a:lnTo>
                  <a:lnTo>
                    <a:pt x="516" y="437"/>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47" name="Freeform 54"/>
            <p:cNvSpPr>
              <a:spLocks/>
            </p:cNvSpPr>
            <p:nvPr/>
          </p:nvSpPr>
          <p:spPr bwMode="auto">
            <a:xfrm>
              <a:off x="7634164" y="8559800"/>
              <a:ext cx="1333500" cy="276225"/>
            </a:xfrm>
            <a:custGeom>
              <a:avLst/>
              <a:gdLst>
                <a:gd name="T0" fmla="*/ 2 w 840"/>
                <a:gd name="T1" fmla="*/ 148 h 174"/>
                <a:gd name="T2" fmla="*/ 294 w 840"/>
                <a:gd name="T3" fmla="*/ 44 h 174"/>
                <a:gd name="T4" fmla="*/ 840 w 840"/>
                <a:gd name="T5" fmla="*/ 0 h 174"/>
                <a:gd name="T6" fmla="*/ 310 w 840"/>
                <a:gd name="T7" fmla="*/ 138 h 174"/>
                <a:gd name="T8" fmla="*/ 0 w 840"/>
                <a:gd name="T9" fmla="*/ 174 h 174"/>
                <a:gd name="T10" fmla="*/ 2 w 840"/>
                <a:gd name="T11" fmla="*/ 148 h 174"/>
              </a:gdLst>
              <a:ahLst/>
              <a:cxnLst>
                <a:cxn ang="0">
                  <a:pos x="T0" y="T1"/>
                </a:cxn>
                <a:cxn ang="0">
                  <a:pos x="T2" y="T3"/>
                </a:cxn>
                <a:cxn ang="0">
                  <a:pos x="T4" y="T5"/>
                </a:cxn>
                <a:cxn ang="0">
                  <a:pos x="T6" y="T7"/>
                </a:cxn>
                <a:cxn ang="0">
                  <a:pos x="T8" y="T9"/>
                </a:cxn>
                <a:cxn ang="0">
                  <a:pos x="T10" y="T11"/>
                </a:cxn>
              </a:cxnLst>
              <a:rect l="0" t="0" r="r" b="b"/>
              <a:pathLst>
                <a:path w="840" h="174">
                  <a:moveTo>
                    <a:pt x="2" y="148"/>
                  </a:moveTo>
                  <a:lnTo>
                    <a:pt x="294" y="44"/>
                  </a:lnTo>
                  <a:lnTo>
                    <a:pt x="840" y="0"/>
                  </a:lnTo>
                  <a:lnTo>
                    <a:pt x="310" y="138"/>
                  </a:lnTo>
                  <a:lnTo>
                    <a:pt x="0" y="174"/>
                  </a:lnTo>
                  <a:lnTo>
                    <a:pt x="2" y="148"/>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48" name="Freeform 55"/>
            <p:cNvSpPr>
              <a:spLocks/>
            </p:cNvSpPr>
            <p:nvPr/>
          </p:nvSpPr>
          <p:spPr bwMode="auto">
            <a:xfrm>
              <a:off x="6764214" y="8985250"/>
              <a:ext cx="565150" cy="795338"/>
            </a:xfrm>
            <a:custGeom>
              <a:avLst/>
              <a:gdLst>
                <a:gd name="T0" fmla="*/ 356 w 356"/>
                <a:gd name="T1" fmla="*/ 28 h 501"/>
                <a:gd name="T2" fmla="*/ 228 w 356"/>
                <a:gd name="T3" fmla="*/ 265 h 501"/>
                <a:gd name="T4" fmla="*/ 0 w 356"/>
                <a:gd name="T5" fmla="*/ 501 h 501"/>
                <a:gd name="T6" fmla="*/ 154 w 356"/>
                <a:gd name="T7" fmla="*/ 213 h 501"/>
                <a:gd name="T8" fmla="*/ 338 w 356"/>
                <a:gd name="T9" fmla="*/ 0 h 501"/>
                <a:gd name="T10" fmla="*/ 356 w 356"/>
                <a:gd name="T11" fmla="*/ 28 h 501"/>
              </a:gdLst>
              <a:ahLst/>
              <a:cxnLst>
                <a:cxn ang="0">
                  <a:pos x="T0" y="T1"/>
                </a:cxn>
                <a:cxn ang="0">
                  <a:pos x="T2" y="T3"/>
                </a:cxn>
                <a:cxn ang="0">
                  <a:pos x="T4" y="T5"/>
                </a:cxn>
                <a:cxn ang="0">
                  <a:pos x="T6" y="T7"/>
                </a:cxn>
                <a:cxn ang="0">
                  <a:pos x="T8" y="T9"/>
                </a:cxn>
                <a:cxn ang="0">
                  <a:pos x="T10" y="T11"/>
                </a:cxn>
              </a:cxnLst>
              <a:rect l="0" t="0" r="r" b="b"/>
              <a:pathLst>
                <a:path w="356" h="501">
                  <a:moveTo>
                    <a:pt x="356" y="28"/>
                  </a:moveTo>
                  <a:lnTo>
                    <a:pt x="228" y="265"/>
                  </a:lnTo>
                  <a:lnTo>
                    <a:pt x="0" y="501"/>
                  </a:lnTo>
                  <a:lnTo>
                    <a:pt x="154" y="213"/>
                  </a:lnTo>
                  <a:lnTo>
                    <a:pt x="338" y="0"/>
                  </a:lnTo>
                  <a:lnTo>
                    <a:pt x="356" y="28"/>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49" name="Freeform 56"/>
            <p:cNvSpPr>
              <a:spLocks/>
            </p:cNvSpPr>
            <p:nvPr/>
          </p:nvSpPr>
          <p:spPr bwMode="auto">
            <a:xfrm>
              <a:off x="7218239" y="8661400"/>
              <a:ext cx="434975" cy="434975"/>
            </a:xfrm>
            <a:custGeom>
              <a:avLst/>
              <a:gdLst>
                <a:gd name="T0" fmla="*/ 124 w 274"/>
                <a:gd name="T1" fmla="*/ 274 h 274"/>
                <a:gd name="T2" fmla="*/ 98 w 274"/>
                <a:gd name="T3" fmla="*/ 268 h 274"/>
                <a:gd name="T4" fmla="*/ 72 w 274"/>
                <a:gd name="T5" fmla="*/ 258 h 274"/>
                <a:gd name="T6" fmla="*/ 50 w 274"/>
                <a:gd name="T7" fmla="*/ 242 h 274"/>
                <a:gd name="T8" fmla="*/ 32 w 274"/>
                <a:gd name="T9" fmla="*/ 224 h 274"/>
                <a:gd name="T10" fmla="*/ 18 w 274"/>
                <a:gd name="T11" fmla="*/ 202 h 274"/>
                <a:gd name="T12" fmla="*/ 6 w 274"/>
                <a:gd name="T13" fmla="*/ 178 h 274"/>
                <a:gd name="T14" fmla="*/ 2 w 274"/>
                <a:gd name="T15" fmla="*/ 152 h 274"/>
                <a:gd name="T16" fmla="*/ 2 w 274"/>
                <a:gd name="T17" fmla="*/ 124 h 274"/>
                <a:gd name="T18" fmla="*/ 4 w 274"/>
                <a:gd name="T19" fmla="*/ 110 h 274"/>
                <a:gd name="T20" fmla="*/ 10 w 274"/>
                <a:gd name="T21" fmla="*/ 84 h 274"/>
                <a:gd name="T22" fmla="*/ 24 w 274"/>
                <a:gd name="T23" fmla="*/ 60 h 274"/>
                <a:gd name="T24" fmla="*/ 40 w 274"/>
                <a:gd name="T25" fmla="*/ 40 h 274"/>
                <a:gd name="T26" fmla="*/ 60 w 274"/>
                <a:gd name="T27" fmla="*/ 24 h 274"/>
                <a:gd name="T28" fmla="*/ 84 w 274"/>
                <a:gd name="T29" fmla="*/ 12 h 274"/>
                <a:gd name="T30" fmla="*/ 108 w 274"/>
                <a:gd name="T31" fmla="*/ 4 h 274"/>
                <a:gd name="T32" fmla="*/ 136 w 274"/>
                <a:gd name="T33" fmla="*/ 0 h 274"/>
                <a:gd name="T34" fmla="*/ 150 w 274"/>
                <a:gd name="T35" fmla="*/ 0 h 274"/>
                <a:gd name="T36" fmla="*/ 178 w 274"/>
                <a:gd name="T37" fmla="*/ 6 h 274"/>
                <a:gd name="T38" fmla="*/ 202 w 274"/>
                <a:gd name="T39" fmla="*/ 16 h 274"/>
                <a:gd name="T40" fmla="*/ 224 w 274"/>
                <a:gd name="T41" fmla="*/ 32 h 274"/>
                <a:gd name="T42" fmla="*/ 242 w 274"/>
                <a:gd name="T43" fmla="*/ 50 h 274"/>
                <a:gd name="T44" fmla="*/ 258 w 274"/>
                <a:gd name="T45" fmla="*/ 72 h 274"/>
                <a:gd name="T46" fmla="*/ 268 w 274"/>
                <a:gd name="T47" fmla="*/ 96 h 274"/>
                <a:gd name="T48" fmla="*/ 274 w 274"/>
                <a:gd name="T49" fmla="*/ 122 h 274"/>
                <a:gd name="T50" fmla="*/ 274 w 274"/>
                <a:gd name="T51" fmla="*/ 150 h 274"/>
                <a:gd name="T52" fmla="*/ 272 w 274"/>
                <a:gd name="T53" fmla="*/ 164 h 274"/>
                <a:gd name="T54" fmla="*/ 264 w 274"/>
                <a:gd name="T55" fmla="*/ 190 h 274"/>
                <a:gd name="T56" fmla="*/ 252 w 274"/>
                <a:gd name="T57" fmla="*/ 212 h 274"/>
                <a:gd name="T58" fmla="*/ 234 w 274"/>
                <a:gd name="T59" fmla="*/ 234 h 274"/>
                <a:gd name="T60" fmla="*/ 214 w 274"/>
                <a:gd name="T61" fmla="*/ 250 h 274"/>
                <a:gd name="T62" fmla="*/ 192 w 274"/>
                <a:gd name="T63" fmla="*/ 262 h 274"/>
                <a:gd name="T64" fmla="*/ 166 w 274"/>
                <a:gd name="T65" fmla="*/ 270 h 274"/>
                <a:gd name="T66" fmla="*/ 138 w 274"/>
                <a:gd name="T67" fmla="*/ 274 h 274"/>
                <a:gd name="T68" fmla="*/ 124 w 274"/>
                <a:gd name="T69"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4" h="274">
                  <a:moveTo>
                    <a:pt x="124" y="274"/>
                  </a:moveTo>
                  <a:lnTo>
                    <a:pt x="124" y="274"/>
                  </a:lnTo>
                  <a:lnTo>
                    <a:pt x="110" y="272"/>
                  </a:lnTo>
                  <a:lnTo>
                    <a:pt x="98" y="268"/>
                  </a:lnTo>
                  <a:lnTo>
                    <a:pt x="84" y="264"/>
                  </a:lnTo>
                  <a:lnTo>
                    <a:pt x="72" y="258"/>
                  </a:lnTo>
                  <a:lnTo>
                    <a:pt x="62" y="250"/>
                  </a:lnTo>
                  <a:lnTo>
                    <a:pt x="50" y="242"/>
                  </a:lnTo>
                  <a:lnTo>
                    <a:pt x="40" y="234"/>
                  </a:lnTo>
                  <a:lnTo>
                    <a:pt x="32" y="224"/>
                  </a:lnTo>
                  <a:lnTo>
                    <a:pt x="24" y="214"/>
                  </a:lnTo>
                  <a:lnTo>
                    <a:pt x="18" y="202"/>
                  </a:lnTo>
                  <a:lnTo>
                    <a:pt x="12" y="190"/>
                  </a:lnTo>
                  <a:lnTo>
                    <a:pt x="6" y="178"/>
                  </a:lnTo>
                  <a:lnTo>
                    <a:pt x="4" y="166"/>
                  </a:lnTo>
                  <a:lnTo>
                    <a:pt x="2" y="152"/>
                  </a:lnTo>
                  <a:lnTo>
                    <a:pt x="0" y="138"/>
                  </a:lnTo>
                  <a:lnTo>
                    <a:pt x="2" y="124"/>
                  </a:lnTo>
                  <a:lnTo>
                    <a:pt x="2" y="124"/>
                  </a:lnTo>
                  <a:lnTo>
                    <a:pt x="4" y="110"/>
                  </a:lnTo>
                  <a:lnTo>
                    <a:pt x="6" y="98"/>
                  </a:lnTo>
                  <a:lnTo>
                    <a:pt x="10" y="84"/>
                  </a:lnTo>
                  <a:lnTo>
                    <a:pt x="16" y="72"/>
                  </a:lnTo>
                  <a:lnTo>
                    <a:pt x="24" y="60"/>
                  </a:lnTo>
                  <a:lnTo>
                    <a:pt x="32" y="50"/>
                  </a:lnTo>
                  <a:lnTo>
                    <a:pt x="40" y="40"/>
                  </a:lnTo>
                  <a:lnTo>
                    <a:pt x="50" y="32"/>
                  </a:lnTo>
                  <a:lnTo>
                    <a:pt x="60" y="24"/>
                  </a:lnTo>
                  <a:lnTo>
                    <a:pt x="72" y="16"/>
                  </a:lnTo>
                  <a:lnTo>
                    <a:pt x="84" y="12"/>
                  </a:lnTo>
                  <a:lnTo>
                    <a:pt x="96" y="6"/>
                  </a:lnTo>
                  <a:lnTo>
                    <a:pt x="108" y="4"/>
                  </a:lnTo>
                  <a:lnTo>
                    <a:pt x="122" y="0"/>
                  </a:lnTo>
                  <a:lnTo>
                    <a:pt x="136" y="0"/>
                  </a:lnTo>
                  <a:lnTo>
                    <a:pt x="150" y="0"/>
                  </a:lnTo>
                  <a:lnTo>
                    <a:pt x="150" y="0"/>
                  </a:lnTo>
                  <a:lnTo>
                    <a:pt x="164" y="2"/>
                  </a:lnTo>
                  <a:lnTo>
                    <a:pt x="178" y="6"/>
                  </a:lnTo>
                  <a:lnTo>
                    <a:pt x="190" y="10"/>
                  </a:lnTo>
                  <a:lnTo>
                    <a:pt x="202" y="16"/>
                  </a:lnTo>
                  <a:lnTo>
                    <a:pt x="214" y="24"/>
                  </a:lnTo>
                  <a:lnTo>
                    <a:pt x="224" y="32"/>
                  </a:lnTo>
                  <a:lnTo>
                    <a:pt x="234" y="40"/>
                  </a:lnTo>
                  <a:lnTo>
                    <a:pt x="242" y="50"/>
                  </a:lnTo>
                  <a:lnTo>
                    <a:pt x="250" y="60"/>
                  </a:lnTo>
                  <a:lnTo>
                    <a:pt x="258" y="72"/>
                  </a:lnTo>
                  <a:lnTo>
                    <a:pt x="264" y="84"/>
                  </a:lnTo>
                  <a:lnTo>
                    <a:pt x="268" y="96"/>
                  </a:lnTo>
                  <a:lnTo>
                    <a:pt x="272" y="108"/>
                  </a:lnTo>
                  <a:lnTo>
                    <a:pt x="274" y="122"/>
                  </a:lnTo>
                  <a:lnTo>
                    <a:pt x="274" y="136"/>
                  </a:lnTo>
                  <a:lnTo>
                    <a:pt x="274" y="150"/>
                  </a:lnTo>
                  <a:lnTo>
                    <a:pt x="274" y="150"/>
                  </a:lnTo>
                  <a:lnTo>
                    <a:pt x="272" y="164"/>
                  </a:lnTo>
                  <a:lnTo>
                    <a:pt x="268" y="176"/>
                  </a:lnTo>
                  <a:lnTo>
                    <a:pt x="264" y="190"/>
                  </a:lnTo>
                  <a:lnTo>
                    <a:pt x="258" y="202"/>
                  </a:lnTo>
                  <a:lnTo>
                    <a:pt x="252" y="212"/>
                  </a:lnTo>
                  <a:lnTo>
                    <a:pt x="244" y="224"/>
                  </a:lnTo>
                  <a:lnTo>
                    <a:pt x="234" y="234"/>
                  </a:lnTo>
                  <a:lnTo>
                    <a:pt x="224" y="242"/>
                  </a:lnTo>
                  <a:lnTo>
                    <a:pt x="214" y="250"/>
                  </a:lnTo>
                  <a:lnTo>
                    <a:pt x="202" y="256"/>
                  </a:lnTo>
                  <a:lnTo>
                    <a:pt x="192" y="262"/>
                  </a:lnTo>
                  <a:lnTo>
                    <a:pt x="178" y="268"/>
                  </a:lnTo>
                  <a:lnTo>
                    <a:pt x="166" y="270"/>
                  </a:lnTo>
                  <a:lnTo>
                    <a:pt x="152" y="272"/>
                  </a:lnTo>
                  <a:lnTo>
                    <a:pt x="138" y="274"/>
                  </a:lnTo>
                  <a:lnTo>
                    <a:pt x="124" y="274"/>
                  </a:lnTo>
                  <a:lnTo>
                    <a:pt x="124" y="274"/>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50" name="Freeform 57"/>
            <p:cNvSpPr>
              <a:spLocks/>
            </p:cNvSpPr>
            <p:nvPr/>
          </p:nvSpPr>
          <p:spPr bwMode="auto">
            <a:xfrm>
              <a:off x="7380164" y="9882187"/>
              <a:ext cx="130175" cy="114300"/>
            </a:xfrm>
            <a:custGeom>
              <a:avLst/>
              <a:gdLst>
                <a:gd name="T0" fmla="*/ 82 w 82"/>
                <a:gd name="T1" fmla="*/ 72 h 72"/>
                <a:gd name="T2" fmla="*/ 0 w 82"/>
                <a:gd name="T3" fmla="*/ 72 h 72"/>
                <a:gd name="T4" fmla="*/ 40 w 82"/>
                <a:gd name="T5" fmla="*/ 0 h 72"/>
                <a:gd name="T6" fmla="*/ 82 w 82"/>
                <a:gd name="T7" fmla="*/ 72 h 72"/>
              </a:gdLst>
              <a:ahLst/>
              <a:cxnLst>
                <a:cxn ang="0">
                  <a:pos x="T0" y="T1"/>
                </a:cxn>
                <a:cxn ang="0">
                  <a:pos x="T2" y="T3"/>
                </a:cxn>
                <a:cxn ang="0">
                  <a:pos x="T4" y="T5"/>
                </a:cxn>
                <a:cxn ang="0">
                  <a:pos x="T6" y="T7"/>
                </a:cxn>
              </a:cxnLst>
              <a:rect l="0" t="0" r="r" b="b"/>
              <a:pathLst>
                <a:path w="82" h="72">
                  <a:moveTo>
                    <a:pt x="82" y="72"/>
                  </a:moveTo>
                  <a:lnTo>
                    <a:pt x="0" y="72"/>
                  </a:lnTo>
                  <a:lnTo>
                    <a:pt x="40" y="0"/>
                  </a:lnTo>
                  <a:lnTo>
                    <a:pt x="82" y="72"/>
                  </a:lnTo>
                  <a:close/>
                </a:path>
              </a:pathLst>
            </a:custGeom>
            <a:solidFill>
              <a:srgbClr val="2A2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51" name="Freeform 58"/>
            <p:cNvSpPr>
              <a:spLocks/>
            </p:cNvSpPr>
            <p:nvPr/>
          </p:nvSpPr>
          <p:spPr bwMode="auto">
            <a:xfrm>
              <a:off x="6300664" y="8905875"/>
              <a:ext cx="117475" cy="127000"/>
            </a:xfrm>
            <a:custGeom>
              <a:avLst/>
              <a:gdLst>
                <a:gd name="T0" fmla="*/ 0 w 74"/>
                <a:gd name="T1" fmla="*/ 80 h 80"/>
                <a:gd name="T2" fmla="*/ 0 w 74"/>
                <a:gd name="T3" fmla="*/ 0 h 80"/>
                <a:gd name="T4" fmla="*/ 74 w 74"/>
                <a:gd name="T5" fmla="*/ 40 h 80"/>
                <a:gd name="T6" fmla="*/ 0 w 74"/>
                <a:gd name="T7" fmla="*/ 80 h 80"/>
              </a:gdLst>
              <a:ahLst/>
              <a:cxnLst>
                <a:cxn ang="0">
                  <a:pos x="T0" y="T1"/>
                </a:cxn>
                <a:cxn ang="0">
                  <a:pos x="T2" y="T3"/>
                </a:cxn>
                <a:cxn ang="0">
                  <a:pos x="T4" y="T5"/>
                </a:cxn>
                <a:cxn ang="0">
                  <a:pos x="T6" y="T7"/>
                </a:cxn>
              </a:cxnLst>
              <a:rect l="0" t="0" r="r" b="b"/>
              <a:pathLst>
                <a:path w="74" h="80">
                  <a:moveTo>
                    <a:pt x="0" y="80"/>
                  </a:moveTo>
                  <a:lnTo>
                    <a:pt x="0" y="0"/>
                  </a:lnTo>
                  <a:lnTo>
                    <a:pt x="74" y="40"/>
                  </a:lnTo>
                  <a:lnTo>
                    <a:pt x="0" y="80"/>
                  </a:lnTo>
                  <a:close/>
                </a:path>
              </a:pathLst>
            </a:custGeom>
            <a:solidFill>
              <a:srgbClr val="2A2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52" name="Freeform 59"/>
            <p:cNvSpPr>
              <a:spLocks/>
            </p:cNvSpPr>
            <p:nvPr/>
          </p:nvSpPr>
          <p:spPr bwMode="auto">
            <a:xfrm>
              <a:off x="8466014" y="8905875"/>
              <a:ext cx="117475" cy="127000"/>
            </a:xfrm>
            <a:custGeom>
              <a:avLst/>
              <a:gdLst>
                <a:gd name="T0" fmla="*/ 74 w 74"/>
                <a:gd name="T1" fmla="*/ 0 h 80"/>
                <a:gd name="T2" fmla="*/ 74 w 74"/>
                <a:gd name="T3" fmla="*/ 80 h 80"/>
                <a:gd name="T4" fmla="*/ 0 w 74"/>
                <a:gd name="T5" fmla="*/ 40 h 80"/>
                <a:gd name="T6" fmla="*/ 74 w 74"/>
                <a:gd name="T7" fmla="*/ 0 h 80"/>
              </a:gdLst>
              <a:ahLst/>
              <a:cxnLst>
                <a:cxn ang="0">
                  <a:pos x="T0" y="T1"/>
                </a:cxn>
                <a:cxn ang="0">
                  <a:pos x="T2" y="T3"/>
                </a:cxn>
                <a:cxn ang="0">
                  <a:pos x="T4" y="T5"/>
                </a:cxn>
                <a:cxn ang="0">
                  <a:pos x="T6" y="T7"/>
                </a:cxn>
              </a:cxnLst>
              <a:rect l="0" t="0" r="r" b="b"/>
              <a:pathLst>
                <a:path w="74" h="80">
                  <a:moveTo>
                    <a:pt x="74" y="0"/>
                  </a:moveTo>
                  <a:lnTo>
                    <a:pt x="74" y="80"/>
                  </a:lnTo>
                  <a:lnTo>
                    <a:pt x="0" y="40"/>
                  </a:lnTo>
                  <a:lnTo>
                    <a:pt x="74" y="0"/>
                  </a:lnTo>
                  <a:close/>
                </a:path>
              </a:pathLst>
            </a:custGeom>
            <a:solidFill>
              <a:srgbClr val="2A2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53" name="Freeform 60"/>
            <p:cNvSpPr>
              <a:spLocks/>
            </p:cNvSpPr>
            <p:nvPr/>
          </p:nvSpPr>
          <p:spPr bwMode="auto">
            <a:xfrm>
              <a:off x="4644902" y="8172450"/>
              <a:ext cx="431800" cy="2227263"/>
            </a:xfrm>
            <a:custGeom>
              <a:avLst/>
              <a:gdLst>
                <a:gd name="T0" fmla="*/ 272 w 272"/>
                <a:gd name="T1" fmla="*/ 1403 h 1403"/>
                <a:gd name="T2" fmla="*/ 262 w 272"/>
                <a:gd name="T3" fmla="*/ 1389 h 1403"/>
                <a:gd name="T4" fmla="*/ 234 w 272"/>
                <a:gd name="T5" fmla="*/ 1353 h 1403"/>
                <a:gd name="T6" fmla="*/ 194 w 272"/>
                <a:gd name="T7" fmla="*/ 1291 h 1403"/>
                <a:gd name="T8" fmla="*/ 172 w 272"/>
                <a:gd name="T9" fmla="*/ 1253 h 1403"/>
                <a:gd name="T10" fmla="*/ 150 w 272"/>
                <a:gd name="T11" fmla="*/ 1209 h 1403"/>
                <a:gd name="T12" fmla="*/ 126 w 272"/>
                <a:gd name="T13" fmla="*/ 1161 h 1403"/>
                <a:gd name="T14" fmla="*/ 104 w 272"/>
                <a:gd name="T15" fmla="*/ 1107 h 1403"/>
                <a:gd name="T16" fmla="*/ 64 w 272"/>
                <a:gd name="T17" fmla="*/ 989 h 1403"/>
                <a:gd name="T18" fmla="*/ 56 w 272"/>
                <a:gd name="T19" fmla="*/ 957 h 1403"/>
                <a:gd name="T20" fmla="*/ 48 w 272"/>
                <a:gd name="T21" fmla="*/ 925 h 1403"/>
                <a:gd name="T22" fmla="*/ 40 w 272"/>
                <a:gd name="T23" fmla="*/ 893 h 1403"/>
                <a:gd name="T24" fmla="*/ 32 w 272"/>
                <a:gd name="T25" fmla="*/ 861 h 1403"/>
                <a:gd name="T26" fmla="*/ 20 w 272"/>
                <a:gd name="T27" fmla="*/ 793 h 1403"/>
                <a:gd name="T28" fmla="*/ 10 w 272"/>
                <a:gd name="T29" fmla="*/ 725 h 1403"/>
                <a:gd name="T30" fmla="*/ 4 w 272"/>
                <a:gd name="T31" fmla="*/ 658 h 1403"/>
                <a:gd name="T32" fmla="*/ 0 w 272"/>
                <a:gd name="T33" fmla="*/ 588 h 1403"/>
                <a:gd name="T34" fmla="*/ 0 w 272"/>
                <a:gd name="T35" fmla="*/ 522 h 1403"/>
                <a:gd name="T36" fmla="*/ 2 w 272"/>
                <a:gd name="T37" fmla="*/ 456 h 1403"/>
                <a:gd name="T38" fmla="*/ 4 w 272"/>
                <a:gd name="T39" fmla="*/ 392 h 1403"/>
                <a:gd name="T40" fmla="*/ 10 w 272"/>
                <a:gd name="T41" fmla="*/ 332 h 1403"/>
                <a:gd name="T42" fmla="*/ 14 w 272"/>
                <a:gd name="T43" fmla="*/ 304 h 1403"/>
                <a:gd name="T44" fmla="*/ 18 w 272"/>
                <a:gd name="T45" fmla="*/ 276 h 1403"/>
                <a:gd name="T46" fmla="*/ 26 w 272"/>
                <a:gd name="T47" fmla="*/ 222 h 1403"/>
                <a:gd name="T48" fmla="*/ 34 w 272"/>
                <a:gd name="T49" fmla="*/ 174 h 1403"/>
                <a:gd name="T50" fmla="*/ 44 w 272"/>
                <a:gd name="T51" fmla="*/ 130 h 1403"/>
                <a:gd name="T52" fmla="*/ 52 w 272"/>
                <a:gd name="T53" fmla="*/ 92 h 1403"/>
                <a:gd name="T54" fmla="*/ 60 w 272"/>
                <a:gd name="T55" fmla="*/ 60 h 1403"/>
                <a:gd name="T56" fmla="*/ 74 w 272"/>
                <a:gd name="T57" fmla="*/ 16 h 1403"/>
                <a:gd name="T58" fmla="*/ 78 w 272"/>
                <a:gd name="T59" fmla="*/ 0 h 1403"/>
                <a:gd name="T60" fmla="*/ 74 w 272"/>
                <a:gd name="T61" fmla="*/ 16 h 1403"/>
                <a:gd name="T62" fmla="*/ 66 w 272"/>
                <a:gd name="T63" fmla="*/ 60 h 1403"/>
                <a:gd name="T64" fmla="*/ 54 w 272"/>
                <a:gd name="T65" fmla="*/ 132 h 1403"/>
                <a:gd name="T66" fmla="*/ 46 w 272"/>
                <a:gd name="T67" fmla="*/ 176 h 1403"/>
                <a:gd name="T68" fmla="*/ 40 w 272"/>
                <a:gd name="T69" fmla="*/ 224 h 1403"/>
                <a:gd name="T70" fmla="*/ 34 w 272"/>
                <a:gd name="T71" fmla="*/ 278 h 1403"/>
                <a:gd name="T72" fmla="*/ 28 w 272"/>
                <a:gd name="T73" fmla="*/ 334 h 1403"/>
                <a:gd name="T74" fmla="*/ 24 w 272"/>
                <a:gd name="T75" fmla="*/ 394 h 1403"/>
                <a:gd name="T76" fmla="*/ 22 w 272"/>
                <a:gd name="T77" fmla="*/ 456 h 1403"/>
                <a:gd name="T78" fmla="*/ 22 w 272"/>
                <a:gd name="T79" fmla="*/ 522 h 1403"/>
                <a:gd name="T80" fmla="*/ 22 w 272"/>
                <a:gd name="T81" fmla="*/ 554 h 1403"/>
                <a:gd name="T82" fmla="*/ 24 w 272"/>
                <a:gd name="T83" fmla="*/ 588 h 1403"/>
                <a:gd name="T84" fmla="*/ 28 w 272"/>
                <a:gd name="T85" fmla="*/ 656 h 1403"/>
                <a:gd name="T86" fmla="*/ 34 w 272"/>
                <a:gd name="T87" fmla="*/ 723 h 1403"/>
                <a:gd name="T88" fmla="*/ 44 w 272"/>
                <a:gd name="T89" fmla="*/ 789 h 1403"/>
                <a:gd name="T90" fmla="*/ 48 w 272"/>
                <a:gd name="T91" fmla="*/ 823 h 1403"/>
                <a:gd name="T92" fmla="*/ 54 w 272"/>
                <a:gd name="T93" fmla="*/ 855 h 1403"/>
                <a:gd name="T94" fmla="*/ 62 w 272"/>
                <a:gd name="T95" fmla="*/ 889 h 1403"/>
                <a:gd name="T96" fmla="*/ 68 w 272"/>
                <a:gd name="T97" fmla="*/ 921 h 1403"/>
                <a:gd name="T98" fmla="*/ 84 w 272"/>
                <a:gd name="T99" fmla="*/ 983 h 1403"/>
                <a:gd name="T100" fmla="*/ 102 w 272"/>
                <a:gd name="T101" fmla="*/ 1043 h 1403"/>
                <a:gd name="T102" fmla="*/ 122 w 272"/>
                <a:gd name="T103" fmla="*/ 1101 h 1403"/>
                <a:gd name="T104" fmla="*/ 162 w 272"/>
                <a:gd name="T105" fmla="*/ 1203 h 1403"/>
                <a:gd name="T106" fmla="*/ 182 w 272"/>
                <a:gd name="T107" fmla="*/ 1247 h 1403"/>
                <a:gd name="T108" fmla="*/ 202 w 272"/>
                <a:gd name="T109" fmla="*/ 1287 h 1403"/>
                <a:gd name="T110" fmla="*/ 238 w 272"/>
                <a:gd name="T111" fmla="*/ 1349 h 1403"/>
                <a:gd name="T112" fmla="*/ 262 w 272"/>
                <a:gd name="T113" fmla="*/ 1389 h 1403"/>
                <a:gd name="T114" fmla="*/ 272 w 272"/>
                <a:gd name="T115" fmla="*/ 1403 h 1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2" h="1403">
                  <a:moveTo>
                    <a:pt x="272" y="1403"/>
                  </a:moveTo>
                  <a:lnTo>
                    <a:pt x="272" y="1403"/>
                  </a:lnTo>
                  <a:lnTo>
                    <a:pt x="262" y="1389"/>
                  </a:lnTo>
                  <a:lnTo>
                    <a:pt x="262" y="1389"/>
                  </a:lnTo>
                  <a:lnTo>
                    <a:pt x="234" y="1353"/>
                  </a:lnTo>
                  <a:lnTo>
                    <a:pt x="234" y="1353"/>
                  </a:lnTo>
                  <a:lnTo>
                    <a:pt x="214" y="1325"/>
                  </a:lnTo>
                  <a:lnTo>
                    <a:pt x="194" y="1291"/>
                  </a:lnTo>
                  <a:lnTo>
                    <a:pt x="194" y="1291"/>
                  </a:lnTo>
                  <a:lnTo>
                    <a:pt x="172" y="1253"/>
                  </a:lnTo>
                  <a:lnTo>
                    <a:pt x="150" y="1209"/>
                  </a:lnTo>
                  <a:lnTo>
                    <a:pt x="150" y="1209"/>
                  </a:lnTo>
                  <a:lnTo>
                    <a:pt x="126" y="1161"/>
                  </a:lnTo>
                  <a:lnTo>
                    <a:pt x="126" y="1161"/>
                  </a:lnTo>
                  <a:lnTo>
                    <a:pt x="104" y="1107"/>
                  </a:lnTo>
                  <a:lnTo>
                    <a:pt x="104" y="1107"/>
                  </a:lnTo>
                  <a:lnTo>
                    <a:pt x="84" y="1049"/>
                  </a:lnTo>
                  <a:lnTo>
                    <a:pt x="64" y="989"/>
                  </a:lnTo>
                  <a:lnTo>
                    <a:pt x="64" y="989"/>
                  </a:lnTo>
                  <a:lnTo>
                    <a:pt x="56" y="957"/>
                  </a:lnTo>
                  <a:lnTo>
                    <a:pt x="48" y="925"/>
                  </a:lnTo>
                  <a:lnTo>
                    <a:pt x="48" y="925"/>
                  </a:lnTo>
                  <a:lnTo>
                    <a:pt x="40" y="893"/>
                  </a:lnTo>
                  <a:lnTo>
                    <a:pt x="40" y="893"/>
                  </a:lnTo>
                  <a:lnTo>
                    <a:pt x="32" y="861"/>
                  </a:lnTo>
                  <a:lnTo>
                    <a:pt x="32" y="861"/>
                  </a:lnTo>
                  <a:lnTo>
                    <a:pt x="26" y="827"/>
                  </a:lnTo>
                  <a:lnTo>
                    <a:pt x="20" y="793"/>
                  </a:lnTo>
                  <a:lnTo>
                    <a:pt x="20" y="793"/>
                  </a:lnTo>
                  <a:lnTo>
                    <a:pt x="10" y="725"/>
                  </a:lnTo>
                  <a:lnTo>
                    <a:pt x="10" y="725"/>
                  </a:lnTo>
                  <a:lnTo>
                    <a:pt x="4" y="658"/>
                  </a:lnTo>
                  <a:lnTo>
                    <a:pt x="4" y="658"/>
                  </a:lnTo>
                  <a:lnTo>
                    <a:pt x="0" y="588"/>
                  </a:lnTo>
                  <a:lnTo>
                    <a:pt x="0" y="588"/>
                  </a:lnTo>
                  <a:lnTo>
                    <a:pt x="0" y="522"/>
                  </a:lnTo>
                  <a:lnTo>
                    <a:pt x="0" y="522"/>
                  </a:lnTo>
                  <a:lnTo>
                    <a:pt x="2" y="456"/>
                  </a:lnTo>
                  <a:lnTo>
                    <a:pt x="2" y="456"/>
                  </a:lnTo>
                  <a:lnTo>
                    <a:pt x="4" y="392"/>
                  </a:lnTo>
                  <a:lnTo>
                    <a:pt x="4" y="392"/>
                  </a:lnTo>
                  <a:lnTo>
                    <a:pt x="10" y="332"/>
                  </a:lnTo>
                  <a:lnTo>
                    <a:pt x="10" y="332"/>
                  </a:lnTo>
                  <a:lnTo>
                    <a:pt x="14" y="304"/>
                  </a:lnTo>
                  <a:lnTo>
                    <a:pt x="14" y="304"/>
                  </a:lnTo>
                  <a:lnTo>
                    <a:pt x="18" y="276"/>
                  </a:lnTo>
                  <a:lnTo>
                    <a:pt x="18" y="276"/>
                  </a:lnTo>
                  <a:lnTo>
                    <a:pt x="26" y="222"/>
                  </a:lnTo>
                  <a:lnTo>
                    <a:pt x="26" y="222"/>
                  </a:lnTo>
                  <a:lnTo>
                    <a:pt x="34" y="174"/>
                  </a:lnTo>
                  <a:lnTo>
                    <a:pt x="34" y="174"/>
                  </a:lnTo>
                  <a:lnTo>
                    <a:pt x="44" y="130"/>
                  </a:lnTo>
                  <a:lnTo>
                    <a:pt x="44" y="130"/>
                  </a:lnTo>
                  <a:lnTo>
                    <a:pt x="52" y="92"/>
                  </a:lnTo>
                  <a:lnTo>
                    <a:pt x="60" y="60"/>
                  </a:lnTo>
                  <a:lnTo>
                    <a:pt x="60" y="60"/>
                  </a:lnTo>
                  <a:lnTo>
                    <a:pt x="74" y="16"/>
                  </a:lnTo>
                  <a:lnTo>
                    <a:pt x="74" y="16"/>
                  </a:lnTo>
                  <a:lnTo>
                    <a:pt x="78" y="0"/>
                  </a:lnTo>
                  <a:lnTo>
                    <a:pt x="78" y="0"/>
                  </a:lnTo>
                  <a:lnTo>
                    <a:pt x="74" y="16"/>
                  </a:lnTo>
                  <a:lnTo>
                    <a:pt x="74" y="16"/>
                  </a:lnTo>
                  <a:lnTo>
                    <a:pt x="66" y="60"/>
                  </a:lnTo>
                  <a:lnTo>
                    <a:pt x="66" y="60"/>
                  </a:lnTo>
                  <a:lnTo>
                    <a:pt x="60" y="94"/>
                  </a:lnTo>
                  <a:lnTo>
                    <a:pt x="54" y="132"/>
                  </a:lnTo>
                  <a:lnTo>
                    <a:pt x="54" y="132"/>
                  </a:lnTo>
                  <a:lnTo>
                    <a:pt x="46" y="176"/>
                  </a:lnTo>
                  <a:lnTo>
                    <a:pt x="40" y="224"/>
                  </a:lnTo>
                  <a:lnTo>
                    <a:pt x="40" y="224"/>
                  </a:lnTo>
                  <a:lnTo>
                    <a:pt x="34" y="278"/>
                  </a:lnTo>
                  <a:lnTo>
                    <a:pt x="34" y="278"/>
                  </a:lnTo>
                  <a:lnTo>
                    <a:pt x="30" y="306"/>
                  </a:lnTo>
                  <a:lnTo>
                    <a:pt x="28" y="334"/>
                  </a:lnTo>
                  <a:lnTo>
                    <a:pt x="28" y="334"/>
                  </a:lnTo>
                  <a:lnTo>
                    <a:pt x="24" y="394"/>
                  </a:lnTo>
                  <a:lnTo>
                    <a:pt x="24" y="394"/>
                  </a:lnTo>
                  <a:lnTo>
                    <a:pt x="22" y="456"/>
                  </a:lnTo>
                  <a:lnTo>
                    <a:pt x="22" y="456"/>
                  </a:lnTo>
                  <a:lnTo>
                    <a:pt x="22" y="522"/>
                  </a:lnTo>
                  <a:lnTo>
                    <a:pt x="22" y="522"/>
                  </a:lnTo>
                  <a:lnTo>
                    <a:pt x="22" y="554"/>
                  </a:lnTo>
                  <a:lnTo>
                    <a:pt x="22" y="554"/>
                  </a:lnTo>
                  <a:lnTo>
                    <a:pt x="24" y="588"/>
                  </a:lnTo>
                  <a:lnTo>
                    <a:pt x="24" y="588"/>
                  </a:lnTo>
                  <a:lnTo>
                    <a:pt x="28" y="656"/>
                  </a:lnTo>
                  <a:lnTo>
                    <a:pt x="28" y="656"/>
                  </a:lnTo>
                  <a:lnTo>
                    <a:pt x="34" y="723"/>
                  </a:lnTo>
                  <a:lnTo>
                    <a:pt x="34" y="723"/>
                  </a:lnTo>
                  <a:lnTo>
                    <a:pt x="44" y="789"/>
                  </a:lnTo>
                  <a:lnTo>
                    <a:pt x="44" y="789"/>
                  </a:lnTo>
                  <a:lnTo>
                    <a:pt x="48" y="823"/>
                  </a:lnTo>
                  <a:lnTo>
                    <a:pt x="54" y="855"/>
                  </a:lnTo>
                  <a:lnTo>
                    <a:pt x="54" y="855"/>
                  </a:lnTo>
                  <a:lnTo>
                    <a:pt x="62" y="889"/>
                  </a:lnTo>
                  <a:lnTo>
                    <a:pt x="62" y="889"/>
                  </a:lnTo>
                  <a:lnTo>
                    <a:pt x="68" y="921"/>
                  </a:lnTo>
                  <a:lnTo>
                    <a:pt x="68" y="921"/>
                  </a:lnTo>
                  <a:lnTo>
                    <a:pt x="76" y="953"/>
                  </a:lnTo>
                  <a:lnTo>
                    <a:pt x="84" y="983"/>
                  </a:lnTo>
                  <a:lnTo>
                    <a:pt x="84" y="983"/>
                  </a:lnTo>
                  <a:lnTo>
                    <a:pt x="102" y="1043"/>
                  </a:lnTo>
                  <a:lnTo>
                    <a:pt x="122" y="1101"/>
                  </a:lnTo>
                  <a:lnTo>
                    <a:pt x="122" y="1101"/>
                  </a:lnTo>
                  <a:lnTo>
                    <a:pt x="142" y="1153"/>
                  </a:lnTo>
                  <a:lnTo>
                    <a:pt x="162" y="1203"/>
                  </a:lnTo>
                  <a:lnTo>
                    <a:pt x="162" y="1203"/>
                  </a:lnTo>
                  <a:lnTo>
                    <a:pt x="182" y="1247"/>
                  </a:lnTo>
                  <a:lnTo>
                    <a:pt x="202" y="1287"/>
                  </a:lnTo>
                  <a:lnTo>
                    <a:pt x="202" y="1287"/>
                  </a:lnTo>
                  <a:lnTo>
                    <a:pt x="220" y="1321"/>
                  </a:lnTo>
                  <a:lnTo>
                    <a:pt x="238" y="1349"/>
                  </a:lnTo>
                  <a:lnTo>
                    <a:pt x="238" y="1349"/>
                  </a:lnTo>
                  <a:lnTo>
                    <a:pt x="262" y="1389"/>
                  </a:lnTo>
                  <a:lnTo>
                    <a:pt x="262" y="1389"/>
                  </a:lnTo>
                  <a:lnTo>
                    <a:pt x="272" y="1403"/>
                  </a:lnTo>
                  <a:lnTo>
                    <a:pt x="272" y="1403"/>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54" name="Freeform 61"/>
            <p:cNvSpPr>
              <a:spLocks/>
            </p:cNvSpPr>
            <p:nvPr/>
          </p:nvSpPr>
          <p:spPr bwMode="auto">
            <a:xfrm>
              <a:off x="4279777" y="8715375"/>
              <a:ext cx="241300" cy="1404938"/>
            </a:xfrm>
            <a:custGeom>
              <a:avLst/>
              <a:gdLst>
                <a:gd name="T0" fmla="*/ 152 w 152"/>
                <a:gd name="T1" fmla="*/ 885 h 885"/>
                <a:gd name="T2" fmla="*/ 132 w 152"/>
                <a:gd name="T3" fmla="*/ 851 h 885"/>
                <a:gd name="T4" fmla="*/ 112 w 152"/>
                <a:gd name="T5" fmla="*/ 811 h 885"/>
                <a:gd name="T6" fmla="*/ 100 w 152"/>
                <a:gd name="T7" fmla="*/ 787 h 885"/>
                <a:gd name="T8" fmla="*/ 88 w 152"/>
                <a:gd name="T9" fmla="*/ 759 h 885"/>
                <a:gd name="T10" fmla="*/ 76 w 152"/>
                <a:gd name="T11" fmla="*/ 727 h 885"/>
                <a:gd name="T12" fmla="*/ 64 w 152"/>
                <a:gd name="T13" fmla="*/ 693 h 885"/>
                <a:gd name="T14" fmla="*/ 52 w 152"/>
                <a:gd name="T15" fmla="*/ 657 h 885"/>
                <a:gd name="T16" fmla="*/ 42 w 152"/>
                <a:gd name="T17" fmla="*/ 619 h 885"/>
                <a:gd name="T18" fmla="*/ 24 w 152"/>
                <a:gd name="T19" fmla="*/ 539 h 885"/>
                <a:gd name="T20" fmla="*/ 20 w 152"/>
                <a:gd name="T21" fmla="*/ 517 h 885"/>
                <a:gd name="T22" fmla="*/ 16 w 152"/>
                <a:gd name="T23" fmla="*/ 497 h 885"/>
                <a:gd name="T24" fmla="*/ 10 w 152"/>
                <a:gd name="T25" fmla="*/ 453 h 885"/>
                <a:gd name="T26" fmla="*/ 2 w 152"/>
                <a:gd name="T27" fmla="*/ 369 h 885"/>
                <a:gd name="T28" fmla="*/ 0 w 152"/>
                <a:gd name="T29" fmla="*/ 288 h 885"/>
                <a:gd name="T30" fmla="*/ 4 w 152"/>
                <a:gd name="T31" fmla="*/ 210 h 885"/>
                <a:gd name="T32" fmla="*/ 6 w 152"/>
                <a:gd name="T33" fmla="*/ 174 h 885"/>
                <a:gd name="T34" fmla="*/ 8 w 152"/>
                <a:gd name="T35" fmla="*/ 142 h 885"/>
                <a:gd name="T36" fmla="*/ 16 w 152"/>
                <a:gd name="T37" fmla="*/ 84 h 885"/>
                <a:gd name="T38" fmla="*/ 24 w 152"/>
                <a:gd name="T39" fmla="*/ 38 h 885"/>
                <a:gd name="T40" fmla="*/ 30 w 152"/>
                <a:gd name="T41" fmla="*/ 0 h 885"/>
                <a:gd name="T42" fmla="*/ 26 w 152"/>
                <a:gd name="T43" fmla="*/ 40 h 885"/>
                <a:gd name="T44" fmla="*/ 22 w 152"/>
                <a:gd name="T45" fmla="*/ 84 h 885"/>
                <a:gd name="T46" fmla="*/ 20 w 152"/>
                <a:gd name="T47" fmla="*/ 112 h 885"/>
                <a:gd name="T48" fmla="*/ 18 w 152"/>
                <a:gd name="T49" fmla="*/ 142 h 885"/>
                <a:gd name="T50" fmla="*/ 16 w 152"/>
                <a:gd name="T51" fmla="*/ 176 h 885"/>
                <a:gd name="T52" fmla="*/ 14 w 152"/>
                <a:gd name="T53" fmla="*/ 210 h 885"/>
                <a:gd name="T54" fmla="*/ 14 w 152"/>
                <a:gd name="T55" fmla="*/ 288 h 885"/>
                <a:gd name="T56" fmla="*/ 18 w 152"/>
                <a:gd name="T57" fmla="*/ 367 h 885"/>
                <a:gd name="T58" fmla="*/ 26 w 152"/>
                <a:gd name="T59" fmla="*/ 451 h 885"/>
                <a:gd name="T60" fmla="*/ 32 w 152"/>
                <a:gd name="T61" fmla="*/ 493 h 885"/>
                <a:gd name="T62" fmla="*/ 38 w 152"/>
                <a:gd name="T63" fmla="*/ 535 h 885"/>
                <a:gd name="T64" fmla="*/ 46 w 152"/>
                <a:gd name="T65" fmla="*/ 577 h 885"/>
                <a:gd name="T66" fmla="*/ 56 w 152"/>
                <a:gd name="T67" fmla="*/ 615 h 885"/>
                <a:gd name="T68" fmla="*/ 64 w 152"/>
                <a:gd name="T69" fmla="*/ 653 h 885"/>
                <a:gd name="T70" fmla="*/ 74 w 152"/>
                <a:gd name="T71" fmla="*/ 689 h 885"/>
                <a:gd name="T72" fmla="*/ 86 w 152"/>
                <a:gd name="T73" fmla="*/ 723 h 885"/>
                <a:gd name="T74" fmla="*/ 96 w 152"/>
                <a:gd name="T75" fmla="*/ 755 h 885"/>
                <a:gd name="T76" fmla="*/ 116 w 152"/>
                <a:gd name="T77" fmla="*/ 809 h 885"/>
                <a:gd name="T78" fmla="*/ 134 w 152"/>
                <a:gd name="T79" fmla="*/ 849 h 885"/>
                <a:gd name="T80" fmla="*/ 148 w 152"/>
                <a:gd name="T81" fmla="*/ 875 h 885"/>
                <a:gd name="T82" fmla="*/ 152 w 152"/>
                <a:gd name="T83" fmla="*/ 885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2" h="885">
                  <a:moveTo>
                    <a:pt x="152" y="885"/>
                  </a:moveTo>
                  <a:lnTo>
                    <a:pt x="152" y="885"/>
                  </a:lnTo>
                  <a:lnTo>
                    <a:pt x="146" y="877"/>
                  </a:lnTo>
                  <a:lnTo>
                    <a:pt x="132" y="851"/>
                  </a:lnTo>
                  <a:lnTo>
                    <a:pt x="132" y="851"/>
                  </a:lnTo>
                  <a:lnTo>
                    <a:pt x="112" y="811"/>
                  </a:lnTo>
                  <a:lnTo>
                    <a:pt x="112" y="811"/>
                  </a:lnTo>
                  <a:lnTo>
                    <a:pt x="100" y="787"/>
                  </a:lnTo>
                  <a:lnTo>
                    <a:pt x="88" y="759"/>
                  </a:lnTo>
                  <a:lnTo>
                    <a:pt x="88" y="759"/>
                  </a:lnTo>
                  <a:lnTo>
                    <a:pt x="76" y="727"/>
                  </a:lnTo>
                  <a:lnTo>
                    <a:pt x="76" y="727"/>
                  </a:lnTo>
                  <a:lnTo>
                    <a:pt x="64" y="693"/>
                  </a:lnTo>
                  <a:lnTo>
                    <a:pt x="64" y="693"/>
                  </a:lnTo>
                  <a:lnTo>
                    <a:pt x="52" y="657"/>
                  </a:lnTo>
                  <a:lnTo>
                    <a:pt x="52" y="657"/>
                  </a:lnTo>
                  <a:lnTo>
                    <a:pt x="42" y="619"/>
                  </a:lnTo>
                  <a:lnTo>
                    <a:pt x="42" y="619"/>
                  </a:lnTo>
                  <a:lnTo>
                    <a:pt x="32" y="579"/>
                  </a:lnTo>
                  <a:lnTo>
                    <a:pt x="24" y="539"/>
                  </a:lnTo>
                  <a:lnTo>
                    <a:pt x="24" y="539"/>
                  </a:lnTo>
                  <a:lnTo>
                    <a:pt x="20" y="517"/>
                  </a:lnTo>
                  <a:lnTo>
                    <a:pt x="16" y="497"/>
                  </a:lnTo>
                  <a:lnTo>
                    <a:pt x="16" y="497"/>
                  </a:lnTo>
                  <a:lnTo>
                    <a:pt x="10" y="453"/>
                  </a:lnTo>
                  <a:lnTo>
                    <a:pt x="10" y="453"/>
                  </a:lnTo>
                  <a:lnTo>
                    <a:pt x="2" y="369"/>
                  </a:lnTo>
                  <a:lnTo>
                    <a:pt x="2" y="369"/>
                  </a:lnTo>
                  <a:lnTo>
                    <a:pt x="0" y="288"/>
                  </a:lnTo>
                  <a:lnTo>
                    <a:pt x="0" y="288"/>
                  </a:lnTo>
                  <a:lnTo>
                    <a:pt x="4" y="210"/>
                  </a:lnTo>
                  <a:lnTo>
                    <a:pt x="4" y="210"/>
                  </a:lnTo>
                  <a:lnTo>
                    <a:pt x="6" y="174"/>
                  </a:lnTo>
                  <a:lnTo>
                    <a:pt x="6" y="174"/>
                  </a:lnTo>
                  <a:lnTo>
                    <a:pt x="8" y="142"/>
                  </a:lnTo>
                  <a:lnTo>
                    <a:pt x="8" y="142"/>
                  </a:lnTo>
                  <a:lnTo>
                    <a:pt x="12" y="110"/>
                  </a:lnTo>
                  <a:lnTo>
                    <a:pt x="16" y="84"/>
                  </a:lnTo>
                  <a:lnTo>
                    <a:pt x="16" y="84"/>
                  </a:lnTo>
                  <a:lnTo>
                    <a:pt x="24" y="38"/>
                  </a:lnTo>
                  <a:lnTo>
                    <a:pt x="24" y="38"/>
                  </a:lnTo>
                  <a:lnTo>
                    <a:pt x="30" y="0"/>
                  </a:lnTo>
                  <a:lnTo>
                    <a:pt x="30" y="0"/>
                  </a:lnTo>
                  <a:lnTo>
                    <a:pt x="26" y="40"/>
                  </a:lnTo>
                  <a:lnTo>
                    <a:pt x="26" y="40"/>
                  </a:lnTo>
                  <a:lnTo>
                    <a:pt x="22" y="84"/>
                  </a:lnTo>
                  <a:lnTo>
                    <a:pt x="22" y="84"/>
                  </a:lnTo>
                  <a:lnTo>
                    <a:pt x="20" y="112"/>
                  </a:lnTo>
                  <a:lnTo>
                    <a:pt x="18" y="142"/>
                  </a:lnTo>
                  <a:lnTo>
                    <a:pt x="18" y="142"/>
                  </a:lnTo>
                  <a:lnTo>
                    <a:pt x="16" y="176"/>
                  </a:lnTo>
                  <a:lnTo>
                    <a:pt x="16" y="176"/>
                  </a:lnTo>
                  <a:lnTo>
                    <a:pt x="14" y="210"/>
                  </a:lnTo>
                  <a:lnTo>
                    <a:pt x="14" y="210"/>
                  </a:lnTo>
                  <a:lnTo>
                    <a:pt x="14" y="288"/>
                  </a:lnTo>
                  <a:lnTo>
                    <a:pt x="14" y="288"/>
                  </a:lnTo>
                  <a:lnTo>
                    <a:pt x="18" y="367"/>
                  </a:lnTo>
                  <a:lnTo>
                    <a:pt x="18" y="367"/>
                  </a:lnTo>
                  <a:lnTo>
                    <a:pt x="26" y="451"/>
                  </a:lnTo>
                  <a:lnTo>
                    <a:pt x="26" y="451"/>
                  </a:lnTo>
                  <a:lnTo>
                    <a:pt x="32" y="493"/>
                  </a:lnTo>
                  <a:lnTo>
                    <a:pt x="32" y="493"/>
                  </a:lnTo>
                  <a:lnTo>
                    <a:pt x="36" y="515"/>
                  </a:lnTo>
                  <a:lnTo>
                    <a:pt x="38" y="535"/>
                  </a:lnTo>
                  <a:lnTo>
                    <a:pt x="38" y="535"/>
                  </a:lnTo>
                  <a:lnTo>
                    <a:pt x="46" y="577"/>
                  </a:lnTo>
                  <a:lnTo>
                    <a:pt x="56" y="615"/>
                  </a:lnTo>
                  <a:lnTo>
                    <a:pt x="56" y="615"/>
                  </a:lnTo>
                  <a:lnTo>
                    <a:pt x="64" y="653"/>
                  </a:lnTo>
                  <a:lnTo>
                    <a:pt x="64" y="653"/>
                  </a:lnTo>
                  <a:lnTo>
                    <a:pt x="74" y="689"/>
                  </a:lnTo>
                  <a:lnTo>
                    <a:pt x="74" y="689"/>
                  </a:lnTo>
                  <a:lnTo>
                    <a:pt x="86" y="723"/>
                  </a:lnTo>
                  <a:lnTo>
                    <a:pt x="86" y="723"/>
                  </a:lnTo>
                  <a:lnTo>
                    <a:pt x="96" y="755"/>
                  </a:lnTo>
                  <a:lnTo>
                    <a:pt x="96" y="755"/>
                  </a:lnTo>
                  <a:lnTo>
                    <a:pt x="116" y="809"/>
                  </a:lnTo>
                  <a:lnTo>
                    <a:pt x="116" y="809"/>
                  </a:lnTo>
                  <a:lnTo>
                    <a:pt x="134" y="849"/>
                  </a:lnTo>
                  <a:lnTo>
                    <a:pt x="134" y="849"/>
                  </a:lnTo>
                  <a:lnTo>
                    <a:pt x="148" y="875"/>
                  </a:lnTo>
                  <a:lnTo>
                    <a:pt x="148" y="875"/>
                  </a:lnTo>
                  <a:lnTo>
                    <a:pt x="152" y="885"/>
                  </a:lnTo>
                  <a:lnTo>
                    <a:pt x="152" y="885"/>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55" name="Freeform 62"/>
            <p:cNvSpPr>
              <a:spLocks/>
            </p:cNvSpPr>
            <p:nvPr/>
          </p:nvSpPr>
          <p:spPr bwMode="auto">
            <a:xfrm>
              <a:off x="9848727" y="8159750"/>
              <a:ext cx="431800" cy="2227263"/>
            </a:xfrm>
            <a:custGeom>
              <a:avLst/>
              <a:gdLst>
                <a:gd name="T0" fmla="*/ 0 w 272"/>
                <a:gd name="T1" fmla="*/ 1403 h 1403"/>
                <a:gd name="T2" fmla="*/ 10 w 272"/>
                <a:gd name="T3" fmla="*/ 1389 h 1403"/>
                <a:gd name="T4" fmla="*/ 36 w 272"/>
                <a:gd name="T5" fmla="*/ 1351 h 1403"/>
                <a:gd name="T6" fmla="*/ 70 w 272"/>
                <a:gd name="T7" fmla="*/ 1289 h 1403"/>
                <a:gd name="T8" fmla="*/ 90 w 272"/>
                <a:gd name="T9" fmla="*/ 1249 h 1403"/>
                <a:gd name="T10" fmla="*/ 110 w 272"/>
                <a:gd name="T11" fmla="*/ 1205 h 1403"/>
                <a:gd name="T12" fmla="*/ 152 w 272"/>
                <a:gd name="T13" fmla="*/ 1101 h 1403"/>
                <a:gd name="T14" fmla="*/ 170 w 272"/>
                <a:gd name="T15" fmla="*/ 1045 h 1403"/>
                <a:gd name="T16" fmla="*/ 188 w 272"/>
                <a:gd name="T17" fmla="*/ 985 h 1403"/>
                <a:gd name="T18" fmla="*/ 204 w 272"/>
                <a:gd name="T19" fmla="*/ 921 h 1403"/>
                <a:gd name="T20" fmla="*/ 212 w 272"/>
                <a:gd name="T21" fmla="*/ 889 h 1403"/>
                <a:gd name="T22" fmla="*/ 218 w 272"/>
                <a:gd name="T23" fmla="*/ 857 h 1403"/>
                <a:gd name="T24" fmla="*/ 224 w 272"/>
                <a:gd name="T25" fmla="*/ 823 h 1403"/>
                <a:gd name="T26" fmla="*/ 230 w 272"/>
                <a:gd name="T27" fmla="*/ 791 h 1403"/>
                <a:gd name="T28" fmla="*/ 238 w 272"/>
                <a:gd name="T29" fmla="*/ 723 h 1403"/>
                <a:gd name="T30" fmla="*/ 244 w 272"/>
                <a:gd name="T31" fmla="*/ 656 h 1403"/>
                <a:gd name="T32" fmla="*/ 248 w 272"/>
                <a:gd name="T33" fmla="*/ 590 h 1403"/>
                <a:gd name="T34" fmla="*/ 250 w 272"/>
                <a:gd name="T35" fmla="*/ 556 h 1403"/>
                <a:gd name="T36" fmla="*/ 250 w 272"/>
                <a:gd name="T37" fmla="*/ 522 h 1403"/>
                <a:gd name="T38" fmla="*/ 250 w 272"/>
                <a:gd name="T39" fmla="*/ 458 h 1403"/>
                <a:gd name="T40" fmla="*/ 248 w 272"/>
                <a:gd name="T41" fmla="*/ 396 h 1403"/>
                <a:gd name="T42" fmla="*/ 244 w 272"/>
                <a:gd name="T43" fmla="*/ 334 h 1403"/>
                <a:gd name="T44" fmla="*/ 238 w 272"/>
                <a:gd name="T45" fmla="*/ 278 h 1403"/>
                <a:gd name="T46" fmla="*/ 232 w 272"/>
                <a:gd name="T47" fmla="*/ 226 h 1403"/>
                <a:gd name="T48" fmla="*/ 226 w 272"/>
                <a:gd name="T49" fmla="*/ 176 h 1403"/>
                <a:gd name="T50" fmla="*/ 220 w 272"/>
                <a:gd name="T51" fmla="*/ 132 h 1403"/>
                <a:gd name="T52" fmla="*/ 206 w 272"/>
                <a:gd name="T53" fmla="*/ 62 h 1403"/>
                <a:gd name="T54" fmla="*/ 198 w 272"/>
                <a:gd name="T55" fmla="*/ 16 h 1403"/>
                <a:gd name="T56" fmla="*/ 194 w 272"/>
                <a:gd name="T57" fmla="*/ 0 h 1403"/>
                <a:gd name="T58" fmla="*/ 200 w 272"/>
                <a:gd name="T59" fmla="*/ 16 h 1403"/>
                <a:gd name="T60" fmla="*/ 212 w 272"/>
                <a:gd name="T61" fmla="*/ 62 h 1403"/>
                <a:gd name="T62" fmla="*/ 220 w 272"/>
                <a:gd name="T63" fmla="*/ 94 h 1403"/>
                <a:gd name="T64" fmla="*/ 228 w 272"/>
                <a:gd name="T65" fmla="*/ 132 h 1403"/>
                <a:gd name="T66" fmla="*/ 238 w 272"/>
                <a:gd name="T67" fmla="*/ 174 h 1403"/>
                <a:gd name="T68" fmla="*/ 246 w 272"/>
                <a:gd name="T69" fmla="*/ 224 h 1403"/>
                <a:gd name="T70" fmla="*/ 254 w 272"/>
                <a:gd name="T71" fmla="*/ 276 h 1403"/>
                <a:gd name="T72" fmla="*/ 258 w 272"/>
                <a:gd name="T73" fmla="*/ 304 h 1403"/>
                <a:gd name="T74" fmla="*/ 262 w 272"/>
                <a:gd name="T75" fmla="*/ 334 h 1403"/>
                <a:gd name="T76" fmla="*/ 268 w 272"/>
                <a:gd name="T77" fmla="*/ 394 h 1403"/>
                <a:gd name="T78" fmla="*/ 272 w 272"/>
                <a:gd name="T79" fmla="*/ 458 h 1403"/>
                <a:gd name="T80" fmla="*/ 272 w 272"/>
                <a:gd name="T81" fmla="*/ 522 h 1403"/>
                <a:gd name="T82" fmla="*/ 272 w 272"/>
                <a:gd name="T83" fmla="*/ 590 h 1403"/>
                <a:gd name="T84" fmla="*/ 268 w 272"/>
                <a:gd name="T85" fmla="*/ 658 h 1403"/>
                <a:gd name="T86" fmla="*/ 262 w 272"/>
                <a:gd name="T87" fmla="*/ 725 h 1403"/>
                <a:gd name="T88" fmla="*/ 252 w 272"/>
                <a:gd name="T89" fmla="*/ 795 h 1403"/>
                <a:gd name="T90" fmla="*/ 240 w 272"/>
                <a:gd name="T91" fmla="*/ 861 h 1403"/>
                <a:gd name="T92" fmla="*/ 234 w 272"/>
                <a:gd name="T93" fmla="*/ 895 h 1403"/>
                <a:gd name="T94" fmla="*/ 226 w 272"/>
                <a:gd name="T95" fmla="*/ 927 h 1403"/>
                <a:gd name="T96" fmla="*/ 218 w 272"/>
                <a:gd name="T97" fmla="*/ 959 h 1403"/>
                <a:gd name="T98" fmla="*/ 208 w 272"/>
                <a:gd name="T99" fmla="*/ 991 h 1403"/>
                <a:gd name="T100" fmla="*/ 168 w 272"/>
                <a:gd name="T101" fmla="*/ 1107 h 1403"/>
                <a:gd name="T102" fmla="*/ 146 w 272"/>
                <a:gd name="T103" fmla="*/ 1161 h 1403"/>
                <a:gd name="T104" fmla="*/ 124 w 272"/>
                <a:gd name="T105" fmla="*/ 1209 h 1403"/>
                <a:gd name="T106" fmla="*/ 100 w 272"/>
                <a:gd name="T107" fmla="*/ 1253 h 1403"/>
                <a:gd name="T108" fmla="*/ 78 w 272"/>
                <a:gd name="T109" fmla="*/ 1293 h 1403"/>
                <a:gd name="T110" fmla="*/ 40 w 272"/>
                <a:gd name="T111" fmla="*/ 1353 h 1403"/>
                <a:gd name="T112" fmla="*/ 12 w 272"/>
                <a:gd name="T113" fmla="*/ 1391 h 1403"/>
                <a:gd name="T114" fmla="*/ 0 w 272"/>
                <a:gd name="T115" fmla="*/ 1403 h 1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2" h="1403">
                  <a:moveTo>
                    <a:pt x="0" y="1403"/>
                  </a:moveTo>
                  <a:lnTo>
                    <a:pt x="0" y="1403"/>
                  </a:lnTo>
                  <a:lnTo>
                    <a:pt x="10" y="1389"/>
                  </a:lnTo>
                  <a:lnTo>
                    <a:pt x="10" y="1389"/>
                  </a:lnTo>
                  <a:lnTo>
                    <a:pt x="36" y="1351"/>
                  </a:lnTo>
                  <a:lnTo>
                    <a:pt x="36" y="1351"/>
                  </a:lnTo>
                  <a:lnTo>
                    <a:pt x="52" y="1323"/>
                  </a:lnTo>
                  <a:lnTo>
                    <a:pt x="70" y="1289"/>
                  </a:lnTo>
                  <a:lnTo>
                    <a:pt x="70" y="1289"/>
                  </a:lnTo>
                  <a:lnTo>
                    <a:pt x="90" y="1249"/>
                  </a:lnTo>
                  <a:lnTo>
                    <a:pt x="110" y="1205"/>
                  </a:lnTo>
                  <a:lnTo>
                    <a:pt x="110" y="1205"/>
                  </a:lnTo>
                  <a:lnTo>
                    <a:pt x="132" y="1155"/>
                  </a:lnTo>
                  <a:lnTo>
                    <a:pt x="152" y="1101"/>
                  </a:lnTo>
                  <a:lnTo>
                    <a:pt x="152" y="1101"/>
                  </a:lnTo>
                  <a:lnTo>
                    <a:pt x="170" y="1045"/>
                  </a:lnTo>
                  <a:lnTo>
                    <a:pt x="188" y="985"/>
                  </a:lnTo>
                  <a:lnTo>
                    <a:pt x="188" y="985"/>
                  </a:lnTo>
                  <a:lnTo>
                    <a:pt x="196" y="953"/>
                  </a:lnTo>
                  <a:lnTo>
                    <a:pt x="204" y="921"/>
                  </a:lnTo>
                  <a:lnTo>
                    <a:pt x="204" y="921"/>
                  </a:lnTo>
                  <a:lnTo>
                    <a:pt x="212" y="889"/>
                  </a:lnTo>
                  <a:lnTo>
                    <a:pt x="212" y="889"/>
                  </a:lnTo>
                  <a:lnTo>
                    <a:pt x="218" y="857"/>
                  </a:lnTo>
                  <a:lnTo>
                    <a:pt x="218" y="857"/>
                  </a:lnTo>
                  <a:lnTo>
                    <a:pt x="224" y="823"/>
                  </a:lnTo>
                  <a:lnTo>
                    <a:pt x="230" y="791"/>
                  </a:lnTo>
                  <a:lnTo>
                    <a:pt x="230" y="791"/>
                  </a:lnTo>
                  <a:lnTo>
                    <a:pt x="238" y="723"/>
                  </a:lnTo>
                  <a:lnTo>
                    <a:pt x="238" y="723"/>
                  </a:lnTo>
                  <a:lnTo>
                    <a:pt x="244" y="656"/>
                  </a:lnTo>
                  <a:lnTo>
                    <a:pt x="244" y="656"/>
                  </a:lnTo>
                  <a:lnTo>
                    <a:pt x="248" y="590"/>
                  </a:lnTo>
                  <a:lnTo>
                    <a:pt x="248" y="590"/>
                  </a:lnTo>
                  <a:lnTo>
                    <a:pt x="250" y="556"/>
                  </a:lnTo>
                  <a:lnTo>
                    <a:pt x="250" y="556"/>
                  </a:lnTo>
                  <a:lnTo>
                    <a:pt x="250" y="522"/>
                  </a:lnTo>
                  <a:lnTo>
                    <a:pt x="250" y="522"/>
                  </a:lnTo>
                  <a:lnTo>
                    <a:pt x="250" y="458"/>
                  </a:lnTo>
                  <a:lnTo>
                    <a:pt x="250" y="458"/>
                  </a:lnTo>
                  <a:lnTo>
                    <a:pt x="248" y="396"/>
                  </a:lnTo>
                  <a:lnTo>
                    <a:pt x="248" y="396"/>
                  </a:lnTo>
                  <a:lnTo>
                    <a:pt x="244" y="334"/>
                  </a:lnTo>
                  <a:lnTo>
                    <a:pt x="244" y="334"/>
                  </a:lnTo>
                  <a:lnTo>
                    <a:pt x="242" y="306"/>
                  </a:lnTo>
                  <a:lnTo>
                    <a:pt x="238" y="278"/>
                  </a:lnTo>
                  <a:lnTo>
                    <a:pt x="238" y="278"/>
                  </a:lnTo>
                  <a:lnTo>
                    <a:pt x="232" y="226"/>
                  </a:lnTo>
                  <a:lnTo>
                    <a:pt x="232" y="226"/>
                  </a:lnTo>
                  <a:lnTo>
                    <a:pt x="226" y="176"/>
                  </a:lnTo>
                  <a:lnTo>
                    <a:pt x="220" y="132"/>
                  </a:lnTo>
                  <a:lnTo>
                    <a:pt x="220" y="132"/>
                  </a:lnTo>
                  <a:lnTo>
                    <a:pt x="214" y="94"/>
                  </a:lnTo>
                  <a:lnTo>
                    <a:pt x="206" y="62"/>
                  </a:lnTo>
                  <a:lnTo>
                    <a:pt x="206" y="62"/>
                  </a:lnTo>
                  <a:lnTo>
                    <a:pt x="198" y="16"/>
                  </a:lnTo>
                  <a:lnTo>
                    <a:pt x="198" y="16"/>
                  </a:lnTo>
                  <a:lnTo>
                    <a:pt x="194" y="0"/>
                  </a:lnTo>
                  <a:lnTo>
                    <a:pt x="194" y="0"/>
                  </a:lnTo>
                  <a:lnTo>
                    <a:pt x="200" y="16"/>
                  </a:lnTo>
                  <a:lnTo>
                    <a:pt x="200" y="16"/>
                  </a:lnTo>
                  <a:lnTo>
                    <a:pt x="212" y="62"/>
                  </a:lnTo>
                  <a:lnTo>
                    <a:pt x="212" y="62"/>
                  </a:lnTo>
                  <a:lnTo>
                    <a:pt x="220" y="94"/>
                  </a:lnTo>
                  <a:lnTo>
                    <a:pt x="228" y="132"/>
                  </a:lnTo>
                  <a:lnTo>
                    <a:pt x="228" y="132"/>
                  </a:lnTo>
                  <a:lnTo>
                    <a:pt x="238" y="174"/>
                  </a:lnTo>
                  <a:lnTo>
                    <a:pt x="238" y="174"/>
                  </a:lnTo>
                  <a:lnTo>
                    <a:pt x="246" y="224"/>
                  </a:lnTo>
                  <a:lnTo>
                    <a:pt x="246" y="224"/>
                  </a:lnTo>
                  <a:lnTo>
                    <a:pt x="254" y="276"/>
                  </a:lnTo>
                  <a:lnTo>
                    <a:pt x="254" y="276"/>
                  </a:lnTo>
                  <a:lnTo>
                    <a:pt x="258" y="304"/>
                  </a:lnTo>
                  <a:lnTo>
                    <a:pt x="258" y="304"/>
                  </a:lnTo>
                  <a:lnTo>
                    <a:pt x="262" y="334"/>
                  </a:lnTo>
                  <a:lnTo>
                    <a:pt x="262" y="334"/>
                  </a:lnTo>
                  <a:lnTo>
                    <a:pt x="268" y="394"/>
                  </a:lnTo>
                  <a:lnTo>
                    <a:pt x="268" y="394"/>
                  </a:lnTo>
                  <a:lnTo>
                    <a:pt x="272" y="458"/>
                  </a:lnTo>
                  <a:lnTo>
                    <a:pt x="272" y="458"/>
                  </a:lnTo>
                  <a:lnTo>
                    <a:pt x="272" y="522"/>
                  </a:lnTo>
                  <a:lnTo>
                    <a:pt x="272" y="522"/>
                  </a:lnTo>
                  <a:lnTo>
                    <a:pt x="272" y="590"/>
                  </a:lnTo>
                  <a:lnTo>
                    <a:pt x="272" y="590"/>
                  </a:lnTo>
                  <a:lnTo>
                    <a:pt x="268" y="658"/>
                  </a:lnTo>
                  <a:lnTo>
                    <a:pt x="268" y="658"/>
                  </a:lnTo>
                  <a:lnTo>
                    <a:pt x="262" y="725"/>
                  </a:lnTo>
                  <a:lnTo>
                    <a:pt x="262" y="725"/>
                  </a:lnTo>
                  <a:lnTo>
                    <a:pt x="252" y="795"/>
                  </a:lnTo>
                  <a:lnTo>
                    <a:pt x="252" y="795"/>
                  </a:lnTo>
                  <a:lnTo>
                    <a:pt x="246" y="827"/>
                  </a:lnTo>
                  <a:lnTo>
                    <a:pt x="240" y="861"/>
                  </a:lnTo>
                  <a:lnTo>
                    <a:pt x="240" y="861"/>
                  </a:lnTo>
                  <a:lnTo>
                    <a:pt x="234" y="895"/>
                  </a:lnTo>
                  <a:lnTo>
                    <a:pt x="234" y="895"/>
                  </a:lnTo>
                  <a:lnTo>
                    <a:pt x="226" y="927"/>
                  </a:lnTo>
                  <a:lnTo>
                    <a:pt x="226" y="927"/>
                  </a:lnTo>
                  <a:lnTo>
                    <a:pt x="218" y="959"/>
                  </a:lnTo>
                  <a:lnTo>
                    <a:pt x="208" y="991"/>
                  </a:lnTo>
                  <a:lnTo>
                    <a:pt x="208" y="991"/>
                  </a:lnTo>
                  <a:lnTo>
                    <a:pt x="190" y="1051"/>
                  </a:lnTo>
                  <a:lnTo>
                    <a:pt x="168" y="1107"/>
                  </a:lnTo>
                  <a:lnTo>
                    <a:pt x="168" y="1107"/>
                  </a:lnTo>
                  <a:lnTo>
                    <a:pt x="146" y="1161"/>
                  </a:lnTo>
                  <a:lnTo>
                    <a:pt x="146" y="1161"/>
                  </a:lnTo>
                  <a:lnTo>
                    <a:pt x="124" y="1209"/>
                  </a:lnTo>
                  <a:lnTo>
                    <a:pt x="124" y="1209"/>
                  </a:lnTo>
                  <a:lnTo>
                    <a:pt x="100" y="1253"/>
                  </a:lnTo>
                  <a:lnTo>
                    <a:pt x="78" y="1293"/>
                  </a:lnTo>
                  <a:lnTo>
                    <a:pt x="78" y="1293"/>
                  </a:lnTo>
                  <a:lnTo>
                    <a:pt x="58" y="1325"/>
                  </a:lnTo>
                  <a:lnTo>
                    <a:pt x="40" y="1353"/>
                  </a:lnTo>
                  <a:lnTo>
                    <a:pt x="40" y="1353"/>
                  </a:lnTo>
                  <a:lnTo>
                    <a:pt x="12" y="1391"/>
                  </a:lnTo>
                  <a:lnTo>
                    <a:pt x="12" y="1391"/>
                  </a:lnTo>
                  <a:lnTo>
                    <a:pt x="0" y="1403"/>
                  </a:lnTo>
                  <a:lnTo>
                    <a:pt x="0" y="1403"/>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prstClr val="black"/>
                </a:solidFill>
                <a:effectLst/>
                <a:uLnTx/>
                <a:uFillTx/>
                <a:latin typeface="Roboto Slab"/>
              </a:endParaRPr>
            </a:p>
          </p:txBody>
        </p:sp>
        <p:sp>
          <p:nvSpPr>
            <p:cNvPr id="56" name="Freeform 63"/>
            <p:cNvSpPr>
              <a:spLocks/>
            </p:cNvSpPr>
            <p:nvPr/>
          </p:nvSpPr>
          <p:spPr bwMode="auto">
            <a:xfrm>
              <a:off x="10404352" y="8705850"/>
              <a:ext cx="241300" cy="1401763"/>
            </a:xfrm>
            <a:custGeom>
              <a:avLst/>
              <a:gdLst>
                <a:gd name="T0" fmla="*/ 0 w 152"/>
                <a:gd name="T1" fmla="*/ 883 h 883"/>
                <a:gd name="T2" fmla="*/ 4 w 152"/>
                <a:gd name="T3" fmla="*/ 875 h 883"/>
                <a:gd name="T4" fmla="*/ 18 w 152"/>
                <a:gd name="T5" fmla="*/ 849 h 883"/>
                <a:gd name="T6" fmla="*/ 36 w 152"/>
                <a:gd name="T7" fmla="*/ 807 h 883"/>
                <a:gd name="T8" fmla="*/ 56 w 152"/>
                <a:gd name="T9" fmla="*/ 753 h 883"/>
                <a:gd name="T10" fmla="*/ 68 w 152"/>
                <a:gd name="T11" fmla="*/ 723 h 883"/>
                <a:gd name="T12" fmla="*/ 78 w 152"/>
                <a:gd name="T13" fmla="*/ 689 h 883"/>
                <a:gd name="T14" fmla="*/ 88 w 152"/>
                <a:gd name="T15" fmla="*/ 653 h 883"/>
                <a:gd name="T16" fmla="*/ 98 w 152"/>
                <a:gd name="T17" fmla="*/ 615 h 883"/>
                <a:gd name="T18" fmla="*/ 114 w 152"/>
                <a:gd name="T19" fmla="*/ 535 h 883"/>
                <a:gd name="T20" fmla="*/ 118 w 152"/>
                <a:gd name="T21" fmla="*/ 513 h 883"/>
                <a:gd name="T22" fmla="*/ 120 w 152"/>
                <a:gd name="T23" fmla="*/ 493 h 883"/>
                <a:gd name="T24" fmla="*/ 126 w 152"/>
                <a:gd name="T25" fmla="*/ 451 h 883"/>
                <a:gd name="T26" fmla="*/ 134 w 152"/>
                <a:gd name="T27" fmla="*/ 367 h 883"/>
                <a:gd name="T28" fmla="*/ 138 w 152"/>
                <a:gd name="T29" fmla="*/ 286 h 883"/>
                <a:gd name="T30" fmla="*/ 138 w 152"/>
                <a:gd name="T31" fmla="*/ 210 h 883"/>
                <a:gd name="T32" fmla="*/ 136 w 152"/>
                <a:gd name="T33" fmla="*/ 174 h 883"/>
                <a:gd name="T34" fmla="*/ 134 w 152"/>
                <a:gd name="T35" fmla="*/ 140 h 883"/>
                <a:gd name="T36" fmla="*/ 130 w 152"/>
                <a:gd name="T37" fmla="*/ 82 h 883"/>
                <a:gd name="T38" fmla="*/ 126 w 152"/>
                <a:gd name="T39" fmla="*/ 38 h 883"/>
                <a:gd name="T40" fmla="*/ 122 w 152"/>
                <a:gd name="T41" fmla="*/ 0 h 883"/>
                <a:gd name="T42" fmla="*/ 130 w 152"/>
                <a:gd name="T43" fmla="*/ 38 h 883"/>
                <a:gd name="T44" fmla="*/ 136 w 152"/>
                <a:gd name="T45" fmla="*/ 82 h 883"/>
                <a:gd name="T46" fmla="*/ 140 w 152"/>
                <a:gd name="T47" fmla="*/ 110 h 883"/>
                <a:gd name="T48" fmla="*/ 144 w 152"/>
                <a:gd name="T49" fmla="*/ 140 h 883"/>
                <a:gd name="T50" fmla="*/ 146 w 152"/>
                <a:gd name="T51" fmla="*/ 174 h 883"/>
                <a:gd name="T52" fmla="*/ 150 w 152"/>
                <a:gd name="T53" fmla="*/ 210 h 883"/>
                <a:gd name="T54" fmla="*/ 152 w 152"/>
                <a:gd name="T55" fmla="*/ 286 h 883"/>
                <a:gd name="T56" fmla="*/ 150 w 152"/>
                <a:gd name="T57" fmla="*/ 367 h 883"/>
                <a:gd name="T58" fmla="*/ 142 w 152"/>
                <a:gd name="T59" fmla="*/ 453 h 883"/>
                <a:gd name="T60" fmla="*/ 136 w 152"/>
                <a:gd name="T61" fmla="*/ 495 h 883"/>
                <a:gd name="T62" fmla="*/ 128 w 152"/>
                <a:gd name="T63" fmla="*/ 537 h 883"/>
                <a:gd name="T64" fmla="*/ 120 w 152"/>
                <a:gd name="T65" fmla="*/ 579 h 883"/>
                <a:gd name="T66" fmla="*/ 110 w 152"/>
                <a:gd name="T67" fmla="*/ 617 h 883"/>
                <a:gd name="T68" fmla="*/ 100 w 152"/>
                <a:gd name="T69" fmla="*/ 657 h 883"/>
                <a:gd name="T70" fmla="*/ 90 w 152"/>
                <a:gd name="T71" fmla="*/ 693 h 883"/>
                <a:gd name="T72" fmla="*/ 78 w 152"/>
                <a:gd name="T73" fmla="*/ 725 h 883"/>
                <a:gd name="T74" fmla="*/ 66 w 152"/>
                <a:gd name="T75" fmla="*/ 757 h 883"/>
                <a:gd name="T76" fmla="*/ 42 w 152"/>
                <a:gd name="T77" fmla="*/ 811 h 883"/>
                <a:gd name="T78" fmla="*/ 20 w 152"/>
                <a:gd name="T79" fmla="*/ 851 h 883"/>
                <a:gd name="T80" fmla="*/ 6 w 152"/>
                <a:gd name="T81" fmla="*/ 875 h 883"/>
                <a:gd name="T82" fmla="*/ 0 w 152"/>
                <a:gd name="T83" fmla="*/ 883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2" h="883">
                  <a:moveTo>
                    <a:pt x="0" y="883"/>
                  </a:moveTo>
                  <a:lnTo>
                    <a:pt x="0" y="883"/>
                  </a:lnTo>
                  <a:lnTo>
                    <a:pt x="4" y="875"/>
                  </a:lnTo>
                  <a:lnTo>
                    <a:pt x="4" y="875"/>
                  </a:lnTo>
                  <a:lnTo>
                    <a:pt x="18" y="849"/>
                  </a:lnTo>
                  <a:lnTo>
                    <a:pt x="18" y="849"/>
                  </a:lnTo>
                  <a:lnTo>
                    <a:pt x="36" y="807"/>
                  </a:lnTo>
                  <a:lnTo>
                    <a:pt x="36" y="807"/>
                  </a:lnTo>
                  <a:lnTo>
                    <a:pt x="56" y="753"/>
                  </a:lnTo>
                  <a:lnTo>
                    <a:pt x="56" y="753"/>
                  </a:lnTo>
                  <a:lnTo>
                    <a:pt x="68" y="723"/>
                  </a:lnTo>
                  <a:lnTo>
                    <a:pt x="68" y="723"/>
                  </a:lnTo>
                  <a:lnTo>
                    <a:pt x="78" y="689"/>
                  </a:lnTo>
                  <a:lnTo>
                    <a:pt x="78" y="689"/>
                  </a:lnTo>
                  <a:lnTo>
                    <a:pt x="88" y="653"/>
                  </a:lnTo>
                  <a:lnTo>
                    <a:pt x="88" y="653"/>
                  </a:lnTo>
                  <a:lnTo>
                    <a:pt x="98" y="615"/>
                  </a:lnTo>
                  <a:lnTo>
                    <a:pt x="98" y="615"/>
                  </a:lnTo>
                  <a:lnTo>
                    <a:pt x="106" y="575"/>
                  </a:lnTo>
                  <a:lnTo>
                    <a:pt x="114" y="535"/>
                  </a:lnTo>
                  <a:lnTo>
                    <a:pt x="114" y="535"/>
                  </a:lnTo>
                  <a:lnTo>
                    <a:pt x="118" y="513"/>
                  </a:lnTo>
                  <a:lnTo>
                    <a:pt x="120" y="493"/>
                  </a:lnTo>
                  <a:lnTo>
                    <a:pt x="120" y="493"/>
                  </a:lnTo>
                  <a:lnTo>
                    <a:pt x="126" y="451"/>
                  </a:lnTo>
                  <a:lnTo>
                    <a:pt x="126" y="451"/>
                  </a:lnTo>
                  <a:lnTo>
                    <a:pt x="134" y="367"/>
                  </a:lnTo>
                  <a:lnTo>
                    <a:pt x="134" y="367"/>
                  </a:lnTo>
                  <a:lnTo>
                    <a:pt x="138" y="286"/>
                  </a:lnTo>
                  <a:lnTo>
                    <a:pt x="138" y="286"/>
                  </a:lnTo>
                  <a:lnTo>
                    <a:pt x="138" y="210"/>
                  </a:lnTo>
                  <a:lnTo>
                    <a:pt x="138" y="210"/>
                  </a:lnTo>
                  <a:lnTo>
                    <a:pt x="136" y="174"/>
                  </a:lnTo>
                  <a:lnTo>
                    <a:pt x="136" y="174"/>
                  </a:lnTo>
                  <a:lnTo>
                    <a:pt x="134" y="140"/>
                  </a:lnTo>
                  <a:lnTo>
                    <a:pt x="134" y="140"/>
                  </a:lnTo>
                  <a:lnTo>
                    <a:pt x="132" y="110"/>
                  </a:lnTo>
                  <a:lnTo>
                    <a:pt x="130" y="82"/>
                  </a:lnTo>
                  <a:lnTo>
                    <a:pt x="130" y="82"/>
                  </a:lnTo>
                  <a:lnTo>
                    <a:pt x="126" y="38"/>
                  </a:lnTo>
                  <a:lnTo>
                    <a:pt x="126" y="38"/>
                  </a:lnTo>
                  <a:lnTo>
                    <a:pt x="122" y="0"/>
                  </a:lnTo>
                  <a:lnTo>
                    <a:pt x="122" y="0"/>
                  </a:lnTo>
                  <a:lnTo>
                    <a:pt x="130" y="38"/>
                  </a:lnTo>
                  <a:lnTo>
                    <a:pt x="130" y="38"/>
                  </a:lnTo>
                  <a:lnTo>
                    <a:pt x="136" y="82"/>
                  </a:lnTo>
                  <a:lnTo>
                    <a:pt x="136" y="82"/>
                  </a:lnTo>
                  <a:lnTo>
                    <a:pt x="140" y="110"/>
                  </a:lnTo>
                  <a:lnTo>
                    <a:pt x="144" y="140"/>
                  </a:lnTo>
                  <a:lnTo>
                    <a:pt x="144" y="140"/>
                  </a:lnTo>
                  <a:lnTo>
                    <a:pt x="146" y="174"/>
                  </a:lnTo>
                  <a:lnTo>
                    <a:pt x="146" y="174"/>
                  </a:lnTo>
                  <a:lnTo>
                    <a:pt x="150" y="210"/>
                  </a:lnTo>
                  <a:lnTo>
                    <a:pt x="150" y="210"/>
                  </a:lnTo>
                  <a:lnTo>
                    <a:pt x="152" y="286"/>
                  </a:lnTo>
                  <a:lnTo>
                    <a:pt x="152" y="286"/>
                  </a:lnTo>
                  <a:lnTo>
                    <a:pt x="150" y="367"/>
                  </a:lnTo>
                  <a:lnTo>
                    <a:pt x="150" y="367"/>
                  </a:lnTo>
                  <a:lnTo>
                    <a:pt x="142" y="453"/>
                  </a:lnTo>
                  <a:lnTo>
                    <a:pt x="142" y="453"/>
                  </a:lnTo>
                  <a:lnTo>
                    <a:pt x="136" y="495"/>
                  </a:lnTo>
                  <a:lnTo>
                    <a:pt x="136" y="495"/>
                  </a:lnTo>
                  <a:lnTo>
                    <a:pt x="132" y="517"/>
                  </a:lnTo>
                  <a:lnTo>
                    <a:pt x="128" y="537"/>
                  </a:lnTo>
                  <a:lnTo>
                    <a:pt x="128" y="537"/>
                  </a:lnTo>
                  <a:lnTo>
                    <a:pt x="120" y="579"/>
                  </a:lnTo>
                  <a:lnTo>
                    <a:pt x="110" y="617"/>
                  </a:lnTo>
                  <a:lnTo>
                    <a:pt x="110" y="617"/>
                  </a:lnTo>
                  <a:lnTo>
                    <a:pt x="100" y="657"/>
                  </a:lnTo>
                  <a:lnTo>
                    <a:pt x="100" y="657"/>
                  </a:lnTo>
                  <a:lnTo>
                    <a:pt x="90" y="693"/>
                  </a:lnTo>
                  <a:lnTo>
                    <a:pt x="90" y="693"/>
                  </a:lnTo>
                  <a:lnTo>
                    <a:pt x="78" y="725"/>
                  </a:lnTo>
                  <a:lnTo>
                    <a:pt x="78" y="725"/>
                  </a:lnTo>
                  <a:lnTo>
                    <a:pt x="66" y="757"/>
                  </a:lnTo>
                  <a:lnTo>
                    <a:pt x="66" y="757"/>
                  </a:lnTo>
                  <a:lnTo>
                    <a:pt x="54" y="785"/>
                  </a:lnTo>
                  <a:lnTo>
                    <a:pt x="42" y="811"/>
                  </a:lnTo>
                  <a:lnTo>
                    <a:pt x="42" y="811"/>
                  </a:lnTo>
                  <a:lnTo>
                    <a:pt x="20" y="851"/>
                  </a:lnTo>
                  <a:lnTo>
                    <a:pt x="20" y="851"/>
                  </a:lnTo>
                  <a:lnTo>
                    <a:pt x="6" y="875"/>
                  </a:lnTo>
                  <a:lnTo>
                    <a:pt x="0" y="883"/>
                  </a:lnTo>
                  <a:lnTo>
                    <a:pt x="0" y="883"/>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57" name="Freeform 64"/>
            <p:cNvSpPr>
              <a:spLocks/>
            </p:cNvSpPr>
            <p:nvPr/>
          </p:nvSpPr>
          <p:spPr bwMode="auto">
            <a:xfrm>
              <a:off x="4759202" y="6057900"/>
              <a:ext cx="311150" cy="952500"/>
            </a:xfrm>
            <a:custGeom>
              <a:avLst/>
              <a:gdLst>
                <a:gd name="T0" fmla="*/ 196 w 196"/>
                <a:gd name="T1" fmla="*/ 0 h 600"/>
                <a:gd name="T2" fmla="*/ 178 w 196"/>
                <a:gd name="T3" fmla="*/ 22 h 600"/>
                <a:gd name="T4" fmla="*/ 160 w 196"/>
                <a:gd name="T5" fmla="*/ 46 h 600"/>
                <a:gd name="T6" fmla="*/ 136 w 196"/>
                <a:gd name="T7" fmla="*/ 82 h 600"/>
                <a:gd name="T8" fmla="*/ 112 w 196"/>
                <a:gd name="T9" fmla="*/ 124 h 600"/>
                <a:gd name="T10" fmla="*/ 86 w 196"/>
                <a:gd name="T11" fmla="*/ 172 h 600"/>
                <a:gd name="T12" fmla="*/ 62 w 196"/>
                <a:gd name="T13" fmla="*/ 224 h 600"/>
                <a:gd name="T14" fmla="*/ 52 w 196"/>
                <a:gd name="T15" fmla="*/ 252 h 600"/>
                <a:gd name="T16" fmla="*/ 44 w 196"/>
                <a:gd name="T17" fmla="*/ 282 h 600"/>
                <a:gd name="T18" fmla="*/ 32 w 196"/>
                <a:gd name="T19" fmla="*/ 324 h 600"/>
                <a:gd name="T20" fmla="*/ 28 w 196"/>
                <a:gd name="T21" fmla="*/ 340 h 600"/>
                <a:gd name="T22" fmla="*/ 22 w 196"/>
                <a:gd name="T23" fmla="*/ 368 h 600"/>
                <a:gd name="T24" fmla="*/ 18 w 196"/>
                <a:gd name="T25" fmla="*/ 396 h 600"/>
                <a:gd name="T26" fmla="*/ 14 w 196"/>
                <a:gd name="T27" fmla="*/ 424 h 600"/>
                <a:gd name="T28" fmla="*/ 12 w 196"/>
                <a:gd name="T29" fmla="*/ 438 h 600"/>
                <a:gd name="T30" fmla="*/ 12 w 196"/>
                <a:gd name="T31" fmla="*/ 450 h 600"/>
                <a:gd name="T32" fmla="*/ 8 w 196"/>
                <a:gd name="T33" fmla="*/ 498 h 600"/>
                <a:gd name="T34" fmla="*/ 8 w 196"/>
                <a:gd name="T35" fmla="*/ 520 h 600"/>
                <a:gd name="T36" fmla="*/ 10 w 196"/>
                <a:gd name="T37" fmla="*/ 540 h 600"/>
                <a:gd name="T38" fmla="*/ 10 w 196"/>
                <a:gd name="T39" fmla="*/ 572 h 600"/>
                <a:gd name="T40" fmla="*/ 12 w 196"/>
                <a:gd name="T41" fmla="*/ 600 h 600"/>
                <a:gd name="T42" fmla="*/ 8 w 196"/>
                <a:gd name="T43" fmla="*/ 572 h 600"/>
                <a:gd name="T44" fmla="*/ 4 w 196"/>
                <a:gd name="T45" fmla="*/ 540 h 600"/>
                <a:gd name="T46" fmla="*/ 0 w 196"/>
                <a:gd name="T47" fmla="*/ 500 h 600"/>
                <a:gd name="T48" fmla="*/ 0 w 196"/>
                <a:gd name="T49" fmla="*/ 476 h 600"/>
                <a:gd name="T50" fmla="*/ 0 w 196"/>
                <a:gd name="T51" fmla="*/ 450 h 600"/>
                <a:gd name="T52" fmla="*/ 0 w 196"/>
                <a:gd name="T53" fmla="*/ 436 h 600"/>
                <a:gd name="T54" fmla="*/ 0 w 196"/>
                <a:gd name="T55" fmla="*/ 422 h 600"/>
                <a:gd name="T56" fmla="*/ 4 w 196"/>
                <a:gd name="T57" fmla="*/ 394 h 600"/>
                <a:gd name="T58" fmla="*/ 8 w 196"/>
                <a:gd name="T59" fmla="*/ 366 h 600"/>
                <a:gd name="T60" fmla="*/ 12 w 196"/>
                <a:gd name="T61" fmla="*/ 336 h 600"/>
                <a:gd name="T62" fmla="*/ 20 w 196"/>
                <a:gd name="T63" fmla="*/ 306 h 600"/>
                <a:gd name="T64" fmla="*/ 28 w 196"/>
                <a:gd name="T65" fmla="*/ 276 h 600"/>
                <a:gd name="T66" fmla="*/ 38 w 196"/>
                <a:gd name="T67" fmla="*/ 248 h 600"/>
                <a:gd name="T68" fmla="*/ 48 w 196"/>
                <a:gd name="T69" fmla="*/ 218 h 600"/>
                <a:gd name="T70" fmla="*/ 74 w 196"/>
                <a:gd name="T71" fmla="*/ 166 h 600"/>
                <a:gd name="T72" fmla="*/ 86 w 196"/>
                <a:gd name="T73" fmla="*/ 140 h 600"/>
                <a:gd name="T74" fmla="*/ 100 w 196"/>
                <a:gd name="T75" fmla="*/ 118 h 600"/>
                <a:gd name="T76" fmla="*/ 128 w 196"/>
                <a:gd name="T77" fmla="*/ 76 h 600"/>
                <a:gd name="T78" fmla="*/ 176 w 196"/>
                <a:gd name="T79" fmla="*/ 20 h 600"/>
                <a:gd name="T80" fmla="*/ 196 w 196"/>
                <a:gd name="T8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6" h="600">
                  <a:moveTo>
                    <a:pt x="196" y="0"/>
                  </a:moveTo>
                  <a:lnTo>
                    <a:pt x="196" y="0"/>
                  </a:lnTo>
                  <a:lnTo>
                    <a:pt x="178" y="22"/>
                  </a:lnTo>
                  <a:lnTo>
                    <a:pt x="178" y="22"/>
                  </a:lnTo>
                  <a:lnTo>
                    <a:pt x="160" y="46"/>
                  </a:lnTo>
                  <a:lnTo>
                    <a:pt x="160" y="46"/>
                  </a:lnTo>
                  <a:lnTo>
                    <a:pt x="136" y="82"/>
                  </a:lnTo>
                  <a:lnTo>
                    <a:pt x="136" y="82"/>
                  </a:lnTo>
                  <a:lnTo>
                    <a:pt x="112" y="124"/>
                  </a:lnTo>
                  <a:lnTo>
                    <a:pt x="112" y="124"/>
                  </a:lnTo>
                  <a:lnTo>
                    <a:pt x="86" y="172"/>
                  </a:lnTo>
                  <a:lnTo>
                    <a:pt x="86" y="172"/>
                  </a:lnTo>
                  <a:lnTo>
                    <a:pt x="74" y="198"/>
                  </a:lnTo>
                  <a:lnTo>
                    <a:pt x="62" y="224"/>
                  </a:lnTo>
                  <a:lnTo>
                    <a:pt x="62" y="224"/>
                  </a:lnTo>
                  <a:lnTo>
                    <a:pt x="52" y="252"/>
                  </a:lnTo>
                  <a:lnTo>
                    <a:pt x="44" y="282"/>
                  </a:lnTo>
                  <a:lnTo>
                    <a:pt x="44" y="282"/>
                  </a:lnTo>
                  <a:lnTo>
                    <a:pt x="36" y="310"/>
                  </a:lnTo>
                  <a:lnTo>
                    <a:pt x="32" y="324"/>
                  </a:lnTo>
                  <a:lnTo>
                    <a:pt x="32" y="324"/>
                  </a:lnTo>
                  <a:lnTo>
                    <a:pt x="28" y="340"/>
                  </a:lnTo>
                  <a:lnTo>
                    <a:pt x="28" y="340"/>
                  </a:lnTo>
                  <a:lnTo>
                    <a:pt x="22" y="368"/>
                  </a:lnTo>
                  <a:lnTo>
                    <a:pt x="22" y="368"/>
                  </a:lnTo>
                  <a:lnTo>
                    <a:pt x="18" y="396"/>
                  </a:lnTo>
                  <a:lnTo>
                    <a:pt x="18" y="396"/>
                  </a:lnTo>
                  <a:lnTo>
                    <a:pt x="14" y="424"/>
                  </a:lnTo>
                  <a:lnTo>
                    <a:pt x="14" y="424"/>
                  </a:lnTo>
                  <a:lnTo>
                    <a:pt x="12" y="438"/>
                  </a:lnTo>
                  <a:lnTo>
                    <a:pt x="12" y="438"/>
                  </a:lnTo>
                  <a:lnTo>
                    <a:pt x="12" y="450"/>
                  </a:lnTo>
                  <a:lnTo>
                    <a:pt x="12" y="450"/>
                  </a:lnTo>
                  <a:lnTo>
                    <a:pt x="8" y="498"/>
                  </a:lnTo>
                  <a:lnTo>
                    <a:pt x="8" y="498"/>
                  </a:lnTo>
                  <a:lnTo>
                    <a:pt x="8" y="520"/>
                  </a:lnTo>
                  <a:lnTo>
                    <a:pt x="8" y="520"/>
                  </a:lnTo>
                  <a:lnTo>
                    <a:pt x="10" y="540"/>
                  </a:lnTo>
                  <a:lnTo>
                    <a:pt x="10" y="540"/>
                  </a:lnTo>
                  <a:lnTo>
                    <a:pt x="10" y="572"/>
                  </a:lnTo>
                  <a:lnTo>
                    <a:pt x="10" y="572"/>
                  </a:lnTo>
                  <a:lnTo>
                    <a:pt x="12" y="600"/>
                  </a:lnTo>
                  <a:lnTo>
                    <a:pt x="12" y="600"/>
                  </a:lnTo>
                  <a:lnTo>
                    <a:pt x="8" y="572"/>
                  </a:lnTo>
                  <a:lnTo>
                    <a:pt x="8" y="572"/>
                  </a:lnTo>
                  <a:lnTo>
                    <a:pt x="4" y="540"/>
                  </a:lnTo>
                  <a:lnTo>
                    <a:pt x="4" y="540"/>
                  </a:lnTo>
                  <a:lnTo>
                    <a:pt x="0" y="500"/>
                  </a:lnTo>
                  <a:lnTo>
                    <a:pt x="0" y="500"/>
                  </a:lnTo>
                  <a:lnTo>
                    <a:pt x="0" y="476"/>
                  </a:lnTo>
                  <a:lnTo>
                    <a:pt x="0" y="450"/>
                  </a:lnTo>
                  <a:lnTo>
                    <a:pt x="0" y="450"/>
                  </a:lnTo>
                  <a:lnTo>
                    <a:pt x="0" y="436"/>
                  </a:lnTo>
                  <a:lnTo>
                    <a:pt x="0" y="436"/>
                  </a:lnTo>
                  <a:lnTo>
                    <a:pt x="0" y="422"/>
                  </a:lnTo>
                  <a:lnTo>
                    <a:pt x="0" y="422"/>
                  </a:lnTo>
                  <a:lnTo>
                    <a:pt x="4" y="394"/>
                  </a:lnTo>
                  <a:lnTo>
                    <a:pt x="4" y="394"/>
                  </a:lnTo>
                  <a:lnTo>
                    <a:pt x="8" y="366"/>
                  </a:lnTo>
                  <a:lnTo>
                    <a:pt x="8" y="366"/>
                  </a:lnTo>
                  <a:lnTo>
                    <a:pt x="12" y="336"/>
                  </a:lnTo>
                  <a:lnTo>
                    <a:pt x="12" y="336"/>
                  </a:lnTo>
                  <a:lnTo>
                    <a:pt x="16" y="320"/>
                  </a:lnTo>
                  <a:lnTo>
                    <a:pt x="20" y="306"/>
                  </a:lnTo>
                  <a:lnTo>
                    <a:pt x="20" y="306"/>
                  </a:lnTo>
                  <a:lnTo>
                    <a:pt x="28" y="276"/>
                  </a:lnTo>
                  <a:lnTo>
                    <a:pt x="28" y="276"/>
                  </a:lnTo>
                  <a:lnTo>
                    <a:pt x="38" y="248"/>
                  </a:lnTo>
                  <a:lnTo>
                    <a:pt x="48" y="218"/>
                  </a:lnTo>
                  <a:lnTo>
                    <a:pt x="48" y="218"/>
                  </a:lnTo>
                  <a:lnTo>
                    <a:pt x="60" y="192"/>
                  </a:lnTo>
                  <a:lnTo>
                    <a:pt x="74" y="166"/>
                  </a:lnTo>
                  <a:lnTo>
                    <a:pt x="74" y="166"/>
                  </a:lnTo>
                  <a:lnTo>
                    <a:pt x="86" y="140"/>
                  </a:lnTo>
                  <a:lnTo>
                    <a:pt x="100" y="118"/>
                  </a:lnTo>
                  <a:lnTo>
                    <a:pt x="100" y="118"/>
                  </a:lnTo>
                  <a:lnTo>
                    <a:pt x="128" y="76"/>
                  </a:lnTo>
                  <a:lnTo>
                    <a:pt x="128" y="76"/>
                  </a:lnTo>
                  <a:lnTo>
                    <a:pt x="154" y="44"/>
                  </a:lnTo>
                  <a:lnTo>
                    <a:pt x="176" y="20"/>
                  </a:lnTo>
                  <a:lnTo>
                    <a:pt x="176" y="20"/>
                  </a:lnTo>
                  <a:lnTo>
                    <a:pt x="196" y="0"/>
                  </a:lnTo>
                  <a:lnTo>
                    <a:pt x="196" y="0"/>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sp>
          <p:nvSpPr>
            <p:cNvPr id="58" name="Freeform 65"/>
            <p:cNvSpPr>
              <a:spLocks/>
            </p:cNvSpPr>
            <p:nvPr/>
          </p:nvSpPr>
          <p:spPr bwMode="auto">
            <a:xfrm>
              <a:off x="9890002" y="6057900"/>
              <a:ext cx="311150" cy="952500"/>
            </a:xfrm>
            <a:custGeom>
              <a:avLst/>
              <a:gdLst>
                <a:gd name="T0" fmla="*/ 0 w 196"/>
                <a:gd name="T1" fmla="*/ 0 h 600"/>
                <a:gd name="T2" fmla="*/ 20 w 196"/>
                <a:gd name="T3" fmla="*/ 20 h 600"/>
                <a:gd name="T4" fmla="*/ 66 w 196"/>
                <a:gd name="T5" fmla="*/ 76 h 600"/>
                <a:gd name="T6" fmla="*/ 94 w 196"/>
                <a:gd name="T7" fmla="*/ 118 h 600"/>
                <a:gd name="T8" fmla="*/ 108 w 196"/>
                <a:gd name="T9" fmla="*/ 140 h 600"/>
                <a:gd name="T10" fmla="*/ 122 w 196"/>
                <a:gd name="T11" fmla="*/ 166 h 600"/>
                <a:gd name="T12" fmla="*/ 146 w 196"/>
                <a:gd name="T13" fmla="*/ 218 h 600"/>
                <a:gd name="T14" fmla="*/ 158 w 196"/>
                <a:gd name="T15" fmla="*/ 248 h 600"/>
                <a:gd name="T16" fmla="*/ 168 w 196"/>
                <a:gd name="T17" fmla="*/ 276 h 600"/>
                <a:gd name="T18" fmla="*/ 180 w 196"/>
                <a:gd name="T19" fmla="*/ 320 h 600"/>
                <a:gd name="T20" fmla="*/ 182 w 196"/>
                <a:gd name="T21" fmla="*/ 336 h 600"/>
                <a:gd name="T22" fmla="*/ 188 w 196"/>
                <a:gd name="T23" fmla="*/ 366 h 600"/>
                <a:gd name="T24" fmla="*/ 192 w 196"/>
                <a:gd name="T25" fmla="*/ 394 h 600"/>
                <a:gd name="T26" fmla="*/ 194 w 196"/>
                <a:gd name="T27" fmla="*/ 422 h 600"/>
                <a:gd name="T28" fmla="*/ 196 w 196"/>
                <a:gd name="T29" fmla="*/ 436 h 600"/>
                <a:gd name="T30" fmla="*/ 196 w 196"/>
                <a:gd name="T31" fmla="*/ 450 h 600"/>
                <a:gd name="T32" fmla="*/ 196 w 196"/>
                <a:gd name="T33" fmla="*/ 476 h 600"/>
                <a:gd name="T34" fmla="*/ 196 w 196"/>
                <a:gd name="T35" fmla="*/ 500 h 600"/>
                <a:gd name="T36" fmla="*/ 192 w 196"/>
                <a:gd name="T37" fmla="*/ 540 h 600"/>
                <a:gd name="T38" fmla="*/ 188 w 196"/>
                <a:gd name="T39" fmla="*/ 572 h 600"/>
                <a:gd name="T40" fmla="*/ 182 w 196"/>
                <a:gd name="T41" fmla="*/ 600 h 600"/>
                <a:gd name="T42" fmla="*/ 184 w 196"/>
                <a:gd name="T43" fmla="*/ 572 h 600"/>
                <a:gd name="T44" fmla="*/ 186 w 196"/>
                <a:gd name="T45" fmla="*/ 540 h 600"/>
                <a:gd name="T46" fmla="*/ 186 w 196"/>
                <a:gd name="T47" fmla="*/ 520 h 600"/>
                <a:gd name="T48" fmla="*/ 186 w 196"/>
                <a:gd name="T49" fmla="*/ 498 h 600"/>
                <a:gd name="T50" fmla="*/ 184 w 196"/>
                <a:gd name="T51" fmla="*/ 450 h 600"/>
                <a:gd name="T52" fmla="*/ 184 w 196"/>
                <a:gd name="T53" fmla="*/ 438 h 600"/>
                <a:gd name="T54" fmla="*/ 182 w 196"/>
                <a:gd name="T55" fmla="*/ 424 h 600"/>
                <a:gd name="T56" fmla="*/ 178 w 196"/>
                <a:gd name="T57" fmla="*/ 396 h 600"/>
                <a:gd name="T58" fmla="*/ 174 w 196"/>
                <a:gd name="T59" fmla="*/ 368 h 600"/>
                <a:gd name="T60" fmla="*/ 168 w 196"/>
                <a:gd name="T61" fmla="*/ 340 h 600"/>
                <a:gd name="T62" fmla="*/ 160 w 196"/>
                <a:gd name="T63" fmla="*/ 310 h 600"/>
                <a:gd name="T64" fmla="*/ 152 w 196"/>
                <a:gd name="T65" fmla="*/ 282 h 600"/>
                <a:gd name="T66" fmla="*/ 142 w 196"/>
                <a:gd name="T67" fmla="*/ 252 h 600"/>
                <a:gd name="T68" fmla="*/ 132 w 196"/>
                <a:gd name="T69" fmla="*/ 224 h 600"/>
                <a:gd name="T70" fmla="*/ 110 w 196"/>
                <a:gd name="T71" fmla="*/ 172 h 600"/>
                <a:gd name="T72" fmla="*/ 84 w 196"/>
                <a:gd name="T73" fmla="*/ 124 h 600"/>
                <a:gd name="T74" fmla="*/ 60 w 196"/>
                <a:gd name="T75" fmla="*/ 82 h 600"/>
                <a:gd name="T76" fmla="*/ 36 w 196"/>
                <a:gd name="T77" fmla="*/ 46 h 600"/>
                <a:gd name="T78" fmla="*/ 18 w 196"/>
                <a:gd name="T79" fmla="*/ 22 h 600"/>
                <a:gd name="T80" fmla="*/ 0 w 196"/>
                <a:gd name="T8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6" h="600">
                  <a:moveTo>
                    <a:pt x="0" y="0"/>
                  </a:moveTo>
                  <a:lnTo>
                    <a:pt x="0" y="0"/>
                  </a:lnTo>
                  <a:lnTo>
                    <a:pt x="20" y="20"/>
                  </a:lnTo>
                  <a:lnTo>
                    <a:pt x="20" y="20"/>
                  </a:lnTo>
                  <a:lnTo>
                    <a:pt x="40" y="44"/>
                  </a:lnTo>
                  <a:lnTo>
                    <a:pt x="66" y="76"/>
                  </a:lnTo>
                  <a:lnTo>
                    <a:pt x="66" y="76"/>
                  </a:lnTo>
                  <a:lnTo>
                    <a:pt x="94" y="118"/>
                  </a:lnTo>
                  <a:lnTo>
                    <a:pt x="94" y="118"/>
                  </a:lnTo>
                  <a:lnTo>
                    <a:pt x="108" y="140"/>
                  </a:lnTo>
                  <a:lnTo>
                    <a:pt x="122" y="166"/>
                  </a:lnTo>
                  <a:lnTo>
                    <a:pt x="122" y="166"/>
                  </a:lnTo>
                  <a:lnTo>
                    <a:pt x="134" y="192"/>
                  </a:lnTo>
                  <a:lnTo>
                    <a:pt x="146" y="218"/>
                  </a:lnTo>
                  <a:lnTo>
                    <a:pt x="146" y="218"/>
                  </a:lnTo>
                  <a:lnTo>
                    <a:pt x="158" y="248"/>
                  </a:lnTo>
                  <a:lnTo>
                    <a:pt x="168" y="276"/>
                  </a:lnTo>
                  <a:lnTo>
                    <a:pt x="168" y="276"/>
                  </a:lnTo>
                  <a:lnTo>
                    <a:pt x="176" y="306"/>
                  </a:lnTo>
                  <a:lnTo>
                    <a:pt x="180" y="320"/>
                  </a:lnTo>
                  <a:lnTo>
                    <a:pt x="180" y="320"/>
                  </a:lnTo>
                  <a:lnTo>
                    <a:pt x="182" y="336"/>
                  </a:lnTo>
                  <a:lnTo>
                    <a:pt x="182" y="336"/>
                  </a:lnTo>
                  <a:lnTo>
                    <a:pt x="188" y="366"/>
                  </a:lnTo>
                  <a:lnTo>
                    <a:pt x="188" y="366"/>
                  </a:lnTo>
                  <a:lnTo>
                    <a:pt x="192" y="394"/>
                  </a:lnTo>
                  <a:lnTo>
                    <a:pt x="192" y="394"/>
                  </a:lnTo>
                  <a:lnTo>
                    <a:pt x="194" y="422"/>
                  </a:lnTo>
                  <a:lnTo>
                    <a:pt x="194" y="422"/>
                  </a:lnTo>
                  <a:lnTo>
                    <a:pt x="196" y="436"/>
                  </a:lnTo>
                  <a:lnTo>
                    <a:pt x="196" y="436"/>
                  </a:lnTo>
                  <a:lnTo>
                    <a:pt x="196" y="450"/>
                  </a:lnTo>
                  <a:lnTo>
                    <a:pt x="196" y="450"/>
                  </a:lnTo>
                  <a:lnTo>
                    <a:pt x="196" y="476"/>
                  </a:lnTo>
                  <a:lnTo>
                    <a:pt x="196" y="500"/>
                  </a:lnTo>
                  <a:lnTo>
                    <a:pt x="196" y="500"/>
                  </a:lnTo>
                  <a:lnTo>
                    <a:pt x="192" y="540"/>
                  </a:lnTo>
                  <a:lnTo>
                    <a:pt x="192" y="540"/>
                  </a:lnTo>
                  <a:lnTo>
                    <a:pt x="188" y="572"/>
                  </a:lnTo>
                  <a:lnTo>
                    <a:pt x="188" y="572"/>
                  </a:lnTo>
                  <a:lnTo>
                    <a:pt x="182" y="600"/>
                  </a:lnTo>
                  <a:lnTo>
                    <a:pt x="182" y="600"/>
                  </a:lnTo>
                  <a:lnTo>
                    <a:pt x="184" y="572"/>
                  </a:lnTo>
                  <a:lnTo>
                    <a:pt x="184" y="572"/>
                  </a:lnTo>
                  <a:lnTo>
                    <a:pt x="186" y="540"/>
                  </a:lnTo>
                  <a:lnTo>
                    <a:pt x="186" y="540"/>
                  </a:lnTo>
                  <a:lnTo>
                    <a:pt x="186" y="520"/>
                  </a:lnTo>
                  <a:lnTo>
                    <a:pt x="186" y="520"/>
                  </a:lnTo>
                  <a:lnTo>
                    <a:pt x="186" y="498"/>
                  </a:lnTo>
                  <a:lnTo>
                    <a:pt x="186" y="498"/>
                  </a:lnTo>
                  <a:lnTo>
                    <a:pt x="184" y="450"/>
                  </a:lnTo>
                  <a:lnTo>
                    <a:pt x="184" y="450"/>
                  </a:lnTo>
                  <a:lnTo>
                    <a:pt x="184" y="438"/>
                  </a:lnTo>
                  <a:lnTo>
                    <a:pt x="184" y="438"/>
                  </a:lnTo>
                  <a:lnTo>
                    <a:pt x="182" y="424"/>
                  </a:lnTo>
                  <a:lnTo>
                    <a:pt x="182" y="424"/>
                  </a:lnTo>
                  <a:lnTo>
                    <a:pt x="178" y="396"/>
                  </a:lnTo>
                  <a:lnTo>
                    <a:pt x="178" y="396"/>
                  </a:lnTo>
                  <a:lnTo>
                    <a:pt x="174" y="368"/>
                  </a:lnTo>
                  <a:lnTo>
                    <a:pt x="174" y="368"/>
                  </a:lnTo>
                  <a:lnTo>
                    <a:pt x="168" y="340"/>
                  </a:lnTo>
                  <a:lnTo>
                    <a:pt x="168" y="340"/>
                  </a:lnTo>
                  <a:lnTo>
                    <a:pt x="164" y="324"/>
                  </a:lnTo>
                  <a:lnTo>
                    <a:pt x="160" y="310"/>
                  </a:lnTo>
                  <a:lnTo>
                    <a:pt x="160" y="310"/>
                  </a:lnTo>
                  <a:lnTo>
                    <a:pt x="152" y="282"/>
                  </a:lnTo>
                  <a:lnTo>
                    <a:pt x="152" y="282"/>
                  </a:lnTo>
                  <a:lnTo>
                    <a:pt x="142" y="252"/>
                  </a:lnTo>
                  <a:lnTo>
                    <a:pt x="132" y="224"/>
                  </a:lnTo>
                  <a:lnTo>
                    <a:pt x="132" y="224"/>
                  </a:lnTo>
                  <a:lnTo>
                    <a:pt x="122" y="198"/>
                  </a:lnTo>
                  <a:lnTo>
                    <a:pt x="110" y="172"/>
                  </a:lnTo>
                  <a:lnTo>
                    <a:pt x="110" y="172"/>
                  </a:lnTo>
                  <a:lnTo>
                    <a:pt x="84" y="124"/>
                  </a:lnTo>
                  <a:lnTo>
                    <a:pt x="84" y="124"/>
                  </a:lnTo>
                  <a:lnTo>
                    <a:pt x="60" y="82"/>
                  </a:lnTo>
                  <a:lnTo>
                    <a:pt x="60" y="82"/>
                  </a:lnTo>
                  <a:lnTo>
                    <a:pt x="36" y="46"/>
                  </a:lnTo>
                  <a:lnTo>
                    <a:pt x="36" y="46"/>
                  </a:lnTo>
                  <a:lnTo>
                    <a:pt x="18" y="22"/>
                  </a:lnTo>
                  <a:lnTo>
                    <a:pt x="18" y="22"/>
                  </a:lnTo>
                  <a:lnTo>
                    <a:pt x="0" y="0"/>
                  </a:lnTo>
                  <a:lnTo>
                    <a:pt x="0" y="0"/>
                  </a:lnTo>
                  <a:close/>
                </a:path>
              </a:pathLst>
            </a:custGeom>
            <a:solidFill>
              <a:srgbClr val="473B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Roboto Slab"/>
              </a:endParaRPr>
            </a:p>
          </p:txBody>
        </p:sp>
      </p:grpSp>
      <p:grpSp>
        <p:nvGrpSpPr>
          <p:cNvPr id="59" name="Group 98"/>
          <p:cNvGrpSpPr/>
          <p:nvPr/>
        </p:nvGrpSpPr>
        <p:grpSpPr>
          <a:xfrm>
            <a:off x="3851920" y="609811"/>
            <a:ext cx="2427356" cy="2038660"/>
            <a:chOff x="5461694" y="207356"/>
            <a:chExt cx="3956732" cy="1611312"/>
          </a:xfrm>
        </p:grpSpPr>
        <p:pic>
          <p:nvPicPr>
            <p:cNvPr id="60" name="Picture 3" descr="http://www.copts-united.com/uploads/969/elde.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1694" y="207356"/>
              <a:ext cx="2111483" cy="161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Rectangle 89"/>
            <p:cNvSpPr>
              <a:spLocks noChangeArrowheads="1"/>
            </p:cNvSpPr>
            <p:nvPr/>
          </p:nvSpPr>
          <p:spPr bwMode="black">
            <a:xfrm>
              <a:off x="6919057" y="468546"/>
              <a:ext cx="2499369"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r>
                <a:rPr lang="ar-EG" altLang="en-US" sz="3600" b="1" dirty="0">
                  <a:solidFill>
                    <a:srgbClr val="FF0000"/>
                  </a:solidFill>
                  <a:latin typeface="Calibri" panose="020F0502020204030204" pitchFamily="34" charset="0"/>
                  <a:cs typeface="AL-Mohanad Bold" pitchFamily="2" charset="-78"/>
                </a:rPr>
                <a:t>قواعد </a:t>
              </a:r>
              <a:r>
                <a:rPr lang="en-US" altLang="en-US" sz="3600" b="1" dirty="0">
                  <a:solidFill>
                    <a:srgbClr val="FF0000"/>
                  </a:solidFill>
                  <a:latin typeface="Calibri" panose="020F0502020204030204" pitchFamily="34" charset="0"/>
                  <a:cs typeface="AL-Mohanad Bold" pitchFamily="2" charset="-78"/>
                </a:rPr>
                <a:t>Rules</a:t>
              </a:r>
            </a:p>
          </p:txBody>
        </p:sp>
      </p:grpSp>
      <p:pic>
        <p:nvPicPr>
          <p:cNvPr id="62" name="Picture 110" descr="PE01682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6042" y="1005897"/>
            <a:ext cx="1321932" cy="1629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صورة 62" descr="صورة تحتوي على رسم, علامة&#10;&#10;تم إنشاء الوصف تلقائياً">
            <a:extLst>
              <a:ext uri="{FF2B5EF4-FFF2-40B4-BE49-F238E27FC236}">
                <a16:creationId xmlns:a16="http://schemas.microsoft.com/office/drawing/2014/main" xmlns="" id="{FFABDA00-8AE1-4A1B-8001-80B11949A0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52927" y="2527226"/>
            <a:ext cx="1299359" cy="1732479"/>
          </a:xfrm>
          <a:prstGeom prst="rect">
            <a:avLst/>
          </a:prstGeom>
        </p:spPr>
      </p:pic>
      <p:pic>
        <p:nvPicPr>
          <p:cNvPr id="64" name="صورة 63" descr="صورة تحتوي على علامة, رسم, شارع, ساعة حائط&#10;&#10;تم إنشاء الوصف تلقائياً">
            <a:extLst>
              <a:ext uri="{FF2B5EF4-FFF2-40B4-BE49-F238E27FC236}">
                <a16:creationId xmlns:a16="http://schemas.microsoft.com/office/drawing/2014/main" xmlns="" id="{A9CE2F37-4237-44C9-B536-0EBAD93930E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02127" y="4437112"/>
            <a:ext cx="1026989" cy="1478863"/>
          </a:xfrm>
          <a:prstGeom prst="rect">
            <a:avLst/>
          </a:prstGeom>
        </p:spPr>
      </p:pic>
      <p:grpSp>
        <p:nvGrpSpPr>
          <p:cNvPr id="65" name="Group 127"/>
          <p:cNvGrpSpPr/>
          <p:nvPr/>
        </p:nvGrpSpPr>
        <p:grpSpPr>
          <a:xfrm>
            <a:off x="3927513" y="2535134"/>
            <a:ext cx="1269661" cy="1516190"/>
            <a:chOff x="735639" y="4216444"/>
            <a:chExt cx="3137103" cy="2596731"/>
          </a:xfrm>
        </p:grpSpPr>
        <p:sp>
          <p:nvSpPr>
            <p:cNvPr id="66" name="AutoShape 7"/>
            <p:cNvSpPr>
              <a:spLocks noChangeArrowheads="1"/>
            </p:cNvSpPr>
            <p:nvPr/>
          </p:nvSpPr>
          <p:spPr bwMode="auto">
            <a:xfrm>
              <a:off x="735639" y="5761837"/>
              <a:ext cx="3137103" cy="1051338"/>
            </a:xfrm>
            <a:prstGeom prst="roundRect">
              <a:avLst>
                <a:gd name="adj" fmla="val 50000"/>
              </a:avLst>
            </a:prstGeom>
            <a:ln/>
          </p:spPr>
          <p:style>
            <a:lnRef idx="2">
              <a:schemeClr val="accent6"/>
            </a:lnRef>
            <a:fillRef idx="1">
              <a:schemeClr val="lt1"/>
            </a:fillRef>
            <a:effectRef idx="0">
              <a:schemeClr val="accent6"/>
            </a:effectRef>
            <a:fontRef idx="minor">
              <a:schemeClr val="dk1"/>
            </a:fontRef>
          </p:style>
          <p:txBody>
            <a:bodyPr wrap="none" anchor="ctr"/>
            <a:lstStyle/>
            <a:p>
              <a:pPr algn="ctr"/>
              <a:r>
                <a:rPr lang="ar-SA" b="1" dirty="0">
                  <a:latin typeface="ISOCT2" panose="00000400000000000000" pitchFamily="2" charset="0"/>
                  <a:ea typeface="HY헤드라인M" pitchFamily="2" charset="-127"/>
                  <a:cs typeface="AL-Mohanad Bold" pitchFamily="2" charset="-78"/>
                </a:rPr>
                <a:t>الاستراحة </a:t>
              </a:r>
              <a:r>
                <a:rPr lang="ar-YE" b="1" dirty="0">
                  <a:latin typeface="ISOCT2" panose="00000400000000000000" pitchFamily="2" charset="0"/>
                  <a:ea typeface="HY헤드라인M" pitchFamily="2" charset="-127"/>
                  <a:cs typeface="AL-Mohanad Bold" pitchFamily="2" charset="-78"/>
                </a:rPr>
                <a:t>لك</a:t>
              </a:r>
              <a:r>
                <a:rPr lang="ar-SA" b="1" dirty="0">
                  <a:latin typeface="ISOCT2" panose="00000400000000000000" pitchFamily="2" charset="0"/>
                  <a:ea typeface="HY헤드라인M" pitchFamily="2" charset="-127"/>
                  <a:cs typeface="AL-Mohanad Bold" pitchFamily="2" charset="-78"/>
                </a:rPr>
                <a:t> ولي </a:t>
              </a:r>
            </a:p>
            <a:p>
              <a:pPr algn="ctr"/>
              <a:r>
                <a:rPr lang="ar-YE" sz="1400" b="1" dirty="0">
                  <a:latin typeface="ISOCT2" panose="00000400000000000000" pitchFamily="2" charset="0"/>
                  <a:ea typeface="HY헤드라인M" pitchFamily="2" charset="-127"/>
                  <a:cs typeface="AL-Mohanad Bold" pitchFamily="2" charset="-78"/>
                </a:rPr>
                <a:t>الالتزام بالوقت المحدد</a:t>
              </a:r>
              <a:endParaRPr lang="ar-SA" sz="1400" b="1" dirty="0">
                <a:latin typeface="ISOCT2" panose="00000400000000000000" pitchFamily="2" charset="0"/>
                <a:ea typeface="HY헤드라인M" pitchFamily="2" charset="-127"/>
                <a:cs typeface="AL-Mohanad Bold" pitchFamily="2" charset="-78"/>
              </a:endParaRPr>
            </a:p>
          </p:txBody>
        </p:sp>
        <p:pic>
          <p:nvPicPr>
            <p:cNvPr id="67" name="Picture 2" descr="ÙØªÙØ¬Ø© Ø¨Ø­Ø« Ø§ÙØµÙØ± Ø¹Ù Ø´ÙÙ ÙÙØ¬Ø§Ù Ø´Ø§Ù"/>
            <p:cNvPicPr>
              <a:picLocks noChangeAspect="1" noChangeArrowheads="1"/>
            </p:cNvPicPr>
            <p:nvPr/>
          </p:nvPicPr>
          <p:blipFill>
            <a:blip r:embed="rId6" cstate="print"/>
            <a:srcRect/>
            <a:stretch>
              <a:fillRect/>
            </a:stretch>
          </p:blipFill>
          <p:spPr bwMode="auto">
            <a:xfrm>
              <a:off x="1455407" y="4216444"/>
              <a:ext cx="1512168" cy="1610580"/>
            </a:xfrm>
            <a:prstGeom prst="rect">
              <a:avLst/>
            </a:prstGeom>
            <a:noFill/>
          </p:spPr>
        </p:pic>
      </p:grpSp>
      <p:pic>
        <p:nvPicPr>
          <p:cNvPr id="68" name="Picture 2" descr="ممنوع التحدث ممنوع منعا باتا التحدث بصوت عال التوضيح ممنوع التحدث ...">
            <a:extLst>
              <a:ext uri="{FF2B5EF4-FFF2-40B4-BE49-F238E27FC236}">
                <a16:creationId xmlns:a16="http://schemas.microsoft.com/office/drawing/2014/main" xmlns="" id="{CA341EEB-237D-4DE9-A598-B08173094F0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51405" y="4516098"/>
            <a:ext cx="1146839" cy="1412048"/>
          </a:xfrm>
          <a:prstGeom prst="rect">
            <a:avLst/>
          </a:prstGeom>
          <a:noFill/>
          <a:extLst>
            <a:ext uri="{909E8E84-426E-40DD-AFC4-6F175D3DCCD1}">
              <a14:hiddenFill xmlns:a14="http://schemas.microsoft.com/office/drawing/2010/main">
                <a:solidFill>
                  <a:srgbClr val="FFFFFF"/>
                </a:solidFill>
              </a14:hiddenFill>
            </a:ext>
          </a:extLst>
        </p:spPr>
      </p:pic>
      <p:grpSp>
        <p:nvGrpSpPr>
          <p:cNvPr id="69" name="مجموعة 68">
            <a:extLst>
              <a:ext uri="{FF2B5EF4-FFF2-40B4-BE49-F238E27FC236}">
                <a16:creationId xmlns:a16="http://schemas.microsoft.com/office/drawing/2014/main" xmlns="" id="{CEAE13ED-735B-42D0-9AF0-7292181414DD}"/>
              </a:ext>
            </a:extLst>
          </p:cNvPr>
          <p:cNvGrpSpPr/>
          <p:nvPr/>
        </p:nvGrpSpPr>
        <p:grpSpPr>
          <a:xfrm>
            <a:off x="1835696" y="4706444"/>
            <a:ext cx="1584176" cy="1221702"/>
            <a:chOff x="4489268" y="2831360"/>
            <a:chExt cx="2926525" cy="1359908"/>
          </a:xfrm>
        </p:grpSpPr>
        <p:pic>
          <p:nvPicPr>
            <p:cNvPr id="70" name="Picture 7" descr="question_mark3"/>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24766" y="2831360"/>
              <a:ext cx="1491027" cy="1288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 name="Picture 7" descr="question_mark3"/>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89268" y="2902314"/>
              <a:ext cx="1491027" cy="1288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2" name="Group 92"/>
          <p:cNvGrpSpPr>
            <a:grpSpLocks/>
          </p:cNvGrpSpPr>
          <p:nvPr/>
        </p:nvGrpSpPr>
        <p:grpSpPr bwMode="auto">
          <a:xfrm>
            <a:off x="2001788" y="2929168"/>
            <a:ext cx="1505460" cy="1730375"/>
            <a:chOff x="6973" y="1151"/>
            <a:chExt cx="1558" cy="1512"/>
          </a:xfrm>
        </p:grpSpPr>
        <p:grpSp>
          <p:nvGrpSpPr>
            <p:cNvPr id="73" name="Group 93"/>
            <p:cNvGrpSpPr>
              <a:grpSpLocks/>
            </p:cNvGrpSpPr>
            <p:nvPr/>
          </p:nvGrpSpPr>
          <p:grpSpPr bwMode="auto">
            <a:xfrm>
              <a:off x="6973" y="1151"/>
              <a:ext cx="907" cy="1484"/>
              <a:chOff x="6973" y="1151"/>
              <a:chExt cx="907" cy="1484"/>
            </a:xfrm>
          </p:grpSpPr>
          <p:sp>
            <p:nvSpPr>
              <p:cNvPr id="81" name="Freeform 94"/>
              <p:cNvSpPr>
                <a:spLocks/>
              </p:cNvSpPr>
              <p:nvPr/>
            </p:nvSpPr>
            <p:spPr bwMode="auto">
              <a:xfrm>
                <a:off x="7026" y="1267"/>
                <a:ext cx="854" cy="1034"/>
              </a:xfrm>
              <a:custGeom>
                <a:avLst/>
                <a:gdLst>
                  <a:gd name="T0" fmla="*/ 1 w 1708"/>
                  <a:gd name="T1" fmla="*/ 1 h 2068"/>
                  <a:gd name="T2" fmla="*/ 1 w 1708"/>
                  <a:gd name="T3" fmla="*/ 1 h 2068"/>
                  <a:gd name="T4" fmla="*/ 1 w 1708"/>
                  <a:gd name="T5" fmla="*/ 1 h 2068"/>
                  <a:gd name="T6" fmla="*/ 1 w 1708"/>
                  <a:gd name="T7" fmla="*/ 1 h 2068"/>
                  <a:gd name="T8" fmla="*/ 1 w 1708"/>
                  <a:gd name="T9" fmla="*/ 1 h 2068"/>
                  <a:gd name="T10" fmla="*/ 1 w 1708"/>
                  <a:gd name="T11" fmla="*/ 1 h 2068"/>
                  <a:gd name="T12" fmla="*/ 1 w 1708"/>
                  <a:gd name="T13" fmla="*/ 1 h 2068"/>
                  <a:gd name="T14" fmla="*/ 1 w 1708"/>
                  <a:gd name="T15" fmla="*/ 1 h 2068"/>
                  <a:gd name="T16" fmla="*/ 1 w 1708"/>
                  <a:gd name="T17" fmla="*/ 1 h 2068"/>
                  <a:gd name="T18" fmla="*/ 1 w 1708"/>
                  <a:gd name="T19" fmla="*/ 1 h 2068"/>
                  <a:gd name="T20" fmla="*/ 1 w 1708"/>
                  <a:gd name="T21" fmla="*/ 1 h 2068"/>
                  <a:gd name="T22" fmla="*/ 1 w 1708"/>
                  <a:gd name="T23" fmla="*/ 1 h 2068"/>
                  <a:gd name="T24" fmla="*/ 1 w 1708"/>
                  <a:gd name="T25" fmla="*/ 1 h 2068"/>
                  <a:gd name="T26" fmla="*/ 1 w 1708"/>
                  <a:gd name="T27" fmla="*/ 1 h 2068"/>
                  <a:gd name="T28" fmla="*/ 1 w 1708"/>
                  <a:gd name="T29" fmla="*/ 1 h 2068"/>
                  <a:gd name="T30" fmla="*/ 1 w 1708"/>
                  <a:gd name="T31" fmla="*/ 1 h 2068"/>
                  <a:gd name="T32" fmla="*/ 1 w 1708"/>
                  <a:gd name="T33" fmla="*/ 1 h 2068"/>
                  <a:gd name="T34" fmla="*/ 1 w 1708"/>
                  <a:gd name="T35" fmla="*/ 1 h 2068"/>
                  <a:gd name="T36" fmla="*/ 1 w 1708"/>
                  <a:gd name="T37" fmla="*/ 1 h 2068"/>
                  <a:gd name="T38" fmla="*/ 1 w 1708"/>
                  <a:gd name="T39" fmla="*/ 1 h 2068"/>
                  <a:gd name="T40" fmla="*/ 1 w 1708"/>
                  <a:gd name="T41" fmla="*/ 1 h 2068"/>
                  <a:gd name="T42" fmla="*/ 1 w 1708"/>
                  <a:gd name="T43" fmla="*/ 1 h 2068"/>
                  <a:gd name="T44" fmla="*/ 1 w 1708"/>
                  <a:gd name="T45" fmla="*/ 1 h 2068"/>
                  <a:gd name="T46" fmla="*/ 1 w 1708"/>
                  <a:gd name="T47" fmla="*/ 1 h 2068"/>
                  <a:gd name="T48" fmla="*/ 1 w 1708"/>
                  <a:gd name="T49" fmla="*/ 1 h 2068"/>
                  <a:gd name="T50" fmla="*/ 1 w 1708"/>
                  <a:gd name="T51" fmla="*/ 1 h 2068"/>
                  <a:gd name="T52" fmla="*/ 1 w 1708"/>
                  <a:gd name="T53" fmla="*/ 1 h 2068"/>
                  <a:gd name="T54" fmla="*/ 1 w 1708"/>
                  <a:gd name="T55" fmla="*/ 1 h 2068"/>
                  <a:gd name="T56" fmla="*/ 1 w 1708"/>
                  <a:gd name="T57" fmla="*/ 1 h 2068"/>
                  <a:gd name="T58" fmla="*/ 1 w 1708"/>
                  <a:gd name="T59" fmla="*/ 1 h 2068"/>
                  <a:gd name="T60" fmla="*/ 1 w 1708"/>
                  <a:gd name="T61" fmla="*/ 1 h 2068"/>
                  <a:gd name="T62" fmla="*/ 1 w 1708"/>
                  <a:gd name="T63" fmla="*/ 1 h 2068"/>
                  <a:gd name="T64" fmla="*/ 1 w 1708"/>
                  <a:gd name="T65" fmla="*/ 1 h 2068"/>
                  <a:gd name="T66" fmla="*/ 1 w 1708"/>
                  <a:gd name="T67" fmla="*/ 1 h 2068"/>
                  <a:gd name="T68" fmla="*/ 1 w 1708"/>
                  <a:gd name="T69" fmla="*/ 1 h 2068"/>
                  <a:gd name="T70" fmla="*/ 1 w 1708"/>
                  <a:gd name="T71" fmla="*/ 1 h 2068"/>
                  <a:gd name="T72" fmla="*/ 1 w 1708"/>
                  <a:gd name="T73" fmla="*/ 1 h 2068"/>
                  <a:gd name="T74" fmla="*/ 1 w 1708"/>
                  <a:gd name="T75" fmla="*/ 1 h 2068"/>
                  <a:gd name="T76" fmla="*/ 1 w 1708"/>
                  <a:gd name="T77" fmla="*/ 1 h 2068"/>
                  <a:gd name="T78" fmla="*/ 1 w 1708"/>
                  <a:gd name="T79" fmla="*/ 1 h 2068"/>
                  <a:gd name="T80" fmla="*/ 1 w 1708"/>
                  <a:gd name="T81" fmla="*/ 1 h 2068"/>
                  <a:gd name="T82" fmla="*/ 1 w 1708"/>
                  <a:gd name="T83" fmla="*/ 1 h 2068"/>
                  <a:gd name="T84" fmla="*/ 1 w 1708"/>
                  <a:gd name="T85" fmla="*/ 1 h 2068"/>
                  <a:gd name="T86" fmla="*/ 1 w 1708"/>
                  <a:gd name="T87" fmla="*/ 1 h 2068"/>
                  <a:gd name="T88" fmla="*/ 1 w 1708"/>
                  <a:gd name="T89" fmla="*/ 1 h 2068"/>
                  <a:gd name="T90" fmla="*/ 1 w 1708"/>
                  <a:gd name="T91" fmla="*/ 1 h 2068"/>
                  <a:gd name="T92" fmla="*/ 1 w 1708"/>
                  <a:gd name="T93" fmla="*/ 1 h 2068"/>
                  <a:gd name="T94" fmla="*/ 1 w 1708"/>
                  <a:gd name="T95" fmla="*/ 1 h 2068"/>
                  <a:gd name="T96" fmla="*/ 1 w 1708"/>
                  <a:gd name="T97" fmla="*/ 1 h 2068"/>
                  <a:gd name="T98" fmla="*/ 1 w 1708"/>
                  <a:gd name="T99" fmla="*/ 1 h 2068"/>
                  <a:gd name="T100" fmla="*/ 1 w 1708"/>
                  <a:gd name="T101" fmla="*/ 1 h 2068"/>
                  <a:gd name="T102" fmla="*/ 1 w 1708"/>
                  <a:gd name="T103" fmla="*/ 1 h 2068"/>
                  <a:gd name="T104" fmla="*/ 1 w 1708"/>
                  <a:gd name="T105" fmla="*/ 1 h 2068"/>
                  <a:gd name="T106" fmla="*/ 1 w 1708"/>
                  <a:gd name="T107" fmla="*/ 1 h 2068"/>
                  <a:gd name="T108" fmla="*/ 1 w 1708"/>
                  <a:gd name="T109" fmla="*/ 1 h 2068"/>
                  <a:gd name="T110" fmla="*/ 1 w 1708"/>
                  <a:gd name="T111" fmla="*/ 1 h 2068"/>
                  <a:gd name="T112" fmla="*/ 1 w 1708"/>
                  <a:gd name="T113" fmla="*/ 1 h 2068"/>
                  <a:gd name="T114" fmla="*/ 1 w 1708"/>
                  <a:gd name="T115" fmla="*/ 0 h 206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708"/>
                  <a:gd name="T175" fmla="*/ 0 h 2068"/>
                  <a:gd name="T176" fmla="*/ 1708 w 1708"/>
                  <a:gd name="T177" fmla="*/ 2068 h 206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708" h="2068">
                    <a:moveTo>
                      <a:pt x="1179" y="57"/>
                    </a:moveTo>
                    <a:lnTo>
                      <a:pt x="1242" y="342"/>
                    </a:lnTo>
                    <a:lnTo>
                      <a:pt x="1303" y="566"/>
                    </a:lnTo>
                    <a:lnTo>
                      <a:pt x="1384" y="810"/>
                    </a:lnTo>
                    <a:lnTo>
                      <a:pt x="1453" y="991"/>
                    </a:lnTo>
                    <a:lnTo>
                      <a:pt x="1528" y="1165"/>
                    </a:lnTo>
                    <a:lnTo>
                      <a:pt x="1571" y="1271"/>
                    </a:lnTo>
                    <a:lnTo>
                      <a:pt x="1242" y="1488"/>
                    </a:lnTo>
                    <a:lnTo>
                      <a:pt x="961" y="1670"/>
                    </a:lnTo>
                    <a:lnTo>
                      <a:pt x="725" y="1820"/>
                    </a:lnTo>
                    <a:lnTo>
                      <a:pt x="586" y="1932"/>
                    </a:lnTo>
                    <a:lnTo>
                      <a:pt x="550" y="1926"/>
                    </a:lnTo>
                    <a:lnTo>
                      <a:pt x="499" y="1851"/>
                    </a:lnTo>
                    <a:lnTo>
                      <a:pt x="419" y="1476"/>
                    </a:lnTo>
                    <a:lnTo>
                      <a:pt x="275" y="1077"/>
                    </a:lnTo>
                    <a:lnTo>
                      <a:pt x="138" y="798"/>
                    </a:lnTo>
                    <a:lnTo>
                      <a:pt x="157" y="754"/>
                    </a:lnTo>
                    <a:lnTo>
                      <a:pt x="507" y="560"/>
                    </a:lnTo>
                    <a:lnTo>
                      <a:pt x="774" y="399"/>
                    </a:lnTo>
                    <a:lnTo>
                      <a:pt x="1011" y="269"/>
                    </a:lnTo>
                    <a:lnTo>
                      <a:pt x="1166" y="137"/>
                    </a:lnTo>
                    <a:lnTo>
                      <a:pt x="1142" y="106"/>
                    </a:lnTo>
                    <a:lnTo>
                      <a:pt x="1079" y="100"/>
                    </a:lnTo>
                    <a:lnTo>
                      <a:pt x="1061" y="106"/>
                    </a:lnTo>
                    <a:lnTo>
                      <a:pt x="1042" y="118"/>
                    </a:lnTo>
                    <a:lnTo>
                      <a:pt x="1036" y="137"/>
                    </a:lnTo>
                    <a:lnTo>
                      <a:pt x="1030" y="157"/>
                    </a:lnTo>
                    <a:lnTo>
                      <a:pt x="1018" y="175"/>
                    </a:lnTo>
                    <a:lnTo>
                      <a:pt x="998" y="187"/>
                    </a:lnTo>
                    <a:lnTo>
                      <a:pt x="979" y="187"/>
                    </a:lnTo>
                    <a:lnTo>
                      <a:pt x="961" y="187"/>
                    </a:lnTo>
                    <a:lnTo>
                      <a:pt x="942" y="181"/>
                    </a:lnTo>
                    <a:lnTo>
                      <a:pt x="924" y="181"/>
                    </a:lnTo>
                    <a:lnTo>
                      <a:pt x="904" y="193"/>
                    </a:lnTo>
                    <a:lnTo>
                      <a:pt x="904" y="212"/>
                    </a:lnTo>
                    <a:lnTo>
                      <a:pt x="892" y="230"/>
                    </a:lnTo>
                    <a:lnTo>
                      <a:pt x="873" y="249"/>
                    </a:lnTo>
                    <a:lnTo>
                      <a:pt x="855" y="269"/>
                    </a:lnTo>
                    <a:lnTo>
                      <a:pt x="837" y="269"/>
                    </a:lnTo>
                    <a:lnTo>
                      <a:pt x="812" y="269"/>
                    </a:lnTo>
                    <a:lnTo>
                      <a:pt x="792" y="269"/>
                    </a:lnTo>
                    <a:lnTo>
                      <a:pt x="774" y="255"/>
                    </a:lnTo>
                    <a:lnTo>
                      <a:pt x="755" y="263"/>
                    </a:lnTo>
                    <a:lnTo>
                      <a:pt x="737" y="275"/>
                    </a:lnTo>
                    <a:lnTo>
                      <a:pt x="725" y="293"/>
                    </a:lnTo>
                    <a:lnTo>
                      <a:pt x="712" y="312"/>
                    </a:lnTo>
                    <a:lnTo>
                      <a:pt x="706" y="330"/>
                    </a:lnTo>
                    <a:lnTo>
                      <a:pt x="686" y="348"/>
                    </a:lnTo>
                    <a:lnTo>
                      <a:pt x="668" y="348"/>
                    </a:lnTo>
                    <a:lnTo>
                      <a:pt x="649" y="348"/>
                    </a:lnTo>
                    <a:lnTo>
                      <a:pt x="631" y="342"/>
                    </a:lnTo>
                    <a:lnTo>
                      <a:pt x="613" y="342"/>
                    </a:lnTo>
                    <a:lnTo>
                      <a:pt x="593" y="355"/>
                    </a:lnTo>
                    <a:lnTo>
                      <a:pt x="574" y="381"/>
                    </a:lnTo>
                    <a:lnTo>
                      <a:pt x="568" y="399"/>
                    </a:lnTo>
                    <a:lnTo>
                      <a:pt x="556" y="417"/>
                    </a:lnTo>
                    <a:lnTo>
                      <a:pt x="531" y="430"/>
                    </a:lnTo>
                    <a:lnTo>
                      <a:pt x="513" y="430"/>
                    </a:lnTo>
                    <a:lnTo>
                      <a:pt x="493" y="411"/>
                    </a:lnTo>
                    <a:lnTo>
                      <a:pt x="474" y="411"/>
                    </a:lnTo>
                    <a:lnTo>
                      <a:pt x="456" y="411"/>
                    </a:lnTo>
                    <a:lnTo>
                      <a:pt x="438" y="411"/>
                    </a:lnTo>
                    <a:lnTo>
                      <a:pt x="419" y="430"/>
                    </a:lnTo>
                    <a:lnTo>
                      <a:pt x="407" y="448"/>
                    </a:lnTo>
                    <a:lnTo>
                      <a:pt x="399" y="468"/>
                    </a:lnTo>
                    <a:lnTo>
                      <a:pt x="387" y="487"/>
                    </a:lnTo>
                    <a:lnTo>
                      <a:pt x="381" y="505"/>
                    </a:lnTo>
                    <a:lnTo>
                      <a:pt x="362" y="511"/>
                    </a:lnTo>
                    <a:lnTo>
                      <a:pt x="344" y="511"/>
                    </a:lnTo>
                    <a:lnTo>
                      <a:pt x="326" y="505"/>
                    </a:lnTo>
                    <a:lnTo>
                      <a:pt x="313" y="523"/>
                    </a:lnTo>
                    <a:lnTo>
                      <a:pt x="293" y="536"/>
                    </a:lnTo>
                    <a:lnTo>
                      <a:pt x="281" y="560"/>
                    </a:lnTo>
                    <a:lnTo>
                      <a:pt x="269" y="580"/>
                    </a:lnTo>
                    <a:lnTo>
                      <a:pt x="244" y="580"/>
                    </a:lnTo>
                    <a:lnTo>
                      <a:pt x="226" y="580"/>
                    </a:lnTo>
                    <a:lnTo>
                      <a:pt x="207" y="566"/>
                    </a:lnTo>
                    <a:lnTo>
                      <a:pt x="188" y="566"/>
                    </a:lnTo>
                    <a:lnTo>
                      <a:pt x="169" y="580"/>
                    </a:lnTo>
                    <a:lnTo>
                      <a:pt x="169" y="605"/>
                    </a:lnTo>
                    <a:lnTo>
                      <a:pt x="169" y="623"/>
                    </a:lnTo>
                    <a:lnTo>
                      <a:pt x="163" y="642"/>
                    </a:lnTo>
                    <a:lnTo>
                      <a:pt x="151" y="660"/>
                    </a:lnTo>
                    <a:lnTo>
                      <a:pt x="132" y="660"/>
                    </a:lnTo>
                    <a:lnTo>
                      <a:pt x="114" y="660"/>
                    </a:lnTo>
                    <a:lnTo>
                      <a:pt x="94" y="654"/>
                    </a:lnTo>
                    <a:lnTo>
                      <a:pt x="76" y="648"/>
                    </a:lnTo>
                    <a:lnTo>
                      <a:pt x="57" y="648"/>
                    </a:lnTo>
                    <a:lnTo>
                      <a:pt x="33" y="648"/>
                    </a:lnTo>
                    <a:lnTo>
                      <a:pt x="14" y="660"/>
                    </a:lnTo>
                    <a:lnTo>
                      <a:pt x="0" y="680"/>
                    </a:lnTo>
                    <a:lnTo>
                      <a:pt x="0" y="698"/>
                    </a:lnTo>
                    <a:lnTo>
                      <a:pt x="0" y="717"/>
                    </a:lnTo>
                    <a:lnTo>
                      <a:pt x="8" y="735"/>
                    </a:lnTo>
                    <a:lnTo>
                      <a:pt x="33" y="754"/>
                    </a:lnTo>
                    <a:lnTo>
                      <a:pt x="51" y="760"/>
                    </a:lnTo>
                    <a:lnTo>
                      <a:pt x="63" y="780"/>
                    </a:lnTo>
                    <a:lnTo>
                      <a:pt x="57" y="798"/>
                    </a:lnTo>
                    <a:lnTo>
                      <a:pt x="45" y="816"/>
                    </a:lnTo>
                    <a:lnTo>
                      <a:pt x="33" y="835"/>
                    </a:lnTo>
                    <a:lnTo>
                      <a:pt x="33" y="853"/>
                    </a:lnTo>
                    <a:lnTo>
                      <a:pt x="33" y="872"/>
                    </a:lnTo>
                    <a:lnTo>
                      <a:pt x="51" y="885"/>
                    </a:lnTo>
                    <a:lnTo>
                      <a:pt x="69" y="898"/>
                    </a:lnTo>
                    <a:lnTo>
                      <a:pt x="88" y="910"/>
                    </a:lnTo>
                    <a:lnTo>
                      <a:pt x="108" y="922"/>
                    </a:lnTo>
                    <a:lnTo>
                      <a:pt x="114" y="947"/>
                    </a:lnTo>
                    <a:lnTo>
                      <a:pt x="100" y="965"/>
                    </a:lnTo>
                    <a:lnTo>
                      <a:pt x="88" y="991"/>
                    </a:lnTo>
                    <a:lnTo>
                      <a:pt x="82" y="1010"/>
                    </a:lnTo>
                    <a:lnTo>
                      <a:pt x="82" y="1034"/>
                    </a:lnTo>
                    <a:lnTo>
                      <a:pt x="94" y="1053"/>
                    </a:lnTo>
                    <a:lnTo>
                      <a:pt x="114" y="1053"/>
                    </a:lnTo>
                    <a:lnTo>
                      <a:pt x="132" y="1059"/>
                    </a:lnTo>
                    <a:lnTo>
                      <a:pt x="151" y="1065"/>
                    </a:lnTo>
                    <a:lnTo>
                      <a:pt x="169" y="1077"/>
                    </a:lnTo>
                    <a:lnTo>
                      <a:pt x="207" y="1083"/>
                    </a:lnTo>
                    <a:lnTo>
                      <a:pt x="232" y="1103"/>
                    </a:lnTo>
                    <a:lnTo>
                      <a:pt x="238" y="1122"/>
                    </a:lnTo>
                    <a:lnTo>
                      <a:pt x="232" y="1140"/>
                    </a:lnTo>
                    <a:lnTo>
                      <a:pt x="226" y="1159"/>
                    </a:lnTo>
                    <a:lnTo>
                      <a:pt x="220" y="1177"/>
                    </a:lnTo>
                    <a:lnTo>
                      <a:pt x="207" y="1197"/>
                    </a:lnTo>
                    <a:lnTo>
                      <a:pt x="207" y="1215"/>
                    </a:lnTo>
                    <a:lnTo>
                      <a:pt x="214" y="1234"/>
                    </a:lnTo>
                    <a:lnTo>
                      <a:pt x="238" y="1258"/>
                    </a:lnTo>
                    <a:lnTo>
                      <a:pt x="250" y="1277"/>
                    </a:lnTo>
                    <a:lnTo>
                      <a:pt x="263" y="1297"/>
                    </a:lnTo>
                    <a:lnTo>
                      <a:pt x="263" y="1315"/>
                    </a:lnTo>
                    <a:lnTo>
                      <a:pt x="257" y="1340"/>
                    </a:lnTo>
                    <a:lnTo>
                      <a:pt x="250" y="1364"/>
                    </a:lnTo>
                    <a:lnTo>
                      <a:pt x="244" y="1383"/>
                    </a:lnTo>
                    <a:lnTo>
                      <a:pt x="244" y="1403"/>
                    </a:lnTo>
                    <a:lnTo>
                      <a:pt x="257" y="1427"/>
                    </a:lnTo>
                    <a:lnTo>
                      <a:pt x="275" y="1439"/>
                    </a:lnTo>
                    <a:lnTo>
                      <a:pt x="300" y="1452"/>
                    </a:lnTo>
                    <a:lnTo>
                      <a:pt x="350" y="1464"/>
                    </a:lnTo>
                    <a:lnTo>
                      <a:pt x="369" y="1470"/>
                    </a:lnTo>
                    <a:lnTo>
                      <a:pt x="350" y="1488"/>
                    </a:lnTo>
                    <a:lnTo>
                      <a:pt x="332" y="1508"/>
                    </a:lnTo>
                    <a:lnTo>
                      <a:pt x="307" y="1533"/>
                    </a:lnTo>
                    <a:lnTo>
                      <a:pt x="293" y="1558"/>
                    </a:lnTo>
                    <a:lnTo>
                      <a:pt x="293" y="1582"/>
                    </a:lnTo>
                    <a:lnTo>
                      <a:pt x="338" y="1608"/>
                    </a:lnTo>
                    <a:lnTo>
                      <a:pt x="375" y="1645"/>
                    </a:lnTo>
                    <a:lnTo>
                      <a:pt x="393" y="1657"/>
                    </a:lnTo>
                    <a:lnTo>
                      <a:pt x="407" y="1676"/>
                    </a:lnTo>
                    <a:lnTo>
                      <a:pt x="413" y="1694"/>
                    </a:lnTo>
                    <a:lnTo>
                      <a:pt x="399" y="1714"/>
                    </a:lnTo>
                    <a:lnTo>
                      <a:pt x="387" y="1739"/>
                    </a:lnTo>
                    <a:lnTo>
                      <a:pt x="381" y="1763"/>
                    </a:lnTo>
                    <a:lnTo>
                      <a:pt x="381" y="1782"/>
                    </a:lnTo>
                    <a:lnTo>
                      <a:pt x="399" y="1800"/>
                    </a:lnTo>
                    <a:lnTo>
                      <a:pt x="419" y="1806"/>
                    </a:lnTo>
                    <a:lnTo>
                      <a:pt x="438" y="1820"/>
                    </a:lnTo>
                    <a:lnTo>
                      <a:pt x="450" y="1838"/>
                    </a:lnTo>
                    <a:lnTo>
                      <a:pt x="444" y="1857"/>
                    </a:lnTo>
                    <a:lnTo>
                      <a:pt x="438" y="1875"/>
                    </a:lnTo>
                    <a:lnTo>
                      <a:pt x="431" y="1894"/>
                    </a:lnTo>
                    <a:lnTo>
                      <a:pt x="431" y="1912"/>
                    </a:lnTo>
                    <a:lnTo>
                      <a:pt x="431" y="1938"/>
                    </a:lnTo>
                    <a:lnTo>
                      <a:pt x="431" y="1963"/>
                    </a:lnTo>
                    <a:lnTo>
                      <a:pt x="444" y="1981"/>
                    </a:lnTo>
                    <a:lnTo>
                      <a:pt x="456" y="1999"/>
                    </a:lnTo>
                    <a:lnTo>
                      <a:pt x="474" y="2006"/>
                    </a:lnTo>
                    <a:lnTo>
                      <a:pt x="493" y="1999"/>
                    </a:lnTo>
                    <a:lnTo>
                      <a:pt x="513" y="1999"/>
                    </a:lnTo>
                    <a:lnTo>
                      <a:pt x="531" y="1999"/>
                    </a:lnTo>
                    <a:lnTo>
                      <a:pt x="550" y="2012"/>
                    </a:lnTo>
                    <a:lnTo>
                      <a:pt x="562" y="2038"/>
                    </a:lnTo>
                    <a:lnTo>
                      <a:pt x="568" y="2062"/>
                    </a:lnTo>
                    <a:lnTo>
                      <a:pt x="586" y="2068"/>
                    </a:lnTo>
                    <a:lnTo>
                      <a:pt x="606" y="2068"/>
                    </a:lnTo>
                    <a:lnTo>
                      <a:pt x="625" y="2068"/>
                    </a:lnTo>
                    <a:lnTo>
                      <a:pt x="643" y="2068"/>
                    </a:lnTo>
                    <a:lnTo>
                      <a:pt x="662" y="2062"/>
                    </a:lnTo>
                    <a:lnTo>
                      <a:pt x="668" y="2044"/>
                    </a:lnTo>
                    <a:lnTo>
                      <a:pt x="692" y="2032"/>
                    </a:lnTo>
                    <a:lnTo>
                      <a:pt x="712" y="2012"/>
                    </a:lnTo>
                    <a:lnTo>
                      <a:pt x="718" y="1987"/>
                    </a:lnTo>
                    <a:lnTo>
                      <a:pt x="718" y="1969"/>
                    </a:lnTo>
                    <a:lnTo>
                      <a:pt x="725" y="1950"/>
                    </a:lnTo>
                    <a:lnTo>
                      <a:pt x="731" y="1932"/>
                    </a:lnTo>
                    <a:lnTo>
                      <a:pt x="755" y="1912"/>
                    </a:lnTo>
                    <a:lnTo>
                      <a:pt x="774" y="1906"/>
                    </a:lnTo>
                    <a:lnTo>
                      <a:pt x="792" y="1920"/>
                    </a:lnTo>
                    <a:lnTo>
                      <a:pt x="806" y="1938"/>
                    </a:lnTo>
                    <a:lnTo>
                      <a:pt x="824" y="1938"/>
                    </a:lnTo>
                    <a:lnTo>
                      <a:pt x="843" y="1926"/>
                    </a:lnTo>
                    <a:lnTo>
                      <a:pt x="855" y="1906"/>
                    </a:lnTo>
                    <a:lnTo>
                      <a:pt x="855" y="1887"/>
                    </a:lnTo>
                    <a:lnTo>
                      <a:pt x="849" y="1869"/>
                    </a:lnTo>
                    <a:lnTo>
                      <a:pt x="849" y="1851"/>
                    </a:lnTo>
                    <a:lnTo>
                      <a:pt x="1441" y="1458"/>
                    </a:lnTo>
                    <a:lnTo>
                      <a:pt x="1472" y="1502"/>
                    </a:lnTo>
                    <a:lnTo>
                      <a:pt x="1490" y="1508"/>
                    </a:lnTo>
                    <a:lnTo>
                      <a:pt x="1510" y="1508"/>
                    </a:lnTo>
                    <a:lnTo>
                      <a:pt x="1516" y="1488"/>
                    </a:lnTo>
                    <a:lnTo>
                      <a:pt x="1522" y="1470"/>
                    </a:lnTo>
                    <a:lnTo>
                      <a:pt x="1541" y="1458"/>
                    </a:lnTo>
                    <a:lnTo>
                      <a:pt x="1565" y="1446"/>
                    </a:lnTo>
                    <a:lnTo>
                      <a:pt x="1584" y="1446"/>
                    </a:lnTo>
                    <a:lnTo>
                      <a:pt x="1602" y="1446"/>
                    </a:lnTo>
                    <a:lnTo>
                      <a:pt x="1622" y="1439"/>
                    </a:lnTo>
                    <a:lnTo>
                      <a:pt x="1640" y="1421"/>
                    </a:lnTo>
                    <a:lnTo>
                      <a:pt x="1634" y="1403"/>
                    </a:lnTo>
                    <a:lnTo>
                      <a:pt x="1634" y="1383"/>
                    </a:lnTo>
                    <a:lnTo>
                      <a:pt x="1659" y="1370"/>
                    </a:lnTo>
                    <a:lnTo>
                      <a:pt x="1677" y="1370"/>
                    </a:lnTo>
                    <a:lnTo>
                      <a:pt x="1696" y="1370"/>
                    </a:lnTo>
                    <a:lnTo>
                      <a:pt x="1708" y="1352"/>
                    </a:lnTo>
                    <a:lnTo>
                      <a:pt x="1708" y="1334"/>
                    </a:lnTo>
                    <a:lnTo>
                      <a:pt x="1708" y="1315"/>
                    </a:lnTo>
                    <a:lnTo>
                      <a:pt x="1708" y="1297"/>
                    </a:lnTo>
                    <a:lnTo>
                      <a:pt x="1708" y="1271"/>
                    </a:lnTo>
                    <a:lnTo>
                      <a:pt x="1702" y="1252"/>
                    </a:lnTo>
                    <a:lnTo>
                      <a:pt x="1683" y="1234"/>
                    </a:lnTo>
                    <a:lnTo>
                      <a:pt x="1659" y="1222"/>
                    </a:lnTo>
                    <a:lnTo>
                      <a:pt x="1640" y="1209"/>
                    </a:lnTo>
                    <a:lnTo>
                      <a:pt x="1628" y="1191"/>
                    </a:lnTo>
                    <a:lnTo>
                      <a:pt x="1628" y="1171"/>
                    </a:lnTo>
                    <a:lnTo>
                      <a:pt x="1628" y="1152"/>
                    </a:lnTo>
                    <a:lnTo>
                      <a:pt x="1640" y="1134"/>
                    </a:lnTo>
                    <a:lnTo>
                      <a:pt x="1640" y="1109"/>
                    </a:lnTo>
                    <a:lnTo>
                      <a:pt x="1628" y="1091"/>
                    </a:lnTo>
                    <a:lnTo>
                      <a:pt x="1610" y="1077"/>
                    </a:lnTo>
                    <a:lnTo>
                      <a:pt x="1590" y="1071"/>
                    </a:lnTo>
                    <a:lnTo>
                      <a:pt x="1571" y="1065"/>
                    </a:lnTo>
                    <a:lnTo>
                      <a:pt x="1565" y="1047"/>
                    </a:lnTo>
                    <a:lnTo>
                      <a:pt x="1565" y="1028"/>
                    </a:lnTo>
                    <a:lnTo>
                      <a:pt x="1571" y="1010"/>
                    </a:lnTo>
                    <a:lnTo>
                      <a:pt x="1565" y="991"/>
                    </a:lnTo>
                    <a:lnTo>
                      <a:pt x="1565" y="953"/>
                    </a:lnTo>
                    <a:lnTo>
                      <a:pt x="1559" y="928"/>
                    </a:lnTo>
                    <a:lnTo>
                      <a:pt x="1541" y="922"/>
                    </a:lnTo>
                    <a:lnTo>
                      <a:pt x="1522" y="916"/>
                    </a:lnTo>
                    <a:lnTo>
                      <a:pt x="1502" y="904"/>
                    </a:lnTo>
                    <a:lnTo>
                      <a:pt x="1496" y="885"/>
                    </a:lnTo>
                    <a:lnTo>
                      <a:pt x="1496" y="866"/>
                    </a:lnTo>
                    <a:lnTo>
                      <a:pt x="1502" y="847"/>
                    </a:lnTo>
                    <a:lnTo>
                      <a:pt x="1516" y="829"/>
                    </a:lnTo>
                    <a:lnTo>
                      <a:pt x="1516" y="804"/>
                    </a:lnTo>
                    <a:lnTo>
                      <a:pt x="1516" y="786"/>
                    </a:lnTo>
                    <a:lnTo>
                      <a:pt x="1496" y="766"/>
                    </a:lnTo>
                    <a:lnTo>
                      <a:pt x="1478" y="754"/>
                    </a:lnTo>
                    <a:lnTo>
                      <a:pt x="1453" y="735"/>
                    </a:lnTo>
                    <a:lnTo>
                      <a:pt x="1435" y="729"/>
                    </a:lnTo>
                    <a:lnTo>
                      <a:pt x="1416" y="711"/>
                    </a:lnTo>
                    <a:lnTo>
                      <a:pt x="1410" y="692"/>
                    </a:lnTo>
                    <a:lnTo>
                      <a:pt x="1416" y="674"/>
                    </a:lnTo>
                    <a:lnTo>
                      <a:pt x="1423" y="654"/>
                    </a:lnTo>
                    <a:lnTo>
                      <a:pt x="1423" y="635"/>
                    </a:lnTo>
                    <a:lnTo>
                      <a:pt x="1429" y="617"/>
                    </a:lnTo>
                    <a:lnTo>
                      <a:pt x="1429" y="599"/>
                    </a:lnTo>
                    <a:lnTo>
                      <a:pt x="1423" y="580"/>
                    </a:lnTo>
                    <a:lnTo>
                      <a:pt x="1423" y="560"/>
                    </a:lnTo>
                    <a:lnTo>
                      <a:pt x="1397" y="542"/>
                    </a:lnTo>
                    <a:lnTo>
                      <a:pt x="1378" y="530"/>
                    </a:lnTo>
                    <a:lnTo>
                      <a:pt x="1360" y="523"/>
                    </a:lnTo>
                    <a:lnTo>
                      <a:pt x="1360" y="505"/>
                    </a:lnTo>
                    <a:lnTo>
                      <a:pt x="1360" y="487"/>
                    </a:lnTo>
                    <a:lnTo>
                      <a:pt x="1360" y="468"/>
                    </a:lnTo>
                    <a:lnTo>
                      <a:pt x="1360" y="448"/>
                    </a:lnTo>
                    <a:lnTo>
                      <a:pt x="1366" y="424"/>
                    </a:lnTo>
                    <a:lnTo>
                      <a:pt x="1360" y="405"/>
                    </a:lnTo>
                    <a:lnTo>
                      <a:pt x="1347" y="387"/>
                    </a:lnTo>
                    <a:lnTo>
                      <a:pt x="1329" y="375"/>
                    </a:lnTo>
                    <a:lnTo>
                      <a:pt x="1311" y="368"/>
                    </a:lnTo>
                    <a:lnTo>
                      <a:pt x="1311" y="348"/>
                    </a:lnTo>
                    <a:lnTo>
                      <a:pt x="1311" y="330"/>
                    </a:lnTo>
                    <a:lnTo>
                      <a:pt x="1317" y="312"/>
                    </a:lnTo>
                    <a:lnTo>
                      <a:pt x="1323" y="293"/>
                    </a:lnTo>
                    <a:lnTo>
                      <a:pt x="1323" y="275"/>
                    </a:lnTo>
                    <a:lnTo>
                      <a:pt x="1323" y="255"/>
                    </a:lnTo>
                    <a:lnTo>
                      <a:pt x="1317" y="236"/>
                    </a:lnTo>
                    <a:lnTo>
                      <a:pt x="1297" y="224"/>
                    </a:lnTo>
                    <a:lnTo>
                      <a:pt x="1278" y="206"/>
                    </a:lnTo>
                    <a:lnTo>
                      <a:pt x="1260" y="193"/>
                    </a:lnTo>
                    <a:lnTo>
                      <a:pt x="1272" y="169"/>
                    </a:lnTo>
                    <a:lnTo>
                      <a:pt x="1272" y="149"/>
                    </a:lnTo>
                    <a:lnTo>
                      <a:pt x="1272" y="131"/>
                    </a:lnTo>
                    <a:lnTo>
                      <a:pt x="1278" y="112"/>
                    </a:lnTo>
                    <a:lnTo>
                      <a:pt x="1291" y="94"/>
                    </a:lnTo>
                    <a:lnTo>
                      <a:pt x="1291" y="69"/>
                    </a:lnTo>
                    <a:lnTo>
                      <a:pt x="1285" y="49"/>
                    </a:lnTo>
                    <a:lnTo>
                      <a:pt x="1278" y="31"/>
                    </a:lnTo>
                    <a:lnTo>
                      <a:pt x="1266" y="12"/>
                    </a:lnTo>
                    <a:lnTo>
                      <a:pt x="1248" y="6"/>
                    </a:lnTo>
                    <a:lnTo>
                      <a:pt x="1229" y="0"/>
                    </a:lnTo>
                    <a:lnTo>
                      <a:pt x="1211" y="0"/>
                    </a:lnTo>
                    <a:lnTo>
                      <a:pt x="1191" y="12"/>
                    </a:lnTo>
                    <a:lnTo>
                      <a:pt x="1173" y="25"/>
                    </a:lnTo>
                    <a:lnTo>
                      <a:pt x="1179"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YE" sz="900"/>
              </a:p>
            </p:txBody>
          </p:sp>
          <p:sp>
            <p:nvSpPr>
              <p:cNvPr id="82" name="Freeform 95"/>
              <p:cNvSpPr>
                <a:spLocks/>
              </p:cNvSpPr>
              <p:nvPr/>
            </p:nvSpPr>
            <p:spPr bwMode="auto">
              <a:xfrm>
                <a:off x="7167" y="1414"/>
                <a:ext cx="588" cy="735"/>
              </a:xfrm>
              <a:custGeom>
                <a:avLst/>
                <a:gdLst>
                  <a:gd name="T0" fmla="*/ 0 w 1177"/>
                  <a:gd name="T1" fmla="*/ 0 h 1470"/>
                  <a:gd name="T2" fmla="*/ 0 w 1177"/>
                  <a:gd name="T3" fmla="*/ 1 h 1470"/>
                  <a:gd name="T4" fmla="*/ 0 w 1177"/>
                  <a:gd name="T5" fmla="*/ 1 h 1470"/>
                  <a:gd name="T6" fmla="*/ 0 w 1177"/>
                  <a:gd name="T7" fmla="*/ 1 h 1470"/>
                  <a:gd name="T8" fmla="*/ 0 w 1177"/>
                  <a:gd name="T9" fmla="*/ 1 h 1470"/>
                  <a:gd name="T10" fmla="*/ 0 w 1177"/>
                  <a:gd name="T11" fmla="*/ 1 h 1470"/>
                  <a:gd name="T12" fmla="*/ 0 w 1177"/>
                  <a:gd name="T13" fmla="*/ 1 h 1470"/>
                  <a:gd name="T14" fmla="*/ 0 w 1177"/>
                  <a:gd name="T15" fmla="*/ 1 h 1470"/>
                  <a:gd name="T16" fmla="*/ 0 w 1177"/>
                  <a:gd name="T17" fmla="*/ 1 h 1470"/>
                  <a:gd name="T18" fmla="*/ 0 w 1177"/>
                  <a:gd name="T19" fmla="*/ 1 h 1470"/>
                  <a:gd name="T20" fmla="*/ 0 w 1177"/>
                  <a:gd name="T21" fmla="*/ 1 h 1470"/>
                  <a:gd name="T22" fmla="*/ 0 w 1177"/>
                  <a:gd name="T23" fmla="*/ 1 h 1470"/>
                  <a:gd name="T24" fmla="*/ 0 w 1177"/>
                  <a:gd name="T25" fmla="*/ 1 h 1470"/>
                  <a:gd name="T26" fmla="*/ 0 w 1177"/>
                  <a:gd name="T27" fmla="*/ 1 h 1470"/>
                  <a:gd name="T28" fmla="*/ 0 w 1177"/>
                  <a:gd name="T29" fmla="*/ 1 h 1470"/>
                  <a:gd name="T30" fmla="*/ 0 w 1177"/>
                  <a:gd name="T31" fmla="*/ 1 h 1470"/>
                  <a:gd name="T32" fmla="*/ 0 w 1177"/>
                  <a:gd name="T33" fmla="*/ 1 h 1470"/>
                  <a:gd name="T34" fmla="*/ 0 w 1177"/>
                  <a:gd name="T35" fmla="*/ 1 h 1470"/>
                  <a:gd name="T36" fmla="*/ 0 w 1177"/>
                  <a:gd name="T37" fmla="*/ 1 h 1470"/>
                  <a:gd name="T38" fmla="*/ 0 w 1177"/>
                  <a:gd name="T39" fmla="*/ 1 h 1470"/>
                  <a:gd name="T40" fmla="*/ 0 w 1177"/>
                  <a:gd name="T41" fmla="*/ 1 h 1470"/>
                  <a:gd name="T42" fmla="*/ 0 w 1177"/>
                  <a:gd name="T43" fmla="*/ 1 h 1470"/>
                  <a:gd name="T44" fmla="*/ 0 w 1177"/>
                  <a:gd name="T45" fmla="*/ 1 h 1470"/>
                  <a:gd name="T46" fmla="*/ 0 w 1177"/>
                  <a:gd name="T47" fmla="*/ 1 h 1470"/>
                  <a:gd name="T48" fmla="*/ 0 w 1177"/>
                  <a:gd name="T49" fmla="*/ 1 h 1470"/>
                  <a:gd name="T50" fmla="*/ 0 w 1177"/>
                  <a:gd name="T51" fmla="*/ 1 h 1470"/>
                  <a:gd name="T52" fmla="*/ 0 w 1177"/>
                  <a:gd name="T53" fmla="*/ 1 h 1470"/>
                  <a:gd name="T54" fmla="*/ 0 w 1177"/>
                  <a:gd name="T55" fmla="*/ 1 h 1470"/>
                  <a:gd name="T56" fmla="*/ 0 w 1177"/>
                  <a:gd name="T57" fmla="*/ 1 h 1470"/>
                  <a:gd name="T58" fmla="*/ 0 w 1177"/>
                  <a:gd name="T59" fmla="*/ 1 h 1470"/>
                  <a:gd name="T60" fmla="*/ 0 w 1177"/>
                  <a:gd name="T61" fmla="*/ 1 h 1470"/>
                  <a:gd name="T62" fmla="*/ 0 w 1177"/>
                  <a:gd name="T63" fmla="*/ 1 h 1470"/>
                  <a:gd name="T64" fmla="*/ 0 w 1177"/>
                  <a:gd name="T65" fmla="*/ 1 h 1470"/>
                  <a:gd name="T66" fmla="*/ 0 w 1177"/>
                  <a:gd name="T67" fmla="*/ 1 h 1470"/>
                  <a:gd name="T68" fmla="*/ 0 w 1177"/>
                  <a:gd name="T69" fmla="*/ 0 h 147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77"/>
                  <a:gd name="T106" fmla="*/ 0 h 1470"/>
                  <a:gd name="T107" fmla="*/ 1177 w 1177"/>
                  <a:gd name="T108" fmla="*/ 1470 h 147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77" h="1470">
                    <a:moveTo>
                      <a:pt x="861" y="0"/>
                    </a:moveTo>
                    <a:lnTo>
                      <a:pt x="947" y="312"/>
                    </a:lnTo>
                    <a:lnTo>
                      <a:pt x="1016" y="523"/>
                    </a:lnTo>
                    <a:lnTo>
                      <a:pt x="1103" y="754"/>
                    </a:lnTo>
                    <a:lnTo>
                      <a:pt x="1177" y="941"/>
                    </a:lnTo>
                    <a:lnTo>
                      <a:pt x="1158" y="959"/>
                    </a:lnTo>
                    <a:lnTo>
                      <a:pt x="922" y="1116"/>
                    </a:lnTo>
                    <a:lnTo>
                      <a:pt x="623" y="1295"/>
                    </a:lnTo>
                    <a:lnTo>
                      <a:pt x="368" y="1446"/>
                    </a:lnTo>
                    <a:lnTo>
                      <a:pt x="325" y="1470"/>
                    </a:lnTo>
                    <a:lnTo>
                      <a:pt x="305" y="1458"/>
                    </a:lnTo>
                    <a:lnTo>
                      <a:pt x="212" y="1102"/>
                    </a:lnTo>
                    <a:lnTo>
                      <a:pt x="94" y="766"/>
                    </a:lnTo>
                    <a:lnTo>
                      <a:pt x="0" y="523"/>
                    </a:lnTo>
                    <a:lnTo>
                      <a:pt x="0" y="493"/>
                    </a:lnTo>
                    <a:lnTo>
                      <a:pt x="387" y="275"/>
                    </a:lnTo>
                    <a:lnTo>
                      <a:pt x="655" y="112"/>
                    </a:lnTo>
                    <a:lnTo>
                      <a:pt x="822" y="19"/>
                    </a:lnTo>
                    <a:lnTo>
                      <a:pt x="835" y="57"/>
                    </a:lnTo>
                    <a:lnTo>
                      <a:pt x="586" y="200"/>
                    </a:lnTo>
                    <a:lnTo>
                      <a:pt x="244" y="399"/>
                    </a:lnTo>
                    <a:lnTo>
                      <a:pt x="38" y="517"/>
                    </a:lnTo>
                    <a:lnTo>
                      <a:pt x="132" y="754"/>
                    </a:lnTo>
                    <a:lnTo>
                      <a:pt x="244" y="1053"/>
                    </a:lnTo>
                    <a:lnTo>
                      <a:pt x="299" y="1234"/>
                    </a:lnTo>
                    <a:lnTo>
                      <a:pt x="338" y="1401"/>
                    </a:lnTo>
                    <a:lnTo>
                      <a:pt x="704" y="1195"/>
                    </a:lnTo>
                    <a:lnTo>
                      <a:pt x="1016" y="1004"/>
                    </a:lnTo>
                    <a:lnTo>
                      <a:pt x="1116" y="929"/>
                    </a:lnTo>
                    <a:lnTo>
                      <a:pt x="1034" y="717"/>
                    </a:lnTo>
                    <a:lnTo>
                      <a:pt x="947" y="480"/>
                    </a:lnTo>
                    <a:lnTo>
                      <a:pt x="879" y="255"/>
                    </a:lnTo>
                    <a:lnTo>
                      <a:pt x="829" y="63"/>
                    </a:lnTo>
                    <a:lnTo>
                      <a:pt x="822" y="25"/>
                    </a:lnTo>
                    <a:lnTo>
                      <a:pt x="86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YE" sz="900"/>
              </a:p>
            </p:txBody>
          </p:sp>
          <p:sp>
            <p:nvSpPr>
              <p:cNvPr id="83" name="Freeform 96"/>
              <p:cNvSpPr>
                <a:spLocks/>
              </p:cNvSpPr>
              <p:nvPr/>
            </p:nvSpPr>
            <p:spPr bwMode="auto">
              <a:xfrm>
                <a:off x="7459" y="2030"/>
                <a:ext cx="321" cy="231"/>
              </a:xfrm>
              <a:custGeom>
                <a:avLst/>
                <a:gdLst>
                  <a:gd name="T0" fmla="*/ 0 w 643"/>
                  <a:gd name="T1" fmla="*/ 0 h 462"/>
                  <a:gd name="T2" fmla="*/ 0 w 643"/>
                  <a:gd name="T3" fmla="*/ 1 h 462"/>
                  <a:gd name="T4" fmla="*/ 0 w 643"/>
                  <a:gd name="T5" fmla="*/ 1 h 462"/>
                  <a:gd name="T6" fmla="*/ 0 w 643"/>
                  <a:gd name="T7" fmla="*/ 1 h 462"/>
                  <a:gd name="T8" fmla="*/ 0 w 643"/>
                  <a:gd name="T9" fmla="*/ 1 h 462"/>
                  <a:gd name="T10" fmla="*/ 0 w 643"/>
                  <a:gd name="T11" fmla="*/ 1 h 462"/>
                  <a:gd name="T12" fmla="*/ 0 w 643"/>
                  <a:gd name="T13" fmla="*/ 0 h 462"/>
                  <a:gd name="T14" fmla="*/ 0 60000 65536"/>
                  <a:gd name="T15" fmla="*/ 0 60000 65536"/>
                  <a:gd name="T16" fmla="*/ 0 60000 65536"/>
                  <a:gd name="T17" fmla="*/ 0 60000 65536"/>
                  <a:gd name="T18" fmla="*/ 0 60000 65536"/>
                  <a:gd name="T19" fmla="*/ 0 60000 65536"/>
                  <a:gd name="T20" fmla="*/ 0 60000 65536"/>
                  <a:gd name="T21" fmla="*/ 0 w 643"/>
                  <a:gd name="T22" fmla="*/ 0 h 462"/>
                  <a:gd name="T23" fmla="*/ 643 w 643"/>
                  <a:gd name="T24" fmla="*/ 462 h 4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3" h="462">
                    <a:moveTo>
                      <a:pt x="624" y="0"/>
                    </a:moveTo>
                    <a:lnTo>
                      <a:pt x="643" y="55"/>
                    </a:lnTo>
                    <a:lnTo>
                      <a:pt x="26" y="462"/>
                    </a:lnTo>
                    <a:lnTo>
                      <a:pt x="0" y="399"/>
                    </a:lnTo>
                    <a:lnTo>
                      <a:pt x="50" y="399"/>
                    </a:lnTo>
                    <a:lnTo>
                      <a:pt x="593" y="43"/>
                    </a:lnTo>
                    <a:lnTo>
                      <a:pt x="62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YE" sz="900"/>
              </a:p>
            </p:txBody>
          </p:sp>
          <p:sp>
            <p:nvSpPr>
              <p:cNvPr id="84" name="Freeform 97"/>
              <p:cNvSpPr>
                <a:spLocks/>
              </p:cNvSpPr>
              <p:nvPr/>
            </p:nvSpPr>
            <p:spPr bwMode="auto">
              <a:xfrm>
                <a:off x="7597" y="2136"/>
                <a:ext cx="215" cy="368"/>
              </a:xfrm>
              <a:custGeom>
                <a:avLst/>
                <a:gdLst>
                  <a:gd name="T0" fmla="*/ 1 w 429"/>
                  <a:gd name="T1" fmla="*/ 0 h 735"/>
                  <a:gd name="T2" fmla="*/ 1 w 429"/>
                  <a:gd name="T3" fmla="*/ 1 h 735"/>
                  <a:gd name="T4" fmla="*/ 1 w 429"/>
                  <a:gd name="T5" fmla="*/ 1 h 735"/>
                  <a:gd name="T6" fmla="*/ 1 w 429"/>
                  <a:gd name="T7" fmla="*/ 1 h 735"/>
                  <a:gd name="T8" fmla="*/ 0 w 429"/>
                  <a:gd name="T9" fmla="*/ 1 h 735"/>
                  <a:gd name="T10" fmla="*/ 1 w 429"/>
                  <a:gd name="T11" fmla="*/ 1 h 735"/>
                  <a:gd name="T12" fmla="*/ 1 w 429"/>
                  <a:gd name="T13" fmla="*/ 1 h 735"/>
                  <a:gd name="T14" fmla="*/ 1 w 429"/>
                  <a:gd name="T15" fmla="*/ 1 h 735"/>
                  <a:gd name="T16" fmla="*/ 1 w 429"/>
                  <a:gd name="T17" fmla="*/ 1 h 735"/>
                  <a:gd name="T18" fmla="*/ 1 w 429"/>
                  <a:gd name="T19" fmla="*/ 1 h 735"/>
                  <a:gd name="T20" fmla="*/ 1 w 429"/>
                  <a:gd name="T21" fmla="*/ 1 h 735"/>
                  <a:gd name="T22" fmla="*/ 1 w 429"/>
                  <a:gd name="T23" fmla="*/ 0 h 73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29"/>
                  <a:gd name="T37" fmla="*/ 0 h 735"/>
                  <a:gd name="T38" fmla="*/ 429 w 429"/>
                  <a:gd name="T39" fmla="*/ 735 h 73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29" h="735">
                    <a:moveTo>
                      <a:pt x="130" y="0"/>
                    </a:moveTo>
                    <a:lnTo>
                      <a:pt x="429" y="653"/>
                    </a:lnTo>
                    <a:lnTo>
                      <a:pt x="373" y="727"/>
                    </a:lnTo>
                    <a:lnTo>
                      <a:pt x="274" y="735"/>
                    </a:lnTo>
                    <a:lnTo>
                      <a:pt x="0" y="67"/>
                    </a:lnTo>
                    <a:lnTo>
                      <a:pt x="31" y="43"/>
                    </a:lnTo>
                    <a:lnTo>
                      <a:pt x="299" y="684"/>
                    </a:lnTo>
                    <a:lnTo>
                      <a:pt x="336" y="684"/>
                    </a:lnTo>
                    <a:lnTo>
                      <a:pt x="360" y="684"/>
                    </a:lnTo>
                    <a:lnTo>
                      <a:pt x="393" y="647"/>
                    </a:lnTo>
                    <a:lnTo>
                      <a:pt x="100" y="18"/>
                    </a:lnTo>
                    <a:lnTo>
                      <a:pt x="1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YE" sz="900"/>
              </a:p>
            </p:txBody>
          </p:sp>
          <p:sp>
            <p:nvSpPr>
              <p:cNvPr id="85" name="Freeform 98"/>
              <p:cNvSpPr>
                <a:spLocks/>
              </p:cNvSpPr>
              <p:nvPr/>
            </p:nvSpPr>
            <p:spPr bwMode="auto">
              <a:xfrm>
                <a:off x="7382" y="2211"/>
                <a:ext cx="127" cy="424"/>
              </a:xfrm>
              <a:custGeom>
                <a:avLst/>
                <a:gdLst>
                  <a:gd name="T0" fmla="*/ 0 w 255"/>
                  <a:gd name="T1" fmla="*/ 1 h 847"/>
                  <a:gd name="T2" fmla="*/ 0 w 255"/>
                  <a:gd name="T3" fmla="*/ 1 h 847"/>
                  <a:gd name="T4" fmla="*/ 0 w 255"/>
                  <a:gd name="T5" fmla="*/ 1 h 847"/>
                  <a:gd name="T6" fmla="*/ 0 w 255"/>
                  <a:gd name="T7" fmla="*/ 1 h 847"/>
                  <a:gd name="T8" fmla="*/ 0 w 255"/>
                  <a:gd name="T9" fmla="*/ 1 h 847"/>
                  <a:gd name="T10" fmla="*/ 0 w 255"/>
                  <a:gd name="T11" fmla="*/ 1 h 847"/>
                  <a:gd name="T12" fmla="*/ 0 w 255"/>
                  <a:gd name="T13" fmla="*/ 1 h 847"/>
                  <a:gd name="T14" fmla="*/ 0 w 255"/>
                  <a:gd name="T15" fmla="*/ 1 h 847"/>
                  <a:gd name="T16" fmla="*/ 0 w 255"/>
                  <a:gd name="T17" fmla="*/ 1 h 847"/>
                  <a:gd name="T18" fmla="*/ 0 w 255"/>
                  <a:gd name="T19" fmla="*/ 1 h 847"/>
                  <a:gd name="T20" fmla="*/ 0 w 255"/>
                  <a:gd name="T21" fmla="*/ 0 h 847"/>
                  <a:gd name="T22" fmla="*/ 0 w 255"/>
                  <a:gd name="T23" fmla="*/ 1 h 84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5"/>
                  <a:gd name="T37" fmla="*/ 0 h 847"/>
                  <a:gd name="T38" fmla="*/ 255 w 255"/>
                  <a:gd name="T39" fmla="*/ 847 h 84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5" h="847">
                    <a:moveTo>
                      <a:pt x="125" y="31"/>
                    </a:moveTo>
                    <a:lnTo>
                      <a:pt x="255" y="784"/>
                    </a:lnTo>
                    <a:lnTo>
                      <a:pt x="218" y="841"/>
                    </a:lnTo>
                    <a:lnTo>
                      <a:pt x="137" y="847"/>
                    </a:lnTo>
                    <a:lnTo>
                      <a:pt x="75" y="829"/>
                    </a:lnTo>
                    <a:lnTo>
                      <a:pt x="0" y="63"/>
                    </a:lnTo>
                    <a:lnTo>
                      <a:pt x="25" y="18"/>
                    </a:lnTo>
                    <a:lnTo>
                      <a:pt x="106" y="798"/>
                    </a:lnTo>
                    <a:lnTo>
                      <a:pt x="149" y="810"/>
                    </a:lnTo>
                    <a:lnTo>
                      <a:pt x="206" y="798"/>
                    </a:lnTo>
                    <a:lnTo>
                      <a:pt x="82" y="0"/>
                    </a:lnTo>
                    <a:lnTo>
                      <a:pt x="125"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YE" sz="900"/>
              </a:p>
            </p:txBody>
          </p:sp>
          <p:sp>
            <p:nvSpPr>
              <p:cNvPr id="86" name="Freeform 99"/>
              <p:cNvSpPr>
                <a:spLocks/>
              </p:cNvSpPr>
              <p:nvPr/>
            </p:nvSpPr>
            <p:spPr bwMode="auto">
              <a:xfrm>
                <a:off x="7114" y="1151"/>
                <a:ext cx="261" cy="446"/>
              </a:xfrm>
              <a:custGeom>
                <a:avLst/>
                <a:gdLst>
                  <a:gd name="T0" fmla="*/ 1 w 521"/>
                  <a:gd name="T1" fmla="*/ 0 h 892"/>
                  <a:gd name="T2" fmla="*/ 1 w 521"/>
                  <a:gd name="T3" fmla="*/ 1 h 892"/>
                  <a:gd name="T4" fmla="*/ 1 w 521"/>
                  <a:gd name="T5" fmla="*/ 1 h 892"/>
                  <a:gd name="T6" fmla="*/ 1 w 521"/>
                  <a:gd name="T7" fmla="*/ 1 h 892"/>
                  <a:gd name="T8" fmla="*/ 1 w 521"/>
                  <a:gd name="T9" fmla="*/ 1 h 892"/>
                  <a:gd name="T10" fmla="*/ 1 w 521"/>
                  <a:gd name="T11" fmla="*/ 1 h 892"/>
                  <a:gd name="T12" fmla="*/ 1 w 521"/>
                  <a:gd name="T13" fmla="*/ 1 h 892"/>
                  <a:gd name="T14" fmla="*/ 1 w 521"/>
                  <a:gd name="T15" fmla="*/ 1 h 892"/>
                  <a:gd name="T16" fmla="*/ 0 w 521"/>
                  <a:gd name="T17" fmla="*/ 1 h 892"/>
                  <a:gd name="T18" fmla="*/ 1 w 521"/>
                  <a:gd name="T19" fmla="*/ 1 h 892"/>
                  <a:gd name="T20" fmla="*/ 1 w 521"/>
                  <a:gd name="T21" fmla="*/ 0 h 89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21"/>
                  <a:gd name="T34" fmla="*/ 0 h 892"/>
                  <a:gd name="T35" fmla="*/ 521 w 521"/>
                  <a:gd name="T36" fmla="*/ 892 h 89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21" h="892">
                    <a:moveTo>
                      <a:pt x="185" y="0"/>
                    </a:moveTo>
                    <a:lnTo>
                      <a:pt x="521" y="607"/>
                    </a:lnTo>
                    <a:lnTo>
                      <a:pt x="448" y="637"/>
                    </a:lnTo>
                    <a:lnTo>
                      <a:pt x="218" y="145"/>
                    </a:lnTo>
                    <a:lnTo>
                      <a:pt x="285" y="712"/>
                    </a:lnTo>
                    <a:lnTo>
                      <a:pt x="211" y="749"/>
                    </a:lnTo>
                    <a:lnTo>
                      <a:pt x="173" y="201"/>
                    </a:lnTo>
                    <a:lnTo>
                      <a:pt x="67" y="861"/>
                    </a:lnTo>
                    <a:lnTo>
                      <a:pt x="0" y="892"/>
                    </a:lnTo>
                    <a:lnTo>
                      <a:pt x="142" y="20"/>
                    </a:lnTo>
                    <a:lnTo>
                      <a:pt x="18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YE" sz="900"/>
              </a:p>
            </p:txBody>
          </p:sp>
          <p:sp>
            <p:nvSpPr>
              <p:cNvPr id="87" name="Freeform 100"/>
              <p:cNvSpPr>
                <a:spLocks/>
              </p:cNvSpPr>
              <p:nvPr/>
            </p:nvSpPr>
            <p:spPr bwMode="auto">
              <a:xfrm>
                <a:off x="6973" y="1769"/>
                <a:ext cx="150" cy="610"/>
              </a:xfrm>
              <a:custGeom>
                <a:avLst/>
                <a:gdLst>
                  <a:gd name="T0" fmla="*/ 1 w 300"/>
                  <a:gd name="T1" fmla="*/ 0 h 1221"/>
                  <a:gd name="T2" fmla="*/ 1 w 300"/>
                  <a:gd name="T3" fmla="*/ 0 h 1221"/>
                  <a:gd name="T4" fmla="*/ 0 w 300"/>
                  <a:gd name="T5" fmla="*/ 0 h 1221"/>
                  <a:gd name="T6" fmla="*/ 1 w 300"/>
                  <a:gd name="T7" fmla="*/ 0 h 1221"/>
                  <a:gd name="T8" fmla="*/ 1 w 300"/>
                  <a:gd name="T9" fmla="*/ 0 h 1221"/>
                  <a:gd name="T10" fmla="*/ 1 w 300"/>
                  <a:gd name="T11" fmla="*/ 0 h 1221"/>
                  <a:gd name="T12" fmla="*/ 1 w 300"/>
                  <a:gd name="T13" fmla="*/ 0 h 1221"/>
                  <a:gd name="T14" fmla="*/ 1 w 300"/>
                  <a:gd name="T15" fmla="*/ 0 h 1221"/>
                  <a:gd name="T16" fmla="*/ 1 w 300"/>
                  <a:gd name="T17" fmla="*/ 0 h 1221"/>
                  <a:gd name="T18" fmla="*/ 1 w 300"/>
                  <a:gd name="T19" fmla="*/ 0 h 1221"/>
                  <a:gd name="T20" fmla="*/ 1 w 300"/>
                  <a:gd name="T21" fmla="*/ 0 h 1221"/>
                  <a:gd name="T22" fmla="*/ 1 w 300"/>
                  <a:gd name="T23" fmla="*/ 0 h 1221"/>
                  <a:gd name="T24" fmla="*/ 1 w 300"/>
                  <a:gd name="T25" fmla="*/ 0 h 1221"/>
                  <a:gd name="T26" fmla="*/ 1 w 300"/>
                  <a:gd name="T27" fmla="*/ 0 h 1221"/>
                  <a:gd name="T28" fmla="*/ 1 w 300"/>
                  <a:gd name="T29" fmla="*/ 0 h 1221"/>
                  <a:gd name="T30" fmla="*/ 1 w 300"/>
                  <a:gd name="T31" fmla="*/ 0 h 1221"/>
                  <a:gd name="T32" fmla="*/ 1 w 300"/>
                  <a:gd name="T33" fmla="*/ 0 h 1221"/>
                  <a:gd name="T34" fmla="*/ 1 w 300"/>
                  <a:gd name="T35" fmla="*/ 0 h 1221"/>
                  <a:gd name="T36" fmla="*/ 1 w 300"/>
                  <a:gd name="T37" fmla="*/ 0 h 1221"/>
                  <a:gd name="T38" fmla="*/ 1 w 300"/>
                  <a:gd name="T39" fmla="*/ 0 h 122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00"/>
                  <a:gd name="T61" fmla="*/ 0 h 1221"/>
                  <a:gd name="T62" fmla="*/ 300 w 300"/>
                  <a:gd name="T63" fmla="*/ 1221 h 122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00" h="1221">
                    <a:moveTo>
                      <a:pt x="208" y="12"/>
                    </a:moveTo>
                    <a:lnTo>
                      <a:pt x="132" y="653"/>
                    </a:lnTo>
                    <a:lnTo>
                      <a:pt x="0" y="1127"/>
                    </a:lnTo>
                    <a:lnTo>
                      <a:pt x="8" y="1184"/>
                    </a:lnTo>
                    <a:lnTo>
                      <a:pt x="57" y="1221"/>
                    </a:lnTo>
                    <a:lnTo>
                      <a:pt x="132" y="1221"/>
                    </a:lnTo>
                    <a:lnTo>
                      <a:pt x="238" y="667"/>
                    </a:lnTo>
                    <a:lnTo>
                      <a:pt x="281" y="268"/>
                    </a:lnTo>
                    <a:lnTo>
                      <a:pt x="300" y="43"/>
                    </a:lnTo>
                    <a:lnTo>
                      <a:pt x="269" y="24"/>
                    </a:lnTo>
                    <a:lnTo>
                      <a:pt x="251" y="317"/>
                    </a:lnTo>
                    <a:lnTo>
                      <a:pt x="208" y="673"/>
                    </a:lnTo>
                    <a:lnTo>
                      <a:pt x="120" y="1091"/>
                    </a:lnTo>
                    <a:lnTo>
                      <a:pt x="100" y="1178"/>
                    </a:lnTo>
                    <a:lnTo>
                      <a:pt x="63" y="1178"/>
                    </a:lnTo>
                    <a:lnTo>
                      <a:pt x="33" y="1140"/>
                    </a:lnTo>
                    <a:lnTo>
                      <a:pt x="169" y="647"/>
                    </a:lnTo>
                    <a:lnTo>
                      <a:pt x="200" y="336"/>
                    </a:lnTo>
                    <a:lnTo>
                      <a:pt x="244" y="0"/>
                    </a:lnTo>
                    <a:lnTo>
                      <a:pt x="208"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YE" sz="900"/>
              </a:p>
            </p:txBody>
          </p:sp>
        </p:grpSp>
        <p:grpSp>
          <p:nvGrpSpPr>
            <p:cNvPr id="74" name="Group 101"/>
            <p:cNvGrpSpPr>
              <a:grpSpLocks/>
            </p:cNvGrpSpPr>
            <p:nvPr/>
          </p:nvGrpSpPr>
          <p:grpSpPr bwMode="auto">
            <a:xfrm>
              <a:off x="7823" y="1470"/>
              <a:ext cx="708" cy="1193"/>
              <a:chOff x="7823" y="1470"/>
              <a:chExt cx="708" cy="1193"/>
            </a:xfrm>
          </p:grpSpPr>
          <p:sp>
            <p:nvSpPr>
              <p:cNvPr id="75" name="Freeform 102"/>
              <p:cNvSpPr>
                <a:spLocks/>
              </p:cNvSpPr>
              <p:nvPr/>
            </p:nvSpPr>
            <p:spPr bwMode="auto">
              <a:xfrm>
                <a:off x="8167" y="1470"/>
                <a:ext cx="287" cy="280"/>
              </a:xfrm>
              <a:custGeom>
                <a:avLst/>
                <a:gdLst>
                  <a:gd name="T0" fmla="*/ 1 w 574"/>
                  <a:gd name="T1" fmla="*/ 0 h 562"/>
                  <a:gd name="T2" fmla="*/ 1 w 574"/>
                  <a:gd name="T3" fmla="*/ 0 h 562"/>
                  <a:gd name="T4" fmla="*/ 1 w 574"/>
                  <a:gd name="T5" fmla="*/ 0 h 562"/>
                  <a:gd name="T6" fmla="*/ 1 w 574"/>
                  <a:gd name="T7" fmla="*/ 0 h 562"/>
                  <a:gd name="T8" fmla="*/ 1 w 574"/>
                  <a:gd name="T9" fmla="*/ 0 h 562"/>
                  <a:gd name="T10" fmla="*/ 1 w 574"/>
                  <a:gd name="T11" fmla="*/ 0 h 562"/>
                  <a:gd name="T12" fmla="*/ 1 w 574"/>
                  <a:gd name="T13" fmla="*/ 0 h 562"/>
                  <a:gd name="T14" fmla="*/ 1 w 574"/>
                  <a:gd name="T15" fmla="*/ 0 h 562"/>
                  <a:gd name="T16" fmla="*/ 1 w 574"/>
                  <a:gd name="T17" fmla="*/ 0 h 562"/>
                  <a:gd name="T18" fmla="*/ 1 w 574"/>
                  <a:gd name="T19" fmla="*/ 0 h 562"/>
                  <a:gd name="T20" fmla="*/ 1 w 574"/>
                  <a:gd name="T21" fmla="*/ 0 h 562"/>
                  <a:gd name="T22" fmla="*/ 1 w 574"/>
                  <a:gd name="T23" fmla="*/ 0 h 562"/>
                  <a:gd name="T24" fmla="*/ 1 w 574"/>
                  <a:gd name="T25" fmla="*/ 0 h 562"/>
                  <a:gd name="T26" fmla="*/ 1 w 574"/>
                  <a:gd name="T27" fmla="*/ 0 h 562"/>
                  <a:gd name="T28" fmla="*/ 1 w 574"/>
                  <a:gd name="T29" fmla="*/ 0 h 562"/>
                  <a:gd name="T30" fmla="*/ 1 w 574"/>
                  <a:gd name="T31" fmla="*/ 0 h 562"/>
                  <a:gd name="T32" fmla="*/ 1 w 574"/>
                  <a:gd name="T33" fmla="*/ 0 h 562"/>
                  <a:gd name="T34" fmla="*/ 1 w 574"/>
                  <a:gd name="T35" fmla="*/ 0 h 562"/>
                  <a:gd name="T36" fmla="*/ 1 w 574"/>
                  <a:gd name="T37" fmla="*/ 0 h 562"/>
                  <a:gd name="T38" fmla="*/ 1 w 574"/>
                  <a:gd name="T39" fmla="*/ 0 h 562"/>
                  <a:gd name="T40" fmla="*/ 0 w 574"/>
                  <a:gd name="T41" fmla="*/ 0 h 562"/>
                  <a:gd name="T42" fmla="*/ 1 w 574"/>
                  <a:gd name="T43" fmla="*/ 0 h 562"/>
                  <a:gd name="T44" fmla="*/ 1 w 574"/>
                  <a:gd name="T45" fmla="*/ 0 h 562"/>
                  <a:gd name="T46" fmla="*/ 1 w 574"/>
                  <a:gd name="T47" fmla="*/ 0 h 56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74"/>
                  <a:gd name="T73" fmla="*/ 0 h 562"/>
                  <a:gd name="T74" fmla="*/ 574 w 574"/>
                  <a:gd name="T75" fmla="*/ 562 h 56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74" h="562">
                    <a:moveTo>
                      <a:pt x="175" y="238"/>
                    </a:moveTo>
                    <a:lnTo>
                      <a:pt x="224" y="163"/>
                    </a:lnTo>
                    <a:lnTo>
                      <a:pt x="281" y="106"/>
                    </a:lnTo>
                    <a:lnTo>
                      <a:pt x="337" y="37"/>
                    </a:lnTo>
                    <a:lnTo>
                      <a:pt x="405" y="6"/>
                    </a:lnTo>
                    <a:lnTo>
                      <a:pt x="462" y="0"/>
                    </a:lnTo>
                    <a:lnTo>
                      <a:pt x="517" y="19"/>
                    </a:lnTo>
                    <a:lnTo>
                      <a:pt x="549" y="63"/>
                    </a:lnTo>
                    <a:lnTo>
                      <a:pt x="574" y="144"/>
                    </a:lnTo>
                    <a:lnTo>
                      <a:pt x="567" y="230"/>
                    </a:lnTo>
                    <a:lnTo>
                      <a:pt x="543" y="306"/>
                    </a:lnTo>
                    <a:lnTo>
                      <a:pt x="480" y="393"/>
                    </a:lnTo>
                    <a:lnTo>
                      <a:pt x="411" y="456"/>
                    </a:lnTo>
                    <a:lnTo>
                      <a:pt x="337" y="511"/>
                    </a:lnTo>
                    <a:lnTo>
                      <a:pt x="256" y="550"/>
                    </a:lnTo>
                    <a:lnTo>
                      <a:pt x="187" y="562"/>
                    </a:lnTo>
                    <a:lnTo>
                      <a:pt x="156" y="543"/>
                    </a:lnTo>
                    <a:lnTo>
                      <a:pt x="130" y="468"/>
                    </a:lnTo>
                    <a:lnTo>
                      <a:pt x="136" y="368"/>
                    </a:lnTo>
                    <a:lnTo>
                      <a:pt x="18" y="375"/>
                    </a:lnTo>
                    <a:lnTo>
                      <a:pt x="0" y="356"/>
                    </a:lnTo>
                    <a:lnTo>
                      <a:pt x="18" y="318"/>
                    </a:lnTo>
                    <a:lnTo>
                      <a:pt x="142" y="312"/>
                    </a:lnTo>
                    <a:lnTo>
                      <a:pt x="175" y="2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YE" sz="900"/>
              </a:p>
            </p:txBody>
          </p:sp>
          <p:sp>
            <p:nvSpPr>
              <p:cNvPr id="76" name="Freeform 103"/>
              <p:cNvSpPr>
                <a:spLocks/>
              </p:cNvSpPr>
              <p:nvPr/>
            </p:nvSpPr>
            <p:spPr bwMode="auto">
              <a:xfrm>
                <a:off x="8152" y="1781"/>
                <a:ext cx="199" cy="411"/>
              </a:xfrm>
              <a:custGeom>
                <a:avLst/>
                <a:gdLst>
                  <a:gd name="T0" fmla="*/ 0 w 399"/>
                  <a:gd name="T1" fmla="*/ 0 h 823"/>
                  <a:gd name="T2" fmla="*/ 0 w 399"/>
                  <a:gd name="T3" fmla="*/ 0 h 823"/>
                  <a:gd name="T4" fmla="*/ 0 w 399"/>
                  <a:gd name="T5" fmla="*/ 0 h 823"/>
                  <a:gd name="T6" fmla="*/ 0 w 399"/>
                  <a:gd name="T7" fmla="*/ 0 h 823"/>
                  <a:gd name="T8" fmla="*/ 0 w 399"/>
                  <a:gd name="T9" fmla="*/ 0 h 823"/>
                  <a:gd name="T10" fmla="*/ 0 w 399"/>
                  <a:gd name="T11" fmla="*/ 0 h 823"/>
                  <a:gd name="T12" fmla="*/ 0 w 399"/>
                  <a:gd name="T13" fmla="*/ 0 h 823"/>
                  <a:gd name="T14" fmla="*/ 0 w 399"/>
                  <a:gd name="T15" fmla="*/ 0 h 823"/>
                  <a:gd name="T16" fmla="*/ 0 w 399"/>
                  <a:gd name="T17" fmla="*/ 0 h 823"/>
                  <a:gd name="T18" fmla="*/ 0 w 399"/>
                  <a:gd name="T19" fmla="*/ 0 h 823"/>
                  <a:gd name="T20" fmla="*/ 0 w 399"/>
                  <a:gd name="T21" fmla="*/ 0 h 823"/>
                  <a:gd name="T22" fmla="*/ 0 w 399"/>
                  <a:gd name="T23" fmla="*/ 0 h 823"/>
                  <a:gd name="T24" fmla="*/ 0 w 399"/>
                  <a:gd name="T25" fmla="*/ 0 h 823"/>
                  <a:gd name="T26" fmla="*/ 0 w 399"/>
                  <a:gd name="T27" fmla="*/ 0 h 823"/>
                  <a:gd name="T28" fmla="*/ 0 w 399"/>
                  <a:gd name="T29" fmla="*/ 0 h 823"/>
                  <a:gd name="T30" fmla="*/ 0 w 399"/>
                  <a:gd name="T31" fmla="*/ 0 h 823"/>
                  <a:gd name="T32" fmla="*/ 0 w 399"/>
                  <a:gd name="T33" fmla="*/ 0 h 823"/>
                  <a:gd name="T34" fmla="*/ 0 w 399"/>
                  <a:gd name="T35" fmla="*/ 0 h 823"/>
                  <a:gd name="T36" fmla="*/ 0 w 399"/>
                  <a:gd name="T37" fmla="*/ 0 h 823"/>
                  <a:gd name="T38" fmla="*/ 0 w 399"/>
                  <a:gd name="T39" fmla="*/ 0 h 823"/>
                  <a:gd name="T40" fmla="*/ 0 w 399"/>
                  <a:gd name="T41" fmla="*/ 0 h 823"/>
                  <a:gd name="T42" fmla="*/ 0 w 399"/>
                  <a:gd name="T43" fmla="*/ 0 h 823"/>
                  <a:gd name="T44" fmla="*/ 0 w 399"/>
                  <a:gd name="T45" fmla="*/ 0 h 823"/>
                  <a:gd name="T46" fmla="*/ 0 w 399"/>
                  <a:gd name="T47" fmla="*/ 0 h 823"/>
                  <a:gd name="T48" fmla="*/ 0 w 399"/>
                  <a:gd name="T49" fmla="*/ 0 h 823"/>
                  <a:gd name="T50" fmla="*/ 0 w 399"/>
                  <a:gd name="T51" fmla="*/ 0 h 823"/>
                  <a:gd name="T52" fmla="*/ 0 w 399"/>
                  <a:gd name="T53" fmla="*/ 0 h 82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99"/>
                  <a:gd name="T82" fmla="*/ 0 h 823"/>
                  <a:gd name="T83" fmla="*/ 399 w 399"/>
                  <a:gd name="T84" fmla="*/ 823 h 82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99" h="823">
                    <a:moveTo>
                      <a:pt x="112" y="69"/>
                    </a:moveTo>
                    <a:lnTo>
                      <a:pt x="169" y="19"/>
                    </a:lnTo>
                    <a:lnTo>
                      <a:pt x="256" y="0"/>
                    </a:lnTo>
                    <a:lnTo>
                      <a:pt x="330" y="12"/>
                    </a:lnTo>
                    <a:lnTo>
                      <a:pt x="387" y="63"/>
                    </a:lnTo>
                    <a:lnTo>
                      <a:pt x="399" y="100"/>
                    </a:lnTo>
                    <a:lnTo>
                      <a:pt x="399" y="149"/>
                    </a:lnTo>
                    <a:lnTo>
                      <a:pt x="374" y="194"/>
                    </a:lnTo>
                    <a:lnTo>
                      <a:pt x="330" y="269"/>
                    </a:lnTo>
                    <a:lnTo>
                      <a:pt x="312" y="355"/>
                    </a:lnTo>
                    <a:lnTo>
                      <a:pt x="305" y="430"/>
                    </a:lnTo>
                    <a:lnTo>
                      <a:pt x="324" y="511"/>
                    </a:lnTo>
                    <a:lnTo>
                      <a:pt x="374" y="586"/>
                    </a:lnTo>
                    <a:lnTo>
                      <a:pt x="393" y="660"/>
                    </a:lnTo>
                    <a:lnTo>
                      <a:pt x="387" y="729"/>
                    </a:lnTo>
                    <a:lnTo>
                      <a:pt x="350" y="786"/>
                    </a:lnTo>
                    <a:lnTo>
                      <a:pt x="299" y="816"/>
                    </a:lnTo>
                    <a:lnTo>
                      <a:pt x="236" y="823"/>
                    </a:lnTo>
                    <a:lnTo>
                      <a:pt x="163" y="823"/>
                    </a:lnTo>
                    <a:lnTo>
                      <a:pt x="106" y="792"/>
                    </a:lnTo>
                    <a:lnTo>
                      <a:pt x="49" y="698"/>
                    </a:lnTo>
                    <a:lnTo>
                      <a:pt x="12" y="617"/>
                    </a:lnTo>
                    <a:lnTo>
                      <a:pt x="0" y="493"/>
                    </a:lnTo>
                    <a:lnTo>
                      <a:pt x="12" y="381"/>
                    </a:lnTo>
                    <a:lnTo>
                      <a:pt x="37" y="263"/>
                    </a:lnTo>
                    <a:lnTo>
                      <a:pt x="75" y="143"/>
                    </a:lnTo>
                    <a:lnTo>
                      <a:pt x="112" y="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YE" sz="900"/>
              </a:p>
            </p:txBody>
          </p:sp>
          <p:sp>
            <p:nvSpPr>
              <p:cNvPr id="77" name="Freeform 104"/>
              <p:cNvSpPr>
                <a:spLocks/>
              </p:cNvSpPr>
              <p:nvPr/>
            </p:nvSpPr>
            <p:spPr bwMode="auto">
              <a:xfrm>
                <a:off x="7823" y="1542"/>
                <a:ext cx="422" cy="320"/>
              </a:xfrm>
              <a:custGeom>
                <a:avLst/>
                <a:gdLst>
                  <a:gd name="T0" fmla="*/ 1 w 844"/>
                  <a:gd name="T1" fmla="*/ 0 h 642"/>
                  <a:gd name="T2" fmla="*/ 1 w 844"/>
                  <a:gd name="T3" fmla="*/ 0 h 642"/>
                  <a:gd name="T4" fmla="*/ 1 w 844"/>
                  <a:gd name="T5" fmla="*/ 0 h 642"/>
                  <a:gd name="T6" fmla="*/ 1 w 844"/>
                  <a:gd name="T7" fmla="*/ 0 h 642"/>
                  <a:gd name="T8" fmla="*/ 1 w 844"/>
                  <a:gd name="T9" fmla="*/ 0 h 642"/>
                  <a:gd name="T10" fmla="*/ 1 w 844"/>
                  <a:gd name="T11" fmla="*/ 0 h 642"/>
                  <a:gd name="T12" fmla="*/ 1 w 844"/>
                  <a:gd name="T13" fmla="*/ 0 h 642"/>
                  <a:gd name="T14" fmla="*/ 1 w 844"/>
                  <a:gd name="T15" fmla="*/ 0 h 642"/>
                  <a:gd name="T16" fmla="*/ 1 w 844"/>
                  <a:gd name="T17" fmla="*/ 0 h 642"/>
                  <a:gd name="T18" fmla="*/ 1 w 844"/>
                  <a:gd name="T19" fmla="*/ 0 h 642"/>
                  <a:gd name="T20" fmla="*/ 1 w 844"/>
                  <a:gd name="T21" fmla="*/ 0 h 642"/>
                  <a:gd name="T22" fmla="*/ 1 w 844"/>
                  <a:gd name="T23" fmla="*/ 0 h 642"/>
                  <a:gd name="T24" fmla="*/ 1 w 844"/>
                  <a:gd name="T25" fmla="*/ 0 h 642"/>
                  <a:gd name="T26" fmla="*/ 1 w 844"/>
                  <a:gd name="T27" fmla="*/ 0 h 642"/>
                  <a:gd name="T28" fmla="*/ 1 w 844"/>
                  <a:gd name="T29" fmla="*/ 0 h 642"/>
                  <a:gd name="T30" fmla="*/ 1 w 844"/>
                  <a:gd name="T31" fmla="*/ 0 h 642"/>
                  <a:gd name="T32" fmla="*/ 0 w 844"/>
                  <a:gd name="T33" fmla="*/ 0 h 642"/>
                  <a:gd name="T34" fmla="*/ 1 w 844"/>
                  <a:gd name="T35" fmla="*/ 0 h 642"/>
                  <a:gd name="T36" fmla="*/ 1 w 844"/>
                  <a:gd name="T37" fmla="*/ 0 h 642"/>
                  <a:gd name="T38" fmla="*/ 1 w 844"/>
                  <a:gd name="T39" fmla="*/ 0 h 642"/>
                  <a:gd name="T40" fmla="*/ 1 w 844"/>
                  <a:gd name="T41" fmla="*/ 0 h 642"/>
                  <a:gd name="T42" fmla="*/ 1 w 844"/>
                  <a:gd name="T43" fmla="*/ 0 h 642"/>
                  <a:gd name="T44" fmla="*/ 1 w 844"/>
                  <a:gd name="T45" fmla="*/ 0 h 642"/>
                  <a:gd name="T46" fmla="*/ 1 w 844"/>
                  <a:gd name="T47" fmla="*/ 0 h 642"/>
                  <a:gd name="T48" fmla="*/ 1 w 844"/>
                  <a:gd name="T49" fmla="*/ 0 h 642"/>
                  <a:gd name="T50" fmla="*/ 1 w 844"/>
                  <a:gd name="T51" fmla="*/ 0 h 642"/>
                  <a:gd name="T52" fmla="*/ 1 w 844"/>
                  <a:gd name="T53" fmla="*/ 0 h 642"/>
                  <a:gd name="T54" fmla="*/ 1 w 844"/>
                  <a:gd name="T55" fmla="*/ 0 h 642"/>
                  <a:gd name="T56" fmla="*/ 1 w 844"/>
                  <a:gd name="T57" fmla="*/ 0 h 642"/>
                  <a:gd name="T58" fmla="*/ 1 w 844"/>
                  <a:gd name="T59" fmla="*/ 0 h 642"/>
                  <a:gd name="T60" fmla="*/ 1 w 844"/>
                  <a:gd name="T61" fmla="*/ 0 h 642"/>
                  <a:gd name="T62" fmla="*/ 1 w 844"/>
                  <a:gd name="T63" fmla="*/ 0 h 642"/>
                  <a:gd name="T64" fmla="*/ 1 w 844"/>
                  <a:gd name="T65" fmla="*/ 0 h 642"/>
                  <a:gd name="T66" fmla="*/ 1 w 844"/>
                  <a:gd name="T67" fmla="*/ 0 h 6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44"/>
                  <a:gd name="T103" fmla="*/ 0 h 642"/>
                  <a:gd name="T104" fmla="*/ 844 w 844"/>
                  <a:gd name="T105" fmla="*/ 642 h 64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44" h="642">
                    <a:moveTo>
                      <a:pt x="625" y="487"/>
                    </a:moveTo>
                    <a:lnTo>
                      <a:pt x="794" y="530"/>
                    </a:lnTo>
                    <a:lnTo>
                      <a:pt x="824" y="542"/>
                    </a:lnTo>
                    <a:lnTo>
                      <a:pt x="844" y="579"/>
                    </a:lnTo>
                    <a:lnTo>
                      <a:pt x="824" y="623"/>
                    </a:lnTo>
                    <a:lnTo>
                      <a:pt x="794" y="642"/>
                    </a:lnTo>
                    <a:lnTo>
                      <a:pt x="757" y="636"/>
                    </a:lnTo>
                    <a:lnTo>
                      <a:pt x="570" y="530"/>
                    </a:lnTo>
                    <a:lnTo>
                      <a:pt x="438" y="473"/>
                    </a:lnTo>
                    <a:lnTo>
                      <a:pt x="307" y="412"/>
                    </a:lnTo>
                    <a:lnTo>
                      <a:pt x="188" y="336"/>
                    </a:lnTo>
                    <a:lnTo>
                      <a:pt x="139" y="330"/>
                    </a:lnTo>
                    <a:lnTo>
                      <a:pt x="126" y="349"/>
                    </a:lnTo>
                    <a:lnTo>
                      <a:pt x="120" y="393"/>
                    </a:lnTo>
                    <a:lnTo>
                      <a:pt x="69" y="412"/>
                    </a:lnTo>
                    <a:lnTo>
                      <a:pt x="33" y="381"/>
                    </a:lnTo>
                    <a:lnTo>
                      <a:pt x="0" y="281"/>
                    </a:lnTo>
                    <a:lnTo>
                      <a:pt x="33" y="194"/>
                    </a:lnTo>
                    <a:lnTo>
                      <a:pt x="14" y="169"/>
                    </a:lnTo>
                    <a:lnTo>
                      <a:pt x="8" y="76"/>
                    </a:lnTo>
                    <a:lnTo>
                      <a:pt x="20" y="31"/>
                    </a:lnTo>
                    <a:lnTo>
                      <a:pt x="51" y="0"/>
                    </a:lnTo>
                    <a:lnTo>
                      <a:pt x="94" y="0"/>
                    </a:lnTo>
                    <a:lnTo>
                      <a:pt x="94" y="25"/>
                    </a:lnTo>
                    <a:lnTo>
                      <a:pt x="57" y="57"/>
                    </a:lnTo>
                    <a:lnTo>
                      <a:pt x="57" y="100"/>
                    </a:lnTo>
                    <a:lnTo>
                      <a:pt x="69" y="143"/>
                    </a:lnTo>
                    <a:lnTo>
                      <a:pt x="102" y="200"/>
                    </a:lnTo>
                    <a:lnTo>
                      <a:pt x="145" y="249"/>
                    </a:lnTo>
                    <a:lnTo>
                      <a:pt x="181" y="281"/>
                    </a:lnTo>
                    <a:lnTo>
                      <a:pt x="251" y="324"/>
                    </a:lnTo>
                    <a:lnTo>
                      <a:pt x="395" y="387"/>
                    </a:lnTo>
                    <a:lnTo>
                      <a:pt x="525" y="436"/>
                    </a:lnTo>
                    <a:lnTo>
                      <a:pt x="625" y="4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YE" sz="900"/>
              </a:p>
            </p:txBody>
          </p:sp>
          <p:sp>
            <p:nvSpPr>
              <p:cNvPr id="78" name="Freeform 105"/>
              <p:cNvSpPr>
                <a:spLocks/>
              </p:cNvSpPr>
              <p:nvPr/>
            </p:nvSpPr>
            <p:spPr bwMode="auto">
              <a:xfrm>
                <a:off x="8310" y="1793"/>
                <a:ext cx="221" cy="372"/>
              </a:xfrm>
              <a:custGeom>
                <a:avLst/>
                <a:gdLst>
                  <a:gd name="T0" fmla="*/ 0 w 442"/>
                  <a:gd name="T1" fmla="*/ 1 h 742"/>
                  <a:gd name="T2" fmla="*/ 1 w 442"/>
                  <a:gd name="T3" fmla="*/ 1 h 742"/>
                  <a:gd name="T4" fmla="*/ 1 w 442"/>
                  <a:gd name="T5" fmla="*/ 0 h 742"/>
                  <a:gd name="T6" fmla="*/ 1 w 442"/>
                  <a:gd name="T7" fmla="*/ 1 h 742"/>
                  <a:gd name="T8" fmla="*/ 1 w 442"/>
                  <a:gd name="T9" fmla="*/ 1 h 742"/>
                  <a:gd name="T10" fmla="*/ 1 w 442"/>
                  <a:gd name="T11" fmla="*/ 1 h 742"/>
                  <a:gd name="T12" fmla="*/ 1 w 442"/>
                  <a:gd name="T13" fmla="*/ 1 h 742"/>
                  <a:gd name="T14" fmla="*/ 1 w 442"/>
                  <a:gd name="T15" fmla="*/ 1 h 742"/>
                  <a:gd name="T16" fmla="*/ 1 w 442"/>
                  <a:gd name="T17" fmla="*/ 1 h 742"/>
                  <a:gd name="T18" fmla="*/ 1 w 442"/>
                  <a:gd name="T19" fmla="*/ 1 h 742"/>
                  <a:gd name="T20" fmla="*/ 1 w 442"/>
                  <a:gd name="T21" fmla="*/ 1 h 742"/>
                  <a:gd name="T22" fmla="*/ 1 w 442"/>
                  <a:gd name="T23" fmla="*/ 1 h 742"/>
                  <a:gd name="T24" fmla="*/ 1 w 442"/>
                  <a:gd name="T25" fmla="*/ 1 h 742"/>
                  <a:gd name="T26" fmla="*/ 1 w 442"/>
                  <a:gd name="T27" fmla="*/ 1 h 742"/>
                  <a:gd name="T28" fmla="*/ 1 w 442"/>
                  <a:gd name="T29" fmla="*/ 1 h 742"/>
                  <a:gd name="T30" fmla="*/ 1 w 442"/>
                  <a:gd name="T31" fmla="*/ 1 h 742"/>
                  <a:gd name="T32" fmla="*/ 1 w 442"/>
                  <a:gd name="T33" fmla="*/ 1 h 742"/>
                  <a:gd name="T34" fmla="*/ 1 w 442"/>
                  <a:gd name="T35" fmla="*/ 1 h 742"/>
                  <a:gd name="T36" fmla="*/ 1 w 442"/>
                  <a:gd name="T37" fmla="*/ 1 h 742"/>
                  <a:gd name="T38" fmla="*/ 1 w 442"/>
                  <a:gd name="T39" fmla="*/ 1 h 742"/>
                  <a:gd name="T40" fmla="*/ 1 w 442"/>
                  <a:gd name="T41" fmla="*/ 1 h 742"/>
                  <a:gd name="T42" fmla="*/ 1 w 442"/>
                  <a:gd name="T43" fmla="*/ 1 h 742"/>
                  <a:gd name="T44" fmla="*/ 1 w 442"/>
                  <a:gd name="T45" fmla="*/ 1 h 742"/>
                  <a:gd name="T46" fmla="*/ 1 w 442"/>
                  <a:gd name="T47" fmla="*/ 1 h 742"/>
                  <a:gd name="T48" fmla="*/ 1 w 442"/>
                  <a:gd name="T49" fmla="*/ 1 h 742"/>
                  <a:gd name="T50" fmla="*/ 1 w 442"/>
                  <a:gd name="T51" fmla="*/ 1 h 742"/>
                  <a:gd name="T52" fmla="*/ 1 w 442"/>
                  <a:gd name="T53" fmla="*/ 1 h 742"/>
                  <a:gd name="T54" fmla="*/ 1 w 442"/>
                  <a:gd name="T55" fmla="*/ 1 h 742"/>
                  <a:gd name="T56" fmla="*/ 1 w 442"/>
                  <a:gd name="T57" fmla="*/ 1 h 742"/>
                  <a:gd name="T58" fmla="*/ 1 w 442"/>
                  <a:gd name="T59" fmla="*/ 1 h 742"/>
                  <a:gd name="T60" fmla="*/ 1 w 442"/>
                  <a:gd name="T61" fmla="*/ 1 h 742"/>
                  <a:gd name="T62" fmla="*/ 1 w 442"/>
                  <a:gd name="T63" fmla="*/ 1 h 742"/>
                  <a:gd name="T64" fmla="*/ 1 w 442"/>
                  <a:gd name="T65" fmla="*/ 1 h 742"/>
                  <a:gd name="T66" fmla="*/ 1 w 442"/>
                  <a:gd name="T67" fmla="*/ 1 h 742"/>
                  <a:gd name="T68" fmla="*/ 1 w 442"/>
                  <a:gd name="T69" fmla="*/ 1 h 742"/>
                  <a:gd name="T70" fmla="*/ 1 w 442"/>
                  <a:gd name="T71" fmla="*/ 1 h 742"/>
                  <a:gd name="T72" fmla="*/ 1 w 442"/>
                  <a:gd name="T73" fmla="*/ 1 h 742"/>
                  <a:gd name="T74" fmla="*/ 1 w 442"/>
                  <a:gd name="T75" fmla="*/ 1 h 742"/>
                  <a:gd name="T76" fmla="*/ 0 w 442"/>
                  <a:gd name="T77" fmla="*/ 1 h 74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42"/>
                  <a:gd name="T118" fmla="*/ 0 h 742"/>
                  <a:gd name="T119" fmla="*/ 442 w 442"/>
                  <a:gd name="T120" fmla="*/ 742 h 74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42" h="742">
                    <a:moveTo>
                      <a:pt x="0" y="38"/>
                    </a:moveTo>
                    <a:lnTo>
                      <a:pt x="6" y="7"/>
                    </a:lnTo>
                    <a:lnTo>
                      <a:pt x="75" y="0"/>
                    </a:lnTo>
                    <a:lnTo>
                      <a:pt x="112" y="32"/>
                    </a:lnTo>
                    <a:lnTo>
                      <a:pt x="168" y="113"/>
                    </a:lnTo>
                    <a:lnTo>
                      <a:pt x="242" y="219"/>
                    </a:lnTo>
                    <a:lnTo>
                      <a:pt x="311" y="293"/>
                    </a:lnTo>
                    <a:lnTo>
                      <a:pt x="435" y="431"/>
                    </a:lnTo>
                    <a:lnTo>
                      <a:pt x="442" y="462"/>
                    </a:lnTo>
                    <a:lnTo>
                      <a:pt x="417" y="480"/>
                    </a:lnTo>
                    <a:lnTo>
                      <a:pt x="354" y="505"/>
                    </a:lnTo>
                    <a:lnTo>
                      <a:pt x="267" y="523"/>
                    </a:lnTo>
                    <a:lnTo>
                      <a:pt x="161" y="531"/>
                    </a:lnTo>
                    <a:lnTo>
                      <a:pt x="124" y="537"/>
                    </a:lnTo>
                    <a:lnTo>
                      <a:pt x="112" y="561"/>
                    </a:lnTo>
                    <a:lnTo>
                      <a:pt x="136" y="604"/>
                    </a:lnTo>
                    <a:lnTo>
                      <a:pt x="224" y="679"/>
                    </a:lnTo>
                    <a:lnTo>
                      <a:pt x="287" y="698"/>
                    </a:lnTo>
                    <a:lnTo>
                      <a:pt x="299" y="722"/>
                    </a:lnTo>
                    <a:lnTo>
                      <a:pt x="273" y="742"/>
                    </a:lnTo>
                    <a:lnTo>
                      <a:pt x="218" y="742"/>
                    </a:lnTo>
                    <a:lnTo>
                      <a:pt x="142" y="698"/>
                    </a:lnTo>
                    <a:lnTo>
                      <a:pt x="81" y="636"/>
                    </a:lnTo>
                    <a:lnTo>
                      <a:pt x="43" y="580"/>
                    </a:lnTo>
                    <a:lnTo>
                      <a:pt x="43" y="537"/>
                    </a:lnTo>
                    <a:lnTo>
                      <a:pt x="69" y="505"/>
                    </a:lnTo>
                    <a:lnTo>
                      <a:pt x="106" y="492"/>
                    </a:lnTo>
                    <a:lnTo>
                      <a:pt x="161" y="486"/>
                    </a:lnTo>
                    <a:lnTo>
                      <a:pt x="224" y="486"/>
                    </a:lnTo>
                    <a:lnTo>
                      <a:pt x="299" y="474"/>
                    </a:lnTo>
                    <a:lnTo>
                      <a:pt x="336" y="462"/>
                    </a:lnTo>
                    <a:lnTo>
                      <a:pt x="354" y="443"/>
                    </a:lnTo>
                    <a:lnTo>
                      <a:pt x="348" y="425"/>
                    </a:lnTo>
                    <a:lnTo>
                      <a:pt x="293" y="374"/>
                    </a:lnTo>
                    <a:lnTo>
                      <a:pt x="205" y="287"/>
                    </a:lnTo>
                    <a:lnTo>
                      <a:pt x="124" y="211"/>
                    </a:lnTo>
                    <a:lnTo>
                      <a:pt x="37" y="132"/>
                    </a:lnTo>
                    <a:lnTo>
                      <a:pt x="6" y="75"/>
                    </a:lnTo>
                    <a:lnTo>
                      <a:pt x="0"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YE" sz="900"/>
              </a:p>
            </p:txBody>
          </p:sp>
          <p:sp>
            <p:nvSpPr>
              <p:cNvPr id="79" name="Freeform 106"/>
              <p:cNvSpPr>
                <a:spLocks/>
              </p:cNvSpPr>
              <p:nvPr/>
            </p:nvSpPr>
            <p:spPr bwMode="auto">
              <a:xfrm>
                <a:off x="8166" y="2106"/>
                <a:ext cx="240" cy="557"/>
              </a:xfrm>
              <a:custGeom>
                <a:avLst/>
                <a:gdLst>
                  <a:gd name="T0" fmla="*/ 1 w 480"/>
                  <a:gd name="T1" fmla="*/ 0 h 1114"/>
                  <a:gd name="T2" fmla="*/ 1 w 480"/>
                  <a:gd name="T3" fmla="*/ 1 h 1114"/>
                  <a:gd name="T4" fmla="*/ 1 w 480"/>
                  <a:gd name="T5" fmla="*/ 1 h 1114"/>
                  <a:gd name="T6" fmla="*/ 1 w 480"/>
                  <a:gd name="T7" fmla="*/ 1 h 1114"/>
                  <a:gd name="T8" fmla="*/ 1 w 480"/>
                  <a:gd name="T9" fmla="*/ 1 h 1114"/>
                  <a:gd name="T10" fmla="*/ 1 w 480"/>
                  <a:gd name="T11" fmla="*/ 1 h 1114"/>
                  <a:gd name="T12" fmla="*/ 1 w 480"/>
                  <a:gd name="T13" fmla="*/ 1 h 1114"/>
                  <a:gd name="T14" fmla="*/ 1 w 480"/>
                  <a:gd name="T15" fmla="*/ 1 h 1114"/>
                  <a:gd name="T16" fmla="*/ 1 w 480"/>
                  <a:gd name="T17" fmla="*/ 1 h 1114"/>
                  <a:gd name="T18" fmla="*/ 1 w 480"/>
                  <a:gd name="T19" fmla="*/ 1 h 1114"/>
                  <a:gd name="T20" fmla="*/ 1 w 480"/>
                  <a:gd name="T21" fmla="*/ 1 h 1114"/>
                  <a:gd name="T22" fmla="*/ 1 w 480"/>
                  <a:gd name="T23" fmla="*/ 1 h 1114"/>
                  <a:gd name="T24" fmla="*/ 1 w 480"/>
                  <a:gd name="T25" fmla="*/ 1 h 1114"/>
                  <a:gd name="T26" fmla="*/ 1 w 480"/>
                  <a:gd name="T27" fmla="*/ 1 h 1114"/>
                  <a:gd name="T28" fmla="*/ 1 w 480"/>
                  <a:gd name="T29" fmla="*/ 1 h 1114"/>
                  <a:gd name="T30" fmla="*/ 1 w 480"/>
                  <a:gd name="T31" fmla="*/ 1 h 1114"/>
                  <a:gd name="T32" fmla="*/ 1 w 480"/>
                  <a:gd name="T33" fmla="*/ 1 h 1114"/>
                  <a:gd name="T34" fmla="*/ 1 w 480"/>
                  <a:gd name="T35" fmla="*/ 1 h 1114"/>
                  <a:gd name="T36" fmla="*/ 1 w 480"/>
                  <a:gd name="T37" fmla="*/ 1 h 1114"/>
                  <a:gd name="T38" fmla="*/ 1 w 480"/>
                  <a:gd name="T39" fmla="*/ 1 h 1114"/>
                  <a:gd name="T40" fmla="*/ 0 w 480"/>
                  <a:gd name="T41" fmla="*/ 1 h 1114"/>
                  <a:gd name="T42" fmla="*/ 1 w 480"/>
                  <a:gd name="T43" fmla="*/ 1 h 1114"/>
                  <a:gd name="T44" fmla="*/ 1 w 480"/>
                  <a:gd name="T45" fmla="*/ 1 h 1114"/>
                  <a:gd name="T46" fmla="*/ 1 w 480"/>
                  <a:gd name="T47" fmla="*/ 1 h 1114"/>
                  <a:gd name="T48" fmla="*/ 1 w 480"/>
                  <a:gd name="T49" fmla="*/ 1 h 1114"/>
                  <a:gd name="T50" fmla="*/ 1 w 480"/>
                  <a:gd name="T51" fmla="*/ 1 h 1114"/>
                  <a:gd name="T52" fmla="*/ 1 w 480"/>
                  <a:gd name="T53" fmla="*/ 1 h 1114"/>
                  <a:gd name="T54" fmla="*/ 1 w 480"/>
                  <a:gd name="T55" fmla="*/ 1 h 1114"/>
                  <a:gd name="T56" fmla="*/ 1 w 480"/>
                  <a:gd name="T57" fmla="*/ 1 h 1114"/>
                  <a:gd name="T58" fmla="*/ 1 w 480"/>
                  <a:gd name="T59" fmla="*/ 1 h 1114"/>
                  <a:gd name="T60" fmla="*/ 1 w 480"/>
                  <a:gd name="T61" fmla="*/ 1 h 1114"/>
                  <a:gd name="T62" fmla="*/ 1 w 480"/>
                  <a:gd name="T63" fmla="*/ 1 h 1114"/>
                  <a:gd name="T64" fmla="*/ 1 w 480"/>
                  <a:gd name="T65" fmla="*/ 1 h 1114"/>
                  <a:gd name="T66" fmla="*/ 1 w 480"/>
                  <a:gd name="T67" fmla="*/ 1 h 1114"/>
                  <a:gd name="T68" fmla="*/ 1 w 480"/>
                  <a:gd name="T69" fmla="*/ 1 h 1114"/>
                  <a:gd name="T70" fmla="*/ 1 w 480"/>
                  <a:gd name="T71" fmla="*/ 0 h 111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80"/>
                  <a:gd name="T109" fmla="*/ 0 h 1114"/>
                  <a:gd name="T110" fmla="*/ 480 w 480"/>
                  <a:gd name="T111" fmla="*/ 1114 h 111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80" h="1114">
                    <a:moveTo>
                      <a:pt x="238" y="0"/>
                    </a:moveTo>
                    <a:lnTo>
                      <a:pt x="307" y="12"/>
                    </a:lnTo>
                    <a:lnTo>
                      <a:pt x="338" y="63"/>
                    </a:lnTo>
                    <a:lnTo>
                      <a:pt x="332" y="181"/>
                    </a:lnTo>
                    <a:lnTo>
                      <a:pt x="319" y="306"/>
                    </a:lnTo>
                    <a:lnTo>
                      <a:pt x="319" y="436"/>
                    </a:lnTo>
                    <a:lnTo>
                      <a:pt x="381" y="591"/>
                    </a:lnTo>
                    <a:lnTo>
                      <a:pt x="431" y="703"/>
                    </a:lnTo>
                    <a:lnTo>
                      <a:pt x="456" y="815"/>
                    </a:lnTo>
                    <a:lnTo>
                      <a:pt x="450" y="915"/>
                    </a:lnTo>
                    <a:lnTo>
                      <a:pt x="450" y="953"/>
                    </a:lnTo>
                    <a:lnTo>
                      <a:pt x="474" y="990"/>
                    </a:lnTo>
                    <a:lnTo>
                      <a:pt x="480" y="1027"/>
                    </a:lnTo>
                    <a:lnTo>
                      <a:pt x="462" y="1045"/>
                    </a:lnTo>
                    <a:lnTo>
                      <a:pt x="413" y="1033"/>
                    </a:lnTo>
                    <a:lnTo>
                      <a:pt x="319" y="1021"/>
                    </a:lnTo>
                    <a:lnTo>
                      <a:pt x="207" y="1045"/>
                    </a:lnTo>
                    <a:lnTo>
                      <a:pt x="132" y="1090"/>
                    </a:lnTo>
                    <a:lnTo>
                      <a:pt x="94" y="1114"/>
                    </a:lnTo>
                    <a:lnTo>
                      <a:pt x="57" y="1114"/>
                    </a:lnTo>
                    <a:lnTo>
                      <a:pt x="0" y="1033"/>
                    </a:lnTo>
                    <a:lnTo>
                      <a:pt x="8" y="1021"/>
                    </a:lnTo>
                    <a:lnTo>
                      <a:pt x="120" y="984"/>
                    </a:lnTo>
                    <a:lnTo>
                      <a:pt x="250" y="965"/>
                    </a:lnTo>
                    <a:lnTo>
                      <a:pt x="344" y="959"/>
                    </a:lnTo>
                    <a:lnTo>
                      <a:pt x="401" y="959"/>
                    </a:lnTo>
                    <a:lnTo>
                      <a:pt x="413" y="921"/>
                    </a:lnTo>
                    <a:lnTo>
                      <a:pt x="395" y="815"/>
                    </a:lnTo>
                    <a:lnTo>
                      <a:pt x="350" y="703"/>
                    </a:lnTo>
                    <a:lnTo>
                      <a:pt x="281" y="560"/>
                    </a:lnTo>
                    <a:lnTo>
                      <a:pt x="226" y="436"/>
                    </a:lnTo>
                    <a:lnTo>
                      <a:pt x="201" y="324"/>
                    </a:lnTo>
                    <a:lnTo>
                      <a:pt x="195" y="200"/>
                    </a:lnTo>
                    <a:lnTo>
                      <a:pt x="195" y="82"/>
                    </a:lnTo>
                    <a:lnTo>
                      <a:pt x="220" y="31"/>
                    </a:lnTo>
                    <a:lnTo>
                      <a:pt x="23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YE" sz="900"/>
              </a:p>
            </p:txBody>
          </p:sp>
          <p:sp>
            <p:nvSpPr>
              <p:cNvPr id="80" name="Freeform 107"/>
              <p:cNvSpPr>
                <a:spLocks/>
              </p:cNvSpPr>
              <p:nvPr/>
            </p:nvSpPr>
            <p:spPr bwMode="auto">
              <a:xfrm>
                <a:off x="8049" y="2121"/>
                <a:ext cx="199" cy="464"/>
              </a:xfrm>
              <a:custGeom>
                <a:avLst/>
                <a:gdLst>
                  <a:gd name="T0" fmla="*/ 1 w 398"/>
                  <a:gd name="T1" fmla="*/ 0 h 928"/>
                  <a:gd name="T2" fmla="*/ 1 w 398"/>
                  <a:gd name="T3" fmla="*/ 0 h 928"/>
                  <a:gd name="T4" fmla="*/ 1 w 398"/>
                  <a:gd name="T5" fmla="*/ 1 h 928"/>
                  <a:gd name="T6" fmla="*/ 1 w 398"/>
                  <a:gd name="T7" fmla="*/ 1 h 928"/>
                  <a:gd name="T8" fmla="*/ 1 w 398"/>
                  <a:gd name="T9" fmla="*/ 1 h 928"/>
                  <a:gd name="T10" fmla="*/ 1 w 398"/>
                  <a:gd name="T11" fmla="*/ 1 h 928"/>
                  <a:gd name="T12" fmla="*/ 1 w 398"/>
                  <a:gd name="T13" fmla="*/ 1 h 928"/>
                  <a:gd name="T14" fmla="*/ 1 w 398"/>
                  <a:gd name="T15" fmla="*/ 1 h 928"/>
                  <a:gd name="T16" fmla="*/ 1 w 398"/>
                  <a:gd name="T17" fmla="*/ 1 h 928"/>
                  <a:gd name="T18" fmla="*/ 1 w 398"/>
                  <a:gd name="T19" fmla="*/ 1 h 928"/>
                  <a:gd name="T20" fmla="*/ 1 w 398"/>
                  <a:gd name="T21" fmla="*/ 1 h 928"/>
                  <a:gd name="T22" fmla="*/ 1 w 398"/>
                  <a:gd name="T23" fmla="*/ 1 h 928"/>
                  <a:gd name="T24" fmla="*/ 1 w 398"/>
                  <a:gd name="T25" fmla="*/ 1 h 928"/>
                  <a:gd name="T26" fmla="*/ 1 w 398"/>
                  <a:gd name="T27" fmla="*/ 1 h 928"/>
                  <a:gd name="T28" fmla="*/ 1 w 398"/>
                  <a:gd name="T29" fmla="*/ 1 h 928"/>
                  <a:gd name="T30" fmla="*/ 1 w 398"/>
                  <a:gd name="T31" fmla="*/ 1 h 928"/>
                  <a:gd name="T32" fmla="*/ 0 w 398"/>
                  <a:gd name="T33" fmla="*/ 1 h 928"/>
                  <a:gd name="T34" fmla="*/ 1 w 398"/>
                  <a:gd name="T35" fmla="*/ 1 h 928"/>
                  <a:gd name="T36" fmla="*/ 1 w 398"/>
                  <a:gd name="T37" fmla="*/ 1 h 928"/>
                  <a:gd name="T38" fmla="*/ 1 w 398"/>
                  <a:gd name="T39" fmla="*/ 1 h 928"/>
                  <a:gd name="T40" fmla="*/ 1 w 398"/>
                  <a:gd name="T41" fmla="*/ 1 h 928"/>
                  <a:gd name="T42" fmla="*/ 1 w 398"/>
                  <a:gd name="T43" fmla="*/ 1 h 928"/>
                  <a:gd name="T44" fmla="*/ 1 w 398"/>
                  <a:gd name="T45" fmla="*/ 1 h 928"/>
                  <a:gd name="T46" fmla="*/ 1 w 398"/>
                  <a:gd name="T47" fmla="*/ 1 h 928"/>
                  <a:gd name="T48" fmla="*/ 1 w 398"/>
                  <a:gd name="T49" fmla="*/ 1 h 928"/>
                  <a:gd name="T50" fmla="*/ 1 w 398"/>
                  <a:gd name="T51" fmla="*/ 1 h 928"/>
                  <a:gd name="T52" fmla="*/ 1 w 398"/>
                  <a:gd name="T53" fmla="*/ 1 h 928"/>
                  <a:gd name="T54" fmla="*/ 1 w 398"/>
                  <a:gd name="T55" fmla="*/ 1 h 928"/>
                  <a:gd name="T56" fmla="*/ 1 w 398"/>
                  <a:gd name="T57" fmla="*/ 0 h 92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98"/>
                  <a:gd name="T88" fmla="*/ 0 h 928"/>
                  <a:gd name="T89" fmla="*/ 398 w 398"/>
                  <a:gd name="T90" fmla="*/ 928 h 92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98" h="928">
                    <a:moveTo>
                      <a:pt x="299" y="0"/>
                    </a:moveTo>
                    <a:lnTo>
                      <a:pt x="355" y="0"/>
                    </a:lnTo>
                    <a:lnTo>
                      <a:pt x="374" y="37"/>
                    </a:lnTo>
                    <a:lnTo>
                      <a:pt x="386" y="118"/>
                    </a:lnTo>
                    <a:lnTo>
                      <a:pt x="374" y="204"/>
                    </a:lnTo>
                    <a:lnTo>
                      <a:pt x="342" y="379"/>
                    </a:lnTo>
                    <a:lnTo>
                      <a:pt x="348" y="454"/>
                    </a:lnTo>
                    <a:lnTo>
                      <a:pt x="386" y="603"/>
                    </a:lnTo>
                    <a:lnTo>
                      <a:pt x="398" y="709"/>
                    </a:lnTo>
                    <a:lnTo>
                      <a:pt x="398" y="790"/>
                    </a:lnTo>
                    <a:lnTo>
                      <a:pt x="380" y="808"/>
                    </a:lnTo>
                    <a:lnTo>
                      <a:pt x="323" y="821"/>
                    </a:lnTo>
                    <a:lnTo>
                      <a:pt x="248" y="841"/>
                    </a:lnTo>
                    <a:lnTo>
                      <a:pt x="174" y="878"/>
                    </a:lnTo>
                    <a:lnTo>
                      <a:pt x="99" y="928"/>
                    </a:lnTo>
                    <a:lnTo>
                      <a:pt x="69" y="928"/>
                    </a:lnTo>
                    <a:lnTo>
                      <a:pt x="0" y="871"/>
                    </a:lnTo>
                    <a:lnTo>
                      <a:pt x="6" y="847"/>
                    </a:lnTo>
                    <a:lnTo>
                      <a:pt x="93" y="808"/>
                    </a:lnTo>
                    <a:lnTo>
                      <a:pt x="242" y="772"/>
                    </a:lnTo>
                    <a:lnTo>
                      <a:pt x="311" y="747"/>
                    </a:lnTo>
                    <a:lnTo>
                      <a:pt x="323" y="723"/>
                    </a:lnTo>
                    <a:lnTo>
                      <a:pt x="323" y="615"/>
                    </a:lnTo>
                    <a:lnTo>
                      <a:pt x="299" y="479"/>
                    </a:lnTo>
                    <a:lnTo>
                      <a:pt x="286" y="391"/>
                    </a:lnTo>
                    <a:lnTo>
                      <a:pt x="274" y="255"/>
                    </a:lnTo>
                    <a:lnTo>
                      <a:pt x="268" y="106"/>
                    </a:lnTo>
                    <a:lnTo>
                      <a:pt x="274" y="37"/>
                    </a:lnTo>
                    <a:lnTo>
                      <a:pt x="29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YE" sz="900"/>
              </a:p>
            </p:txBody>
          </p:sp>
        </p:grpSp>
      </p:grpSp>
    </p:spTree>
    <p:extLst>
      <p:ext uri="{BB962C8B-B14F-4D97-AF65-F5344CB8AC3E}">
        <p14:creationId xmlns:p14="http://schemas.microsoft.com/office/powerpoint/2010/main" val="2836385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additive="base">
                                        <p:cTn id="13" dur="500" fill="hold"/>
                                        <p:tgtEl>
                                          <p:spTgt spid="62"/>
                                        </p:tgtEl>
                                        <p:attrNameLst>
                                          <p:attrName>ppt_x</p:attrName>
                                        </p:attrNameLst>
                                      </p:cBhvr>
                                      <p:tavLst>
                                        <p:tav tm="0">
                                          <p:val>
                                            <p:strVal val="#ppt_x"/>
                                          </p:val>
                                        </p:tav>
                                        <p:tav tm="100000">
                                          <p:val>
                                            <p:strVal val="#ppt_x"/>
                                          </p:val>
                                        </p:tav>
                                      </p:tavLst>
                                    </p:anim>
                                    <p:anim calcmode="lin" valueType="num">
                                      <p:cBhvr additive="base">
                                        <p:cTn id="14"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additive="base">
                                        <p:cTn id="19" dur="500" fill="hold"/>
                                        <p:tgtEl>
                                          <p:spTgt spid="63"/>
                                        </p:tgtEl>
                                        <p:attrNameLst>
                                          <p:attrName>ppt_x</p:attrName>
                                        </p:attrNameLst>
                                      </p:cBhvr>
                                      <p:tavLst>
                                        <p:tav tm="0">
                                          <p:val>
                                            <p:strVal val="#ppt_x"/>
                                          </p:val>
                                        </p:tav>
                                        <p:tav tm="100000">
                                          <p:val>
                                            <p:strVal val="#ppt_x"/>
                                          </p:val>
                                        </p:tav>
                                      </p:tavLst>
                                    </p:anim>
                                    <p:anim calcmode="lin" valueType="num">
                                      <p:cBhvr additive="base">
                                        <p:cTn id="20"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additive="base">
                                        <p:cTn id="25" dur="500" fill="hold"/>
                                        <p:tgtEl>
                                          <p:spTgt spid="64"/>
                                        </p:tgtEl>
                                        <p:attrNameLst>
                                          <p:attrName>ppt_x</p:attrName>
                                        </p:attrNameLst>
                                      </p:cBhvr>
                                      <p:tavLst>
                                        <p:tav tm="0">
                                          <p:val>
                                            <p:strVal val="#ppt_x"/>
                                          </p:val>
                                        </p:tav>
                                        <p:tav tm="100000">
                                          <p:val>
                                            <p:strVal val="#ppt_x"/>
                                          </p:val>
                                        </p:tav>
                                      </p:tavLst>
                                    </p:anim>
                                    <p:anim calcmode="lin" valueType="num">
                                      <p:cBhvr additive="base">
                                        <p:cTn id="26"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5"/>
                                        </p:tgtEl>
                                        <p:attrNameLst>
                                          <p:attrName>style.visibility</p:attrName>
                                        </p:attrNameLst>
                                      </p:cBhvr>
                                      <p:to>
                                        <p:strVal val="visible"/>
                                      </p:to>
                                    </p:set>
                                    <p:anim calcmode="lin" valueType="num">
                                      <p:cBhvr additive="base">
                                        <p:cTn id="31" dur="500" fill="hold"/>
                                        <p:tgtEl>
                                          <p:spTgt spid="65"/>
                                        </p:tgtEl>
                                        <p:attrNameLst>
                                          <p:attrName>ppt_x</p:attrName>
                                        </p:attrNameLst>
                                      </p:cBhvr>
                                      <p:tavLst>
                                        <p:tav tm="0">
                                          <p:val>
                                            <p:strVal val="#ppt_x"/>
                                          </p:val>
                                        </p:tav>
                                        <p:tav tm="100000">
                                          <p:val>
                                            <p:strVal val="#ppt_x"/>
                                          </p:val>
                                        </p:tav>
                                      </p:tavLst>
                                    </p:anim>
                                    <p:anim calcmode="lin" valueType="num">
                                      <p:cBhvr additive="base">
                                        <p:cTn id="32"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8"/>
                                        </p:tgtEl>
                                        <p:attrNameLst>
                                          <p:attrName>style.visibility</p:attrName>
                                        </p:attrNameLst>
                                      </p:cBhvr>
                                      <p:to>
                                        <p:strVal val="visible"/>
                                      </p:to>
                                    </p:set>
                                    <p:anim calcmode="lin" valueType="num">
                                      <p:cBhvr additive="base">
                                        <p:cTn id="37" dur="500" fill="hold"/>
                                        <p:tgtEl>
                                          <p:spTgt spid="68"/>
                                        </p:tgtEl>
                                        <p:attrNameLst>
                                          <p:attrName>ppt_x</p:attrName>
                                        </p:attrNameLst>
                                      </p:cBhvr>
                                      <p:tavLst>
                                        <p:tav tm="0">
                                          <p:val>
                                            <p:strVal val="#ppt_x"/>
                                          </p:val>
                                        </p:tav>
                                        <p:tav tm="100000">
                                          <p:val>
                                            <p:strVal val="#ppt_x"/>
                                          </p:val>
                                        </p:tav>
                                      </p:tavLst>
                                    </p:anim>
                                    <p:anim calcmode="lin" valueType="num">
                                      <p:cBhvr additive="base">
                                        <p:cTn id="38"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additive="base">
                                        <p:cTn id="43" dur="500" fill="hold"/>
                                        <p:tgtEl>
                                          <p:spTgt spid="69"/>
                                        </p:tgtEl>
                                        <p:attrNameLst>
                                          <p:attrName>ppt_x</p:attrName>
                                        </p:attrNameLst>
                                      </p:cBhvr>
                                      <p:tavLst>
                                        <p:tav tm="0">
                                          <p:val>
                                            <p:strVal val="#ppt_x"/>
                                          </p:val>
                                        </p:tav>
                                        <p:tav tm="100000">
                                          <p:val>
                                            <p:strVal val="#ppt_x"/>
                                          </p:val>
                                        </p:tav>
                                      </p:tavLst>
                                    </p:anim>
                                    <p:anim calcmode="lin" valueType="num">
                                      <p:cBhvr additive="base">
                                        <p:cTn id="44" dur="500" fill="hold"/>
                                        <p:tgtEl>
                                          <p:spTgt spid="6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72"/>
                                        </p:tgtEl>
                                        <p:attrNameLst>
                                          <p:attrName>style.visibility</p:attrName>
                                        </p:attrNameLst>
                                      </p:cBhvr>
                                      <p:to>
                                        <p:strVal val="visible"/>
                                      </p:to>
                                    </p:set>
                                    <p:anim calcmode="lin" valueType="num">
                                      <p:cBhvr additive="base">
                                        <p:cTn id="49" dur="500" fill="hold"/>
                                        <p:tgtEl>
                                          <p:spTgt spid="72"/>
                                        </p:tgtEl>
                                        <p:attrNameLst>
                                          <p:attrName>ppt_x</p:attrName>
                                        </p:attrNameLst>
                                      </p:cBhvr>
                                      <p:tavLst>
                                        <p:tav tm="0">
                                          <p:val>
                                            <p:strVal val="#ppt_x"/>
                                          </p:val>
                                        </p:tav>
                                        <p:tav tm="100000">
                                          <p:val>
                                            <p:strVal val="#ppt_x"/>
                                          </p:val>
                                        </p:tav>
                                      </p:tavLst>
                                    </p:anim>
                                    <p:anim calcmode="lin" valueType="num">
                                      <p:cBhvr additive="base">
                                        <p:cTn id="50" dur="500" fill="hold"/>
                                        <p:tgtEl>
                                          <p:spTgt spid="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6"/>
          <p:cNvSpPr/>
          <p:nvPr/>
        </p:nvSpPr>
        <p:spPr>
          <a:xfrm>
            <a:off x="3059832" y="116632"/>
            <a:ext cx="6022911" cy="864096"/>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anchor="ctr" anchorCtr="1" compatLnSpc="1"/>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5400" i="0" u="none" strike="noStrike" kern="1200" cap="none" spc="0" baseline="0" dirty="0">
                <a:solidFill>
                  <a:schemeClr val="accent6">
                    <a:lumMod val="50000"/>
                  </a:schemeClr>
                </a:solidFill>
                <a:uFillTx/>
                <a:latin typeface="Sakkal Majalla" panose="02000000000000000000" pitchFamily="2" charset="-78"/>
                <a:cs typeface="Old Antic Bold" pitchFamily="2" charset="-78"/>
              </a:rPr>
              <a:t>قواعد عامة قبل البدء بالدورة</a:t>
            </a:r>
          </a:p>
        </p:txBody>
      </p:sp>
      <p:grpSp>
        <p:nvGrpSpPr>
          <p:cNvPr id="3" name="Group 2"/>
          <p:cNvGrpSpPr/>
          <p:nvPr/>
        </p:nvGrpSpPr>
        <p:grpSpPr>
          <a:xfrm>
            <a:off x="6444208" y="1222105"/>
            <a:ext cx="1741986" cy="1269104"/>
            <a:chOff x="7020269" y="1412775"/>
            <a:chExt cx="1741986" cy="1269104"/>
          </a:xfrm>
        </p:grpSpPr>
        <p:graphicFrame>
          <p:nvGraphicFramePr>
            <p:cNvPr id="4" name="Object 3"/>
            <p:cNvGraphicFramePr/>
            <p:nvPr/>
          </p:nvGraphicFramePr>
          <p:xfrm>
            <a:off x="7163647" y="1412775"/>
            <a:ext cx="1555595" cy="1196492"/>
          </p:xfrm>
          <a:graphic>
            <a:graphicData uri="http://schemas.openxmlformats.org/presentationml/2006/ole">
              <mc:AlternateContent xmlns:mc="http://schemas.openxmlformats.org/markup-compatibility/2006">
                <mc:Choice xmlns:v="urn:schemas-microsoft-com:vml" Requires="v">
                  <p:oleObj spid="_x0000_s3168" r:id="rId3" imgW="2461034" imgH="3289426" progId="">
                    <p:embed/>
                  </p:oleObj>
                </mc:Choice>
                <mc:Fallback>
                  <p:oleObj r:id="rId3" imgW="2461034" imgH="3289426" progId="">
                    <p:embed/>
                    <p:pic>
                      <p:nvPicPr>
                        <p:cNvPr id="0" name=""/>
                        <p:cNvPicPr/>
                        <p:nvPr/>
                      </p:nvPicPr>
                      <p:blipFill>
                        <a:blip r:embed="rId4"/>
                        <a:stretch>
                          <a:fillRect/>
                        </a:stretch>
                      </p:blipFill>
                      <p:spPr>
                        <a:xfrm>
                          <a:off x="7163647" y="1412775"/>
                          <a:ext cx="1555595" cy="1196492"/>
                        </a:xfrm>
                        <a:prstGeom prst="rect">
                          <a:avLst/>
                        </a:prstGeom>
                        <a:noFill/>
                        <a:ln>
                          <a:noFill/>
                        </a:ln>
                      </p:spPr>
                    </p:pic>
                  </p:oleObj>
                </mc:Fallback>
              </mc:AlternateContent>
            </a:graphicData>
          </a:graphic>
        </p:graphicFrame>
        <p:sp>
          <p:nvSpPr>
            <p:cNvPr id="5" name="Freeform 4"/>
            <p:cNvSpPr/>
            <p:nvPr/>
          </p:nvSpPr>
          <p:spPr>
            <a:xfrm>
              <a:off x="7020269" y="1678298"/>
              <a:ext cx="1741986" cy="1003581"/>
            </a:xfrm>
            <a:custGeom>
              <a:avLst/>
              <a:gdLst>
                <a:gd name="f0" fmla="val 10800000"/>
                <a:gd name="f1" fmla="val 5400000"/>
                <a:gd name="f2" fmla="val 180"/>
                <a:gd name="f3" fmla="val w"/>
                <a:gd name="f4" fmla="val h"/>
                <a:gd name="f5" fmla="val 0"/>
                <a:gd name="f6" fmla="val 1140"/>
                <a:gd name="f7" fmla="val 575"/>
                <a:gd name="f8" fmla="val 98"/>
                <a:gd name="f9" fmla="val 623"/>
                <a:gd name="f10" fmla="val 100"/>
                <a:gd name="f11" fmla="val 671"/>
                <a:gd name="f12" fmla="val 107"/>
                <a:gd name="f13" fmla="val 716"/>
                <a:gd name="f14" fmla="val 120"/>
                <a:gd name="f15" fmla="val 759"/>
                <a:gd name="f16" fmla="val 135"/>
                <a:gd name="f17" fmla="val 801"/>
                <a:gd name="f18" fmla="val 155"/>
                <a:gd name="f19" fmla="val 840"/>
                <a:gd name="f20" fmla="val 179"/>
                <a:gd name="f21" fmla="val 877"/>
                <a:gd name="f22" fmla="val 206"/>
                <a:gd name="f23" fmla="val 910"/>
                <a:gd name="f24" fmla="val 237"/>
                <a:gd name="f25" fmla="val 941"/>
                <a:gd name="f26" fmla="val 271"/>
                <a:gd name="f27" fmla="val 967"/>
                <a:gd name="f28" fmla="val 307"/>
                <a:gd name="f29" fmla="val 992"/>
                <a:gd name="f30" fmla="val 347"/>
                <a:gd name="f31" fmla="val 1012"/>
                <a:gd name="f32" fmla="val 389"/>
                <a:gd name="f33" fmla="val 1027"/>
                <a:gd name="f34" fmla="val 433"/>
                <a:gd name="f35" fmla="val 1040"/>
                <a:gd name="f36" fmla="val 477"/>
                <a:gd name="f37" fmla="val 1047"/>
                <a:gd name="f38" fmla="val 526"/>
                <a:gd name="f39" fmla="val 1049"/>
                <a:gd name="f40" fmla="val 574"/>
                <a:gd name="f41" fmla="val 622"/>
                <a:gd name="f42" fmla="val 670"/>
                <a:gd name="f43" fmla="val 714"/>
                <a:gd name="f44" fmla="val 758"/>
                <a:gd name="f45" fmla="val 799"/>
                <a:gd name="f46" fmla="val 839"/>
                <a:gd name="f47" fmla="val 875"/>
                <a:gd name="f48" fmla="val 909"/>
                <a:gd name="f49" fmla="val 940"/>
                <a:gd name="f50" fmla="val 966"/>
                <a:gd name="f51" fmla="val 990"/>
                <a:gd name="f52" fmla="val 1011"/>
                <a:gd name="f53" fmla="val 1026"/>
                <a:gd name="f54" fmla="val 1039"/>
                <a:gd name="f55" fmla="val 1046"/>
                <a:gd name="f56" fmla="val 1048"/>
                <a:gd name="f57" fmla="val 527"/>
                <a:gd name="f58" fmla="val 479"/>
                <a:gd name="f59" fmla="val 434"/>
                <a:gd name="f60" fmla="val 390"/>
                <a:gd name="f61" fmla="val 349"/>
                <a:gd name="f62" fmla="val 308"/>
                <a:gd name="f63" fmla="val 273"/>
                <a:gd name="f64" fmla="val 238"/>
                <a:gd name="f65" fmla="val 207"/>
                <a:gd name="f66" fmla="val 181"/>
                <a:gd name="f67" fmla="val 156"/>
                <a:gd name="f68" fmla="val 136"/>
                <a:gd name="f69" fmla="val 121"/>
                <a:gd name="f70" fmla="val 108"/>
                <a:gd name="f71" fmla="val 101"/>
                <a:gd name="f72" fmla="val 99"/>
                <a:gd name="f73" fmla="val 571"/>
                <a:gd name="f74" fmla="val 512"/>
                <a:gd name="f75" fmla="val 3"/>
                <a:gd name="f76" fmla="val 456"/>
                <a:gd name="f77" fmla="val 12"/>
                <a:gd name="f78" fmla="val 400"/>
                <a:gd name="f79" fmla="val 25"/>
                <a:gd name="f80" fmla="val 45"/>
                <a:gd name="f81" fmla="val 299"/>
                <a:gd name="f82" fmla="val 69"/>
                <a:gd name="f83" fmla="val 252"/>
                <a:gd name="f84" fmla="val 130"/>
                <a:gd name="f85" fmla="val 167"/>
                <a:gd name="f86" fmla="val 629"/>
                <a:gd name="f87" fmla="val 686"/>
                <a:gd name="f88" fmla="val 740"/>
                <a:gd name="f89" fmla="val 793"/>
                <a:gd name="f90" fmla="val 842"/>
                <a:gd name="f91" fmla="val 889"/>
                <a:gd name="f92" fmla="val 933"/>
                <a:gd name="f93" fmla="val 973"/>
                <a:gd name="f94" fmla="val 1010"/>
                <a:gd name="f95" fmla="val 1042"/>
                <a:gd name="f96" fmla="val 1071"/>
                <a:gd name="f97" fmla="val 1095"/>
                <a:gd name="f98" fmla="val 1115"/>
                <a:gd name="f99" fmla="val 1128"/>
                <a:gd name="f100" fmla="val 1137"/>
                <a:gd name="f101" fmla="+- 0 0 -90"/>
                <a:gd name="f102" fmla="*/ f3 1 1140"/>
                <a:gd name="f103" fmla="*/ f4 1 1140"/>
                <a:gd name="f104" fmla="+- f6 0 f5"/>
                <a:gd name="f105" fmla="*/ f101 f0 1"/>
                <a:gd name="f106" fmla="*/ f104 1 1140"/>
                <a:gd name="f107" fmla="*/ 355 f104 1"/>
                <a:gd name="f108" fmla="*/ 47 f104 1"/>
                <a:gd name="f109" fmla="*/ 423 f104 1"/>
                <a:gd name="f110" fmla="*/ 67 f104 1"/>
                <a:gd name="f111" fmla="*/ 481 f104 1"/>
                <a:gd name="f112" fmla="*/ 104 f104 1"/>
                <a:gd name="f113" fmla="*/ 524 f104 1"/>
                <a:gd name="f114" fmla="*/ 151 f104 1"/>
                <a:gd name="f115" fmla="*/ 550 f104 1"/>
                <a:gd name="f116" fmla="*/ 207 f104 1"/>
                <a:gd name="f117" fmla="*/ 553 f104 1"/>
                <a:gd name="f118" fmla="*/ 270 f104 1"/>
                <a:gd name="f119" fmla="*/ 535 f104 1"/>
                <a:gd name="f120" fmla="*/ 330 f104 1"/>
                <a:gd name="f121" fmla="*/ 497 f104 1"/>
                <a:gd name="f122" fmla="*/ 381 f104 1"/>
                <a:gd name="f123" fmla="*/ 443 f104 1"/>
                <a:gd name="f124" fmla="*/ 421 f104 1"/>
                <a:gd name="f125" fmla="*/ 378 f104 1"/>
                <a:gd name="f126" fmla="*/ 447 f104 1"/>
                <a:gd name="f127" fmla="*/ 304 f104 1"/>
                <a:gd name="f128" fmla="*/ 456 f104 1"/>
                <a:gd name="f129" fmla="*/ 229 f104 1"/>
                <a:gd name="f130" fmla="*/ 163 f104 1"/>
                <a:gd name="f131" fmla="*/ 109 f104 1"/>
                <a:gd name="f132" fmla="*/ 72 f104 1"/>
                <a:gd name="f133" fmla="*/ 53 f104 1"/>
                <a:gd name="f134" fmla="*/ 57 f104 1"/>
                <a:gd name="f135" fmla="*/ 82 f104 1"/>
                <a:gd name="f136" fmla="*/ 126 f104 1"/>
                <a:gd name="f137" fmla="*/ 185 f104 1"/>
                <a:gd name="f138" fmla="*/ 253 f104 1"/>
                <a:gd name="f139" fmla="*/ 302 f104 1"/>
                <a:gd name="f140" fmla="*/ 0 f104 1"/>
                <a:gd name="f141" fmla="*/ 211 f104 1"/>
                <a:gd name="f142" fmla="*/ 11 f104 1"/>
                <a:gd name="f143" fmla="*/ 133 f104 1"/>
                <a:gd name="f144" fmla="*/ 43 f104 1"/>
                <a:gd name="f145" fmla="*/ 69 f104 1"/>
                <a:gd name="f146" fmla="*/ 89 f104 1"/>
                <a:gd name="f147" fmla="*/ 23 f104 1"/>
                <a:gd name="f148" fmla="*/ 152 f104 1"/>
                <a:gd name="f149" fmla="*/ 3 f104 1"/>
                <a:gd name="f150" fmla="*/ 223 f104 1"/>
                <a:gd name="f151" fmla="*/ 7 f104 1"/>
                <a:gd name="f152" fmla="*/ 298 f104 1"/>
                <a:gd name="f153" fmla="*/ 37 f104 1"/>
                <a:gd name="f154" fmla="*/ 367 f104 1"/>
                <a:gd name="f155" fmla="*/ 88 f104 1"/>
                <a:gd name="f156" fmla="*/ 158 f104 1"/>
                <a:gd name="f157" fmla="*/ 466 f104 1"/>
                <a:gd name="f158" fmla="*/ 241 f104 1"/>
                <a:gd name="f159" fmla="*/ 491 f104 1"/>
                <a:gd name="f160" fmla="*/ 333 f104 1"/>
                <a:gd name="f161" fmla="*/ 495 f104 1"/>
                <a:gd name="f162" fmla="*/ 419 f104 1"/>
                <a:gd name="f163" fmla="*/ 476 f104 1"/>
                <a:gd name="f164" fmla="*/ 494 f104 1"/>
                <a:gd name="f165" fmla="*/ 439 f104 1"/>
                <a:gd name="f166" fmla="*/ 387 f104 1"/>
                <a:gd name="f167" fmla="*/ 589 f104 1"/>
                <a:gd name="f168" fmla="*/ 322 f104 1"/>
                <a:gd name="f169" fmla="*/ 603 f104 1"/>
                <a:gd name="f170" fmla="*/ 249 f104 1"/>
                <a:gd name="f171" fmla="*/ 174 f104 1"/>
                <a:gd name="f172" fmla="*/ 110 f104 1"/>
                <a:gd name="f173" fmla="*/ 19 f104 1"/>
                <a:gd name="f174" fmla="*/ 2 f104 1"/>
                <a:gd name="f175" fmla="*/ 1140 f104 1"/>
                <a:gd name="f176" fmla="*/ f105 1 f2"/>
                <a:gd name="f177" fmla="*/ f107 1 1140"/>
                <a:gd name="f178" fmla="*/ f108 1 1140"/>
                <a:gd name="f179" fmla="*/ f109 1 1140"/>
                <a:gd name="f180" fmla="*/ f110 1 1140"/>
                <a:gd name="f181" fmla="*/ f111 1 1140"/>
                <a:gd name="f182" fmla="*/ f112 1 1140"/>
                <a:gd name="f183" fmla="*/ f113 1 1140"/>
                <a:gd name="f184" fmla="*/ f114 1 1140"/>
                <a:gd name="f185" fmla="*/ f115 1 1140"/>
                <a:gd name="f186" fmla="*/ f116 1 1140"/>
                <a:gd name="f187" fmla="*/ f117 1 1140"/>
                <a:gd name="f188" fmla="*/ f118 1 1140"/>
                <a:gd name="f189" fmla="*/ f119 1 1140"/>
                <a:gd name="f190" fmla="*/ f120 1 1140"/>
                <a:gd name="f191" fmla="*/ f121 1 1140"/>
                <a:gd name="f192" fmla="*/ f122 1 1140"/>
                <a:gd name="f193" fmla="*/ f123 1 1140"/>
                <a:gd name="f194" fmla="*/ f124 1 1140"/>
                <a:gd name="f195" fmla="*/ f125 1 1140"/>
                <a:gd name="f196" fmla="*/ f126 1 1140"/>
                <a:gd name="f197" fmla="*/ f127 1 1140"/>
                <a:gd name="f198" fmla="*/ f128 1 1140"/>
                <a:gd name="f199" fmla="*/ f129 1 1140"/>
                <a:gd name="f200" fmla="*/ f130 1 1140"/>
                <a:gd name="f201" fmla="*/ f131 1 1140"/>
                <a:gd name="f202" fmla="*/ f132 1 1140"/>
                <a:gd name="f203" fmla="*/ f133 1 1140"/>
                <a:gd name="f204" fmla="*/ f134 1 1140"/>
                <a:gd name="f205" fmla="*/ f135 1 1140"/>
                <a:gd name="f206" fmla="*/ f136 1 1140"/>
                <a:gd name="f207" fmla="*/ f137 1 1140"/>
                <a:gd name="f208" fmla="*/ f138 1 1140"/>
                <a:gd name="f209" fmla="*/ f139 1 1140"/>
                <a:gd name="f210" fmla="*/ f140 1 1140"/>
                <a:gd name="f211" fmla="*/ f141 1 1140"/>
                <a:gd name="f212" fmla="*/ f142 1 1140"/>
                <a:gd name="f213" fmla="*/ f143 1 1140"/>
                <a:gd name="f214" fmla="*/ f144 1 1140"/>
                <a:gd name="f215" fmla="*/ f145 1 1140"/>
                <a:gd name="f216" fmla="*/ f146 1 1140"/>
                <a:gd name="f217" fmla="*/ f147 1 1140"/>
                <a:gd name="f218" fmla="*/ f148 1 1140"/>
                <a:gd name="f219" fmla="*/ f149 1 1140"/>
                <a:gd name="f220" fmla="*/ f150 1 1140"/>
                <a:gd name="f221" fmla="*/ f151 1 1140"/>
                <a:gd name="f222" fmla="*/ f152 1 1140"/>
                <a:gd name="f223" fmla="*/ f153 1 1140"/>
                <a:gd name="f224" fmla="*/ f154 1 1140"/>
                <a:gd name="f225" fmla="*/ f155 1 1140"/>
                <a:gd name="f226" fmla="*/ f156 1 1140"/>
                <a:gd name="f227" fmla="*/ f157 1 1140"/>
                <a:gd name="f228" fmla="*/ f158 1 1140"/>
                <a:gd name="f229" fmla="*/ f159 1 1140"/>
                <a:gd name="f230" fmla="*/ f160 1 1140"/>
                <a:gd name="f231" fmla="*/ f161 1 1140"/>
                <a:gd name="f232" fmla="*/ f162 1 1140"/>
                <a:gd name="f233" fmla="*/ f163 1 1140"/>
                <a:gd name="f234" fmla="*/ f164 1 1140"/>
                <a:gd name="f235" fmla="*/ f165 1 1140"/>
                <a:gd name="f236" fmla="*/ f166 1 1140"/>
                <a:gd name="f237" fmla="*/ f167 1 1140"/>
                <a:gd name="f238" fmla="*/ f168 1 1140"/>
                <a:gd name="f239" fmla="*/ f169 1 1140"/>
                <a:gd name="f240" fmla="*/ f170 1 1140"/>
                <a:gd name="f241" fmla="*/ f171 1 1140"/>
                <a:gd name="f242" fmla="*/ f172 1 1140"/>
                <a:gd name="f243" fmla="*/ f173 1 1140"/>
                <a:gd name="f244" fmla="*/ f174 1 1140"/>
                <a:gd name="f245" fmla="*/ f175 1 1140"/>
                <a:gd name="f246" fmla="+- f176 0 f1"/>
                <a:gd name="f247" fmla="*/ f177 1 f106"/>
                <a:gd name="f248" fmla="*/ f178 1 f106"/>
                <a:gd name="f249" fmla="*/ f179 1 f106"/>
                <a:gd name="f250" fmla="*/ f180 1 f106"/>
                <a:gd name="f251" fmla="*/ f181 1 f106"/>
                <a:gd name="f252" fmla="*/ f182 1 f106"/>
                <a:gd name="f253" fmla="*/ f183 1 f106"/>
                <a:gd name="f254" fmla="*/ f184 1 f106"/>
                <a:gd name="f255" fmla="*/ f185 1 f106"/>
                <a:gd name="f256" fmla="*/ f186 1 f106"/>
                <a:gd name="f257" fmla="*/ f187 1 f106"/>
                <a:gd name="f258" fmla="*/ f188 1 f106"/>
                <a:gd name="f259" fmla="*/ f189 1 f106"/>
                <a:gd name="f260" fmla="*/ f190 1 f106"/>
                <a:gd name="f261" fmla="*/ f191 1 f106"/>
                <a:gd name="f262" fmla="*/ f192 1 f106"/>
                <a:gd name="f263" fmla="*/ f193 1 f106"/>
                <a:gd name="f264" fmla="*/ f194 1 f106"/>
                <a:gd name="f265" fmla="*/ f195 1 f106"/>
                <a:gd name="f266" fmla="*/ f196 1 f106"/>
                <a:gd name="f267" fmla="*/ f197 1 f106"/>
                <a:gd name="f268" fmla="*/ f198 1 f106"/>
                <a:gd name="f269" fmla="*/ f199 1 f106"/>
                <a:gd name="f270" fmla="*/ f200 1 f106"/>
                <a:gd name="f271" fmla="*/ f201 1 f106"/>
                <a:gd name="f272" fmla="*/ f202 1 f106"/>
                <a:gd name="f273" fmla="*/ f203 1 f106"/>
                <a:gd name="f274" fmla="*/ f204 1 f106"/>
                <a:gd name="f275" fmla="*/ f205 1 f106"/>
                <a:gd name="f276" fmla="*/ f206 1 f106"/>
                <a:gd name="f277" fmla="*/ f207 1 f106"/>
                <a:gd name="f278" fmla="*/ f208 1 f106"/>
                <a:gd name="f279" fmla="*/ f209 1 f106"/>
                <a:gd name="f280" fmla="*/ f210 1 f106"/>
                <a:gd name="f281" fmla="*/ f211 1 f106"/>
                <a:gd name="f282" fmla="*/ f212 1 f106"/>
                <a:gd name="f283" fmla="*/ f213 1 f106"/>
                <a:gd name="f284" fmla="*/ f214 1 f106"/>
                <a:gd name="f285" fmla="*/ f215 1 f106"/>
                <a:gd name="f286" fmla="*/ f216 1 f106"/>
                <a:gd name="f287" fmla="*/ f217 1 f106"/>
                <a:gd name="f288" fmla="*/ f218 1 f106"/>
                <a:gd name="f289" fmla="*/ f219 1 f106"/>
                <a:gd name="f290" fmla="*/ f220 1 f106"/>
                <a:gd name="f291" fmla="*/ f221 1 f106"/>
                <a:gd name="f292" fmla="*/ f222 1 f106"/>
                <a:gd name="f293" fmla="*/ f223 1 f106"/>
                <a:gd name="f294" fmla="*/ f224 1 f106"/>
                <a:gd name="f295" fmla="*/ f225 1 f106"/>
                <a:gd name="f296" fmla="*/ f226 1 f106"/>
                <a:gd name="f297" fmla="*/ f227 1 f106"/>
                <a:gd name="f298" fmla="*/ f228 1 f106"/>
                <a:gd name="f299" fmla="*/ f229 1 f106"/>
                <a:gd name="f300" fmla="*/ f230 1 f106"/>
                <a:gd name="f301" fmla="*/ f231 1 f106"/>
                <a:gd name="f302" fmla="*/ f232 1 f106"/>
                <a:gd name="f303" fmla="*/ f233 1 f106"/>
                <a:gd name="f304" fmla="*/ f234 1 f106"/>
                <a:gd name="f305" fmla="*/ f235 1 f106"/>
                <a:gd name="f306" fmla="*/ f236 1 f106"/>
                <a:gd name="f307" fmla="*/ f237 1 f106"/>
                <a:gd name="f308" fmla="*/ f238 1 f106"/>
                <a:gd name="f309" fmla="*/ f239 1 f106"/>
                <a:gd name="f310" fmla="*/ f240 1 f106"/>
                <a:gd name="f311" fmla="*/ f241 1 f106"/>
                <a:gd name="f312" fmla="*/ f242 1 f106"/>
                <a:gd name="f313" fmla="*/ f243 1 f106"/>
                <a:gd name="f314" fmla="*/ f244 1 f106"/>
                <a:gd name="f315" fmla="*/ f245 1 f106"/>
                <a:gd name="f316" fmla="*/ f280 f102 1"/>
                <a:gd name="f317" fmla="*/ f315 f102 1"/>
                <a:gd name="f318" fmla="*/ f315 f103 1"/>
                <a:gd name="f319" fmla="*/ f280 f103 1"/>
                <a:gd name="f320" fmla="*/ f247 f102 1"/>
                <a:gd name="f321" fmla="*/ f248 f103 1"/>
                <a:gd name="f322" fmla="*/ f249 f102 1"/>
                <a:gd name="f323" fmla="*/ f250 f103 1"/>
                <a:gd name="f324" fmla="*/ f251 f102 1"/>
                <a:gd name="f325" fmla="*/ f252 f103 1"/>
                <a:gd name="f326" fmla="*/ f253 f102 1"/>
                <a:gd name="f327" fmla="*/ f254 f103 1"/>
                <a:gd name="f328" fmla="*/ f255 f102 1"/>
                <a:gd name="f329" fmla="*/ f256 f103 1"/>
                <a:gd name="f330" fmla="*/ f257 f102 1"/>
                <a:gd name="f331" fmla="*/ f258 f103 1"/>
                <a:gd name="f332" fmla="*/ f259 f102 1"/>
                <a:gd name="f333" fmla="*/ f260 f103 1"/>
                <a:gd name="f334" fmla="*/ f261 f102 1"/>
                <a:gd name="f335" fmla="*/ f262 f103 1"/>
                <a:gd name="f336" fmla="*/ f263 f102 1"/>
                <a:gd name="f337" fmla="*/ f264 f103 1"/>
                <a:gd name="f338" fmla="*/ f265 f102 1"/>
                <a:gd name="f339" fmla="*/ f266 f103 1"/>
                <a:gd name="f340" fmla="*/ f267 f102 1"/>
                <a:gd name="f341" fmla="*/ f268 f103 1"/>
                <a:gd name="f342" fmla="*/ f269 f102 1"/>
                <a:gd name="f343" fmla="*/ f270 f102 1"/>
                <a:gd name="f344" fmla="*/ f271 f102 1"/>
                <a:gd name="f345" fmla="*/ f272 f102 1"/>
                <a:gd name="f346" fmla="*/ f273 f102 1"/>
                <a:gd name="f347" fmla="*/ f274 f102 1"/>
                <a:gd name="f348" fmla="*/ f275 f102 1"/>
                <a:gd name="f349" fmla="*/ f276 f102 1"/>
                <a:gd name="f350" fmla="*/ f277 f102 1"/>
                <a:gd name="f351" fmla="*/ f278 f102 1"/>
                <a:gd name="f352" fmla="*/ f279 f102 1"/>
                <a:gd name="f353" fmla="*/ f281 f102 1"/>
                <a:gd name="f354" fmla="*/ f282 f103 1"/>
                <a:gd name="f355" fmla="*/ f283 f102 1"/>
                <a:gd name="f356" fmla="*/ f284 f103 1"/>
                <a:gd name="f357" fmla="*/ f285 f102 1"/>
                <a:gd name="f358" fmla="*/ f286 f103 1"/>
                <a:gd name="f359" fmla="*/ f287 f102 1"/>
                <a:gd name="f360" fmla="*/ f288 f103 1"/>
                <a:gd name="f361" fmla="*/ f289 f102 1"/>
                <a:gd name="f362" fmla="*/ f290 f103 1"/>
                <a:gd name="f363" fmla="*/ f291 f102 1"/>
                <a:gd name="f364" fmla="*/ f292 f103 1"/>
                <a:gd name="f365" fmla="*/ f293 f102 1"/>
                <a:gd name="f366" fmla="*/ f294 f103 1"/>
                <a:gd name="f367" fmla="*/ f295 f102 1"/>
                <a:gd name="f368" fmla="*/ f249 f103 1"/>
                <a:gd name="f369" fmla="*/ f296 f102 1"/>
                <a:gd name="f370" fmla="*/ f297 f103 1"/>
                <a:gd name="f371" fmla="*/ f298 f102 1"/>
                <a:gd name="f372" fmla="*/ f299 f103 1"/>
                <a:gd name="f373" fmla="*/ f300 f102 1"/>
                <a:gd name="f374" fmla="*/ f301 f103 1"/>
                <a:gd name="f375" fmla="*/ f302 f102 1"/>
                <a:gd name="f376" fmla="*/ f303 f103 1"/>
                <a:gd name="f377" fmla="*/ f304 f102 1"/>
                <a:gd name="f378" fmla="*/ f305 f103 1"/>
                <a:gd name="f379" fmla="*/ f306 f103 1"/>
                <a:gd name="f380" fmla="*/ f307 f102 1"/>
                <a:gd name="f381" fmla="*/ f308 f103 1"/>
                <a:gd name="f382" fmla="*/ f309 f102 1"/>
                <a:gd name="f383" fmla="*/ f310 f103 1"/>
                <a:gd name="f384" fmla="*/ f311 f103 1"/>
                <a:gd name="f385" fmla="*/ f312 f103 1"/>
                <a:gd name="f386" fmla="*/ f274 f103 1"/>
                <a:gd name="f387" fmla="*/ f313 f103 1"/>
                <a:gd name="f388" fmla="*/ f314 f103 1"/>
              </a:gdLst>
              <a:ahLst/>
              <a:cxnLst>
                <a:cxn ang="3cd4">
                  <a:pos x="hc" y="t"/>
                </a:cxn>
                <a:cxn ang="0">
                  <a:pos x="r" y="vc"/>
                </a:cxn>
                <a:cxn ang="cd4">
                  <a:pos x="hc" y="b"/>
                </a:cxn>
                <a:cxn ang="cd2">
                  <a:pos x="l" y="vc"/>
                </a:cxn>
                <a:cxn ang="f246">
                  <a:pos x="f320" y="f321"/>
                </a:cxn>
                <a:cxn ang="f246">
                  <a:pos x="f322" y="f323"/>
                </a:cxn>
                <a:cxn ang="f246">
                  <a:pos x="f324" y="f325"/>
                </a:cxn>
                <a:cxn ang="f246">
                  <a:pos x="f326" y="f327"/>
                </a:cxn>
                <a:cxn ang="f246">
                  <a:pos x="f328" y="f329"/>
                </a:cxn>
                <a:cxn ang="f246">
                  <a:pos x="f330" y="f331"/>
                </a:cxn>
                <a:cxn ang="f246">
                  <a:pos x="f332" y="f333"/>
                </a:cxn>
                <a:cxn ang="f246">
                  <a:pos x="f334" y="f335"/>
                </a:cxn>
                <a:cxn ang="f246">
                  <a:pos x="f336" y="f337"/>
                </a:cxn>
                <a:cxn ang="f246">
                  <a:pos x="f338" y="f339"/>
                </a:cxn>
                <a:cxn ang="f246">
                  <a:pos x="f340" y="f341"/>
                </a:cxn>
                <a:cxn ang="f246">
                  <a:pos x="f342" y="f339"/>
                </a:cxn>
                <a:cxn ang="f246">
                  <a:pos x="f343" y="f337"/>
                </a:cxn>
                <a:cxn ang="f246">
                  <a:pos x="f344" y="f335"/>
                </a:cxn>
                <a:cxn ang="f246">
                  <a:pos x="f345" y="f333"/>
                </a:cxn>
                <a:cxn ang="f246">
                  <a:pos x="f346" y="f331"/>
                </a:cxn>
                <a:cxn ang="f246">
                  <a:pos x="f347" y="f329"/>
                </a:cxn>
                <a:cxn ang="f246">
                  <a:pos x="f348" y="f327"/>
                </a:cxn>
                <a:cxn ang="f246">
                  <a:pos x="f349" y="f325"/>
                </a:cxn>
                <a:cxn ang="f246">
                  <a:pos x="f350" y="f323"/>
                </a:cxn>
                <a:cxn ang="f246">
                  <a:pos x="f351" y="f321"/>
                </a:cxn>
                <a:cxn ang="f246">
                  <a:pos x="f352" y="f319"/>
                </a:cxn>
                <a:cxn ang="f246">
                  <a:pos x="f353" y="f354"/>
                </a:cxn>
                <a:cxn ang="f246">
                  <a:pos x="f355" y="f356"/>
                </a:cxn>
                <a:cxn ang="f246">
                  <a:pos x="f357" y="f358"/>
                </a:cxn>
                <a:cxn ang="f246">
                  <a:pos x="f359" y="f360"/>
                </a:cxn>
                <a:cxn ang="f246">
                  <a:pos x="f361" y="f362"/>
                </a:cxn>
                <a:cxn ang="f246">
                  <a:pos x="f363" y="f364"/>
                </a:cxn>
                <a:cxn ang="f246">
                  <a:pos x="f365" y="f366"/>
                </a:cxn>
                <a:cxn ang="f246">
                  <a:pos x="f367" y="f368"/>
                </a:cxn>
                <a:cxn ang="f246">
                  <a:pos x="f369" y="f370"/>
                </a:cxn>
                <a:cxn ang="f246">
                  <a:pos x="f371" y="f372"/>
                </a:cxn>
                <a:cxn ang="f246">
                  <a:pos x="f373" y="f374"/>
                </a:cxn>
                <a:cxn ang="f246">
                  <a:pos x="f375" y="f376"/>
                </a:cxn>
                <a:cxn ang="f246">
                  <a:pos x="f377" y="f378"/>
                </a:cxn>
                <a:cxn ang="f246">
                  <a:pos x="f328" y="f379"/>
                </a:cxn>
                <a:cxn ang="f246">
                  <a:pos x="f380" y="f381"/>
                </a:cxn>
                <a:cxn ang="f246">
                  <a:pos x="f382" y="f383"/>
                </a:cxn>
                <a:cxn ang="f246">
                  <a:pos x="f380" y="f384"/>
                </a:cxn>
                <a:cxn ang="f246">
                  <a:pos x="f328" y="f385"/>
                </a:cxn>
                <a:cxn ang="f246">
                  <a:pos x="f377" y="f386"/>
                </a:cxn>
                <a:cxn ang="f246">
                  <a:pos x="f375" y="f387"/>
                </a:cxn>
                <a:cxn ang="f246">
                  <a:pos x="f373" y="f388"/>
                </a:cxn>
              </a:cxnLst>
              <a:rect l="f316" t="f319" r="f317" b="f318"/>
              <a:pathLst>
                <a:path w="1140" h="1140">
                  <a:moveTo>
                    <a:pt x="f7" y="f8"/>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40"/>
                  </a:lnTo>
                  <a:lnTo>
                    <a:pt x="f37" y="f41"/>
                  </a:lnTo>
                  <a:lnTo>
                    <a:pt x="f35" y="f42"/>
                  </a:lnTo>
                  <a:lnTo>
                    <a:pt x="f33" y="f43"/>
                  </a:lnTo>
                  <a:lnTo>
                    <a:pt x="f31" y="f44"/>
                  </a:lnTo>
                  <a:lnTo>
                    <a:pt x="f29" y="f45"/>
                  </a:lnTo>
                  <a:lnTo>
                    <a:pt x="f27" y="f46"/>
                  </a:lnTo>
                  <a:lnTo>
                    <a:pt x="f25" y="f47"/>
                  </a:lnTo>
                  <a:lnTo>
                    <a:pt x="f23" y="f48"/>
                  </a:lnTo>
                  <a:lnTo>
                    <a:pt x="f21" y="f49"/>
                  </a:lnTo>
                  <a:lnTo>
                    <a:pt x="f19" y="f50"/>
                  </a:lnTo>
                  <a:lnTo>
                    <a:pt x="f17" y="f51"/>
                  </a:lnTo>
                  <a:lnTo>
                    <a:pt x="f15" y="f52"/>
                  </a:lnTo>
                  <a:lnTo>
                    <a:pt x="f13" y="f53"/>
                  </a:lnTo>
                  <a:lnTo>
                    <a:pt x="f11" y="f54"/>
                  </a:lnTo>
                  <a:lnTo>
                    <a:pt x="f9" y="f55"/>
                  </a:lnTo>
                  <a:lnTo>
                    <a:pt x="f7" y="f56"/>
                  </a:lnTo>
                  <a:lnTo>
                    <a:pt x="f57" y="f55"/>
                  </a:lnTo>
                  <a:lnTo>
                    <a:pt x="f58" y="f54"/>
                  </a:lnTo>
                  <a:lnTo>
                    <a:pt x="f59" y="f53"/>
                  </a:lnTo>
                  <a:lnTo>
                    <a:pt x="f60" y="f52"/>
                  </a:lnTo>
                  <a:lnTo>
                    <a:pt x="f61" y="f51"/>
                  </a:lnTo>
                  <a:lnTo>
                    <a:pt x="f62" y="f50"/>
                  </a:lnTo>
                  <a:lnTo>
                    <a:pt x="f63" y="f49"/>
                  </a:lnTo>
                  <a:lnTo>
                    <a:pt x="f64" y="f48"/>
                  </a:lnTo>
                  <a:lnTo>
                    <a:pt x="f65" y="f47"/>
                  </a:lnTo>
                  <a:lnTo>
                    <a:pt x="f66" y="f46"/>
                  </a:lnTo>
                  <a:lnTo>
                    <a:pt x="f67" y="f45"/>
                  </a:lnTo>
                  <a:lnTo>
                    <a:pt x="f68" y="f44"/>
                  </a:lnTo>
                  <a:lnTo>
                    <a:pt x="f69" y="f43"/>
                  </a:lnTo>
                  <a:lnTo>
                    <a:pt x="f70" y="f42"/>
                  </a:lnTo>
                  <a:lnTo>
                    <a:pt x="f71" y="f41"/>
                  </a:lnTo>
                  <a:lnTo>
                    <a:pt x="f72" y="f40"/>
                  </a:lnTo>
                  <a:lnTo>
                    <a:pt x="f71" y="f38"/>
                  </a:lnTo>
                  <a:lnTo>
                    <a:pt x="f70" y="f36"/>
                  </a:lnTo>
                  <a:lnTo>
                    <a:pt x="f69" y="f34"/>
                  </a:lnTo>
                  <a:lnTo>
                    <a:pt x="f68" y="f32"/>
                  </a:lnTo>
                  <a:lnTo>
                    <a:pt x="f67" y="f30"/>
                  </a:lnTo>
                  <a:lnTo>
                    <a:pt x="f66" y="f28"/>
                  </a:lnTo>
                  <a:lnTo>
                    <a:pt x="f65" y="f26"/>
                  </a:lnTo>
                  <a:lnTo>
                    <a:pt x="f64" y="f24"/>
                  </a:lnTo>
                  <a:lnTo>
                    <a:pt x="f63" y="f22"/>
                  </a:lnTo>
                  <a:lnTo>
                    <a:pt x="f62" y="f20"/>
                  </a:lnTo>
                  <a:lnTo>
                    <a:pt x="f61" y="f18"/>
                  </a:lnTo>
                  <a:lnTo>
                    <a:pt x="f60" y="f16"/>
                  </a:lnTo>
                  <a:lnTo>
                    <a:pt x="f59" y="f14"/>
                  </a:lnTo>
                  <a:lnTo>
                    <a:pt x="f58" y="f12"/>
                  </a:lnTo>
                  <a:lnTo>
                    <a:pt x="f57" y="f10"/>
                  </a:lnTo>
                  <a:lnTo>
                    <a:pt x="f7" y="f8"/>
                  </a:lnTo>
                  <a:lnTo>
                    <a:pt x="f73" y="f5"/>
                  </a:lnTo>
                  <a:lnTo>
                    <a:pt x="f74" y="f75"/>
                  </a:lnTo>
                  <a:lnTo>
                    <a:pt x="f76" y="f77"/>
                  </a:lnTo>
                  <a:lnTo>
                    <a:pt x="f78" y="f79"/>
                  </a:lnTo>
                  <a:lnTo>
                    <a:pt x="f61" y="f80"/>
                  </a:lnTo>
                  <a:lnTo>
                    <a:pt x="f81" y="f82"/>
                  </a:lnTo>
                  <a:lnTo>
                    <a:pt x="f83" y="f8"/>
                  </a:lnTo>
                  <a:lnTo>
                    <a:pt x="f65" y="f84"/>
                  </a:lnTo>
                  <a:lnTo>
                    <a:pt x="f85" y="f85"/>
                  </a:lnTo>
                  <a:lnTo>
                    <a:pt x="f84" y="f65"/>
                  </a:lnTo>
                  <a:lnTo>
                    <a:pt x="f8" y="f83"/>
                  </a:lnTo>
                  <a:lnTo>
                    <a:pt x="f82" y="f81"/>
                  </a:lnTo>
                  <a:lnTo>
                    <a:pt x="f80" y="f61"/>
                  </a:lnTo>
                  <a:lnTo>
                    <a:pt x="f79" y="f78"/>
                  </a:lnTo>
                  <a:lnTo>
                    <a:pt x="f77" y="f76"/>
                  </a:lnTo>
                  <a:lnTo>
                    <a:pt x="f75" y="f74"/>
                  </a:lnTo>
                  <a:lnTo>
                    <a:pt x="f5" y="f73"/>
                  </a:lnTo>
                  <a:lnTo>
                    <a:pt x="f75" y="f86"/>
                  </a:lnTo>
                  <a:lnTo>
                    <a:pt x="f77" y="f87"/>
                  </a:lnTo>
                  <a:lnTo>
                    <a:pt x="f79" y="f88"/>
                  </a:lnTo>
                  <a:lnTo>
                    <a:pt x="f80" y="f89"/>
                  </a:lnTo>
                  <a:lnTo>
                    <a:pt x="f82" y="f90"/>
                  </a:lnTo>
                  <a:lnTo>
                    <a:pt x="f8" y="f91"/>
                  </a:lnTo>
                  <a:lnTo>
                    <a:pt x="f84" y="f92"/>
                  </a:lnTo>
                  <a:lnTo>
                    <a:pt x="f85" y="f93"/>
                  </a:lnTo>
                  <a:lnTo>
                    <a:pt x="f65" y="f94"/>
                  </a:lnTo>
                  <a:lnTo>
                    <a:pt x="f83" y="f95"/>
                  </a:lnTo>
                  <a:lnTo>
                    <a:pt x="f81" y="f96"/>
                  </a:lnTo>
                  <a:lnTo>
                    <a:pt x="f61" y="f97"/>
                  </a:lnTo>
                  <a:lnTo>
                    <a:pt x="f78" y="f98"/>
                  </a:lnTo>
                  <a:lnTo>
                    <a:pt x="f76" y="f99"/>
                  </a:lnTo>
                  <a:lnTo>
                    <a:pt x="f74" y="f100"/>
                  </a:lnTo>
                  <a:lnTo>
                    <a:pt x="f73" y="f6"/>
                  </a:lnTo>
                  <a:lnTo>
                    <a:pt x="f86" y="f100"/>
                  </a:lnTo>
                  <a:lnTo>
                    <a:pt x="f87" y="f99"/>
                  </a:lnTo>
                  <a:lnTo>
                    <a:pt x="f88" y="f98"/>
                  </a:lnTo>
                  <a:lnTo>
                    <a:pt x="f89" y="f97"/>
                  </a:lnTo>
                  <a:lnTo>
                    <a:pt x="f90" y="f96"/>
                  </a:lnTo>
                  <a:lnTo>
                    <a:pt x="f91" y="f95"/>
                  </a:lnTo>
                  <a:lnTo>
                    <a:pt x="f92" y="f94"/>
                  </a:lnTo>
                  <a:lnTo>
                    <a:pt x="f93" y="f93"/>
                  </a:lnTo>
                  <a:lnTo>
                    <a:pt x="f94" y="f92"/>
                  </a:lnTo>
                  <a:lnTo>
                    <a:pt x="f95" y="f91"/>
                  </a:lnTo>
                  <a:lnTo>
                    <a:pt x="f96" y="f90"/>
                  </a:lnTo>
                  <a:lnTo>
                    <a:pt x="f97" y="f89"/>
                  </a:lnTo>
                  <a:lnTo>
                    <a:pt x="f98" y="f88"/>
                  </a:lnTo>
                  <a:lnTo>
                    <a:pt x="f99" y="f87"/>
                  </a:lnTo>
                  <a:lnTo>
                    <a:pt x="f100" y="f86"/>
                  </a:lnTo>
                  <a:lnTo>
                    <a:pt x="f6" y="f73"/>
                  </a:lnTo>
                  <a:lnTo>
                    <a:pt x="f100" y="f74"/>
                  </a:lnTo>
                  <a:lnTo>
                    <a:pt x="f99" y="f76"/>
                  </a:lnTo>
                  <a:lnTo>
                    <a:pt x="f98" y="f78"/>
                  </a:lnTo>
                  <a:lnTo>
                    <a:pt x="f97" y="f61"/>
                  </a:lnTo>
                  <a:lnTo>
                    <a:pt x="f96" y="f81"/>
                  </a:lnTo>
                  <a:lnTo>
                    <a:pt x="f95" y="f83"/>
                  </a:lnTo>
                  <a:lnTo>
                    <a:pt x="f94" y="f65"/>
                  </a:lnTo>
                  <a:lnTo>
                    <a:pt x="f93" y="f85"/>
                  </a:lnTo>
                  <a:lnTo>
                    <a:pt x="f92" y="f84"/>
                  </a:lnTo>
                  <a:lnTo>
                    <a:pt x="f91" y="f8"/>
                  </a:lnTo>
                  <a:lnTo>
                    <a:pt x="f90" y="f82"/>
                  </a:lnTo>
                  <a:lnTo>
                    <a:pt x="f89" y="f80"/>
                  </a:lnTo>
                  <a:lnTo>
                    <a:pt x="f88" y="f79"/>
                  </a:lnTo>
                  <a:lnTo>
                    <a:pt x="f87" y="f77"/>
                  </a:lnTo>
                  <a:lnTo>
                    <a:pt x="f86" y="f75"/>
                  </a:lnTo>
                  <a:lnTo>
                    <a:pt x="f73" y="f5"/>
                  </a:lnTo>
                  <a:lnTo>
                    <a:pt x="f7" y="f8"/>
                  </a:lnTo>
                  <a:close/>
                </a:path>
              </a:pathLst>
            </a:custGeom>
            <a:solidFill>
              <a:srgbClr val="FF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6" name="Freeform 5"/>
            <p:cNvSpPr/>
            <p:nvPr/>
          </p:nvSpPr>
          <p:spPr>
            <a:xfrm>
              <a:off x="7496991" y="1770424"/>
              <a:ext cx="835148" cy="819338"/>
            </a:xfrm>
            <a:custGeom>
              <a:avLst/>
              <a:gdLst>
                <a:gd name="f0" fmla="val 10800000"/>
                <a:gd name="f1" fmla="val 5400000"/>
                <a:gd name="f2" fmla="val 180"/>
                <a:gd name="f3" fmla="val w"/>
                <a:gd name="f4" fmla="val h"/>
                <a:gd name="f5" fmla="val 0"/>
                <a:gd name="f6" fmla="val 546"/>
                <a:gd name="f7" fmla="val 930"/>
                <a:gd name="f8" fmla="val 888"/>
                <a:gd name="f9" fmla="val 66"/>
                <a:gd name="f10" fmla="val 36"/>
                <a:gd name="f11" fmla="val 478"/>
                <a:gd name="f12" fmla="+- 0 0 -90"/>
                <a:gd name="f13" fmla="*/ f3 1 546"/>
                <a:gd name="f14" fmla="*/ f4 1 930"/>
                <a:gd name="f15" fmla="+- f7 0 f5"/>
                <a:gd name="f16" fmla="+- f6 0 f5"/>
                <a:gd name="f17" fmla="*/ f12 f0 1"/>
                <a:gd name="f18" fmla="*/ f16 1 546"/>
                <a:gd name="f19" fmla="*/ f15 1 930"/>
                <a:gd name="f20" fmla="*/ 290 f16 1"/>
                <a:gd name="f21" fmla="*/ 388 f15 1"/>
                <a:gd name="f22" fmla="*/ 35 f16 1"/>
                <a:gd name="f23" fmla="*/ 0 f15 1"/>
                <a:gd name="f24" fmla="*/ 0 f16 1"/>
                <a:gd name="f25" fmla="*/ 16 f15 1"/>
                <a:gd name="f26" fmla="*/ 253 f16 1"/>
                <a:gd name="f27" fmla="*/ 406 f15 1"/>
                <a:gd name="f28" fmla="*/ 546 f16 1"/>
                <a:gd name="f29" fmla="*/ 930 f15 1"/>
                <a:gd name="f30" fmla="*/ f17 1 f2"/>
                <a:gd name="f31" fmla="*/ f20 1 546"/>
                <a:gd name="f32" fmla="*/ f21 1 930"/>
                <a:gd name="f33" fmla="*/ f22 1 546"/>
                <a:gd name="f34" fmla="*/ f23 1 930"/>
                <a:gd name="f35" fmla="*/ f24 1 546"/>
                <a:gd name="f36" fmla="*/ f25 1 930"/>
                <a:gd name="f37" fmla="*/ f26 1 546"/>
                <a:gd name="f38" fmla="*/ f27 1 930"/>
                <a:gd name="f39" fmla="*/ f28 1 546"/>
                <a:gd name="f40" fmla="*/ f29 1 930"/>
                <a:gd name="f41" fmla="+- f30 0 f1"/>
                <a:gd name="f42" fmla="*/ f31 1 f18"/>
                <a:gd name="f43" fmla="*/ f32 1 f19"/>
                <a:gd name="f44" fmla="*/ f33 1 f18"/>
                <a:gd name="f45" fmla="*/ f34 1 f19"/>
                <a:gd name="f46" fmla="*/ f35 1 f18"/>
                <a:gd name="f47" fmla="*/ f36 1 f19"/>
                <a:gd name="f48" fmla="*/ f37 1 f18"/>
                <a:gd name="f49" fmla="*/ f38 1 f19"/>
                <a:gd name="f50" fmla="*/ f39 1 f18"/>
                <a:gd name="f51" fmla="*/ f40 1 f19"/>
                <a:gd name="f52" fmla="*/ f46 f13 1"/>
                <a:gd name="f53" fmla="*/ f50 f13 1"/>
                <a:gd name="f54" fmla="*/ f51 f14 1"/>
                <a:gd name="f55" fmla="*/ f45 f14 1"/>
                <a:gd name="f56" fmla="*/ f42 f13 1"/>
                <a:gd name="f57" fmla="*/ f43 f14 1"/>
                <a:gd name="f58" fmla="*/ f44 f13 1"/>
                <a:gd name="f59" fmla="*/ f47 f14 1"/>
                <a:gd name="f60" fmla="*/ f48 f13 1"/>
                <a:gd name="f61" fmla="*/ f49 f14 1"/>
              </a:gdLst>
              <a:ahLst/>
              <a:cxnLst>
                <a:cxn ang="3cd4">
                  <a:pos x="hc" y="t"/>
                </a:cxn>
                <a:cxn ang="0">
                  <a:pos x="r" y="vc"/>
                </a:cxn>
                <a:cxn ang="cd4">
                  <a:pos x="hc" y="b"/>
                </a:cxn>
                <a:cxn ang="cd2">
                  <a:pos x="l" y="vc"/>
                </a:cxn>
                <a:cxn ang="f41">
                  <a:pos x="f56" y="f57"/>
                </a:cxn>
                <a:cxn ang="f41">
                  <a:pos x="f58" y="f55"/>
                </a:cxn>
                <a:cxn ang="f41">
                  <a:pos x="f52" y="f59"/>
                </a:cxn>
                <a:cxn ang="f41">
                  <a:pos x="f60" y="f61"/>
                </a:cxn>
                <a:cxn ang="f41">
                  <a:pos x="f56" y="f57"/>
                </a:cxn>
              </a:cxnLst>
              <a:rect l="f52" t="f55" r="f53" b="f54"/>
              <a:pathLst>
                <a:path w="546" h="930">
                  <a:moveTo>
                    <a:pt x="f6" y="f8"/>
                  </a:moveTo>
                  <a:lnTo>
                    <a:pt x="f9" y="f5"/>
                  </a:lnTo>
                  <a:lnTo>
                    <a:pt x="f5" y="f10"/>
                  </a:lnTo>
                  <a:lnTo>
                    <a:pt x="f11" y="f7"/>
                  </a:lnTo>
                  <a:lnTo>
                    <a:pt x="f6" y="f8"/>
                  </a:lnTo>
                  <a:close/>
                </a:path>
              </a:pathLst>
            </a:custGeom>
            <a:solidFill>
              <a:srgbClr val="FF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grpSp>
      <p:sp>
        <p:nvSpPr>
          <p:cNvPr id="7" name="مستطيل مستدير الزوايا 17"/>
          <p:cNvSpPr/>
          <p:nvPr/>
        </p:nvSpPr>
        <p:spPr>
          <a:xfrm>
            <a:off x="6511928" y="2636912"/>
            <a:ext cx="1606545" cy="522286"/>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0000"/>
          </a:solidFill>
          <a:ln w="25402">
            <a:solidFill>
              <a:srgbClr val="385D8A"/>
            </a:solidFill>
            <a:prstDash val="solid"/>
            <a:miter/>
          </a:ln>
        </p:spPr>
        <p:txBody>
          <a:bodyPr vert="horz" wrap="square" lIns="68580" tIns="34290" rIns="68580" bIns="34290" anchor="ctr" anchorCtr="1" compatLnSpc="1"/>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FFFFFF"/>
                </a:solidFill>
                <a:uFillTx/>
                <a:latin typeface="Calibri"/>
                <a:cs typeface="Arial" pitchFamily="34"/>
              </a:rPr>
              <a:t>اغلاق الهاتف المحمول</a:t>
            </a:r>
          </a:p>
        </p:txBody>
      </p:sp>
      <p:pic>
        <p:nvPicPr>
          <p:cNvPr id="8" name="Picture 20" descr="http://thumb1.shutterstock.com/photos/thumb_large/739834/174129590.jpg"/>
          <p:cNvPicPr>
            <a:picLocks noChangeAspect="1"/>
          </p:cNvPicPr>
          <p:nvPr/>
        </p:nvPicPr>
        <p:blipFill>
          <a:blip r:embed="rId5"/>
          <a:srcRect r="9386"/>
          <a:stretch>
            <a:fillRect/>
          </a:stretch>
        </p:blipFill>
        <p:spPr>
          <a:xfrm>
            <a:off x="4559117" y="1377356"/>
            <a:ext cx="1512170" cy="1224134"/>
          </a:xfrm>
          <a:prstGeom prst="rect">
            <a:avLst/>
          </a:prstGeom>
          <a:noFill/>
          <a:ln>
            <a:noFill/>
          </a:ln>
        </p:spPr>
      </p:pic>
      <p:sp>
        <p:nvSpPr>
          <p:cNvPr id="9" name="مستطيل مستدير الزوايا 69"/>
          <p:cNvSpPr/>
          <p:nvPr/>
        </p:nvSpPr>
        <p:spPr>
          <a:xfrm>
            <a:off x="4464742" y="2638503"/>
            <a:ext cx="1606545" cy="520695"/>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0000"/>
          </a:solidFill>
          <a:ln w="25402">
            <a:solidFill>
              <a:srgbClr val="385D8A"/>
            </a:solidFill>
            <a:prstDash val="solid"/>
            <a:miter/>
          </a:ln>
        </p:spPr>
        <p:txBody>
          <a:bodyPr vert="horz" wrap="square" lIns="68580" tIns="34290" rIns="68580" bIns="34290" anchor="ctr" anchorCtr="1" compatLnSpc="1"/>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dirty="0">
                <a:solidFill>
                  <a:srgbClr val="FFFFFF"/>
                </a:solidFill>
                <a:uFillTx/>
                <a:latin typeface="Calibri"/>
                <a:cs typeface="Arial" pitchFamily="34"/>
              </a:rPr>
              <a:t>عدم التحدث الا بعد الاستئذان</a:t>
            </a:r>
          </a:p>
        </p:txBody>
      </p:sp>
      <p:grpSp>
        <p:nvGrpSpPr>
          <p:cNvPr id="10" name="Group 10"/>
          <p:cNvGrpSpPr/>
          <p:nvPr/>
        </p:nvGrpSpPr>
        <p:grpSpPr>
          <a:xfrm>
            <a:off x="2771800" y="1248074"/>
            <a:ext cx="1012816" cy="1225552"/>
            <a:chOff x="7524332" y="3645026"/>
            <a:chExt cx="1012816" cy="1225552"/>
          </a:xfrm>
        </p:grpSpPr>
        <p:grpSp>
          <p:nvGrpSpPr>
            <p:cNvPr id="11" name="Group 11"/>
            <p:cNvGrpSpPr/>
            <p:nvPr/>
          </p:nvGrpSpPr>
          <p:grpSpPr>
            <a:xfrm>
              <a:off x="8132024" y="4019894"/>
              <a:ext cx="405124" cy="847794"/>
              <a:chOff x="8132024" y="4019894"/>
              <a:chExt cx="405124" cy="847794"/>
            </a:xfrm>
          </p:grpSpPr>
          <p:sp>
            <p:nvSpPr>
              <p:cNvPr id="36" name="Freeform 12"/>
              <p:cNvSpPr/>
              <p:nvPr/>
            </p:nvSpPr>
            <p:spPr>
              <a:xfrm flipH="1">
                <a:off x="8165683" y="4198778"/>
                <a:ext cx="364498" cy="605058"/>
              </a:xfrm>
              <a:custGeom>
                <a:avLst/>
                <a:gdLst>
                  <a:gd name="f0" fmla="val 10800000"/>
                  <a:gd name="f1" fmla="val 5400000"/>
                  <a:gd name="f2" fmla="val 180"/>
                  <a:gd name="f3" fmla="val w"/>
                  <a:gd name="f4" fmla="val h"/>
                  <a:gd name="f5" fmla="val 0"/>
                  <a:gd name="f6" fmla="val 1775"/>
                  <a:gd name="f7" fmla="val 2389"/>
                  <a:gd name="f8" fmla="val 730"/>
                  <a:gd name="f9" fmla="val 532"/>
                  <a:gd name="f10" fmla="val 164"/>
                  <a:gd name="f11" fmla="val 317"/>
                  <a:gd name="f12" fmla="val 380"/>
                  <a:gd name="f13" fmla="val 167"/>
                  <a:gd name="f14" fmla="val 643"/>
                  <a:gd name="f15" fmla="val 74"/>
                  <a:gd name="f16" fmla="val 922"/>
                  <a:gd name="f17" fmla="val 1089"/>
                  <a:gd name="f18" fmla="val 384"/>
                  <a:gd name="f19" fmla="val 1298"/>
                  <a:gd name="f20" fmla="val 506"/>
                  <a:gd name="f21" fmla="val 1511"/>
                  <a:gd name="f22" fmla="val 587"/>
                  <a:gd name="f23" fmla="val 1599"/>
                  <a:gd name="f24" fmla="val 372"/>
                  <a:gd name="f25" fmla="val 1703"/>
                  <a:gd name="f26" fmla="val 123"/>
                  <a:gd name="f27" fmla="val 1941"/>
                  <a:gd name="f28" fmla="val 2222"/>
                  <a:gd name="f29" fmla="val 95"/>
                  <a:gd name="f30" fmla="val 327"/>
                  <a:gd name="f31" fmla="val 2178"/>
                  <a:gd name="f32" fmla="val 648"/>
                  <a:gd name="f33" fmla="val 1996"/>
                  <a:gd name="f34" fmla="val 1051"/>
                  <a:gd name="f35" fmla="val 1891"/>
                  <a:gd name="f36" fmla="val 1715"/>
                  <a:gd name="f37" fmla="val 1100"/>
                  <a:gd name="f38" fmla="val 1532"/>
                  <a:gd name="f39" fmla="val 1095"/>
                  <a:gd name="f40" fmla="val 1361"/>
                  <a:gd name="f41" fmla="val 1234"/>
                  <a:gd name="f42" fmla="val 1277"/>
                  <a:gd name="f43" fmla="val 1350"/>
                  <a:gd name="f44" fmla="val 1177"/>
                  <a:gd name="f45" fmla="val 1479"/>
                  <a:gd name="f46" fmla="val 1354"/>
                  <a:gd name="f47" fmla="val 1625"/>
                  <a:gd name="f48" fmla="val 1477"/>
                  <a:gd name="f49" fmla="val 1692"/>
                  <a:gd name="f50" fmla="val 1344"/>
                  <a:gd name="f51" fmla="val 1642"/>
                  <a:gd name="f52" fmla="val 1072"/>
                  <a:gd name="f53" fmla="val 1509"/>
                  <a:gd name="f54" fmla="val 696"/>
                  <a:gd name="f55" fmla="val 1410"/>
                  <a:gd name="f56" fmla="val 707"/>
                  <a:gd name="f57" fmla="val 1559"/>
                  <a:gd name="f58" fmla="val 513"/>
                  <a:gd name="f59" fmla="val 1680"/>
                  <a:gd name="f60" fmla="val 302"/>
                  <a:gd name="f61" fmla="val 1671"/>
                  <a:gd name="f62" fmla="val 179"/>
                  <a:gd name="f63" fmla="val 1538"/>
                  <a:gd name="f64" fmla="val 281"/>
                  <a:gd name="f65" fmla="val 1367"/>
                  <a:gd name="f66" fmla="val 359"/>
                  <a:gd name="f67" fmla="val 1262"/>
                  <a:gd name="f68" fmla="val 171"/>
                  <a:gd name="f69" fmla="+- 0 0 -90"/>
                  <a:gd name="f70" fmla="*/ f3 1 1775"/>
                  <a:gd name="f71" fmla="*/ f4 1 2389"/>
                  <a:gd name="f72" fmla="+- f7 0 f5"/>
                  <a:gd name="f73" fmla="+- f6 0 f5"/>
                  <a:gd name="f74" fmla="*/ f69 f0 1"/>
                  <a:gd name="f75" fmla="*/ f73 1 1775"/>
                  <a:gd name="f76" fmla="*/ f72 1 2389"/>
                  <a:gd name="f77" fmla="*/ 46 f73 1"/>
                  <a:gd name="f78" fmla="*/ 0 f72 1"/>
                  <a:gd name="f79" fmla="*/ 34 f73 1"/>
                  <a:gd name="f80" fmla="*/ 10 f72 1"/>
                  <a:gd name="f81" fmla="*/ 20 f73 1"/>
                  <a:gd name="f82" fmla="*/ 23 f72 1"/>
                  <a:gd name="f83" fmla="*/ 11 f73 1"/>
                  <a:gd name="f84" fmla="*/ 40 f72 1"/>
                  <a:gd name="f85" fmla="*/ 5 f73 1"/>
                  <a:gd name="f86" fmla="*/ 57 f72 1"/>
                  <a:gd name="f87" fmla="*/ 68 f72 1"/>
                  <a:gd name="f88" fmla="*/ 24 f73 1"/>
                  <a:gd name="f89" fmla="*/ 81 f72 1"/>
                  <a:gd name="f90" fmla="*/ 32 f73 1"/>
                  <a:gd name="f91" fmla="*/ 94 f72 1"/>
                  <a:gd name="f92" fmla="*/ 37 f73 1"/>
                  <a:gd name="f93" fmla="*/ 99 f72 1"/>
                  <a:gd name="f94" fmla="*/ 106 f72 1"/>
                  <a:gd name="f95" fmla="*/ 8 f73 1"/>
                  <a:gd name="f96" fmla="*/ 121 f72 1"/>
                  <a:gd name="f97" fmla="*/ 0 f73 1"/>
                  <a:gd name="f98" fmla="*/ 138 f72 1"/>
                  <a:gd name="f99" fmla="*/ 6 f73 1"/>
                  <a:gd name="f100" fmla="*/ 149 f72 1"/>
                  <a:gd name="f101" fmla="*/ 21 f73 1"/>
                  <a:gd name="f102" fmla="*/ 136 f72 1"/>
                  <a:gd name="f103" fmla="*/ 41 f73 1"/>
                  <a:gd name="f104" fmla="*/ 124 f72 1"/>
                  <a:gd name="f105" fmla="*/ 66 f73 1"/>
                  <a:gd name="f106" fmla="*/ 118 f72 1"/>
                  <a:gd name="f107" fmla="*/ 69 f73 1"/>
                  <a:gd name="f108" fmla="*/ 107 f72 1"/>
                  <a:gd name="f109" fmla="*/ 95 f72 1"/>
                  <a:gd name="f110" fmla="*/ 85 f72 1"/>
                  <a:gd name="f111" fmla="*/ 78 f73 1"/>
                  <a:gd name="f112" fmla="*/ 79 f72 1"/>
                  <a:gd name="f113" fmla="*/ 85 f73 1"/>
                  <a:gd name="f114" fmla="*/ 73 f72 1"/>
                  <a:gd name="f115" fmla="*/ 93 f73 1"/>
                  <a:gd name="f116" fmla="*/ 84 f72 1"/>
                  <a:gd name="f117" fmla="*/ 102 f73 1"/>
                  <a:gd name="f118" fmla="*/ 92 f72 1"/>
                  <a:gd name="f119" fmla="*/ 106 f73 1"/>
                  <a:gd name="f120" fmla="*/ 111 f73 1"/>
                  <a:gd name="f121" fmla="*/ 103 f73 1"/>
                  <a:gd name="f122" fmla="*/ 67 f72 1"/>
                  <a:gd name="f123" fmla="*/ 95 f73 1"/>
                  <a:gd name="f124" fmla="*/ 43 f72 1"/>
                  <a:gd name="f125" fmla="*/ 89 f73 1"/>
                  <a:gd name="f126" fmla="*/ 44 f72 1"/>
                  <a:gd name="f127" fmla="*/ 98 f73 1"/>
                  <a:gd name="f128" fmla="*/ 32 f72 1"/>
                  <a:gd name="f129" fmla="*/ 105 f73 1"/>
                  <a:gd name="f130" fmla="*/ 18 f72 1"/>
                  <a:gd name="f131" fmla="*/ 11 f72 1"/>
                  <a:gd name="f132" fmla="*/ 97 f73 1"/>
                  <a:gd name="f133" fmla="*/ 17 f72 1"/>
                  <a:gd name="f134" fmla="*/ 86 f73 1"/>
                  <a:gd name="f135" fmla="*/ 22 f72 1"/>
                  <a:gd name="f136" fmla="*/ 79 f73 1"/>
                  <a:gd name="f137" fmla="*/ 1775 f73 1"/>
                  <a:gd name="f138" fmla="*/ 2389 f72 1"/>
                  <a:gd name="f139" fmla="*/ f74 1 f2"/>
                  <a:gd name="f140" fmla="*/ f77 1 1775"/>
                  <a:gd name="f141" fmla="*/ f78 1 2389"/>
                  <a:gd name="f142" fmla="*/ f79 1 1775"/>
                  <a:gd name="f143" fmla="*/ f80 1 2389"/>
                  <a:gd name="f144" fmla="*/ f81 1 1775"/>
                  <a:gd name="f145" fmla="*/ f82 1 2389"/>
                  <a:gd name="f146" fmla="*/ f83 1 1775"/>
                  <a:gd name="f147" fmla="*/ f84 1 2389"/>
                  <a:gd name="f148" fmla="*/ f85 1 1775"/>
                  <a:gd name="f149" fmla="*/ f86 1 2389"/>
                  <a:gd name="f150" fmla="*/ f87 1 2389"/>
                  <a:gd name="f151" fmla="*/ f88 1 1775"/>
                  <a:gd name="f152" fmla="*/ f89 1 2389"/>
                  <a:gd name="f153" fmla="*/ f90 1 1775"/>
                  <a:gd name="f154" fmla="*/ f91 1 2389"/>
                  <a:gd name="f155" fmla="*/ f92 1 1775"/>
                  <a:gd name="f156" fmla="*/ f93 1 2389"/>
                  <a:gd name="f157" fmla="*/ f94 1 2389"/>
                  <a:gd name="f158" fmla="*/ f95 1 1775"/>
                  <a:gd name="f159" fmla="*/ f96 1 2389"/>
                  <a:gd name="f160" fmla="*/ f97 1 1775"/>
                  <a:gd name="f161" fmla="*/ f98 1 2389"/>
                  <a:gd name="f162" fmla="*/ f99 1 1775"/>
                  <a:gd name="f163" fmla="*/ f100 1 2389"/>
                  <a:gd name="f164" fmla="*/ f101 1 1775"/>
                  <a:gd name="f165" fmla="*/ f102 1 2389"/>
                  <a:gd name="f166" fmla="*/ f103 1 1775"/>
                  <a:gd name="f167" fmla="*/ f104 1 2389"/>
                  <a:gd name="f168" fmla="*/ f105 1 1775"/>
                  <a:gd name="f169" fmla="*/ f106 1 2389"/>
                  <a:gd name="f170" fmla="*/ f107 1 1775"/>
                  <a:gd name="f171" fmla="*/ f108 1 2389"/>
                  <a:gd name="f172" fmla="*/ f109 1 2389"/>
                  <a:gd name="f173" fmla="*/ f110 1 2389"/>
                  <a:gd name="f174" fmla="*/ f111 1 1775"/>
                  <a:gd name="f175" fmla="*/ f112 1 2389"/>
                  <a:gd name="f176" fmla="*/ f113 1 1775"/>
                  <a:gd name="f177" fmla="*/ f114 1 2389"/>
                  <a:gd name="f178" fmla="*/ f115 1 1775"/>
                  <a:gd name="f179" fmla="*/ f116 1 2389"/>
                  <a:gd name="f180" fmla="*/ f117 1 1775"/>
                  <a:gd name="f181" fmla="*/ f118 1 2389"/>
                  <a:gd name="f182" fmla="*/ f119 1 1775"/>
                  <a:gd name="f183" fmla="*/ f120 1 1775"/>
                  <a:gd name="f184" fmla="*/ f121 1 1775"/>
                  <a:gd name="f185" fmla="*/ f122 1 2389"/>
                  <a:gd name="f186" fmla="*/ f123 1 1775"/>
                  <a:gd name="f187" fmla="*/ f124 1 2389"/>
                  <a:gd name="f188" fmla="*/ f125 1 1775"/>
                  <a:gd name="f189" fmla="*/ f126 1 2389"/>
                  <a:gd name="f190" fmla="*/ f127 1 1775"/>
                  <a:gd name="f191" fmla="*/ f128 1 2389"/>
                  <a:gd name="f192" fmla="*/ f129 1 1775"/>
                  <a:gd name="f193" fmla="*/ f130 1 2389"/>
                  <a:gd name="f194" fmla="*/ f131 1 2389"/>
                  <a:gd name="f195" fmla="*/ f132 1 1775"/>
                  <a:gd name="f196" fmla="*/ f133 1 2389"/>
                  <a:gd name="f197" fmla="*/ f134 1 1775"/>
                  <a:gd name="f198" fmla="*/ f135 1 2389"/>
                  <a:gd name="f199" fmla="*/ f136 1 1775"/>
                  <a:gd name="f200" fmla="*/ f137 1 1775"/>
                  <a:gd name="f201" fmla="*/ f138 1 2389"/>
                  <a:gd name="f202" fmla="+- f139 0 f1"/>
                  <a:gd name="f203" fmla="*/ f140 1 f75"/>
                  <a:gd name="f204" fmla="*/ f141 1 f76"/>
                  <a:gd name="f205" fmla="*/ f142 1 f75"/>
                  <a:gd name="f206" fmla="*/ f143 1 f76"/>
                  <a:gd name="f207" fmla="*/ f144 1 f75"/>
                  <a:gd name="f208" fmla="*/ f145 1 f76"/>
                  <a:gd name="f209" fmla="*/ f146 1 f75"/>
                  <a:gd name="f210" fmla="*/ f147 1 f76"/>
                  <a:gd name="f211" fmla="*/ f148 1 f75"/>
                  <a:gd name="f212" fmla="*/ f149 1 f76"/>
                  <a:gd name="f213" fmla="*/ f150 1 f76"/>
                  <a:gd name="f214" fmla="*/ f151 1 f75"/>
                  <a:gd name="f215" fmla="*/ f152 1 f76"/>
                  <a:gd name="f216" fmla="*/ f153 1 f75"/>
                  <a:gd name="f217" fmla="*/ f154 1 f76"/>
                  <a:gd name="f218" fmla="*/ f155 1 f75"/>
                  <a:gd name="f219" fmla="*/ f156 1 f76"/>
                  <a:gd name="f220" fmla="*/ f157 1 f76"/>
                  <a:gd name="f221" fmla="*/ f158 1 f75"/>
                  <a:gd name="f222" fmla="*/ f159 1 f76"/>
                  <a:gd name="f223" fmla="*/ f160 1 f75"/>
                  <a:gd name="f224" fmla="*/ f161 1 f76"/>
                  <a:gd name="f225" fmla="*/ f162 1 f75"/>
                  <a:gd name="f226" fmla="*/ f163 1 f76"/>
                  <a:gd name="f227" fmla="*/ f164 1 f75"/>
                  <a:gd name="f228" fmla="*/ f165 1 f76"/>
                  <a:gd name="f229" fmla="*/ f166 1 f75"/>
                  <a:gd name="f230" fmla="*/ f167 1 f76"/>
                  <a:gd name="f231" fmla="*/ f168 1 f75"/>
                  <a:gd name="f232" fmla="*/ f169 1 f76"/>
                  <a:gd name="f233" fmla="*/ f170 1 f75"/>
                  <a:gd name="f234" fmla="*/ f171 1 f76"/>
                  <a:gd name="f235" fmla="*/ f172 1 f76"/>
                  <a:gd name="f236" fmla="*/ f173 1 f76"/>
                  <a:gd name="f237" fmla="*/ f174 1 f75"/>
                  <a:gd name="f238" fmla="*/ f175 1 f76"/>
                  <a:gd name="f239" fmla="*/ f176 1 f75"/>
                  <a:gd name="f240" fmla="*/ f177 1 f76"/>
                  <a:gd name="f241" fmla="*/ f178 1 f75"/>
                  <a:gd name="f242" fmla="*/ f179 1 f76"/>
                  <a:gd name="f243" fmla="*/ f180 1 f75"/>
                  <a:gd name="f244" fmla="*/ f181 1 f76"/>
                  <a:gd name="f245" fmla="*/ f182 1 f75"/>
                  <a:gd name="f246" fmla="*/ f183 1 f75"/>
                  <a:gd name="f247" fmla="*/ f184 1 f75"/>
                  <a:gd name="f248" fmla="*/ f185 1 f76"/>
                  <a:gd name="f249" fmla="*/ f186 1 f75"/>
                  <a:gd name="f250" fmla="*/ f187 1 f76"/>
                  <a:gd name="f251" fmla="*/ f188 1 f75"/>
                  <a:gd name="f252" fmla="*/ f189 1 f76"/>
                  <a:gd name="f253" fmla="*/ f190 1 f75"/>
                  <a:gd name="f254" fmla="*/ f191 1 f76"/>
                  <a:gd name="f255" fmla="*/ f192 1 f75"/>
                  <a:gd name="f256" fmla="*/ f193 1 f76"/>
                  <a:gd name="f257" fmla="*/ f194 1 f76"/>
                  <a:gd name="f258" fmla="*/ f195 1 f75"/>
                  <a:gd name="f259" fmla="*/ f196 1 f76"/>
                  <a:gd name="f260" fmla="*/ f197 1 f75"/>
                  <a:gd name="f261" fmla="*/ f198 1 f76"/>
                  <a:gd name="f262" fmla="*/ f199 1 f75"/>
                  <a:gd name="f263" fmla="*/ f200 1 f75"/>
                  <a:gd name="f264" fmla="*/ f201 1 f76"/>
                  <a:gd name="f265" fmla="*/ f223 f70 1"/>
                  <a:gd name="f266" fmla="*/ f263 f70 1"/>
                  <a:gd name="f267" fmla="*/ f264 f71 1"/>
                  <a:gd name="f268" fmla="*/ f204 f71 1"/>
                  <a:gd name="f269" fmla="*/ f203 f70 1"/>
                  <a:gd name="f270" fmla="*/ f205 f70 1"/>
                  <a:gd name="f271" fmla="*/ f206 f71 1"/>
                  <a:gd name="f272" fmla="*/ f207 f70 1"/>
                  <a:gd name="f273" fmla="*/ f208 f71 1"/>
                  <a:gd name="f274" fmla="*/ f209 f70 1"/>
                  <a:gd name="f275" fmla="*/ f210 f71 1"/>
                  <a:gd name="f276" fmla="*/ f211 f70 1"/>
                  <a:gd name="f277" fmla="*/ f212 f71 1"/>
                  <a:gd name="f278" fmla="*/ f213 f71 1"/>
                  <a:gd name="f279" fmla="*/ f214 f70 1"/>
                  <a:gd name="f280" fmla="*/ f215 f71 1"/>
                  <a:gd name="f281" fmla="*/ f216 f70 1"/>
                  <a:gd name="f282" fmla="*/ f217 f71 1"/>
                  <a:gd name="f283" fmla="*/ f218 f70 1"/>
                  <a:gd name="f284" fmla="*/ f219 f71 1"/>
                  <a:gd name="f285" fmla="*/ f220 f71 1"/>
                  <a:gd name="f286" fmla="*/ f221 f70 1"/>
                  <a:gd name="f287" fmla="*/ f222 f71 1"/>
                  <a:gd name="f288" fmla="*/ f224 f71 1"/>
                  <a:gd name="f289" fmla="*/ f225 f70 1"/>
                  <a:gd name="f290" fmla="*/ f226 f71 1"/>
                  <a:gd name="f291" fmla="*/ f227 f70 1"/>
                  <a:gd name="f292" fmla="*/ f228 f71 1"/>
                  <a:gd name="f293" fmla="*/ f229 f70 1"/>
                  <a:gd name="f294" fmla="*/ f230 f71 1"/>
                  <a:gd name="f295" fmla="*/ f231 f70 1"/>
                  <a:gd name="f296" fmla="*/ f232 f71 1"/>
                  <a:gd name="f297" fmla="*/ f233 f70 1"/>
                  <a:gd name="f298" fmla="*/ f234 f71 1"/>
                  <a:gd name="f299" fmla="*/ f235 f71 1"/>
                  <a:gd name="f300" fmla="*/ f236 f71 1"/>
                  <a:gd name="f301" fmla="*/ f237 f70 1"/>
                  <a:gd name="f302" fmla="*/ f238 f71 1"/>
                  <a:gd name="f303" fmla="*/ f239 f70 1"/>
                  <a:gd name="f304" fmla="*/ f240 f71 1"/>
                  <a:gd name="f305" fmla="*/ f241 f70 1"/>
                  <a:gd name="f306" fmla="*/ f242 f71 1"/>
                  <a:gd name="f307" fmla="*/ f243 f70 1"/>
                  <a:gd name="f308" fmla="*/ f244 f71 1"/>
                  <a:gd name="f309" fmla="*/ f245 f70 1"/>
                  <a:gd name="f310" fmla="*/ f246 f70 1"/>
                  <a:gd name="f311" fmla="*/ f247 f70 1"/>
                  <a:gd name="f312" fmla="*/ f248 f71 1"/>
                  <a:gd name="f313" fmla="*/ f249 f70 1"/>
                  <a:gd name="f314" fmla="*/ f250 f71 1"/>
                  <a:gd name="f315" fmla="*/ f251 f70 1"/>
                  <a:gd name="f316" fmla="*/ f252 f71 1"/>
                  <a:gd name="f317" fmla="*/ f253 f70 1"/>
                  <a:gd name="f318" fmla="*/ f254 f71 1"/>
                  <a:gd name="f319" fmla="*/ f255 f70 1"/>
                  <a:gd name="f320" fmla="*/ f256 f71 1"/>
                  <a:gd name="f321" fmla="*/ f257 f71 1"/>
                  <a:gd name="f322" fmla="*/ f258 f70 1"/>
                  <a:gd name="f323" fmla="*/ f259 f71 1"/>
                  <a:gd name="f324" fmla="*/ f260 f70 1"/>
                  <a:gd name="f325" fmla="*/ f261 f71 1"/>
                  <a:gd name="f326" fmla="*/ f262 f70 1"/>
                </a:gdLst>
                <a:ahLst/>
                <a:cxnLst>
                  <a:cxn ang="3cd4">
                    <a:pos x="hc" y="t"/>
                  </a:cxn>
                  <a:cxn ang="0">
                    <a:pos x="r" y="vc"/>
                  </a:cxn>
                  <a:cxn ang="cd4">
                    <a:pos x="hc" y="b"/>
                  </a:cxn>
                  <a:cxn ang="cd2">
                    <a:pos x="l" y="vc"/>
                  </a:cxn>
                  <a:cxn ang="f202">
                    <a:pos x="f269" y="f268"/>
                  </a:cxn>
                  <a:cxn ang="f202">
                    <a:pos x="f270" y="f271"/>
                  </a:cxn>
                  <a:cxn ang="f202">
                    <a:pos x="f272" y="f273"/>
                  </a:cxn>
                  <a:cxn ang="f202">
                    <a:pos x="f274" y="f275"/>
                  </a:cxn>
                  <a:cxn ang="f202">
                    <a:pos x="f276" y="f277"/>
                  </a:cxn>
                  <a:cxn ang="f202">
                    <a:pos x="f272" y="f278"/>
                  </a:cxn>
                  <a:cxn ang="f202">
                    <a:pos x="f279" y="f280"/>
                  </a:cxn>
                  <a:cxn ang="f202">
                    <a:pos x="f281" y="f282"/>
                  </a:cxn>
                  <a:cxn ang="f202">
                    <a:pos x="f283" y="f284"/>
                  </a:cxn>
                  <a:cxn ang="f202">
                    <a:pos x="f279" y="f285"/>
                  </a:cxn>
                  <a:cxn ang="f202">
                    <a:pos x="f286" y="f287"/>
                  </a:cxn>
                  <a:cxn ang="f202">
                    <a:pos x="f265" y="f288"/>
                  </a:cxn>
                  <a:cxn ang="f202">
                    <a:pos x="f289" y="f290"/>
                  </a:cxn>
                  <a:cxn ang="f202">
                    <a:pos x="f291" y="f292"/>
                  </a:cxn>
                  <a:cxn ang="f202">
                    <a:pos x="f293" y="f294"/>
                  </a:cxn>
                  <a:cxn ang="f202">
                    <a:pos x="f295" y="f296"/>
                  </a:cxn>
                  <a:cxn ang="f202">
                    <a:pos x="f297" y="f298"/>
                  </a:cxn>
                  <a:cxn ang="f202">
                    <a:pos x="f297" y="f299"/>
                  </a:cxn>
                  <a:cxn ang="f202">
                    <a:pos x="f297" y="f300"/>
                  </a:cxn>
                  <a:cxn ang="f202">
                    <a:pos x="f301" y="f302"/>
                  </a:cxn>
                  <a:cxn ang="f202">
                    <a:pos x="f303" y="f304"/>
                  </a:cxn>
                  <a:cxn ang="f202">
                    <a:pos x="f305" y="f306"/>
                  </a:cxn>
                  <a:cxn ang="f202">
                    <a:pos x="f307" y="f308"/>
                  </a:cxn>
                  <a:cxn ang="f202">
                    <a:pos x="f309" y="f282"/>
                  </a:cxn>
                  <a:cxn ang="f202">
                    <a:pos x="f310" y="f306"/>
                  </a:cxn>
                  <a:cxn ang="f202">
                    <a:pos x="f311" y="f312"/>
                  </a:cxn>
                  <a:cxn ang="f202">
                    <a:pos x="f313" y="f314"/>
                  </a:cxn>
                  <a:cxn ang="f202">
                    <a:pos x="f315" y="f316"/>
                  </a:cxn>
                  <a:cxn ang="f202">
                    <a:pos x="f317" y="f318"/>
                  </a:cxn>
                  <a:cxn ang="f202">
                    <a:pos x="f319" y="f320"/>
                  </a:cxn>
                  <a:cxn ang="f202">
                    <a:pos x="f319" y="f321"/>
                  </a:cxn>
                  <a:cxn ang="f202">
                    <a:pos x="f322" y="f323"/>
                  </a:cxn>
                  <a:cxn ang="f202">
                    <a:pos x="f324" y="f325"/>
                  </a:cxn>
                  <a:cxn ang="f202">
                    <a:pos x="f326" y="f271"/>
                  </a:cxn>
                  <a:cxn ang="f202">
                    <a:pos x="f269" y="f268"/>
                  </a:cxn>
                  <a:cxn ang="f202">
                    <a:pos x="f269" y="f268"/>
                  </a:cxn>
                </a:cxnLst>
                <a:rect l="f265" t="f268" r="f266" b="f267"/>
                <a:pathLst>
                  <a:path w="1775" h="2389">
                    <a:moveTo>
                      <a:pt x="f8" y="f5"/>
                    </a:moveTo>
                    <a:lnTo>
                      <a:pt x="f9" y="f10"/>
                    </a:lnTo>
                    <a:lnTo>
                      <a:pt x="f11" y="f12"/>
                    </a:lnTo>
                    <a:lnTo>
                      <a:pt x="f13" y="f14"/>
                    </a:lnTo>
                    <a:lnTo>
                      <a:pt x="f15" y="f16"/>
                    </a:lnTo>
                    <a:lnTo>
                      <a:pt x="f11" y="f17"/>
                    </a:lnTo>
                    <a:lnTo>
                      <a:pt x="f18" y="f19"/>
                    </a:lnTo>
                    <a:lnTo>
                      <a:pt x="f20" y="f21"/>
                    </a:lnTo>
                    <a:lnTo>
                      <a:pt x="f22" y="f23"/>
                    </a:lnTo>
                    <a:lnTo>
                      <a:pt x="f24" y="f25"/>
                    </a:lnTo>
                    <a:lnTo>
                      <a:pt x="f26" y="f27"/>
                    </a:lnTo>
                    <a:lnTo>
                      <a:pt x="f5" y="f28"/>
                    </a:lnTo>
                    <a:lnTo>
                      <a:pt x="f29" y="f7"/>
                    </a:lnTo>
                    <a:lnTo>
                      <a:pt x="f30" y="f31"/>
                    </a:lnTo>
                    <a:lnTo>
                      <a:pt x="f32" y="f33"/>
                    </a:lnTo>
                    <a:lnTo>
                      <a:pt x="f34" y="f35"/>
                    </a:lnTo>
                    <a:lnTo>
                      <a:pt x="f17" y="f36"/>
                    </a:lnTo>
                    <a:lnTo>
                      <a:pt x="f37" y="f38"/>
                    </a:lnTo>
                    <a:lnTo>
                      <a:pt x="f39" y="f40"/>
                    </a:lnTo>
                    <a:lnTo>
                      <a:pt x="f41" y="f42"/>
                    </a:lnTo>
                    <a:lnTo>
                      <a:pt x="f43" y="f44"/>
                    </a:lnTo>
                    <a:lnTo>
                      <a:pt x="f45" y="f46"/>
                    </a:lnTo>
                    <a:lnTo>
                      <a:pt x="f47" y="f48"/>
                    </a:lnTo>
                    <a:lnTo>
                      <a:pt x="f49" y="f21"/>
                    </a:lnTo>
                    <a:lnTo>
                      <a:pt x="f6" y="f50"/>
                    </a:lnTo>
                    <a:lnTo>
                      <a:pt x="f51" y="f52"/>
                    </a:lnTo>
                    <a:lnTo>
                      <a:pt x="f53" y="f54"/>
                    </a:lnTo>
                    <a:lnTo>
                      <a:pt x="f55" y="f56"/>
                    </a:lnTo>
                    <a:lnTo>
                      <a:pt x="f57" y="f58"/>
                    </a:lnTo>
                    <a:lnTo>
                      <a:pt x="f59" y="f60"/>
                    </a:lnTo>
                    <a:lnTo>
                      <a:pt x="f61" y="f62"/>
                    </a:lnTo>
                    <a:lnTo>
                      <a:pt x="f63" y="f64"/>
                    </a:lnTo>
                    <a:lnTo>
                      <a:pt x="f65" y="f66"/>
                    </a:lnTo>
                    <a:lnTo>
                      <a:pt x="f67" y="f68"/>
                    </a:lnTo>
                    <a:lnTo>
                      <a:pt x="f8" y="f5"/>
                    </a:lnTo>
                    <a:close/>
                  </a:path>
                </a:pathLst>
              </a:custGeom>
              <a:solidFill>
                <a:srgbClr val="6666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7" name="Freeform 13"/>
              <p:cNvSpPr/>
              <p:nvPr/>
            </p:nvSpPr>
            <p:spPr>
              <a:xfrm flipH="1">
                <a:off x="8280202" y="4169892"/>
                <a:ext cx="98096" cy="198644"/>
              </a:xfrm>
              <a:custGeom>
                <a:avLst/>
                <a:gdLst>
                  <a:gd name="f0" fmla="val 10800000"/>
                  <a:gd name="f1" fmla="val 5400000"/>
                  <a:gd name="f2" fmla="val 180"/>
                  <a:gd name="f3" fmla="val w"/>
                  <a:gd name="f4" fmla="val h"/>
                  <a:gd name="f5" fmla="val 0"/>
                  <a:gd name="f6" fmla="val 477"/>
                  <a:gd name="f7" fmla="val 785"/>
                  <a:gd name="f8" fmla="val 65"/>
                  <a:gd name="f9" fmla="val 114"/>
                  <a:gd name="f10" fmla="val 430"/>
                  <a:gd name="f11" fmla="val 126"/>
                  <a:gd name="f12" fmla="val 476"/>
                  <a:gd name="f13" fmla="val 205"/>
                  <a:gd name="f14" fmla="val 439"/>
                  <a:gd name="f15" fmla="val 337"/>
                  <a:gd name="f16" fmla="val 473"/>
                  <a:gd name="f17" fmla="val 453"/>
                  <a:gd name="f18" fmla="val 639"/>
                  <a:gd name="f19" fmla="val 407"/>
                  <a:gd name="f20" fmla="val 149"/>
                  <a:gd name="f21" fmla="val 510"/>
                  <a:gd name="f22" fmla="val 151"/>
                  <a:gd name="f23" fmla="val 314"/>
                  <a:gd name="f24" fmla="val 36"/>
                  <a:gd name="f25" fmla="val 304"/>
                  <a:gd name="f26" fmla="+- 0 0 -90"/>
                  <a:gd name="f27" fmla="*/ f3 1 477"/>
                  <a:gd name="f28" fmla="*/ f4 1 785"/>
                  <a:gd name="f29" fmla="+- f7 0 f5"/>
                  <a:gd name="f30" fmla="+- f6 0 f5"/>
                  <a:gd name="f31" fmla="*/ f26 f0 1"/>
                  <a:gd name="f32" fmla="*/ f30 1 477"/>
                  <a:gd name="f33" fmla="*/ f29 1 785"/>
                  <a:gd name="f34" fmla="*/ 0 f30 1"/>
                  <a:gd name="f35" fmla="*/ 4 f29 1"/>
                  <a:gd name="f36" fmla="*/ 8 f30 1"/>
                  <a:gd name="f37" fmla="*/ 0 f29 1"/>
                  <a:gd name="f38" fmla="*/ 27 f30 1"/>
                  <a:gd name="f39" fmla="*/ 7 f29 1"/>
                  <a:gd name="f40" fmla="*/ 30 f30 1"/>
                  <a:gd name="f41" fmla="*/ 12 f29 1"/>
                  <a:gd name="f42" fmla="*/ 28 f30 1"/>
                  <a:gd name="f43" fmla="*/ 21 f29 1"/>
                  <a:gd name="f44" fmla="*/ 29 f29 1"/>
                  <a:gd name="f45" fmla="*/ 29 f30 1"/>
                  <a:gd name="f46" fmla="*/ 39 f29 1"/>
                  <a:gd name="f47" fmla="*/ 26 f30 1"/>
                  <a:gd name="f48" fmla="*/ 49 f29 1"/>
                  <a:gd name="f49" fmla="*/ 10 f30 1"/>
                  <a:gd name="f50" fmla="*/ 31 f29 1"/>
                  <a:gd name="f51" fmla="*/ 19 f29 1"/>
                  <a:gd name="f52" fmla="*/ 3 f30 1"/>
                  <a:gd name="f53" fmla="*/ 477 f30 1"/>
                  <a:gd name="f54" fmla="*/ 785 f29 1"/>
                  <a:gd name="f55" fmla="*/ f31 1 f2"/>
                  <a:gd name="f56" fmla="*/ f34 1 477"/>
                  <a:gd name="f57" fmla="*/ f35 1 785"/>
                  <a:gd name="f58" fmla="*/ f36 1 477"/>
                  <a:gd name="f59" fmla="*/ f37 1 785"/>
                  <a:gd name="f60" fmla="*/ f38 1 477"/>
                  <a:gd name="f61" fmla="*/ f39 1 785"/>
                  <a:gd name="f62" fmla="*/ f40 1 477"/>
                  <a:gd name="f63" fmla="*/ f41 1 785"/>
                  <a:gd name="f64" fmla="*/ f42 1 477"/>
                  <a:gd name="f65" fmla="*/ f43 1 785"/>
                  <a:gd name="f66" fmla="*/ f44 1 785"/>
                  <a:gd name="f67" fmla="*/ f45 1 477"/>
                  <a:gd name="f68" fmla="*/ f46 1 785"/>
                  <a:gd name="f69" fmla="*/ f47 1 477"/>
                  <a:gd name="f70" fmla="*/ f48 1 785"/>
                  <a:gd name="f71" fmla="*/ f49 1 477"/>
                  <a:gd name="f72" fmla="*/ f50 1 785"/>
                  <a:gd name="f73" fmla="*/ f51 1 785"/>
                  <a:gd name="f74" fmla="*/ f52 1 477"/>
                  <a:gd name="f75" fmla="*/ f53 1 477"/>
                  <a:gd name="f76" fmla="*/ f54 1 785"/>
                  <a:gd name="f77" fmla="+- f55 0 f1"/>
                  <a:gd name="f78" fmla="*/ f56 1 f32"/>
                  <a:gd name="f79" fmla="*/ f57 1 f33"/>
                  <a:gd name="f80" fmla="*/ f58 1 f32"/>
                  <a:gd name="f81" fmla="*/ f59 1 f33"/>
                  <a:gd name="f82" fmla="*/ f60 1 f32"/>
                  <a:gd name="f83" fmla="*/ f61 1 f33"/>
                  <a:gd name="f84" fmla="*/ f62 1 f32"/>
                  <a:gd name="f85" fmla="*/ f63 1 f33"/>
                  <a:gd name="f86" fmla="*/ f64 1 f32"/>
                  <a:gd name="f87" fmla="*/ f65 1 f33"/>
                  <a:gd name="f88" fmla="*/ f66 1 f33"/>
                  <a:gd name="f89" fmla="*/ f67 1 f32"/>
                  <a:gd name="f90" fmla="*/ f68 1 f33"/>
                  <a:gd name="f91" fmla="*/ f69 1 f32"/>
                  <a:gd name="f92" fmla="*/ f70 1 f33"/>
                  <a:gd name="f93" fmla="*/ f71 1 f32"/>
                  <a:gd name="f94" fmla="*/ f72 1 f33"/>
                  <a:gd name="f95" fmla="*/ f73 1 f33"/>
                  <a:gd name="f96" fmla="*/ f74 1 f32"/>
                  <a:gd name="f97" fmla="*/ f75 1 f32"/>
                  <a:gd name="f98" fmla="*/ f76 1 f33"/>
                  <a:gd name="f99" fmla="*/ f78 f27 1"/>
                  <a:gd name="f100" fmla="*/ f97 f27 1"/>
                  <a:gd name="f101" fmla="*/ f98 f28 1"/>
                  <a:gd name="f102" fmla="*/ f81 f28 1"/>
                  <a:gd name="f103" fmla="*/ f79 f28 1"/>
                  <a:gd name="f104" fmla="*/ f80 f27 1"/>
                  <a:gd name="f105" fmla="*/ f82 f27 1"/>
                  <a:gd name="f106" fmla="*/ f83 f28 1"/>
                  <a:gd name="f107" fmla="*/ f84 f27 1"/>
                  <a:gd name="f108" fmla="*/ f85 f28 1"/>
                  <a:gd name="f109" fmla="*/ f86 f27 1"/>
                  <a:gd name="f110" fmla="*/ f87 f28 1"/>
                  <a:gd name="f111" fmla="*/ f88 f28 1"/>
                  <a:gd name="f112" fmla="*/ f89 f27 1"/>
                  <a:gd name="f113" fmla="*/ f90 f28 1"/>
                  <a:gd name="f114" fmla="*/ f91 f27 1"/>
                  <a:gd name="f115" fmla="*/ f92 f28 1"/>
                  <a:gd name="f116" fmla="*/ f93 f27 1"/>
                  <a:gd name="f117" fmla="*/ f94 f28 1"/>
                  <a:gd name="f118" fmla="*/ f95 f28 1"/>
                  <a:gd name="f119" fmla="*/ f96 f27 1"/>
                </a:gdLst>
                <a:ahLst/>
                <a:cxnLst>
                  <a:cxn ang="3cd4">
                    <a:pos x="hc" y="t"/>
                  </a:cxn>
                  <a:cxn ang="0">
                    <a:pos x="r" y="vc"/>
                  </a:cxn>
                  <a:cxn ang="cd4">
                    <a:pos x="hc" y="b"/>
                  </a:cxn>
                  <a:cxn ang="cd2">
                    <a:pos x="l" y="vc"/>
                  </a:cxn>
                  <a:cxn ang="f77">
                    <a:pos x="f99" y="f103"/>
                  </a:cxn>
                  <a:cxn ang="f77">
                    <a:pos x="f104" y="f102"/>
                  </a:cxn>
                  <a:cxn ang="f77">
                    <a:pos x="f105" y="f106"/>
                  </a:cxn>
                  <a:cxn ang="f77">
                    <a:pos x="f107" y="f108"/>
                  </a:cxn>
                  <a:cxn ang="f77">
                    <a:pos x="f109" y="f110"/>
                  </a:cxn>
                  <a:cxn ang="f77">
                    <a:pos x="f107" y="f111"/>
                  </a:cxn>
                  <a:cxn ang="f77">
                    <a:pos x="f112" y="f113"/>
                  </a:cxn>
                  <a:cxn ang="f77">
                    <a:pos x="f114" y="f115"/>
                  </a:cxn>
                  <a:cxn ang="f77">
                    <a:pos x="f116" y="f117"/>
                  </a:cxn>
                  <a:cxn ang="f77">
                    <a:pos x="f116" y="f118"/>
                  </a:cxn>
                  <a:cxn ang="f77">
                    <a:pos x="f119" y="f118"/>
                  </a:cxn>
                  <a:cxn ang="f77">
                    <a:pos x="f99" y="f103"/>
                  </a:cxn>
                  <a:cxn ang="f77">
                    <a:pos x="f99" y="f103"/>
                  </a:cxn>
                </a:cxnLst>
                <a:rect l="f99" t="f102" r="f100" b="f101"/>
                <a:pathLst>
                  <a:path w="477" h="785">
                    <a:moveTo>
                      <a:pt x="f5" y="f8"/>
                    </a:moveTo>
                    <a:lnTo>
                      <a:pt x="f9" y="f5"/>
                    </a:lnTo>
                    <a:lnTo>
                      <a:pt x="f10" y="f11"/>
                    </a:lnTo>
                    <a:lnTo>
                      <a:pt x="f12" y="f13"/>
                    </a:lnTo>
                    <a:lnTo>
                      <a:pt x="f14" y="f15"/>
                    </a:lnTo>
                    <a:lnTo>
                      <a:pt x="f6" y="f16"/>
                    </a:lnTo>
                    <a:lnTo>
                      <a:pt x="f17" y="f18"/>
                    </a:lnTo>
                    <a:lnTo>
                      <a:pt x="f19" y="f7"/>
                    </a:lnTo>
                    <a:lnTo>
                      <a:pt x="f20" y="f21"/>
                    </a:lnTo>
                    <a:lnTo>
                      <a:pt x="f22" y="f23"/>
                    </a:lnTo>
                    <a:lnTo>
                      <a:pt x="f24" y="f25"/>
                    </a:lnTo>
                    <a:lnTo>
                      <a:pt x="f5" y="f8"/>
                    </a:lnTo>
                    <a:close/>
                  </a:path>
                </a:pathLst>
              </a:custGeom>
              <a:solidFill>
                <a:srgbClr val="FFFFCC"/>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8" name="Freeform 14"/>
              <p:cNvSpPr/>
              <p:nvPr/>
            </p:nvSpPr>
            <p:spPr>
              <a:xfrm flipH="1">
                <a:off x="8263368" y="4034597"/>
                <a:ext cx="100565" cy="173306"/>
              </a:xfrm>
              <a:custGeom>
                <a:avLst/>
                <a:gdLst>
                  <a:gd name="f0" fmla="val 10800000"/>
                  <a:gd name="f1" fmla="val 5400000"/>
                  <a:gd name="f2" fmla="val 180"/>
                  <a:gd name="f3" fmla="val w"/>
                  <a:gd name="f4" fmla="val h"/>
                  <a:gd name="f5" fmla="val 0"/>
                  <a:gd name="f6" fmla="val 488"/>
                  <a:gd name="f7" fmla="val 684"/>
                  <a:gd name="f8" fmla="val 232"/>
                  <a:gd name="f9" fmla="val 254"/>
                  <a:gd name="f10" fmla="val 680"/>
                  <a:gd name="f11" fmla="val 279"/>
                  <a:gd name="f12" fmla="val 677"/>
                  <a:gd name="f13" fmla="val 302"/>
                  <a:gd name="f14" fmla="val 667"/>
                  <a:gd name="f15" fmla="val 325"/>
                  <a:gd name="f16" fmla="val 660"/>
                  <a:gd name="f17" fmla="val 346"/>
                  <a:gd name="f18" fmla="val 646"/>
                  <a:gd name="f19" fmla="val 367"/>
                  <a:gd name="f20" fmla="val 629"/>
                  <a:gd name="f21" fmla="val 387"/>
                  <a:gd name="f22" fmla="val 610"/>
                  <a:gd name="f23" fmla="val 406"/>
                  <a:gd name="f24" fmla="val 589"/>
                  <a:gd name="f25" fmla="val 422"/>
                  <a:gd name="f26" fmla="val 566"/>
                  <a:gd name="f27" fmla="val 437"/>
                  <a:gd name="f28" fmla="val 542"/>
                  <a:gd name="f29" fmla="val 450"/>
                  <a:gd name="f30" fmla="val 513"/>
                  <a:gd name="f31" fmla="val 462"/>
                  <a:gd name="f32" fmla="val 485"/>
                  <a:gd name="f33" fmla="val 471"/>
                  <a:gd name="f34" fmla="val 451"/>
                  <a:gd name="f35" fmla="val 479"/>
                  <a:gd name="f36" fmla="val 420"/>
                  <a:gd name="f37" fmla="val 482"/>
                  <a:gd name="f38" fmla="val 386"/>
                  <a:gd name="f39" fmla="val 354"/>
                  <a:gd name="f40" fmla="val 486"/>
                  <a:gd name="f41" fmla="val 317"/>
                  <a:gd name="f42" fmla="val 484"/>
                  <a:gd name="f43" fmla="val 283"/>
                  <a:gd name="f44" fmla="val 481"/>
                  <a:gd name="f45" fmla="val 249"/>
                  <a:gd name="f46" fmla="val 475"/>
                  <a:gd name="f47" fmla="val 219"/>
                  <a:gd name="f48" fmla="val 463"/>
                  <a:gd name="f49" fmla="val 186"/>
                  <a:gd name="f50" fmla="val 454"/>
                  <a:gd name="f51" fmla="val 158"/>
                  <a:gd name="f52" fmla="val 441"/>
                  <a:gd name="f53" fmla="val 131"/>
                  <a:gd name="f54" fmla="val 427"/>
                  <a:gd name="f55" fmla="val 108"/>
                  <a:gd name="f56" fmla="val 408"/>
                  <a:gd name="f57" fmla="val 84"/>
                  <a:gd name="f58" fmla="val 391"/>
                  <a:gd name="f59" fmla="val 63"/>
                  <a:gd name="f60" fmla="val 372"/>
                  <a:gd name="f61" fmla="val 46"/>
                  <a:gd name="f62" fmla="val 351"/>
                  <a:gd name="f63" fmla="val 30"/>
                  <a:gd name="f64" fmla="val 330"/>
                  <a:gd name="f65" fmla="val 17"/>
                  <a:gd name="f66" fmla="val 308"/>
                  <a:gd name="f67" fmla="val 10"/>
                  <a:gd name="f68" fmla="val 4"/>
                  <a:gd name="f69" fmla="val 260"/>
                  <a:gd name="f70" fmla="val 2"/>
                  <a:gd name="f71" fmla="val 233"/>
                  <a:gd name="f72" fmla="val 209"/>
                  <a:gd name="f73" fmla="val 6"/>
                  <a:gd name="f74" fmla="val 11"/>
                  <a:gd name="f75" fmla="val 163"/>
                  <a:gd name="f76" fmla="val 23"/>
                  <a:gd name="f77" fmla="val 140"/>
                  <a:gd name="f78" fmla="val 34"/>
                  <a:gd name="f79" fmla="val 119"/>
                  <a:gd name="f80" fmla="val 53"/>
                  <a:gd name="f81" fmla="val 100"/>
                  <a:gd name="f82" fmla="val 70"/>
                  <a:gd name="f83" fmla="val 81"/>
                  <a:gd name="f84" fmla="val 93"/>
                  <a:gd name="f85" fmla="val 64"/>
                  <a:gd name="f86" fmla="val 116"/>
                  <a:gd name="f87" fmla="val 49"/>
                  <a:gd name="f88" fmla="val 141"/>
                  <a:gd name="f89" fmla="val 36"/>
                  <a:gd name="f90" fmla="val 167"/>
                  <a:gd name="f91" fmla="val 26"/>
                  <a:gd name="f92" fmla="val 200"/>
                  <a:gd name="f93" fmla="val 15"/>
                  <a:gd name="f94" fmla="val 228"/>
                  <a:gd name="f95" fmla="val 7"/>
                  <a:gd name="f96" fmla="val 262"/>
                  <a:gd name="f97" fmla="val 297"/>
                  <a:gd name="f98" fmla="val 333"/>
                  <a:gd name="f99" fmla="val 365"/>
                  <a:gd name="f100" fmla="val 399"/>
                  <a:gd name="f101" fmla="val 5"/>
                  <a:gd name="f102" fmla="val 432"/>
                  <a:gd name="f103" fmla="val 13"/>
                  <a:gd name="f104" fmla="val 464"/>
                  <a:gd name="f105" fmla="val 22"/>
                  <a:gd name="f106" fmla="val 494"/>
                  <a:gd name="f107" fmla="val 523"/>
                  <a:gd name="f108" fmla="val 47"/>
                  <a:gd name="f109" fmla="val 549"/>
                  <a:gd name="f110" fmla="val 62"/>
                  <a:gd name="f111" fmla="val 576"/>
                  <a:gd name="f112" fmla="val 78"/>
                  <a:gd name="f113" fmla="val 597"/>
                  <a:gd name="f114" fmla="val 97"/>
                  <a:gd name="f115" fmla="val 618"/>
                  <a:gd name="f116" fmla="val 635"/>
                  <a:gd name="f117" fmla="val 137"/>
                  <a:gd name="f118" fmla="val 652"/>
                  <a:gd name="f119" fmla="val 159"/>
                  <a:gd name="f120" fmla="val 663"/>
                  <a:gd name="f121" fmla="val 182"/>
                  <a:gd name="f122" fmla="val 673"/>
                  <a:gd name="f123" fmla="val 205"/>
                  <a:gd name="f124" fmla="+- 0 0 -90"/>
                  <a:gd name="f125" fmla="*/ f3 1 488"/>
                  <a:gd name="f126" fmla="*/ f4 1 684"/>
                  <a:gd name="f127" fmla="+- f7 0 f5"/>
                  <a:gd name="f128" fmla="+- f6 0 f5"/>
                  <a:gd name="f129" fmla="*/ f124 f0 1"/>
                  <a:gd name="f130" fmla="*/ f128 1 488"/>
                  <a:gd name="f131" fmla="*/ f127 1 684"/>
                  <a:gd name="f132" fmla="*/ 16 f128 1"/>
                  <a:gd name="f133" fmla="*/ 43 f127 1"/>
                  <a:gd name="f134" fmla="*/ 19 f128 1"/>
                  <a:gd name="f135" fmla="*/ 42 f127 1"/>
                  <a:gd name="f136" fmla="*/ 22 f128 1"/>
                  <a:gd name="f137" fmla="*/ 41 f127 1"/>
                  <a:gd name="f138" fmla="*/ 25 f128 1"/>
                  <a:gd name="f139" fmla="*/ 39 f127 1"/>
                  <a:gd name="f140" fmla="*/ 27 f128 1"/>
                  <a:gd name="f141" fmla="*/ 36 f127 1"/>
                  <a:gd name="f142" fmla="*/ 29 f128 1"/>
                  <a:gd name="f143" fmla="*/ 33 f127 1"/>
                  <a:gd name="f144" fmla="*/ 30 f128 1"/>
                  <a:gd name="f145" fmla="*/ 28 f127 1"/>
                  <a:gd name="f146" fmla="*/ 31 f128 1"/>
                  <a:gd name="f147" fmla="*/ 24 f127 1"/>
                  <a:gd name="f148" fmla="*/ 20 f127 1"/>
                  <a:gd name="f149" fmla="*/ 15 f127 1"/>
                  <a:gd name="f150" fmla="*/ 11 f127 1"/>
                  <a:gd name="f151" fmla="*/ 28 f128 1"/>
                  <a:gd name="f152" fmla="*/ 9 f127 1"/>
                  <a:gd name="f153" fmla="*/ 26 f128 1"/>
                  <a:gd name="f154" fmla="*/ 5 f127 1"/>
                  <a:gd name="f155" fmla="*/ 24 f128 1"/>
                  <a:gd name="f156" fmla="*/ 3 f127 1"/>
                  <a:gd name="f157" fmla="*/ 21 f128 1"/>
                  <a:gd name="f158" fmla="*/ 1 f127 1"/>
                  <a:gd name="f159" fmla="*/ 18 f128 1"/>
                  <a:gd name="f160" fmla="*/ 15 f128 1"/>
                  <a:gd name="f161" fmla="*/ 0 f127 1"/>
                  <a:gd name="f162" fmla="*/ 12 f128 1"/>
                  <a:gd name="f163" fmla="*/ 9 f128 1"/>
                  <a:gd name="f164" fmla="*/ 7 f128 1"/>
                  <a:gd name="f165" fmla="*/ 4 f128 1"/>
                  <a:gd name="f166" fmla="*/ 7 f127 1"/>
                  <a:gd name="f167" fmla="*/ 3 f128 1"/>
                  <a:gd name="f168" fmla="*/ 1 f128 1"/>
                  <a:gd name="f169" fmla="*/ 14 f127 1"/>
                  <a:gd name="f170" fmla="*/ 19 f127 1"/>
                  <a:gd name="f171" fmla="*/ 0 f128 1"/>
                  <a:gd name="f172" fmla="*/ 22 f127 1"/>
                  <a:gd name="f173" fmla="*/ 27 f127 1"/>
                  <a:gd name="f174" fmla="*/ 2 f128 1"/>
                  <a:gd name="f175" fmla="*/ 30 f127 1"/>
                  <a:gd name="f176" fmla="*/ 35 f127 1"/>
                  <a:gd name="f177" fmla="*/ 5 f128 1"/>
                  <a:gd name="f178" fmla="*/ 38 f127 1"/>
                  <a:gd name="f179" fmla="*/ 8 f128 1"/>
                  <a:gd name="f180" fmla="*/ 40 f127 1"/>
                  <a:gd name="f181" fmla="*/ 10 f128 1"/>
                  <a:gd name="f182" fmla="*/ 13 f128 1"/>
                  <a:gd name="f183" fmla="*/ 488 f128 1"/>
                  <a:gd name="f184" fmla="*/ 684 f127 1"/>
                  <a:gd name="f185" fmla="*/ f129 1 f2"/>
                  <a:gd name="f186" fmla="*/ f132 1 488"/>
                  <a:gd name="f187" fmla="*/ f133 1 684"/>
                  <a:gd name="f188" fmla="*/ f134 1 488"/>
                  <a:gd name="f189" fmla="*/ f135 1 684"/>
                  <a:gd name="f190" fmla="*/ f136 1 488"/>
                  <a:gd name="f191" fmla="*/ f137 1 684"/>
                  <a:gd name="f192" fmla="*/ f138 1 488"/>
                  <a:gd name="f193" fmla="*/ f139 1 684"/>
                  <a:gd name="f194" fmla="*/ f140 1 488"/>
                  <a:gd name="f195" fmla="*/ f141 1 684"/>
                  <a:gd name="f196" fmla="*/ f142 1 488"/>
                  <a:gd name="f197" fmla="*/ f143 1 684"/>
                  <a:gd name="f198" fmla="*/ f144 1 488"/>
                  <a:gd name="f199" fmla="*/ f145 1 684"/>
                  <a:gd name="f200" fmla="*/ f146 1 488"/>
                  <a:gd name="f201" fmla="*/ f147 1 684"/>
                  <a:gd name="f202" fmla="*/ f148 1 684"/>
                  <a:gd name="f203" fmla="*/ f149 1 684"/>
                  <a:gd name="f204" fmla="*/ f150 1 684"/>
                  <a:gd name="f205" fmla="*/ f151 1 488"/>
                  <a:gd name="f206" fmla="*/ f152 1 684"/>
                  <a:gd name="f207" fmla="*/ f153 1 488"/>
                  <a:gd name="f208" fmla="*/ f154 1 684"/>
                  <a:gd name="f209" fmla="*/ f155 1 488"/>
                  <a:gd name="f210" fmla="*/ f156 1 684"/>
                  <a:gd name="f211" fmla="*/ f157 1 488"/>
                  <a:gd name="f212" fmla="*/ f158 1 684"/>
                  <a:gd name="f213" fmla="*/ f159 1 488"/>
                  <a:gd name="f214" fmla="*/ f160 1 488"/>
                  <a:gd name="f215" fmla="*/ f161 1 684"/>
                  <a:gd name="f216" fmla="*/ f162 1 488"/>
                  <a:gd name="f217" fmla="*/ f163 1 488"/>
                  <a:gd name="f218" fmla="*/ f164 1 488"/>
                  <a:gd name="f219" fmla="*/ f165 1 488"/>
                  <a:gd name="f220" fmla="*/ f166 1 684"/>
                  <a:gd name="f221" fmla="*/ f167 1 488"/>
                  <a:gd name="f222" fmla="*/ f168 1 488"/>
                  <a:gd name="f223" fmla="*/ f169 1 684"/>
                  <a:gd name="f224" fmla="*/ f170 1 684"/>
                  <a:gd name="f225" fmla="*/ f171 1 488"/>
                  <a:gd name="f226" fmla="*/ f172 1 684"/>
                  <a:gd name="f227" fmla="*/ f173 1 684"/>
                  <a:gd name="f228" fmla="*/ f174 1 488"/>
                  <a:gd name="f229" fmla="*/ f175 1 684"/>
                  <a:gd name="f230" fmla="*/ f176 1 684"/>
                  <a:gd name="f231" fmla="*/ f177 1 488"/>
                  <a:gd name="f232" fmla="*/ f178 1 684"/>
                  <a:gd name="f233" fmla="*/ f179 1 488"/>
                  <a:gd name="f234" fmla="*/ f180 1 684"/>
                  <a:gd name="f235" fmla="*/ f181 1 488"/>
                  <a:gd name="f236" fmla="*/ f182 1 488"/>
                  <a:gd name="f237" fmla="*/ f183 1 488"/>
                  <a:gd name="f238" fmla="*/ f184 1 684"/>
                  <a:gd name="f239" fmla="+- f185 0 f1"/>
                  <a:gd name="f240" fmla="*/ f186 1 f130"/>
                  <a:gd name="f241" fmla="*/ f187 1 f131"/>
                  <a:gd name="f242" fmla="*/ f188 1 f130"/>
                  <a:gd name="f243" fmla="*/ f189 1 f131"/>
                  <a:gd name="f244" fmla="*/ f190 1 f130"/>
                  <a:gd name="f245" fmla="*/ f191 1 f131"/>
                  <a:gd name="f246" fmla="*/ f192 1 f130"/>
                  <a:gd name="f247" fmla="*/ f193 1 f131"/>
                  <a:gd name="f248" fmla="*/ f194 1 f130"/>
                  <a:gd name="f249" fmla="*/ f195 1 f131"/>
                  <a:gd name="f250" fmla="*/ f196 1 f130"/>
                  <a:gd name="f251" fmla="*/ f197 1 f131"/>
                  <a:gd name="f252" fmla="*/ f198 1 f130"/>
                  <a:gd name="f253" fmla="*/ f199 1 f131"/>
                  <a:gd name="f254" fmla="*/ f200 1 f130"/>
                  <a:gd name="f255" fmla="*/ f201 1 f131"/>
                  <a:gd name="f256" fmla="*/ f202 1 f131"/>
                  <a:gd name="f257" fmla="*/ f203 1 f131"/>
                  <a:gd name="f258" fmla="*/ f204 1 f131"/>
                  <a:gd name="f259" fmla="*/ f205 1 f130"/>
                  <a:gd name="f260" fmla="*/ f206 1 f131"/>
                  <a:gd name="f261" fmla="*/ f207 1 f130"/>
                  <a:gd name="f262" fmla="*/ f208 1 f131"/>
                  <a:gd name="f263" fmla="*/ f209 1 f130"/>
                  <a:gd name="f264" fmla="*/ f210 1 f131"/>
                  <a:gd name="f265" fmla="*/ f211 1 f130"/>
                  <a:gd name="f266" fmla="*/ f212 1 f131"/>
                  <a:gd name="f267" fmla="*/ f213 1 f130"/>
                  <a:gd name="f268" fmla="*/ f214 1 f130"/>
                  <a:gd name="f269" fmla="*/ f215 1 f131"/>
                  <a:gd name="f270" fmla="*/ f216 1 f130"/>
                  <a:gd name="f271" fmla="*/ f217 1 f130"/>
                  <a:gd name="f272" fmla="*/ f218 1 f130"/>
                  <a:gd name="f273" fmla="*/ f219 1 f130"/>
                  <a:gd name="f274" fmla="*/ f220 1 f131"/>
                  <a:gd name="f275" fmla="*/ f221 1 f130"/>
                  <a:gd name="f276" fmla="*/ f222 1 f130"/>
                  <a:gd name="f277" fmla="*/ f223 1 f131"/>
                  <a:gd name="f278" fmla="*/ f224 1 f131"/>
                  <a:gd name="f279" fmla="*/ f225 1 f130"/>
                  <a:gd name="f280" fmla="*/ f226 1 f131"/>
                  <a:gd name="f281" fmla="*/ f227 1 f131"/>
                  <a:gd name="f282" fmla="*/ f228 1 f130"/>
                  <a:gd name="f283" fmla="*/ f229 1 f131"/>
                  <a:gd name="f284" fmla="*/ f230 1 f131"/>
                  <a:gd name="f285" fmla="*/ f231 1 f130"/>
                  <a:gd name="f286" fmla="*/ f232 1 f131"/>
                  <a:gd name="f287" fmla="*/ f233 1 f130"/>
                  <a:gd name="f288" fmla="*/ f234 1 f131"/>
                  <a:gd name="f289" fmla="*/ f235 1 f130"/>
                  <a:gd name="f290" fmla="*/ f236 1 f130"/>
                  <a:gd name="f291" fmla="*/ f237 1 f130"/>
                  <a:gd name="f292" fmla="*/ f238 1 f131"/>
                  <a:gd name="f293" fmla="*/ f279 f125 1"/>
                  <a:gd name="f294" fmla="*/ f291 f125 1"/>
                  <a:gd name="f295" fmla="*/ f292 f126 1"/>
                  <a:gd name="f296" fmla="*/ f269 f126 1"/>
                  <a:gd name="f297" fmla="*/ f240 f125 1"/>
                  <a:gd name="f298" fmla="*/ f241 f126 1"/>
                  <a:gd name="f299" fmla="*/ f242 f125 1"/>
                  <a:gd name="f300" fmla="*/ f243 f126 1"/>
                  <a:gd name="f301" fmla="*/ f244 f125 1"/>
                  <a:gd name="f302" fmla="*/ f245 f126 1"/>
                  <a:gd name="f303" fmla="*/ f246 f125 1"/>
                  <a:gd name="f304" fmla="*/ f247 f126 1"/>
                  <a:gd name="f305" fmla="*/ f248 f125 1"/>
                  <a:gd name="f306" fmla="*/ f249 f126 1"/>
                  <a:gd name="f307" fmla="*/ f250 f125 1"/>
                  <a:gd name="f308" fmla="*/ f251 f126 1"/>
                  <a:gd name="f309" fmla="*/ f252 f125 1"/>
                  <a:gd name="f310" fmla="*/ f253 f126 1"/>
                  <a:gd name="f311" fmla="*/ f254 f125 1"/>
                  <a:gd name="f312" fmla="*/ f255 f126 1"/>
                  <a:gd name="f313" fmla="*/ f256 f126 1"/>
                  <a:gd name="f314" fmla="*/ f257 f126 1"/>
                  <a:gd name="f315" fmla="*/ f258 f126 1"/>
                  <a:gd name="f316" fmla="*/ f259 f125 1"/>
                  <a:gd name="f317" fmla="*/ f260 f126 1"/>
                  <a:gd name="f318" fmla="*/ f261 f125 1"/>
                  <a:gd name="f319" fmla="*/ f262 f126 1"/>
                  <a:gd name="f320" fmla="*/ f263 f125 1"/>
                  <a:gd name="f321" fmla="*/ f264 f126 1"/>
                  <a:gd name="f322" fmla="*/ f265 f125 1"/>
                  <a:gd name="f323" fmla="*/ f266 f126 1"/>
                  <a:gd name="f324" fmla="*/ f267 f125 1"/>
                  <a:gd name="f325" fmla="*/ f268 f125 1"/>
                  <a:gd name="f326" fmla="*/ f270 f125 1"/>
                  <a:gd name="f327" fmla="*/ f271 f125 1"/>
                  <a:gd name="f328" fmla="*/ f272 f125 1"/>
                  <a:gd name="f329" fmla="*/ f273 f125 1"/>
                  <a:gd name="f330" fmla="*/ f274 f126 1"/>
                  <a:gd name="f331" fmla="*/ f275 f125 1"/>
                  <a:gd name="f332" fmla="*/ f276 f125 1"/>
                  <a:gd name="f333" fmla="*/ f277 f126 1"/>
                  <a:gd name="f334" fmla="*/ f278 f126 1"/>
                  <a:gd name="f335" fmla="*/ f280 f126 1"/>
                  <a:gd name="f336" fmla="*/ f281 f126 1"/>
                  <a:gd name="f337" fmla="*/ f282 f125 1"/>
                  <a:gd name="f338" fmla="*/ f283 f126 1"/>
                  <a:gd name="f339" fmla="*/ f284 f126 1"/>
                  <a:gd name="f340" fmla="*/ f285 f125 1"/>
                  <a:gd name="f341" fmla="*/ f286 f126 1"/>
                  <a:gd name="f342" fmla="*/ f287 f125 1"/>
                  <a:gd name="f343" fmla="*/ f288 f126 1"/>
                  <a:gd name="f344" fmla="*/ f289 f125 1"/>
                  <a:gd name="f345" fmla="*/ f290 f125 1"/>
                </a:gdLst>
                <a:ahLst/>
                <a:cxnLst>
                  <a:cxn ang="3cd4">
                    <a:pos x="hc" y="t"/>
                  </a:cxn>
                  <a:cxn ang="0">
                    <a:pos x="r" y="vc"/>
                  </a:cxn>
                  <a:cxn ang="cd4">
                    <a:pos x="hc" y="b"/>
                  </a:cxn>
                  <a:cxn ang="cd2">
                    <a:pos x="l" y="vc"/>
                  </a:cxn>
                  <a:cxn ang="f239">
                    <a:pos x="f297" y="f298"/>
                  </a:cxn>
                  <a:cxn ang="f239">
                    <a:pos x="f299" y="f300"/>
                  </a:cxn>
                  <a:cxn ang="f239">
                    <a:pos x="f301" y="f302"/>
                  </a:cxn>
                  <a:cxn ang="f239">
                    <a:pos x="f303" y="f304"/>
                  </a:cxn>
                  <a:cxn ang="f239">
                    <a:pos x="f305" y="f306"/>
                  </a:cxn>
                  <a:cxn ang="f239">
                    <a:pos x="f307" y="f308"/>
                  </a:cxn>
                  <a:cxn ang="f239">
                    <a:pos x="f309" y="f310"/>
                  </a:cxn>
                  <a:cxn ang="f239">
                    <a:pos x="f311" y="f312"/>
                  </a:cxn>
                  <a:cxn ang="f239">
                    <a:pos x="f311" y="f313"/>
                  </a:cxn>
                  <a:cxn ang="f239">
                    <a:pos x="f311" y="f314"/>
                  </a:cxn>
                  <a:cxn ang="f239">
                    <a:pos x="f307" y="f315"/>
                  </a:cxn>
                  <a:cxn ang="f239">
                    <a:pos x="f316" y="f317"/>
                  </a:cxn>
                  <a:cxn ang="f239">
                    <a:pos x="f318" y="f319"/>
                  </a:cxn>
                  <a:cxn ang="f239">
                    <a:pos x="f320" y="f321"/>
                  </a:cxn>
                  <a:cxn ang="f239">
                    <a:pos x="f322" y="f323"/>
                  </a:cxn>
                  <a:cxn ang="f239">
                    <a:pos x="f324" y="f323"/>
                  </a:cxn>
                  <a:cxn ang="f239">
                    <a:pos x="f325" y="f296"/>
                  </a:cxn>
                  <a:cxn ang="f239">
                    <a:pos x="f326" y="f323"/>
                  </a:cxn>
                  <a:cxn ang="f239">
                    <a:pos x="f327" y="f321"/>
                  </a:cxn>
                  <a:cxn ang="f239">
                    <a:pos x="f328" y="f319"/>
                  </a:cxn>
                  <a:cxn ang="f239">
                    <a:pos x="f329" y="f330"/>
                  </a:cxn>
                  <a:cxn ang="f239">
                    <a:pos x="f331" y="f315"/>
                  </a:cxn>
                  <a:cxn ang="f239">
                    <a:pos x="f332" y="f333"/>
                  </a:cxn>
                  <a:cxn ang="f239">
                    <a:pos x="f332" y="f334"/>
                  </a:cxn>
                  <a:cxn ang="f239">
                    <a:pos x="f293" y="f335"/>
                  </a:cxn>
                  <a:cxn ang="f239">
                    <a:pos x="f332" y="f336"/>
                  </a:cxn>
                  <a:cxn ang="f239">
                    <a:pos x="f337" y="f338"/>
                  </a:cxn>
                  <a:cxn ang="f239">
                    <a:pos x="f331" y="f339"/>
                  </a:cxn>
                  <a:cxn ang="f239">
                    <a:pos x="f340" y="f341"/>
                  </a:cxn>
                  <a:cxn ang="f239">
                    <a:pos x="f342" y="f343"/>
                  </a:cxn>
                  <a:cxn ang="f239">
                    <a:pos x="f344" y="f300"/>
                  </a:cxn>
                  <a:cxn ang="f239">
                    <a:pos x="f345" y="f298"/>
                  </a:cxn>
                  <a:cxn ang="f239">
                    <a:pos x="f325" y="f298"/>
                  </a:cxn>
                </a:cxnLst>
                <a:rect l="f293" t="f296" r="f294" b="f295"/>
                <a:pathLst>
                  <a:path w="488" h="684">
                    <a:moveTo>
                      <a:pt x="f8" y="f7"/>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6"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61"/>
                    </a:lnTo>
                    <a:lnTo>
                      <a:pt x="f62" y="f63"/>
                    </a:lnTo>
                    <a:lnTo>
                      <a:pt x="f64" y="f65"/>
                    </a:lnTo>
                    <a:lnTo>
                      <a:pt x="f66" y="f67"/>
                    </a:lnTo>
                    <a:lnTo>
                      <a:pt x="f43" y="f68"/>
                    </a:lnTo>
                    <a:lnTo>
                      <a:pt x="f69" y="f70"/>
                    </a:lnTo>
                    <a:lnTo>
                      <a:pt x="f71" y="f5"/>
                    </a:lnTo>
                    <a:lnTo>
                      <a:pt x="f72" y="f73"/>
                    </a:lnTo>
                    <a:lnTo>
                      <a:pt x="f49" y="f74"/>
                    </a:lnTo>
                    <a:lnTo>
                      <a:pt x="f75" y="f76"/>
                    </a:lnTo>
                    <a:lnTo>
                      <a:pt x="f77" y="f78"/>
                    </a:lnTo>
                    <a:lnTo>
                      <a:pt x="f79" y="f80"/>
                    </a:lnTo>
                    <a:lnTo>
                      <a:pt x="f81" y="f82"/>
                    </a:lnTo>
                    <a:lnTo>
                      <a:pt x="f83" y="f84"/>
                    </a:lnTo>
                    <a:lnTo>
                      <a:pt x="f85" y="f86"/>
                    </a:lnTo>
                    <a:lnTo>
                      <a:pt x="f87" y="f88"/>
                    </a:lnTo>
                    <a:lnTo>
                      <a:pt x="f89" y="f90"/>
                    </a:lnTo>
                    <a:lnTo>
                      <a:pt x="f91" y="f92"/>
                    </a:lnTo>
                    <a:lnTo>
                      <a:pt x="f93" y="f94"/>
                    </a:lnTo>
                    <a:lnTo>
                      <a:pt x="f95" y="f96"/>
                    </a:lnTo>
                    <a:lnTo>
                      <a:pt x="f70" y="f97"/>
                    </a:lnTo>
                    <a:lnTo>
                      <a:pt x="f5" y="f98"/>
                    </a:lnTo>
                    <a:lnTo>
                      <a:pt x="f5" y="f99"/>
                    </a:lnTo>
                    <a:lnTo>
                      <a:pt x="f70" y="f100"/>
                    </a:lnTo>
                    <a:lnTo>
                      <a:pt x="f101" y="f102"/>
                    </a:lnTo>
                    <a:lnTo>
                      <a:pt x="f103" y="f104"/>
                    </a:lnTo>
                    <a:lnTo>
                      <a:pt x="f105" y="f106"/>
                    </a:lnTo>
                    <a:lnTo>
                      <a:pt x="f78" y="f107"/>
                    </a:lnTo>
                    <a:lnTo>
                      <a:pt x="f108" y="f109"/>
                    </a:lnTo>
                    <a:lnTo>
                      <a:pt x="f110" y="f111"/>
                    </a:lnTo>
                    <a:lnTo>
                      <a:pt x="f112" y="f113"/>
                    </a:lnTo>
                    <a:lnTo>
                      <a:pt x="f114" y="f115"/>
                    </a:lnTo>
                    <a:lnTo>
                      <a:pt x="f86" y="f116"/>
                    </a:lnTo>
                    <a:lnTo>
                      <a:pt x="f117" y="f118"/>
                    </a:lnTo>
                    <a:lnTo>
                      <a:pt x="f119" y="f120"/>
                    </a:lnTo>
                    <a:lnTo>
                      <a:pt x="f121" y="f122"/>
                    </a:lnTo>
                    <a:lnTo>
                      <a:pt x="f123" y="f10"/>
                    </a:lnTo>
                    <a:lnTo>
                      <a:pt x="f8" y="f7"/>
                    </a:lnTo>
                    <a:close/>
                  </a:path>
                </a:pathLst>
              </a:custGeom>
              <a:solidFill>
                <a:srgbClr val="D68484"/>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9" name="Freeform 15"/>
              <p:cNvSpPr/>
              <p:nvPr/>
            </p:nvSpPr>
            <p:spPr>
              <a:xfrm flipH="1">
                <a:off x="8265426" y="4057906"/>
                <a:ext cx="83731" cy="148983"/>
              </a:xfrm>
              <a:custGeom>
                <a:avLst/>
                <a:gdLst>
                  <a:gd name="f0" fmla="val 10800000"/>
                  <a:gd name="f1" fmla="val 5400000"/>
                  <a:gd name="f2" fmla="val 180"/>
                  <a:gd name="f3" fmla="val w"/>
                  <a:gd name="f4" fmla="val h"/>
                  <a:gd name="f5" fmla="val 0"/>
                  <a:gd name="f6" fmla="val 409"/>
                  <a:gd name="f7" fmla="val 587"/>
                  <a:gd name="f8" fmla="val 373"/>
                  <a:gd name="f9" fmla="val 76"/>
                  <a:gd name="f10" fmla="val 369"/>
                  <a:gd name="f11" fmla="val 72"/>
                  <a:gd name="f12" fmla="val 365"/>
                  <a:gd name="f13" fmla="val 70"/>
                  <a:gd name="f14" fmla="val 359"/>
                  <a:gd name="f15" fmla="val 65"/>
                  <a:gd name="f16" fmla="val 352"/>
                  <a:gd name="f17" fmla="val 59"/>
                  <a:gd name="f18" fmla="val 342"/>
                  <a:gd name="f19" fmla="val 51"/>
                  <a:gd name="f20" fmla="val 331"/>
                  <a:gd name="f21" fmla="val 44"/>
                  <a:gd name="f22" fmla="val 317"/>
                  <a:gd name="f23" fmla="val 34"/>
                  <a:gd name="f24" fmla="val 304"/>
                  <a:gd name="f25" fmla="val 27"/>
                  <a:gd name="f26" fmla="val 289"/>
                  <a:gd name="f27" fmla="val 17"/>
                  <a:gd name="f28" fmla="val 272"/>
                  <a:gd name="f29" fmla="val 12"/>
                  <a:gd name="f30" fmla="val 255"/>
                  <a:gd name="f31" fmla="val 6"/>
                  <a:gd name="f32" fmla="val 236"/>
                  <a:gd name="f33" fmla="val 2"/>
                  <a:gd name="f34" fmla="val 217"/>
                  <a:gd name="f35" fmla="val 198"/>
                  <a:gd name="f36" fmla="val 179"/>
                  <a:gd name="f37" fmla="val 162"/>
                  <a:gd name="f38" fmla="val 141"/>
                  <a:gd name="f39" fmla="val 19"/>
                  <a:gd name="f40" fmla="val 124"/>
                  <a:gd name="f41" fmla="val 31"/>
                  <a:gd name="f42" fmla="val 108"/>
                  <a:gd name="f43" fmla="val 38"/>
                  <a:gd name="f44" fmla="val 95"/>
                  <a:gd name="f45" fmla="val 82"/>
                  <a:gd name="f46" fmla="val 63"/>
                  <a:gd name="f47" fmla="val 68"/>
                  <a:gd name="f48" fmla="val 90"/>
                  <a:gd name="f49" fmla="val 49"/>
                  <a:gd name="f50" fmla="val 105"/>
                  <a:gd name="f51" fmla="val 40"/>
                  <a:gd name="f52" fmla="val 118"/>
                  <a:gd name="f53" fmla="val 32"/>
                  <a:gd name="f54" fmla="val 135"/>
                  <a:gd name="f55" fmla="val 25"/>
                  <a:gd name="f56" fmla="val 148"/>
                  <a:gd name="f57" fmla="val 166"/>
                  <a:gd name="f58" fmla="val 15"/>
                  <a:gd name="f59" fmla="val 183"/>
                  <a:gd name="f60" fmla="val 11"/>
                  <a:gd name="f61" fmla="val 8"/>
                  <a:gd name="f62" fmla="val 234"/>
                  <a:gd name="f63" fmla="val 251"/>
                  <a:gd name="f64" fmla="val 268"/>
                  <a:gd name="f65" fmla="val 287"/>
                  <a:gd name="f66" fmla="val 308"/>
                  <a:gd name="f67" fmla="val 327"/>
                  <a:gd name="f68" fmla="val 4"/>
                  <a:gd name="f69" fmla="val 348"/>
                  <a:gd name="f70" fmla="val 367"/>
                  <a:gd name="f71" fmla="val 10"/>
                  <a:gd name="f72" fmla="val 388"/>
                  <a:gd name="f73" fmla="val 407"/>
                  <a:gd name="f74" fmla="val 426"/>
                  <a:gd name="f75" fmla="val 21"/>
                  <a:gd name="f76" fmla="val 443"/>
                  <a:gd name="f77" fmla="val 29"/>
                  <a:gd name="f78" fmla="val 462"/>
                  <a:gd name="f79" fmla="val 477"/>
                  <a:gd name="f80" fmla="val 42"/>
                  <a:gd name="f81" fmla="val 494"/>
                  <a:gd name="f82" fmla="val 508"/>
                  <a:gd name="f83" fmla="val 61"/>
                  <a:gd name="f84" fmla="val 523"/>
                  <a:gd name="f85" fmla="val 532"/>
                  <a:gd name="f86" fmla="val 80"/>
                  <a:gd name="f87" fmla="val 544"/>
                  <a:gd name="f88" fmla="val 89"/>
                  <a:gd name="f89" fmla="val 553"/>
                  <a:gd name="f90" fmla="val 103"/>
                  <a:gd name="f91" fmla="val 563"/>
                  <a:gd name="f92" fmla="val 110"/>
                  <a:gd name="f93" fmla="val 568"/>
                  <a:gd name="f94" fmla="val 576"/>
                  <a:gd name="f95" fmla="val 580"/>
                  <a:gd name="f96" fmla="val 586"/>
                  <a:gd name="f97" fmla="val 160"/>
                  <a:gd name="f98" fmla="val 173"/>
                  <a:gd name="f99" fmla="val 186"/>
                  <a:gd name="f100" fmla="val 201"/>
                  <a:gd name="f101" fmla="val 584"/>
                  <a:gd name="f102" fmla="val 578"/>
                  <a:gd name="f103" fmla="val 572"/>
                  <a:gd name="f104" fmla="val 247"/>
                  <a:gd name="f105" fmla="val 565"/>
                  <a:gd name="f106" fmla="val 266"/>
                  <a:gd name="f107" fmla="val 555"/>
                  <a:gd name="f108" fmla="val 333"/>
                  <a:gd name="f109" fmla="val 498"/>
                  <a:gd name="f110" fmla="val 344"/>
                  <a:gd name="f111" fmla="+- 0 0 -90"/>
                  <a:gd name="f112" fmla="*/ f3 1 409"/>
                  <a:gd name="f113" fmla="*/ f4 1 587"/>
                  <a:gd name="f114" fmla="+- f7 0 f5"/>
                  <a:gd name="f115" fmla="+- f6 0 f5"/>
                  <a:gd name="f116" fmla="*/ f111 f0 1"/>
                  <a:gd name="f117" fmla="*/ f115 1 409"/>
                  <a:gd name="f118" fmla="*/ f114 1 587"/>
                  <a:gd name="f119" fmla="*/ 23 f115 1"/>
                  <a:gd name="f120" fmla="*/ 5 f114 1"/>
                  <a:gd name="f121" fmla="*/ 22 f115 1"/>
                  <a:gd name="f122" fmla="*/ 21 f115 1"/>
                  <a:gd name="f123" fmla="*/ 4 f114 1"/>
                  <a:gd name="f124" fmla="*/ 19 f115 1"/>
                  <a:gd name="f125" fmla="*/ 3 f114 1"/>
                  <a:gd name="f126" fmla="*/ 18 f115 1"/>
                  <a:gd name="f127" fmla="*/ 2 f114 1"/>
                  <a:gd name="f128" fmla="*/ 15 f115 1"/>
                  <a:gd name="f129" fmla="*/ 1 f114 1"/>
                  <a:gd name="f130" fmla="*/ 13 f115 1"/>
                  <a:gd name="f131" fmla="*/ 0 f114 1"/>
                  <a:gd name="f132" fmla="*/ 11 f115 1"/>
                  <a:gd name="f133" fmla="*/ 8 f115 1"/>
                  <a:gd name="f134" fmla="*/ 6 f115 1"/>
                  <a:gd name="f135" fmla="*/ 5 f115 1"/>
                  <a:gd name="f136" fmla="*/ 3 f115 1"/>
                  <a:gd name="f137" fmla="*/ 6 f114 1"/>
                  <a:gd name="f138" fmla="*/ 2 f115 1"/>
                  <a:gd name="f139" fmla="*/ 8 f114 1"/>
                  <a:gd name="f140" fmla="*/ 1 f115 1"/>
                  <a:gd name="f141" fmla="*/ 10 f114 1"/>
                  <a:gd name="f142" fmla="*/ 0 f115 1"/>
                  <a:gd name="f143" fmla="*/ 12 f114 1"/>
                  <a:gd name="f144" fmla="*/ 14 f114 1"/>
                  <a:gd name="f145" fmla="*/ 16 f114 1"/>
                  <a:gd name="f146" fmla="*/ 18 f114 1"/>
                  <a:gd name="f147" fmla="*/ 21 f114 1"/>
                  <a:gd name="f148" fmla="*/ 23 f114 1"/>
                  <a:gd name="f149" fmla="*/ 26 f114 1"/>
                  <a:gd name="f150" fmla="*/ 28 f114 1"/>
                  <a:gd name="f151" fmla="*/ 30 f114 1"/>
                  <a:gd name="f152" fmla="*/ 32 f114 1"/>
                  <a:gd name="f153" fmla="*/ 4 f115 1"/>
                  <a:gd name="f154" fmla="*/ 34 f114 1"/>
                  <a:gd name="f155" fmla="*/ 35 f114 1"/>
                  <a:gd name="f156" fmla="*/ 36 f114 1"/>
                  <a:gd name="f157" fmla="*/ 37 f114 1"/>
                  <a:gd name="f158" fmla="*/ 10 f115 1"/>
                  <a:gd name="f159" fmla="*/ 20 f115 1"/>
                  <a:gd name="f160" fmla="*/ 25 f115 1"/>
                  <a:gd name="f161" fmla="*/ 13 f114 1"/>
                  <a:gd name="f162" fmla="*/ 409 f115 1"/>
                  <a:gd name="f163" fmla="*/ 587 f114 1"/>
                  <a:gd name="f164" fmla="*/ f116 1 f2"/>
                  <a:gd name="f165" fmla="*/ f119 1 409"/>
                  <a:gd name="f166" fmla="*/ f120 1 587"/>
                  <a:gd name="f167" fmla="*/ f121 1 409"/>
                  <a:gd name="f168" fmla="*/ f122 1 409"/>
                  <a:gd name="f169" fmla="*/ f123 1 587"/>
                  <a:gd name="f170" fmla="*/ f124 1 409"/>
                  <a:gd name="f171" fmla="*/ f125 1 587"/>
                  <a:gd name="f172" fmla="*/ f126 1 409"/>
                  <a:gd name="f173" fmla="*/ f127 1 587"/>
                  <a:gd name="f174" fmla="*/ f128 1 409"/>
                  <a:gd name="f175" fmla="*/ f129 1 587"/>
                  <a:gd name="f176" fmla="*/ f130 1 409"/>
                  <a:gd name="f177" fmla="*/ f131 1 587"/>
                  <a:gd name="f178" fmla="*/ f132 1 409"/>
                  <a:gd name="f179" fmla="*/ f133 1 409"/>
                  <a:gd name="f180" fmla="*/ f134 1 409"/>
                  <a:gd name="f181" fmla="*/ f135 1 409"/>
                  <a:gd name="f182" fmla="*/ f136 1 409"/>
                  <a:gd name="f183" fmla="*/ f137 1 587"/>
                  <a:gd name="f184" fmla="*/ f138 1 409"/>
                  <a:gd name="f185" fmla="*/ f139 1 587"/>
                  <a:gd name="f186" fmla="*/ f140 1 409"/>
                  <a:gd name="f187" fmla="*/ f141 1 587"/>
                  <a:gd name="f188" fmla="*/ f142 1 409"/>
                  <a:gd name="f189" fmla="*/ f143 1 587"/>
                  <a:gd name="f190" fmla="*/ f144 1 587"/>
                  <a:gd name="f191" fmla="*/ f145 1 587"/>
                  <a:gd name="f192" fmla="*/ f146 1 587"/>
                  <a:gd name="f193" fmla="*/ f147 1 587"/>
                  <a:gd name="f194" fmla="*/ f148 1 587"/>
                  <a:gd name="f195" fmla="*/ f149 1 587"/>
                  <a:gd name="f196" fmla="*/ f150 1 587"/>
                  <a:gd name="f197" fmla="*/ f151 1 587"/>
                  <a:gd name="f198" fmla="*/ f152 1 587"/>
                  <a:gd name="f199" fmla="*/ f153 1 409"/>
                  <a:gd name="f200" fmla="*/ f154 1 587"/>
                  <a:gd name="f201" fmla="*/ f155 1 587"/>
                  <a:gd name="f202" fmla="*/ f156 1 587"/>
                  <a:gd name="f203" fmla="*/ f157 1 587"/>
                  <a:gd name="f204" fmla="*/ f158 1 409"/>
                  <a:gd name="f205" fmla="*/ f159 1 409"/>
                  <a:gd name="f206" fmla="*/ f160 1 409"/>
                  <a:gd name="f207" fmla="*/ f161 1 587"/>
                  <a:gd name="f208" fmla="*/ f162 1 409"/>
                  <a:gd name="f209" fmla="*/ f163 1 587"/>
                  <a:gd name="f210" fmla="+- f164 0 f1"/>
                  <a:gd name="f211" fmla="*/ f165 1 f117"/>
                  <a:gd name="f212" fmla="*/ f166 1 f118"/>
                  <a:gd name="f213" fmla="*/ f167 1 f117"/>
                  <a:gd name="f214" fmla="*/ f168 1 f117"/>
                  <a:gd name="f215" fmla="*/ f169 1 f118"/>
                  <a:gd name="f216" fmla="*/ f170 1 f117"/>
                  <a:gd name="f217" fmla="*/ f171 1 f118"/>
                  <a:gd name="f218" fmla="*/ f172 1 f117"/>
                  <a:gd name="f219" fmla="*/ f173 1 f118"/>
                  <a:gd name="f220" fmla="*/ f174 1 f117"/>
                  <a:gd name="f221" fmla="*/ f175 1 f118"/>
                  <a:gd name="f222" fmla="*/ f176 1 f117"/>
                  <a:gd name="f223" fmla="*/ f177 1 f118"/>
                  <a:gd name="f224" fmla="*/ f178 1 f117"/>
                  <a:gd name="f225" fmla="*/ f179 1 f117"/>
                  <a:gd name="f226" fmla="*/ f180 1 f117"/>
                  <a:gd name="f227" fmla="*/ f181 1 f117"/>
                  <a:gd name="f228" fmla="*/ f182 1 f117"/>
                  <a:gd name="f229" fmla="*/ f183 1 f118"/>
                  <a:gd name="f230" fmla="*/ f184 1 f117"/>
                  <a:gd name="f231" fmla="*/ f185 1 f118"/>
                  <a:gd name="f232" fmla="*/ f186 1 f117"/>
                  <a:gd name="f233" fmla="*/ f187 1 f118"/>
                  <a:gd name="f234" fmla="*/ f188 1 f117"/>
                  <a:gd name="f235" fmla="*/ f189 1 f118"/>
                  <a:gd name="f236" fmla="*/ f190 1 f118"/>
                  <a:gd name="f237" fmla="*/ f191 1 f118"/>
                  <a:gd name="f238" fmla="*/ f192 1 f118"/>
                  <a:gd name="f239" fmla="*/ f193 1 f118"/>
                  <a:gd name="f240" fmla="*/ f194 1 f118"/>
                  <a:gd name="f241" fmla="*/ f195 1 f118"/>
                  <a:gd name="f242" fmla="*/ f196 1 f118"/>
                  <a:gd name="f243" fmla="*/ f197 1 f118"/>
                  <a:gd name="f244" fmla="*/ f198 1 f118"/>
                  <a:gd name="f245" fmla="*/ f199 1 f117"/>
                  <a:gd name="f246" fmla="*/ f200 1 f118"/>
                  <a:gd name="f247" fmla="*/ f201 1 f118"/>
                  <a:gd name="f248" fmla="*/ f202 1 f118"/>
                  <a:gd name="f249" fmla="*/ f203 1 f118"/>
                  <a:gd name="f250" fmla="*/ f204 1 f117"/>
                  <a:gd name="f251" fmla="*/ f205 1 f117"/>
                  <a:gd name="f252" fmla="*/ f206 1 f117"/>
                  <a:gd name="f253" fmla="*/ f207 1 f118"/>
                  <a:gd name="f254" fmla="*/ f208 1 f117"/>
                  <a:gd name="f255" fmla="*/ f209 1 f118"/>
                  <a:gd name="f256" fmla="*/ f234 f112 1"/>
                  <a:gd name="f257" fmla="*/ f254 f112 1"/>
                  <a:gd name="f258" fmla="*/ f255 f113 1"/>
                  <a:gd name="f259" fmla="*/ f223 f113 1"/>
                  <a:gd name="f260" fmla="*/ f211 f112 1"/>
                  <a:gd name="f261" fmla="*/ f212 f113 1"/>
                  <a:gd name="f262" fmla="*/ f213 f112 1"/>
                  <a:gd name="f263" fmla="*/ f214 f112 1"/>
                  <a:gd name="f264" fmla="*/ f215 f113 1"/>
                  <a:gd name="f265" fmla="*/ f216 f112 1"/>
                  <a:gd name="f266" fmla="*/ f217 f113 1"/>
                  <a:gd name="f267" fmla="*/ f218 f112 1"/>
                  <a:gd name="f268" fmla="*/ f219 f113 1"/>
                  <a:gd name="f269" fmla="*/ f220 f112 1"/>
                  <a:gd name="f270" fmla="*/ f221 f113 1"/>
                  <a:gd name="f271" fmla="*/ f222 f112 1"/>
                  <a:gd name="f272" fmla="*/ f224 f112 1"/>
                  <a:gd name="f273" fmla="*/ f225 f112 1"/>
                  <a:gd name="f274" fmla="*/ f226 f112 1"/>
                  <a:gd name="f275" fmla="*/ f227 f112 1"/>
                  <a:gd name="f276" fmla="*/ f228 f112 1"/>
                  <a:gd name="f277" fmla="*/ f229 f113 1"/>
                  <a:gd name="f278" fmla="*/ f230 f112 1"/>
                  <a:gd name="f279" fmla="*/ f231 f113 1"/>
                  <a:gd name="f280" fmla="*/ f232 f112 1"/>
                  <a:gd name="f281" fmla="*/ f233 f113 1"/>
                  <a:gd name="f282" fmla="*/ f235 f113 1"/>
                  <a:gd name="f283" fmla="*/ f236 f113 1"/>
                  <a:gd name="f284" fmla="*/ f237 f113 1"/>
                  <a:gd name="f285" fmla="*/ f238 f113 1"/>
                  <a:gd name="f286" fmla="*/ f239 f113 1"/>
                  <a:gd name="f287" fmla="*/ f240 f113 1"/>
                  <a:gd name="f288" fmla="*/ f241 f113 1"/>
                  <a:gd name="f289" fmla="*/ f242 f113 1"/>
                  <a:gd name="f290" fmla="*/ f243 f113 1"/>
                  <a:gd name="f291" fmla="*/ f244 f113 1"/>
                  <a:gd name="f292" fmla="*/ f245 f112 1"/>
                  <a:gd name="f293" fmla="*/ f246 f113 1"/>
                  <a:gd name="f294" fmla="*/ f247 f113 1"/>
                  <a:gd name="f295" fmla="*/ f248 f113 1"/>
                  <a:gd name="f296" fmla="*/ f249 f113 1"/>
                  <a:gd name="f297" fmla="*/ f250 f112 1"/>
                  <a:gd name="f298" fmla="*/ f251 f112 1"/>
                  <a:gd name="f299" fmla="*/ f252 f112 1"/>
                  <a:gd name="f300" fmla="*/ f253 f113 1"/>
                </a:gdLst>
                <a:ahLst/>
                <a:cxnLst>
                  <a:cxn ang="3cd4">
                    <a:pos x="hc" y="t"/>
                  </a:cxn>
                  <a:cxn ang="0">
                    <a:pos x="r" y="vc"/>
                  </a:cxn>
                  <a:cxn ang="cd4">
                    <a:pos x="hc" y="b"/>
                  </a:cxn>
                  <a:cxn ang="cd2">
                    <a:pos x="l" y="vc"/>
                  </a:cxn>
                  <a:cxn ang="f210">
                    <a:pos x="f260" y="f261"/>
                  </a:cxn>
                  <a:cxn ang="f210">
                    <a:pos x="f262" y="f261"/>
                  </a:cxn>
                  <a:cxn ang="f210">
                    <a:pos x="f263" y="f264"/>
                  </a:cxn>
                  <a:cxn ang="f210">
                    <a:pos x="f265" y="f266"/>
                  </a:cxn>
                  <a:cxn ang="f210">
                    <a:pos x="f267" y="f268"/>
                  </a:cxn>
                  <a:cxn ang="f210">
                    <a:pos x="f269" y="f270"/>
                  </a:cxn>
                  <a:cxn ang="f210">
                    <a:pos x="f271" y="f259"/>
                  </a:cxn>
                  <a:cxn ang="f210">
                    <a:pos x="f272" y="f270"/>
                  </a:cxn>
                  <a:cxn ang="f210">
                    <a:pos x="f273" y="f268"/>
                  </a:cxn>
                  <a:cxn ang="f210">
                    <a:pos x="f274" y="f266"/>
                  </a:cxn>
                  <a:cxn ang="f210">
                    <a:pos x="f275" y="f264"/>
                  </a:cxn>
                  <a:cxn ang="f210">
                    <a:pos x="f276" y="f277"/>
                  </a:cxn>
                  <a:cxn ang="f210">
                    <a:pos x="f278" y="f279"/>
                  </a:cxn>
                  <a:cxn ang="f210">
                    <a:pos x="f280" y="f281"/>
                  </a:cxn>
                  <a:cxn ang="f210">
                    <a:pos x="f256" y="f282"/>
                  </a:cxn>
                  <a:cxn ang="f210">
                    <a:pos x="f256" y="f283"/>
                  </a:cxn>
                  <a:cxn ang="f210">
                    <a:pos x="f256" y="f284"/>
                  </a:cxn>
                  <a:cxn ang="f210">
                    <a:pos x="f256" y="f285"/>
                  </a:cxn>
                  <a:cxn ang="f210">
                    <a:pos x="f256" y="f286"/>
                  </a:cxn>
                  <a:cxn ang="f210">
                    <a:pos x="f256" y="f287"/>
                  </a:cxn>
                  <a:cxn ang="f210">
                    <a:pos x="f256" y="f288"/>
                  </a:cxn>
                  <a:cxn ang="f210">
                    <a:pos x="f280" y="f289"/>
                  </a:cxn>
                  <a:cxn ang="f210">
                    <a:pos x="f278" y="f290"/>
                  </a:cxn>
                  <a:cxn ang="f210">
                    <a:pos x="f276" y="f291"/>
                  </a:cxn>
                  <a:cxn ang="f210">
                    <a:pos x="f292" y="f293"/>
                  </a:cxn>
                  <a:cxn ang="f210">
                    <a:pos x="f275" y="f294"/>
                  </a:cxn>
                  <a:cxn ang="f210">
                    <a:pos x="f274" y="f295"/>
                  </a:cxn>
                  <a:cxn ang="f210">
                    <a:pos x="f273" y="f296"/>
                  </a:cxn>
                  <a:cxn ang="f210">
                    <a:pos x="f297" y="f296"/>
                  </a:cxn>
                  <a:cxn ang="f210">
                    <a:pos x="f272" y="f296"/>
                  </a:cxn>
                  <a:cxn ang="f210">
                    <a:pos x="f271" y="f296"/>
                  </a:cxn>
                  <a:cxn ang="f210">
                    <a:pos x="f269" y="f295"/>
                  </a:cxn>
                  <a:cxn ang="f210">
                    <a:pos x="f298" y="f291"/>
                  </a:cxn>
                  <a:cxn ang="f210">
                    <a:pos x="f299" y="f300"/>
                  </a:cxn>
                  <a:cxn ang="f210">
                    <a:pos x="f260" y="f261"/>
                  </a:cxn>
                </a:cxnLst>
                <a:rect l="f256" t="f259" r="f257" b="f258"/>
                <a:pathLst>
                  <a:path w="409" h="587">
                    <a:moveTo>
                      <a:pt x="f8" y="f9"/>
                    </a:move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5"/>
                    </a:lnTo>
                    <a:lnTo>
                      <a:pt x="f35" y="f5"/>
                    </a:lnTo>
                    <a:lnTo>
                      <a:pt x="f36" y="f33"/>
                    </a:lnTo>
                    <a:lnTo>
                      <a:pt x="f37" y="f29"/>
                    </a:lnTo>
                    <a:lnTo>
                      <a:pt x="f38" y="f39"/>
                    </a:lnTo>
                    <a:lnTo>
                      <a:pt x="f40" y="f41"/>
                    </a:lnTo>
                    <a:lnTo>
                      <a:pt x="f42" y="f43"/>
                    </a:lnTo>
                    <a:lnTo>
                      <a:pt x="f44" y="f19"/>
                    </a:lnTo>
                    <a:lnTo>
                      <a:pt x="f45" y="f46"/>
                    </a:lnTo>
                    <a:lnTo>
                      <a:pt x="f47" y="f9"/>
                    </a:lnTo>
                    <a:lnTo>
                      <a:pt x="f17" y="f48"/>
                    </a:lnTo>
                    <a:lnTo>
                      <a:pt x="f49" y="f50"/>
                    </a:lnTo>
                    <a:lnTo>
                      <a:pt x="f51" y="f52"/>
                    </a:lnTo>
                    <a:lnTo>
                      <a:pt x="f53" y="f54"/>
                    </a:lnTo>
                    <a:lnTo>
                      <a:pt x="f55" y="f56"/>
                    </a:lnTo>
                    <a:lnTo>
                      <a:pt x="f39" y="f57"/>
                    </a:lnTo>
                    <a:lnTo>
                      <a:pt x="f58" y="f59"/>
                    </a:lnTo>
                    <a:lnTo>
                      <a:pt x="f60" y="f35"/>
                    </a:lnTo>
                    <a:lnTo>
                      <a:pt x="f61" y="f34"/>
                    </a:lnTo>
                    <a:lnTo>
                      <a:pt x="f31" y="f62"/>
                    </a:lnTo>
                    <a:lnTo>
                      <a:pt x="f33" y="f63"/>
                    </a:lnTo>
                    <a:lnTo>
                      <a:pt x="f5" y="f64"/>
                    </a:lnTo>
                    <a:lnTo>
                      <a:pt x="f5" y="f65"/>
                    </a:lnTo>
                    <a:lnTo>
                      <a:pt x="f5" y="f66"/>
                    </a:lnTo>
                    <a:lnTo>
                      <a:pt x="f5" y="f67"/>
                    </a:lnTo>
                    <a:lnTo>
                      <a:pt x="f68" y="f69"/>
                    </a:lnTo>
                    <a:lnTo>
                      <a:pt x="f31" y="f70"/>
                    </a:lnTo>
                    <a:lnTo>
                      <a:pt x="f71" y="f72"/>
                    </a:lnTo>
                    <a:lnTo>
                      <a:pt x="f60" y="f73"/>
                    </a:lnTo>
                    <a:lnTo>
                      <a:pt x="f27" y="f74"/>
                    </a:lnTo>
                    <a:lnTo>
                      <a:pt x="f75" y="f76"/>
                    </a:lnTo>
                    <a:lnTo>
                      <a:pt x="f77" y="f78"/>
                    </a:lnTo>
                    <a:lnTo>
                      <a:pt x="f53" y="f79"/>
                    </a:lnTo>
                    <a:lnTo>
                      <a:pt x="f80" y="f81"/>
                    </a:lnTo>
                    <a:lnTo>
                      <a:pt x="f19" y="f82"/>
                    </a:lnTo>
                    <a:lnTo>
                      <a:pt x="f83" y="f84"/>
                    </a:lnTo>
                    <a:lnTo>
                      <a:pt x="f13" y="f85"/>
                    </a:lnTo>
                    <a:lnTo>
                      <a:pt x="f86" y="f87"/>
                    </a:lnTo>
                    <a:lnTo>
                      <a:pt x="f88" y="f89"/>
                    </a:lnTo>
                    <a:lnTo>
                      <a:pt x="f90" y="f91"/>
                    </a:lnTo>
                    <a:lnTo>
                      <a:pt x="f92" y="f93"/>
                    </a:lnTo>
                    <a:lnTo>
                      <a:pt x="f40" y="f94"/>
                    </a:lnTo>
                    <a:lnTo>
                      <a:pt x="f54" y="f95"/>
                    </a:lnTo>
                    <a:lnTo>
                      <a:pt x="f56" y="f96"/>
                    </a:lnTo>
                    <a:lnTo>
                      <a:pt x="f97" y="f96"/>
                    </a:lnTo>
                    <a:lnTo>
                      <a:pt x="f98" y="f7"/>
                    </a:lnTo>
                    <a:lnTo>
                      <a:pt x="f99" y="f96"/>
                    </a:lnTo>
                    <a:lnTo>
                      <a:pt x="f100" y="f101"/>
                    </a:lnTo>
                    <a:lnTo>
                      <a:pt x="f34" y="f102"/>
                    </a:lnTo>
                    <a:lnTo>
                      <a:pt x="f62" y="f103"/>
                    </a:lnTo>
                    <a:lnTo>
                      <a:pt x="f104" y="f105"/>
                    </a:lnTo>
                    <a:lnTo>
                      <a:pt x="f106" y="f107"/>
                    </a:lnTo>
                    <a:lnTo>
                      <a:pt x="f108" y="f109"/>
                    </a:lnTo>
                    <a:lnTo>
                      <a:pt x="f72" y="f110"/>
                    </a:lnTo>
                    <a:lnTo>
                      <a:pt x="f6" y="f35"/>
                    </a:lnTo>
                    <a:lnTo>
                      <a:pt x="f8" y="f9"/>
                    </a:lnTo>
                    <a:close/>
                  </a:path>
                </a:pathLst>
              </a:custGeom>
              <a:solidFill>
                <a:srgbClr val="E6B3B3"/>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0" name="Freeform 16"/>
              <p:cNvSpPr/>
              <p:nvPr/>
            </p:nvSpPr>
            <p:spPr>
              <a:xfrm flipH="1">
                <a:off x="8376662" y="4199793"/>
                <a:ext cx="136273" cy="245269"/>
              </a:xfrm>
              <a:custGeom>
                <a:avLst/>
                <a:gdLst>
                  <a:gd name="f0" fmla="val 10800000"/>
                  <a:gd name="f1" fmla="val 5400000"/>
                  <a:gd name="f2" fmla="val 180"/>
                  <a:gd name="f3" fmla="val w"/>
                  <a:gd name="f4" fmla="val h"/>
                  <a:gd name="f5" fmla="val 0"/>
                  <a:gd name="f6" fmla="val 663"/>
                  <a:gd name="f7" fmla="val 967"/>
                  <a:gd name="f8" fmla="val 177"/>
                  <a:gd name="f9" fmla="val 657"/>
                  <a:gd name="f10" fmla="val 179"/>
                  <a:gd name="f11" fmla="val 644"/>
                  <a:gd name="f12" fmla="val 186"/>
                  <a:gd name="f13" fmla="val 623"/>
                  <a:gd name="f14" fmla="val 199"/>
                  <a:gd name="f15" fmla="val 598"/>
                  <a:gd name="f16" fmla="val 220"/>
                  <a:gd name="f17" fmla="val 566"/>
                  <a:gd name="f18" fmla="val 243"/>
                  <a:gd name="f19" fmla="val 530"/>
                  <a:gd name="f20" fmla="val 275"/>
                  <a:gd name="f21" fmla="val 490"/>
                  <a:gd name="f22" fmla="val 312"/>
                  <a:gd name="f23" fmla="val 446"/>
                  <a:gd name="f24" fmla="val 359"/>
                  <a:gd name="f25" fmla="val 399"/>
                  <a:gd name="f26" fmla="val 409"/>
                  <a:gd name="f27" fmla="val 351"/>
                  <a:gd name="f28" fmla="val 466"/>
                  <a:gd name="f29" fmla="val 304"/>
                  <a:gd name="f30" fmla="val 256"/>
                  <a:gd name="f31" fmla="val 602"/>
                  <a:gd name="f32" fmla="val 207"/>
                  <a:gd name="f33" fmla="val 680"/>
                  <a:gd name="f34" fmla="val 165"/>
                  <a:gd name="f35" fmla="val 770"/>
                  <a:gd name="f36" fmla="val 121"/>
                  <a:gd name="f37" fmla="val 863"/>
                  <a:gd name="f38" fmla="val 83"/>
                  <a:gd name="f39" fmla="val 933"/>
                  <a:gd name="f40" fmla="val 62"/>
                  <a:gd name="f41" fmla="val 686"/>
                  <a:gd name="f42" fmla="val 254"/>
                  <a:gd name="f43" fmla="val 365"/>
                  <a:gd name="f44" fmla="val 482"/>
                  <a:gd name="f45" fmla="val 116"/>
                  <a:gd name="f46" fmla="val 652"/>
                  <a:gd name="f47" fmla="+- 0 0 -90"/>
                  <a:gd name="f48" fmla="*/ f3 1 663"/>
                  <a:gd name="f49" fmla="*/ f4 1 967"/>
                  <a:gd name="f50" fmla="+- f7 0 f5"/>
                  <a:gd name="f51" fmla="+- f6 0 f5"/>
                  <a:gd name="f52" fmla="*/ f47 f0 1"/>
                  <a:gd name="f53" fmla="*/ f51 1 663"/>
                  <a:gd name="f54" fmla="*/ f50 1 967"/>
                  <a:gd name="f55" fmla="*/ 42 f51 1"/>
                  <a:gd name="f56" fmla="*/ 12 f50 1"/>
                  <a:gd name="f57" fmla="*/ 41 f51 1"/>
                  <a:gd name="f58" fmla="*/ 39 f51 1"/>
                  <a:gd name="f59" fmla="*/ 13 f50 1"/>
                  <a:gd name="f60" fmla="*/ 38 f51 1"/>
                  <a:gd name="f61" fmla="*/ 14 f50 1"/>
                  <a:gd name="f62" fmla="*/ 36 f51 1"/>
                  <a:gd name="f63" fmla="*/ 16 f50 1"/>
                  <a:gd name="f64" fmla="*/ 34 f51 1"/>
                  <a:gd name="f65" fmla="*/ 18 f50 1"/>
                  <a:gd name="f66" fmla="*/ 31 f51 1"/>
                  <a:gd name="f67" fmla="*/ 20 f50 1"/>
                  <a:gd name="f68" fmla="*/ 28 f51 1"/>
                  <a:gd name="f69" fmla="*/ 23 f50 1"/>
                  <a:gd name="f70" fmla="*/ 25 f51 1"/>
                  <a:gd name="f71" fmla="*/ 26 f50 1"/>
                  <a:gd name="f72" fmla="*/ 22 f51 1"/>
                  <a:gd name="f73" fmla="*/ 30 f50 1"/>
                  <a:gd name="f74" fmla="*/ 19 f51 1"/>
                  <a:gd name="f75" fmla="*/ 34 f50 1"/>
                  <a:gd name="f76" fmla="*/ 16 f51 1"/>
                  <a:gd name="f77" fmla="*/ 38 f50 1"/>
                  <a:gd name="f78" fmla="*/ 13 f51 1"/>
                  <a:gd name="f79" fmla="*/ 43 f50 1"/>
                  <a:gd name="f80" fmla="*/ 11 f51 1"/>
                  <a:gd name="f81" fmla="*/ 49 f50 1"/>
                  <a:gd name="f82" fmla="*/ 8 f51 1"/>
                  <a:gd name="f83" fmla="*/ 54 f50 1"/>
                  <a:gd name="f84" fmla="*/ 6 f51 1"/>
                  <a:gd name="f85" fmla="*/ 61 f50 1"/>
                  <a:gd name="f86" fmla="*/ 0 f51 1"/>
                  <a:gd name="f87" fmla="*/ 59 f50 1"/>
                  <a:gd name="f88" fmla="*/ 4 f51 1"/>
                  <a:gd name="f89" fmla="*/ 8 f50 1"/>
                  <a:gd name="f90" fmla="*/ 0 f50 1"/>
                  <a:gd name="f91" fmla="*/ 663 f51 1"/>
                  <a:gd name="f92" fmla="*/ 967 f50 1"/>
                  <a:gd name="f93" fmla="*/ f52 1 f2"/>
                  <a:gd name="f94" fmla="*/ f55 1 663"/>
                  <a:gd name="f95" fmla="*/ f56 1 967"/>
                  <a:gd name="f96" fmla="*/ f57 1 663"/>
                  <a:gd name="f97" fmla="*/ f58 1 663"/>
                  <a:gd name="f98" fmla="*/ f59 1 967"/>
                  <a:gd name="f99" fmla="*/ f60 1 663"/>
                  <a:gd name="f100" fmla="*/ f61 1 967"/>
                  <a:gd name="f101" fmla="*/ f62 1 663"/>
                  <a:gd name="f102" fmla="*/ f63 1 967"/>
                  <a:gd name="f103" fmla="*/ f64 1 663"/>
                  <a:gd name="f104" fmla="*/ f65 1 967"/>
                  <a:gd name="f105" fmla="*/ f66 1 663"/>
                  <a:gd name="f106" fmla="*/ f67 1 967"/>
                  <a:gd name="f107" fmla="*/ f68 1 663"/>
                  <a:gd name="f108" fmla="*/ f69 1 967"/>
                  <a:gd name="f109" fmla="*/ f70 1 663"/>
                  <a:gd name="f110" fmla="*/ f71 1 967"/>
                  <a:gd name="f111" fmla="*/ f72 1 663"/>
                  <a:gd name="f112" fmla="*/ f73 1 967"/>
                  <a:gd name="f113" fmla="*/ f74 1 663"/>
                  <a:gd name="f114" fmla="*/ f75 1 967"/>
                  <a:gd name="f115" fmla="*/ f76 1 663"/>
                  <a:gd name="f116" fmla="*/ f77 1 967"/>
                  <a:gd name="f117" fmla="*/ f78 1 663"/>
                  <a:gd name="f118" fmla="*/ f79 1 967"/>
                  <a:gd name="f119" fmla="*/ f80 1 663"/>
                  <a:gd name="f120" fmla="*/ f81 1 967"/>
                  <a:gd name="f121" fmla="*/ f82 1 663"/>
                  <a:gd name="f122" fmla="*/ f83 1 967"/>
                  <a:gd name="f123" fmla="*/ f84 1 663"/>
                  <a:gd name="f124" fmla="*/ f85 1 967"/>
                  <a:gd name="f125" fmla="*/ f86 1 663"/>
                  <a:gd name="f126" fmla="*/ f87 1 967"/>
                  <a:gd name="f127" fmla="*/ f88 1 663"/>
                  <a:gd name="f128" fmla="*/ f89 1 967"/>
                  <a:gd name="f129" fmla="*/ f90 1 967"/>
                  <a:gd name="f130" fmla="*/ f91 1 663"/>
                  <a:gd name="f131" fmla="*/ f92 1 967"/>
                  <a:gd name="f132" fmla="+- f93 0 f1"/>
                  <a:gd name="f133" fmla="*/ f94 1 f53"/>
                  <a:gd name="f134" fmla="*/ f95 1 f54"/>
                  <a:gd name="f135" fmla="*/ f96 1 f53"/>
                  <a:gd name="f136" fmla="*/ f97 1 f53"/>
                  <a:gd name="f137" fmla="*/ f98 1 f54"/>
                  <a:gd name="f138" fmla="*/ f99 1 f53"/>
                  <a:gd name="f139" fmla="*/ f100 1 f54"/>
                  <a:gd name="f140" fmla="*/ f101 1 f53"/>
                  <a:gd name="f141" fmla="*/ f102 1 f54"/>
                  <a:gd name="f142" fmla="*/ f103 1 f53"/>
                  <a:gd name="f143" fmla="*/ f104 1 f54"/>
                  <a:gd name="f144" fmla="*/ f105 1 f53"/>
                  <a:gd name="f145" fmla="*/ f106 1 f54"/>
                  <a:gd name="f146" fmla="*/ f107 1 f53"/>
                  <a:gd name="f147" fmla="*/ f108 1 f54"/>
                  <a:gd name="f148" fmla="*/ f109 1 f53"/>
                  <a:gd name="f149" fmla="*/ f110 1 f54"/>
                  <a:gd name="f150" fmla="*/ f111 1 f53"/>
                  <a:gd name="f151" fmla="*/ f112 1 f54"/>
                  <a:gd name="f152" fmla="*/ f113 1 f53"/>
                  <a:gd name="f153" fmla="*/ f114 1 f54"/>
                  <a:gd name="f154" fmla="*/ f115 1 f53"/>
                  <a:gd name="f155" fmla="*/ f116 1 f54"/>
                  <a:gd name="f156" fmla="*/ f117 1 f53"/>
                  <a:gd name="f157" fmla="*/ f118 1 f54"/>
                  <a:gd name="f158" fmla="*/ f119 1 f53"/>
                  <a:gd name="f159" fmla="*/ f120 1 f54"/>
                  <a:gd name="f160" fmla="*/ f121 1 f53"/>
                  <a:gd name="f161" fmla="*/ f122 1 f54"/>
                  <a:gd name="f162" fmla="*/ f123 1 f53"/>
                  <a:gd name="f163" fmla="*/ f124 1 f54"/>
                  <a:gd name="f164" fmla="*/ f125 1 f53"/>
                  <a:gd name="f165" fmla="*/ f126 1 f54"/>
                  <a:gd name="f166" fmla="*/ f127 1 f53"/>
                  <a:gd name="f167" fmla="*/ f128 1 f54"/>
                  <a:gd name="f168" fmla="*/ f129 1 f54"/>
                  <a:gd name="f169" fmla="*/ f130 1 f53"/>
                  <a:gd name="f170" fmla="*/ f131 1 f54"/>
                  <a:gd name="f171" fmla="*/ f164 f48 1"/>
                  <a:gd name="f172" fmla="*/ f169 f48 1"/>
                  <a:gd name="f173" fmla="*/ f170 f49 1"/>
                  <a:gd name="f174" fmla="*/ f168 f49 1"/>
                  <a:gd name="f175" fmla="*/ f133 f48 1"/>
                  <a:gd name="f176" fmla="*/ f134 f49 1"/>
                  <a:gd name="f177" fmla="*/ f135 f48 1"/>
                  <a:gd name="f178" fmla="*/ f136 f48 1"/>
                  <a:gd name="f179" fmla="*/ f137 f49 1"/>
                  <a:gd name="f180" fmla="*/ f138 f48 1"/>
                  <a:gd name="f181" fmla="*/ f139 f49 1"/>
                  <a:gd name="f182" fmla="*/ f140 f48 1"/>
                  <a:gd name="f183" fmla="*/ f141 f49 1"/>
                  <a:gd name="f184" fmla="*/ f142 f48 1"/>
                  <a:gd name="f185" fmla="*/ f143 f49 1"/>
                  <a:gd name="f186" fmla="*/ f144 f48 1"/>
                  <a:gd name="f187" fmla="*/ f145 f49 1"/>
                  <a:gd name="f188" fmla="*/ f146 f48 1"/>
                  <a:gd name="f189" fmla="*/ f147 f49 1"/>
                  <a:gd name="f190" fmla="*/ f148 f48 1"/>
                  <a:gd name="f191" fmla="*/ f149 f49 1"/>
                  <a:gd name="f192" fmla="*/ f150 f48 1"/>
                  <a:gd name="f193" fmla="*/ f151 f49 1"/>
                  <a:gd name="f194" fmla="*/ f152 f48 1"/>
                  <a:gd name="f195" fmla="*/ f153 f49 1"/>
                  <a:gd name="f196" fmla="*/ f154 f48 1"/>
                  <a:gd name="f197" fmla="*/ f155 f49 1"/>
                  <a:gd name="f198" fmla="*/ f156 f48 1"/>
                  <a:gd name="f199" fmla="*/ f157 f49 1"/>
                  <a:gd name="f200" fmla="*/ f158 f48 1"/>
                  <a:gd name="f201" fmla="*/ f159 f49 1"/>
                  <a:gd name="f202" fmla="*/ f160 f48 1"/>
                  <a:gd name="f203" fmla="*/ f161 f49 1"/>
                  <a:gd name="f204" fmla="*/ f162 f48 1"/>
                  <a:gd name="f205" fmla="*/ f163 f49 1"/>
                  <a:gd name="f206" fmla="*/ f165 f49 1"/>
                  <a:gd name="f207" fmla="*/ f166 f48 1"/>
                  <a:gd name="f208" fmla="*/ f167 f49 1"/>
                </a:gdLst>
                <a:ahLst/>
                <a:cxnLst>
                  <a:cxn ang="3cd4">
                    <a:pos x="hc" y="t"/>
                  </a:cxn>
                  <a:cxn ang="0">
                    <a:pos x="r" y="vc"/>
                  </a:cxn>
                  <a:cxn ang="cd4">
                    <a:pos x="hc" y="b"/>
                  </a:cxn>
                  <a:cxn ang="cd2">
                    <a:pos x="l" y="vc"/>
                  </a:cxn>
                  <a:cxn ang="f132">
                    <a:pos x="f175" y="f176"/>
                  </a:cxn>
                  <a:cxn ang="f132">
                    <a:pos x="f175" y="f176"/>
                  </a:cxn>
                  <a:cxn ang="f132">
                    <a:pos x="f177" y="f176"/>
                  </a:cxn>
                  <a:cxn ang="f132">
                    <a:pos x="f178" y="f179"/>
                  </a:cxn>
                  <a:cxn ang="f132">
                    <a:pos x="f180" y="f181"/>
                  </a:cxn>
                  <a:cxn ang="f132">
                    <a:pos x="f182" y="f183"/>
                  </a:cxn>
                  <a:cxn ang="f132">
                    <a:pos x="f184" y="f185"/>
                  </a:cxn>
                  <a:cxn ang="f132">
                    <a:pos x="f186" y="f187"/>
                  </a:cxn>
                  <a:cxn ang="f132">
                    <a:pos x="f188" y="f189"/>
                  </a:cxn>
                  <a:cxn ang="f132">
                    <a:pos x="f190" y="f191"/>
                  </a:cxn>
                  <a:cxn ang="f132">
                    <a:pos x="f192" y="f193"/>
                  </a:cxn>
                  <a:cxn ang="f132">
                    <a:pos x="f194" y="f195"/>
                  </a:cxn>
                  <a:cxn ang="f132">
                    <a:pos x="f196" y="f197"/>
                  </a:cxn>
                  <a:cxn ang="f132">
                    <a:pos x="f198" y="f199"/>
                  </a:cxn>
                  <a:cxn ang="f132">
                    <a:pos x="f200" y="f201"/>
                  </a:cxn>
                  <a:cxn ang="f132">
                    <a:pos x="f202" y="f203"/>
                  </a:cxn>
                  <a:cxn ang="f132">
                    <a:pos x="f204" y="f205"/>
                  </a:cxn>
                  <a:cxn ang="f132">
                    <a:pos x="f171" y="f206"/>
                  </a:cxn>
                  <a:cxn ang="f132">
                    <a:pos x="f207" y="f199"/>
                  </a:cxn>
                  <a:cxn ang="f132">
                    <a:pos x="f196" y="f189"/>
                  </a:cxn>
                  <a:cxn ang="f132">
                    <a:pos x="f186" y="f208"/>
                  </a:cxn>
                  <a:cxn ang="f132">
                    <a:pos x="f177" y="f174"/>
                  </a:cxn>
                  <a:cxn ang="f132">
                    <a:pos x="f175" y="f176"/>
                  </a:cxn>
                  <a:cxn ang="f132">
                    <a:pos x="f175" y="f176"/>
                  </a:cxn>
                </a:cxnLst>
                <a:rect l="f171" t="f174" r="f172" b="f173"/>
                <a:pathLst>
                  <a:path w="663" h="967">
                    <a:moveTo>
                      <a:pt x="f6" y="f8"/>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19"/>
                    </a:lnTo>
                    <a:lnTo>
                      <a:pt x="f30" y="f31"/>
                    </a:lnTo>
                    <a:lnTo>
                      <a:pt x="f32" y="f33"/>
                    </a:lnTo>
                    <a:lnTo>
                      <a:pt x="f34" y="f35"/>
                    </a:lnTo>
                    <a:lnTo>
                      <a:pt x="f36" y="f37"/>
                    </a:lnTo>
                    <a:lnTo>
                      <a:pt x="f38" y="f7"/>
                    </a:lnTo>
                    <a:lnTo>
                      <a:pt x="f5" y="f39"/>
                    </a:lnTo>
                    <a:lnTo>
                      <a:pt x="f40" y="f41"/>
                    </a:lnTo>
                    <a:lnTo>
                      <a:pt x="f42" y="f43"/>
                    </a:lnTo>
                    <a:lnTo>
                      <a:pt x="f44" y="f45"/>
                    </a:lnTo>
                    <a:lnTo>
                      <a:pt x="f46" y="f5"/>
                    </a:lnTo>
                    <a:lnTo>
                      <a:pt x="f6" y="f8"/>
                    </a:lnTo>
                    <a:close/>
                  </a:path>
                </a:pathLst>
              </a:custGeom>
              <a:solidFill>
                <a:srgbClr val="B3B301"/>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1" name="Freeform 17"/>
              <p:cNvSpPr/>
              <p:nvPr/>
            </p:nvSpPr>
            <p:spPr>
              <a:xfrm flipH="1">
                <a:off x="8185791" y="4237795"/>
                <a:ext cx="103436" cy="85130"/>
              </a:xfrm>
              <a:custGeom>
                <a:avLst/>
                <a:gdLst>
                  <a:gd name="f0" fmla="val 10800000"/>
                  <a:gd name="f1" fmla="val 5400000"/>
                  <a:gd name="f2" fmla="val 180"/>
                  <a:gd name="f3" fmla="val w"/>
                  <a:gd name="f4" fmla="val h"/>
                  <a:gd name="f5" fmla="val 0"/>
                  <a:gd name="f6" fmla="val 503"/>
                  <a:gd name="f7" fmla="val 337"/>
                  <a:gd name="f8" fmla="val 66"/>
                  <a:gd name="f9" fmla="val 167"/>
                  <a:gd name="f10" fmla="val 68"/>
                  <a:gd name="f11" fmla="val 171"/>
                  <a:gd name="f12" fmla="val 76"/>
                  <a:gd name="f13" fmla="val 183"/>
                  <a:gd name="f14" fmla="val 80"/>
                  <a:gd name="f15" fmla="val 190"/>
                  <a:gd name="f16" fmla="val 87"/>
                  <a:gd name="f17" fmla="val 198"/>
                  <a:gd name="f18" fmla="val 93"/>
                  <a:gd name="f19" fmla="val 209"/>
                  <a:gd name="f20" fmla="val 100"/>
                  <a:gd name="f21" fmla="val 223"/>
                  <a:gd name="f22" fmla="val 106"/>
                  <a:gd name="f23" fmla="val 234"/>
                  <a:gd name="f24" fmla="val 114"/>
                  <a:gd name="f25" fmla="val 247"/>
                  <a:gd name="f26" fmla="val 119"/>
                  <a:gd name="f27" fmla="val 262"/>
                  <a:gd name="f28" fmla="val 127"/>
                  <a:gd name="f29" fmla="val 278"/>
                  <a:gd name="f30" fmla="val 133"/>
                  <a:gd name="f31" fmla="val 291"/>
                  <a:gd name="f32" fmla="val 137"/>
                  <a:gd name="f33" fmla="val 308"/>
                  <a:gd name="f34" fmla="val 140"/>
                  <a:gd name="f35" fmla="val 321"/>
                  <a:gd name="f36" fmla="val 142"/>
                  <a:gd name="f37" fmla="val 144"/>
                  <a:gd name="f38" fmla="val 335"/>
                  <a:gd name="f39" fmla="val 154"/>
                  <a:gd name="f40" fmla="val 331"/>
                  <a:gd name="f41" fmla="val 323"/>
                  <a:gd name="f42" fmla="val 186"/>
                  <a:gd name="f43" fmla="val 316"/>
                  <a:gd name="f44" fmla="val 207"/>
                  <a:gd name="f45" fmla="val 302"/>
                  <a:gd name="f46" fmla="val 232"/>
                  <a:gd name="f47" fmla="val 289"/>
                  <a:gd name="f48" fmla="val 258"/>
                  <a:gd name="f49" fmla="val 274"/>
                  <a:gd name="f50" fmla="val 257"/>
                  <a:gd name="f51" fmla="val 317"/>
                  <a:gd name="f52" fmla="val 238"/>
                  <a:gd name="f53" fmla="val 349"/>
                  <a:gd name="f54" fmla="val 219"/>
                  <a:gd name="f55" fmla="val 378"/>
                  <a:gd name="f56" fmla="val 408"/>
                  <a:gd name="f57" fmla="val 177"/>
                  <a:gd name="f58" fmla="val 435"/>
                  <a:gd name="f59" fmla="val 462"/>
                  <a:gd name="f60" fmla="val 484"/>
                  <a:gd name="f61" fmla="val 110"/>
                  <a:gd name="f62" fmla="val 89"/>
                  <a:gd name="f63" fmla="val 498"/>
                  <a:gd name="f64" fmla="val 6"/>
                  <a:gd name="f65" fmla="val 414"/>
                  <a:gd name="f66" fmla="val 188"/>
                  <a:gd name="f67" fmla="val 217"/>
                  <a:gd name="f68" fmla="val 17"/>
                  <a:gd name="f69" fmla="val 34"/>
                  <a:gd name="f70" fmla="val 55"/>
                  <a:gd name="f71" fmla="+- 0 0 -90"/>
                  <a:gd name="f72" fmla="*/ f3 1 503"/>
                  <a:gd name="f73" fmla="*/ f4 1 337"/>
                  <a:gd name="f74" fmla="+- f7 0 f5"/>
                  <a:gd name="f75" fmla="+- f6 0 f5"/>
                  <a:gd name="f76" fmla="*/ f71 f0 1"/>
                  <a:gd name="f77" fmla="*/ f75 1 503"/>
                  <a:gd name="f78" fmla="*/ f74 1 337"/>
                  <a:gd name="f79" fmla="*/ 5 f75 1"/>
                  <a:gd name="f80" fmla="*/ 10 f74 1"/>
                  <a:gd name="f81" fmla="*/ 11 f74 1"/>
                  <a:gd name="f82" fmla="*/ 6 f75 1"/>
                  <a:gd name="f83" fmla="*/ 12 f74 1"/>
                  <a:gd name="f84" fmla="*/ 13 f74 1"/>
                  <a:gd name="f85" fmla="*/ 7 f75 1"/>
                  <a:gd name="f86" fmla="*/ 14 f74 1"/>
                  <a:gd name="f87" fmla="*/ 8 f75 1"/>
                  <a:gd name="f88" fmla="*/ 15 f74 1"/>
                  <a:gd name="f89" fmla="*/ 16 f74 1"/>
                  <a:gd name="f90" fmla="*/ 17 f74 1"/>
                  <a:gd name="f91" fmla="*/ 9 f75 1"/>
                  <a:gd name="f92" fmla="*/ 18 f74 1"/>
                  <a:gd name="f93" fmla="*/ 19 f74 1"/>
                  <a:gd name="f94" fmla="*/ 20 f74 1"/>
                  <a:gd name="f95" fmla="*/ 21 f74 1"/>
                  <a:gd name="f96" fmla="*/ 10 f75 1"/>
                  <a:gd name="f97" fmla="*/ 11 f75 1"/>
                  <a:gd name="f98" fmla="*/ 12 f75 1"/>
                  <a:gd name="f99" fmla="*/ 13 f75 1"/>
                  <a:gd name="f100" fmla="*/ 15 f75 1"/>
                  <a:gd name="f101" fmla="*/ 17 f75 1"/>
                  <a:gd name="f102" fmla="*/ 19 f75 1"/>
                  <a:gd name="f103" fmla="*/ 20 f75 1"/>
                  <a:gd name="f104" fmla="*/ 22 f75 1"/>
                  <a:gd name="f105" fmla="*/ 24 f75 1"/>
                  <a:gd name="f106" fmla="*/ 26 f75 1"/>
                  <a:gd name="f107" fmla="*/ 28 f75 1"/>
                  <a:gd name="f108" fmla="*/ 9 f74 1"/>
                  <a:gd name="f109" fmla="*/ 29 f75 1"/>
                  <a:gd name="f110" fmla="*/ 8 f74 1"/>
                  <a:gd name="f111" fmla="*/ 31 f75 1"/>
                  <a:gd name="f112" fmla="*/ 6 f74 1"/>
                  <a:gd name="f113" fmla="*/ 32 f75 1"/>
                  <a:gd name="f114" fmla="*/ 5 f74 1"/>
                  <a:gd name="f115" fmla="*/ 0 f74 1"/>
                  <a:gd name="f116" fmla="*/ 1 f74 1"/>
                  <a:gd name="f117" fmla="*/ 3 f75 1"/>
                  <a:gd name="f118" fmla="*/ 0 f75 1"/>
                  <a:gd name="f119" fmla="*/ 3 f74 1"/>
                  <a:gd name="f120" fmla="*/ 503 f75 1"/>
                  <a:gd name="f121" fmla="*/ 337 f74 1"/>
                  <a:gd name="f122" fmla="*/ f76 1 f2"/>
                  <a:gd name="f123" fmla="*/ f79 1 503"/>
                  <a:gd name="f124" fmla="*/ f80 1 337"/>
                  <a:gd name="f125" fmla="*/ f81 1 337"/>
                  <a:gd name="f126" fmla="*/ f82 1 503"/>
                  <a:gd name="f127" fmla="*/ f83 1 337"/>
                  <a:gd name="f128" fmla="*/ f84 1 337"/>
                  <a:gd name="f129" fmla="*/ f85 1 503"/>
                  <a:gd name="f130" fmla="*/ f86 1 337"/>
                  <a:gd name="f131" fmla="*/ f87 1 503"/>
                  <a:gd name="f132" fmla="*/ f88 1 337"/>
                  <a:gd name="f133" fmla="*/ f89 1 337"/>
                  <a:gd name="f134" fmla="*/ f90 1 337"/>
                  <a:gd name="f135" fmla="*/ f91 1 503"/>
                  <a:gd name="f136" fmla="*/ f92 1 337"/>
                  <a:gd name="f137" fmla="*/ f93 1 337"/>
                  <a:gd name="f138" fmla="*/ f94 1 337"/>
                  <a:gd name="f139" fmla="*/ f95 1 337"/>
                  <a:gd name="f140" fmla="*/ f96 1 503"/>
                  <a:gd name="f141" fmla="*/ f97 1 503"/>
                  <a:gd name="f142" fmla="*/ f98 1 503"/>
                  <a:gd name="f143" fmla="*/ f99 1 503"/>
                  <a:gd name="f144" fmla="*/ f100 1 503"/>
                  <a:gd name="f145" fmla="*/ f101 1 503"/>
                  <a:gd name="f146" fmla="*/ f102 1 503"/>
                  <a:gd name="f147" fmla="*/ f103 1 503"/>
                  <a:gd name="f148" fmla="*/ f104 1 503"/>
                  <a:gd name="f149" fmla="*/ f105 1 503"/>
                  <a:gd name="f150" fmla="*/ f106 1 503"/>
                  <a:gd name="f151" fmla="*/ f107 1 503"/>
                  <a:gd name="f152" fmla="*/ f108 1 337"/>
                  <a:gd name="f153" fmla="*/ f109 1 503"/>
                  <a:gd name="f154" fmla="*/ f110 1 337"/>
                  <a:gd name="f155" fmla="*/ f111 1 503"/>
                  <a:gd name="f156" fmla="*/ f112 1 337"/>
                  <a:gd name="f157" fmla="*/ f113 1 503"/>
                  <a:gd name="f158" fmla="*/ f114 1 337"/>
                  <a:gd name="f159" fmla="*/ f115 1 337"/>
                  <a:gd name="f160" fmla="*/ f116 1 337"/>
                  <a:gd name="f161" fmla="*/ f117 1 503"/>
                  <a:gd name="f162" fmla="*/ f118 1 503"/>
                  <a:gd name="f163" fmla="*/ f119 1 337"/>
                  <a:gd name="f164" fmla="*/ f120 1 503"/>
                  <a:gd name="f165" fmla="*/ f121 1 337"/>
                  <a:gd name="f166" fmla="+- f122 0 f1"/>
                  <a:gd name="f167" fmla="*/ f123 1 f77"/>
                  <a:gd name="f168" fmla="*/ f124 1 f78"/>
                  <a:gd name="f169" fmla="*/ f125 1 f78"/>
                  <a:gd name="f170" fmla="*/ f126 1 f77"/>
                  <a:gd name="f171" fmla="*/ f127 1 f78"/>
                  <a:gd name="f172" fmla="*/ f128 1 f78"/>
                  <a:gd name="f173" fmla="*/ f129 1 f77"/>
                  <a:gd name="f174" fmla="*/ f130 1 f78"/>
                  <a:gd name="f175" fmla="*/ f131 1 f77"/>
                  <a:gd name="f176" fmla="*/ f132 1 f78"/>
                  <a:gd name="f177" fmla="*/ f133 1 f78"/>
                  <a:gd name="f178" fmla="*/ f134 1 f78"/>
                  <a:gd name="f179" fmla="*/ f135 1 f77"/>
                  <a:gd name="f180" fmla="*/ f136 1 f78"/>
                  <a:gd name="f181" fmla="*/ f137 1 f78"/>
                  <a:gd name="f182" fmla="*/ f138 1 f78"/>
                  <a:gd name="f183" fmla="*/ f139 1 f78"/>
                  <a:gd name="f184" fmla="*/ f140 1 f77"/>
                  <a:gd name="f185" fmla="*/ f141 1 f77"/>
                  <a:gd name="f186" fmla="*/ f142 1 f77"/>
                  <a:gd name="f187" fmla="*/ f143 1 f77"/>
                  <a:gd name="f188" fmla="*/ f144 1 f77"/>
                  <a:gd name="f189" fmla="*/ f145 1 f77"/>
                  <a:gd name="f190" fmla="*/ f146 1 f77"/>
                  <a:gd name="f191" fmla="*/ f147 1 f77"/>
                  <a:gd name="f192" fmla="*/ f148 1 f77"/>
                  <a:gd name="f193" fmla="*/ f149 1 f77"/>
                  <a:gd name="f194" fmla="*/ f150 1 f77"/>
                  <a:gd name="f195" fmla="*/ f151 1 f77"/>
                  <a:gd name="f196" fmla="*/ f152 1 f78"/>
                  <a:gd name="f197" fmla="*/ f153 1 f77"/>
                  <a:gd name="f198" fmla="*/ f154 1 f78"/>
                  <a:gd name="f199" fmla="*/ f155 1 f77"/>
                  <a:gd name="f200" fmla="*/ f156 1 f78"/>
                  <a:gd name="f201" fmla="*/ f157 1 f77"/>
                  <a:gd name="f202" fmla="*/ f158 1 f78"/>
                  <a:gd name="f203" fmla="*/ f159 1 f78"/>
                  <a:gd name="f204" fmla="*/ f160 1 f78"/>
                  <a:gd name="f205" fmla="*/ f161 1 f77"/>
                  <a:gd name="f206" fmla="*/ f162 1 f77"/>
                  <a:gd name="f207" fmla="*/ f163 1 f78"/>
                  <a:gd name="f208" fmla="*/ f164 1 f77"/>
                  <a:gd name="f209" fmla="*/ f165 1 f78"/>
                  <a:gd name="f210" fmla="*/ f206 f72 1"/>
                  <a:gd name="f211" fmla="*/ f208 f72 1"/>
                  <a:gd name="f212" fmla="*/ f209 f73 1"/>
                  <a:gd name="f213" fmla="*/ f203 f73 1"/>
                  <a:gd name="f214" fmla="*/ f167 f72 1"/>
                  <a:gd name="f215" fmla="*/ f168 f73 1"/>
                  <a:gd name="f216" fmla="*/ f169 f73 1"/>
                  <a:gd name="f217" fmla="*/ f170 f72 1"/>
                  <a:gd name="f218" fmla="*/ f171 f73 1"/>
                  <a:gd name="f219" fmla="*/ f172 f73 1"/>
                  <a:gd name="f220" fmla="*/ f173 f72 1"/>
                  <a:gd name="f221" fmla="*/ f174 f73 1"/>
                  <a:gd name="f222" fmla="*/ f175 f72 1"/>
                  <a:gd name="f223" fmla="*/ f176 f73 1"/>
                  <a:gd name="f224" fmla="*/ f177 f73 1"/>
                  <a:gd name="f225" fmla="*/ f178 f73 1"/>
                  <a:gd name="f226" fmla="*/ f179 f72 1"/>
                  <a:gd name="f227" fmla="*/ f180 f73 1"/>
                  <a:gd name="f228" fmla="*/ f181 f73 1"/>
                  <a:gd name="f229" fmla="*/ f182 f73 1"/>
                  <a:gd name="f230" fmla="*/ f183 f73 1"/>
                  <a:gd name="f231" fmla="*/ f184 f72 1"/>
                  <a:gd name="f232" fmla="*/ f185 f72 1"/>
                  <a:gd name="f233" fmla="*/ f186 f72 1"/>
                  <a:gd name="f234" fmla="*/ f187 f72 1"/>
                  <a:gd name="f235" fmla="*/ f188 f72 1"/>
                  <a:gd name="f236" fmla="*/ f189 f72 1"/>
                  <a:gd name="f237" fmla="*/ f190 f72 1"/>
                  <a:gd name="f238" fmla="*/ f191 f72 1"/>
                  <a:gd name="f239" fmla="*/ f192 f72 1"/>
                  <a:gd name="f240" fmla="*/ f193 f72 1"/>
                  <a:gd name="f241" fmla="*/ f194 f72 1"/>
                  <a:gd name="f242" fmla="*/ f195 f72 1"/>
                  <a:gd name="f243" fmla="*/ f196 f73 1"/>
                  <a:gd name="f244" fmla="*/ f197 f72 1"/>
                  <a:gd name="f245" fmla="*/ f198 f73 1"/>
                  <a:gd name="f246" fmla="*/ f199 f72 1"/>
                  <a:gd name="f247" fmla="*/ f200 f73 1"/>
                  <a:gd name="f248" fmla="*/ f201 f72 1"/>
                  <a:gd name="f249" fmla="*/ f202 f73 1"/>
                  <a:gd name="f250" fmla="*/ f204 f73 1"/>
                  <a:gd name="f251" fmla="*/ f205 f72 1"/>
                  <a:gd name="f252" fmla="*/ f207 f73 1"/>
                </a:gdLst>
                <a:ahLst/>
                <a:cxnLst>
                  <a:cxn ang="3cd4">
                    <a:pos x="hc" y="t"/>
                  </a:cxn>
                  <a:cxn ang="0">
                    <a:pos x="r" y="vc"/>
                  </a:cxn>
                  <a:cxn ang="cd4">
                    <a:pos x="hc" y="b"/>
                  </a:cxn>
                  <a:cxn ang="cd2">
                    <a:pos x="l" y="vc"/>
                  </a:cxn>
                  <a:cxn ang="f166">
                    <a:pos x="f214" y="f215"/>
                  </a:cxn>
                  <a:cxn ang="f166">
                    <a:pos x="f214" y="f215"/>
                  </a:cxn>
                  <a:cxn ang="f166">
                    <a:pos x="f214" y="f216"/>
                  </a:cxn>
                  <a:cxn ang="f166">
                    <a:pos x="f214" y="f216"/>
                  </a:cxn>
                  <a:cxn ang="f166">
                    <a:pos x="f217" y="f218"/>
                  </a:cxn>
                  <a:cxn ang="f166">
                    <a:pos x="f217" y="f219"/>
                  </a:cxn>
                  <a:cxn ang="f166">
                    <a:pos x="f220" y="f219"/>
                  </a:cxn>
                  <a:cxn ang="f166">
                    <a:pos x="f220" y="f221"/>
                  </a:cxn>
                  <a:cxn ang="f166">
                    <a:pos x="f222" y="f223"/>
                  </a:cxn>
                  <a:cxn ang="f166">
                    <a:pos x="f222" y="f224"/>
                  </a:cxn>
                  <a:cxn ang="f166">
                    <a:pos x="f222" y="f225"/>
                  </a:cxn>
                  <a:cxn ang="f166">
                    <a:pos x="f226" y="f227"/>
                  </a:cxn>
                  <a:cxn ang="f166">
                    <a:pos x="f226" y="f228"/>
                  </a:cxn>
                  <a:cxn ang="f166">
                    <a:pos x="f226" y="f229"/>
                  </a:cxn>
                  <a:cxn ang="f166">
                    <a:pos x="f226" y="f230"/>
                  </a:cxn>
                  <a:cxn ang="f166">
                    <a:pos x="f226" y="f229"/>
                  </a:cxn>
                  <a:cxn ang="f166">
                    <a:pos x="f231" y="f229"/>
                  </a:cxn>
                  <a:cxn ang="f166">
                    <a:pos x="f232" y="f229"/>
                  </a:cxn>
                  <a:cxn ang="f166">
                    <a:pos x="f233" y="f228"/>
                  </a:cxn>
                  <a:cxn ang="f166">
                    <a:pos x="f234" y="f227"/>
                  </a:cxn>
                  <a:cxn ang="f166">
                    <a:pos x="f235" y="f227"/>
                  </a:cxn>
                  <a:cxn ang="f166">
                    <a:pos x="f236" y="f225"/>
                  </a:cxn>
                  <a:cxn ang="f166">
                    <a:pos x="f237" y="f224"/>
                  </a:cxn>
                  <a:cxn ang="f166">
                    <a:pos x="f238" y="f221"/>
                  </a:cxn>
                  <a:cxn ang="f166">
                    <a:pos x="f239" y="f219"/>
                  </a:cxn>
                  <a:cxn ang="f166">
                    <a:pos x="f240" y="f218"/>
                  </a:cxn>
                  <a:cxn ang="f166">
                    <a:pos x="f241" y="f216"/>
                  </a:cxn>
                  <a:cxn ang="f166">
                    <a:pos x="f242" y="f243"/>
                  </a:cxn>
                  <a:cxn ang="f166">
                    <a:pos x="f244" y="f245"/>
                  </a:cxn>
                  <a:cxn ang="f166">
                    <a:pos x="f246" y="f247"/>
                  </a:cxn>
                  <a:cxn ang="f166">
                    <a:pos x="f248" y="f249"/>
                  </a:cxn>
                  <a:cxn ang="f166">
                    <a:pos x="f248" y="f213"/>
                  </a:cxn>
                  <a:cxn ang="f166">
                    <a:pos x="f241" y="f249"/>
                  </a:cxn>
                  <a:cxn ang="f166">
                    <a:pos x="f233" y="f219"/>
                  </a:cxn>
                  <a:cxn ang="f166">
                    <a:pos x="f217" y="f250"/>
                  </a:cxn>
                  <a:cxn ang="f166">
                    <a:pos x="f251" y="f213"/>
                  </a:cxn>
                  <a:cxn ang="f166">
                    <a:pos x="f210" y="f252"/>
                  </a:cxn>
                  <a:cxn ang="f166">
                    <a:pos x="f214" y="f215"/>
                  </a:cxn>
                  <a:cxn ang="f166">
                    <a:pos x="f214" y="f215"/>
                  </a:cxn>
                </a:cxnLst>
                <a:rect l="f210" t="f213" r="f211" b="f212"/>
                <a:pathLst>
                  <a:path w="503" h="337">
                    <a:moveTo>
                      <a:pt x="f8" y="f9"/>
                    </a:move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7"/>
                    </a:lnTo>
                    <a:lnTo>
                      <a:pt x="f37" y="f38"/>
                    </a:lnTo>
                    <a:lnTo>
                      <a:pt x="f39" y="f40"/>
                    </a:lnTo>
                    <a:lnTo>
                      <a:pt x="f9" y="f41"/>
                    </a:lnTo>
                    <a:lnTo>
                      <a:pt x="f42" y="f43"/>
                    </a:lnTo>
                    <a:lnTo>
                      <a:pt x="f44" y="f45"/>
                    </a:lnTo>
                    <a:lnTo>
                      <a:pt x="f46" y="f47"/>
                    </a:lnTo>
                    <a:lnTo>
                      <a:pt x="f48" y="f49"/>
                    </a:lnTo>
                    <a:lnTo>
                      <a:pt x="f47" y="f50"/>
                    </a:lnTo>
                    <a:lnTo>
                      <a:pt x="f51" y="f52"/>
                    </a:lnTo>
                    <a:lnTo>
                      <a:pt x="f53" y="f54"/>
                    </a:lnTo>
                    <a:lnTo>
                      <a:pt x="f55" y="f17"/>
                    </a:lnTo>
                    <a:lnTo>
                      <a:pt x="f56" y="f57"/>
                    </a:lnTo>
                    <a:lnTo>
                      <a:pt x="f58" y="f39"/>
                    </a:lnTo>
                    <a:lnTo>
                      <a:pt x="f59" y="f30"/>
                    </a:lnTo>
                    <a:lnTo>
                      <a:pt x="f60" y="f61"/>
                    </a:lnTo>
                    <a:lnTo>
                      <a:pt x="f6" y="f62"/>
                    </a:lnTo>
                    <a:lnTo>
                      <a:pt x="f63" y="f64"/>
                    </a:lnTo>
                    <a:lnTo>
                      <a:pt x="f65" y="f62"/>
                    </a:lnTo>
                    <a:lnTo>
                      <a:pt x="f66" y="f67"/>
                    </a:lnTo>
                    <a:lnTo>
                      <a:pt x="f62" y="f68"/>
                    </a:lnTo>
                    <a:lnTo>
                      <a:pt x="f69" y="f5"/>
                    </a:lnTo>
                    <a:lnTo>
                      <a:pt x="f5" y="f70"/>
                    </a:lnTo>
                    <a:lnTo>
                      <a:pt x="f8" y="f9"/>
                    </a:lnTo>
                    <a:close/>
                  </a:path>
                </a:pathLst>
              </a:custGeom>
              <a:solidFill>
                <a:srgbClr val="B3B301"/>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2" name="Freeform 18"/>
              <p:cNvSpPr/>
              <p:nvPr/>
            </p:nvSpPr>
            <p:spPr>
              <a:xfrm flipH="1">
                <a:off x="8217813" y="4374626"/>
                <a:ext cx="112471" cy="104387"/>
              </a:xfrm>
              <a:custGeom>
                <a:avLst/>
                <a:gdLst>
                  <a:gd name="f0" fmla="val 10800000"/>
                  <a:gd name="f1" fmla="val 5400000"/>
                  <a:gd name="f2" fmla="val 180"/>
                  <a:gd name="f3" fmla="val w"/>
                  <a:gd name="f4" fmla="val h"/>
                  <a:gd name="f5" fmla="val 0"/>
                  <a:gd name="f6" fmla="val 548"/>
                  <a:gd name="f7" fmla="val 410"/>
                  <a:gd name="f8" fmla="val 2"/>
                  <a:gd name="f9" fmla="val 407"/>
                  <a:gd name="f10" fmla="val 12"/>
                  <a:gd name="f11" fmla="val 399"/>
                  <a:gd name="f12" fmla="val 29"/>
                  <a:gd name="f13" fmla="val 386"/>
                  <a:gd name="f14" fmla="val 51"/>
                  <a:gd name="f15" fmla="val 370"/>
                  <a:gd name="f16" fmla="val 76"/>
                  <a:gd name="f17" fmla="val 348"/>
                  <a:gd name="f18" fmla="val 107"/>
                  <a:gd name="f19" fmla="val 327"/>
                  <a:gd name="f20" fmla="val 141"/>
                  <a:gd name="f21" fmla="val 302"/>
                  <a:gd name="f22" fmla="val 183"/>
                  <a:gd name="f23" fmla="val 277"/>
                  <a:gd name="f24" fmla="val 221"/>
                  <a:gd name="f25" fmla="val 249"/>
                  <a:gd name="f26" fmla="val 266"/>
                  <a:gd name="f27" fmla="val 222"/>
                  <a:gd name="f28" fmla="val 310"/>
                  <a:gd name="f29" fmla="val 196"/>
                  <a:gd name="f30" fmla="val 357"/>
                  <a:gd name="f31" fmla="val 171"/>
                  <a:gd name="f32" fmla="val 403"/>
                  <a:gd name="f33" fmla="val 148"/>
                  <a:gd name="f34" fmla="val 451"/>
                  <a:gd name="f35" fmla="val 127"/>
                  <a:gd name="f36" fmla="val 500"/>
                  <a:gd name="f37" fmla="val 108"/>
                  <a:gd name="f38" fmla="val 95"/>
                  <a:gd name="f39" fmla="val 536"/>
                  <a:gd name="f40" fmla="val 532"/>
                  <a:gd name="f41" fmla="val 525"/>
                  <a:gd name="f42" fmla="val 511"/>
                  <a:gd name="f43" fmla="val 494"/>
                  <a:gd name="f44" fmla="val 6"/>
                  <a:gd name="f45" fmla="val 473"/>
                  <a:gd name="f46" fmla="val 9"/>
                  <a:gd name="f47" fmla="val 447"/>
                  <a:gd name="f48" fmla="val 15"/>
                  <a:gd name="f49" fmla="val 420"/>
                  <a:gd name="f50" fmla="val 21"/>
                  <a:gd name="f51" fmla="val 392"/>
                  <a:gd name="f52" fmla="val 30"/>
                  <a:gd name="f53" fmla="val 359"/>
                  <a:gd name="f54" fmla="val 38"/>
                  <a:gd name="f55" fmla="val 325"/>
                  <a:gd name="f56" fmla="val 47"/>
                  <a:gd name="f57" fmla="val 291"/>
                  <a:gd name="f58" fmla="val 59"/>
                  <a:gd name="f59" fmla="val 257"/>
                  <a:gd name="f60" fmla="val 72"/>
                  <a:gd name="f61" fmla="val 85"/>
                  <a:gd name="f62" fmla="val 186"/>
                  <a:gd name="f63" fmla="val 101"/>
                  <a:gd name="f64" fmla="val 154"/>
                  <a:gd name="f65" fmla="val 118"/>
                  <a:gd name="f66" fmla="val 122"/>
                  <a:gd name="f67" fmla="val 139"/>
                  <a:gd name="f68" fmla="+- 0 0 -90"/>
                  <a:gd name="f69" fmla="*/ f3 1 548"/>
                  <a:gd name="f70" fmla="*/ f4 1 410"/>
                  <a:gd name="f71" fmla="+- f7 0 f5"/>
                  <a:gd name="f72" fmla="+- f6 0 f5"/>
                  <a:gd name="f73" fmla="*/ f68 f0 1"/>
                  <a:gd name="f74" fmla="*/ f72 1 548"/>
                  <a:gd name="f75" fmla="*/ f71 1 410"/>
                  <a:gd name="f76" fmla="*/ 0 f72 1"/>
                  <a:gd name="f77" fmla="*/ 26 f71 1"/>
                  <a:gd name="f78" fmla="*/ 1 f72 1"/>
                  <a:gd name="f79" fmla="*/ 25 f71 1"/>
                  <a:gd name="f80" fmla="*/ 3 f72 1"/>
                  <a:gd name="f81" fmla="*/ 24 f71 1"/>
                  <a:gd name="f82" fmla="*/ 4 f72 1"/>
                  <a:gd name="f83" fmla="*/ 22 f71 1"/>
                  <a:gd name="f84" fmla="*/ 6 f72 1"/>
                  <a:gd name="f85" fmla="*/ 21 f71 1"/>
                  <a:gd name="f86" fmla="*/ 9 f72 1"/>
                  <a:gd name="f87" fmla="*/ 19 f71 1"/>
                  <a:gd name="f88" fmla="*/ 11 f72 1"/>
                  <a:gd name="f89" fmla="*/ 18 f71 1"/>
                  <a:gd name="f90" fmla="*/ 13 f72 1"/>
                  <a:gd name="f91" fmla="*/ 16 f71 1"/>
                  <a:gd name="f92" fmla="*/ 17 f72 1"/>
                  <a:gd name="f93" fmla="*/ 14 f71 1"/>
                  <a:gd name="f94" fmla="*/ 19 f72 1"/>
                  <a:gd name="f95" fmla="*/ 13 f71 1"/>
                  <a:gd name="f96" fmla="*/ 22 f72 1"/>
                  <a:gd name="f97" fmla="*/ 11 f71 1"/>
                  <a:gd name="f98" fmla="*/ 25 f72 1"/>
                  <a:gd name="f99" fmla="*/ 10 f71 1"/>
                  <a:gd name="f100" fmla="*/ 28 f72 1"/>
                  <a:gd name="f101" fmla="*/ 8 f71 1"/>
                  <a:gd name="f102" fmla="*/ 31 f72 1"/>
                  <a:gd name="f103" fmla="*/ 7 f71 1"/>
                  <a:gd name="f104" fmla="*/ 34 f72 1"/>
                  <a:gd name="f105" fmla="*/ 6 f71 1"/>
                  <a:gd name="f106" fmla="*/ 0 f71 1"/>
                  <a:gd name="f107" fmla="*/ 33 f72 1"/>
                  <a:gd name="f108" fmla="*/ 32 f72 1"/>
                  <a:gd name="f109" fmla="*/ 1 f71 1"/>
                  <a:gd name="f110" fmla="*/ 30 f72 1"/>
                  <a:gd name="f111" fmla="*/ 29 f72 1"/>
                  <a:gd name="f112" fmla="*/ 26 f72 1"/>
                  <a:gd name="f113" fmla="*/ 2 f71 1"/>
                  <a:gd name="f114" fmla="*/ 24 f72 1"/>
                  <a:gd name="f115" fmla="*/ 3 f71 1"/>
                  <a:gd name="f116" fmla="*/ 20 f72 1"/>
                  <a:gd name="f117" fmla="*/ 18 f72 1"/>
                  <a:gd name="f118" fmla="*/ 4 f71 1"/>
                  <a:gd name="f119" fmla="*/ 5 f71 1"/>
                  <a:gd name="f120" fmla="*/ 7 f72 1"/>
                  <a:gd name="f121" fmla="*/ 9 f71 1"/>
                  <a:gd name="f122" fmla="*/ 548 f72 1"/>
                  <a:gd name="f123" fmla="*/ 410 f71 1"/>
                  <a:gd name="f124" fmla="*/ f73 1 f2"/>
                  <a:gd name="f125" fmla="*/ f76 1 548"/>
                  <a:gd name="f126" fmla="*/ f77 1 410"/>
                  <a:gd name="f127" fmla="*/ f78 1 548"/>
                  <a:gd name="f128" fmla="*/ f79 1 410"/>
                  <a:gd name="f129" fmla="*/ f80 1 548"/>
                  <a:gd name="f130" fmla="*/ f81 1 410"/>
                  <a:gd name="f131" fmla="*/ f82 1 548"/>
                  <a:gd name="f132" fmla="*/ f83 1 410"/>
                  <a:gd name="f133" fmla="*/ f84 1 548"/>
                  <a:gd name="f134" fmla="*/ f85 1 410"/>
                  <a:gd name="f135" fmla="*/ f86 1 548"/>
                  <a:gd name="f136" fmla="*/ f87 1 410"/>
                  <a:gd name="f137" fmla="*/ f88 1 548"/>
                  <a:gd name="f138" fmla="*/ f89 1 410"/>
                  <a:gd name="f139" fmla="*/ f90 1 548"/>
                  <a:gd name="f140" fmla="*/ f91 1 410"/>
                  <a:gd name="f141" fmla="*/ f92 1 548"/>
                  <a:gd name="f142" fmla="*/ f93 1 410"/>
                  <a:gd name="f143" fmla="*/ f94 1 548"/>
                  <a:gd name="f144" fmla="*/ f95 1 410"/>
                  <a:gd name="f145" fmla="*/ f96 1 548"/>
                  <a:gd name="f146" fmla="*/ f97 1 410"/>
                  <a:gd name="f147" fmla="*/ f98 1 548"/>
                  <a:gd name="f148" fmla="*/ f99 1 410"/>
                  <a:gd name="f149" fmla="*/ f100 1 548"/>
                  <a:gd name="f150" fmla="*/ f101 1 410"/>
                  <a:gd name="f151" fmla="*/ f102 1 548"/>
                  <a:gd name="f152" fmla="*/ f103 1 410"/>
                  <a:gd name="f153" fmla="*/ f104 1 548"/>
                  <a:gd name="f154" fmla="*/ f105 1 410"/>
                  <a:gd name="f155" fmla="*/ f106 1 410"/>
                  <a:gd name="f156" fmla="*/ f107 1 548"/>
                  <a:gd name="f157" fmla="*/ f108 1 548"/>
                  <a:gd name="f158" fmla="*/ f109 1 410"/>
                  <a:gd name="f159" fmla="*/ f110 1 548"/>
                  <a:gd name="f160" fmla="*/ f111 1 548"/>
                  <a:gd name="f161" fmla="*/ f112 1 548"/>
                  <a:gd name="f162" fmla="*/ f113 1 410"/>
                  <a:gd name="f163" fmla="*/ f114 1 548"/>
                  <a:gd name="f164" fmla="*/ f115 1 410"/>
                  <a:gd name="f165" fmla="*/ f116 1 548"/>
                  <a:gd name="f166" fmla="*/ f117 1 548"/>
                  <a:gd name="f167" fmla="*/ f118 1 410"/>
                  <a:gd name="f168" fmla="*/ f119 1 410"/>
                  <a:gd name="f169" fmla="*/ f120 1 548"/>
                  <a:gd name="f170" fmla="*/ f121 1 410"/>
                  <a:gd name="f171" fmla="*/ f122 1 548"/>
                  <a:gd name="f172" fmla="*/ f123 1 410"/>
                  <a:gd name="f173" fmla="+- f124 0 f1"/>
                  <a:gd name="f174" fmla="*/ f125 1 f74"/>
                  <a:gd name="f175" fmla="*/ f126 1 f75"/>
                  <a:gd name="f176" fmla="*/ f127 1 f74"/>
                  <a:gd name="f177" fmla="*/ f128 1 f75"/>
                  <a:gd name="f178" fmla="*/ f129 1 f74"/>
                  <a:gd name="f179" fmla="*/ f130 1 f75"/>
                  <a:gd name="f180" fmla="*/ f131 1 f74"/>
                  <a:gd name="f181" fmla="*/ f132 1 f75"/>
                  <a:gd name="f182" fmla="*/ f133 1 f74"/>
                  <a:gd name="f183" fmla="*/ f134 1 f75"/>
                  <a:gd name="f184" fmla="*/ f135 1 f74"/>
                  <a:gd name="f185" fmla="*/ f136 1 f75"/>
                  <a:gd name="f186" fmla="*/ f137 1 f74"/>
                  <a:gd name="f187" fmla="*/ f138 1 f75"/>
                  <a:gd name="f188" fmla="*/ f139 1 f74"/>
                  <a:gd name="f189" fmla="*/ f140 1 f75"/>
                  <a:gd name="f190" fmla="*/ f141 1 f74"/>
                  <a:gd name="f191" fmla="*/ f142 1 f75"/>
                  <a:gd name="f192" fmla="*/ f143 1 f74"/>
                  <a:gd name="f193" fmla="*/ f144 1 f75"/>
                  <a:gd name="f194" fmla="*/ f145 1 f74"/>
                  <a:gd name="f195" fmla="*/ f146 1 f75"/>
                  <a:gd name="f196" fmla="*/ f147 1 f74"/>
                  <a:gd name="f197" fmla="*/ f148 1 f75"/>
                  <a:gd name="f198" fmla="*/ f149 1 f74"/>
                  <a:gd name="f199" fmla="*/ f150 1 f75"/>
                  <a:gd name="f200" fmla="*/ f151 1 f74"/>
                  <a:gd name="f201" fmla="*/ f152 1 f75"/>
                  <a:gd name="f202" fmla="*/ f153 1 f74"/>
                  <a:gd name="f203" fmla="*/ f154 1 f75"/>
                  <a:gd name="f204" fmla="*/ f155 1 f75"/>
                  <a:gd name="f205" fmla="*/ f156 1 f74"/>
                  <a:gd name="f206" fmla="*/ f157 1 f74"/>
                  <a:gd name="f207" fmla="*/ f158 1 f75"/>
                  <a:gd name="f208" fmla="*/ f159 1 f74"/>
                  <a:gd name="f209" fmla="*/ f160 1 f74"/>
                  <a:gd name="f210" fmla="*/ f161 1 f74"/>
                  <a:gd name="f211" fmla="*/ f162 1 f75"/>
                  <a:gd name="f212" fmla="*/ f163 1 f74"/>
                  <a:gd name="f213" fmla="*/ f164 1 f75"/>
                  <a:gd name="f214" fmla="*/ f165 1 f74"/>
                  <a:gd name="f215" fmla="*/ f166 1 f74"/>
                  <a:gd name="f216" fmla="*/ f167 1 f75"/>
                  <a:gd name="f217" fmla="*/ f168 1 f75"/>
                  <a:gd name="f218" fmla="*/ f169 1 f74"/>
                  <a:gd name="f219" fmla="*/ f170 1 f75"/>
                  <a:gd name="f220" fmla="*/ f171 1 f74"/>
                  <a:gd name="f221" fmla="*/ f172 1 f75"/>
                  <a:gd name="f222" fmla="*/ f174 f69 1"/>
                  <a:gd name="f223" fmla="*/ f220 f69 1"/>
                  <a:gd name="f224" fmla="*/ f221 f70 1"/>
                  <a:gd name="f225" fmla="*/ f204 f70 1"/>
                  <a:gd name="f226" fmla="*/ f175 f70 1"/>
                  <a:gd name="f227" fmla="*/ f176 f69 1"/>
                  <a:gd name="f228" fmla="*/ f177 f70 1"/>
                  <a:gd name="f229" fmla="*/ f178 f69 1"/>
                  <a:gd name="f230" fmla="*/ f179 f70 1"/>
                  <a:gd name="f231" fmla="*/ f180 f69 1"/>
                  <a:gd name="f232" fmla="*/ f181 f70 1"/>
                  <a:gd name="f233" fmla="*/ f182 f69 1"/>
                  <a:gd name="f234" fmla="*/ f183 f70 1"/>
                  <a:gd name="f235" fmla="*/ f184 f69 1"/>
                  <a:gd name="f236" fmla="*/ f185 f70 1"/>
                  <a:gd name="f237" fmla="*/ f186 f69 1"/>
                  <a:gd name="f238" fmla="*/ f187 f70 1"/>
                  <a:gd name="f239" fmla="*/ f188 f69 1"/>
                  <a:gd name="f240" fmla="*/ f189 f70 1"/>
                  <a:gd name="f241" fmla="*/ f190 f69 1"/>
                  <a:gd name="f242" fmla="*/ f191 f70 1"/>
                  <a:gd name="f243" fmla="*/ f192 f69 1"/>
                  <a:gd name="f244" fmla="*/ f193 f70 1"/>
                  <a:gd name="f245" fmla="*/ f194 f69 1"/>
                  <a:gd name="f246" fmla="*/ f195 f70 1"/>
                  <a:gd name="f247" fmla="*/ f196 f69 1"/>
                  <a:gd name="f248" fmla="*/ f197 f70 1"/>
                  <a:gd name="f249" fmla="*/ f198 f69 1"/>
                  <a:gd name="f250" fmla="*/ f199 f70 1"/>
                  <a:gd name="f251" fmla="*/ f200 f69 1"/>
                  <a:gd name="f252" fmla="*/ f201 f70 1"/>
                  <a:gd name="f253" fmla="*/ f202 f69 1"/>
                  <a:gd name="f254" fmla="*/ f203 f70 1"/>
                  <a:gd name="f255" fmla="*/ f205 f69 1"/>
                  <a:gd name="f256" fmla="*/ f206 f69 1"/>
                  <a:gd name="f257" fmla="*/ f207 f70 1"/>
                  <a:gd name="f258" fmla="*/ f208 f69 1"/>
                  <a:gd name="f259" fmla="*/ f209 f69 1"/>
                  <a:gd name="f260" fmla="*/ f210 f69 1"/>
                  <a:gd name="f261" fmla="*/ f211 f70 1"/>
                  <a:gd name="f262" fmla="*/ f212 f69 1"/>
                  <a:gd name="f263" fmla="*/ f213 f70 1"/>
                  <a:gd name="f264" fmla="*/ f214 f69 1"/>
                  <a:gd name="f265" fmla="*/ f215 f69 1"/>
                  <a:gd name="f266" fmla="*/ f216 f70 1"/>
                  <a:gd name="f267" fmla="*/ f217 f70 1"/>
                  <a:gd name="f268" fmla="*/ f218 f69 1"/>
                  <a:gd name="f269" fmla="*/ f219 f70 1"/>
                </a:gdLst>
                <a:ahLst/>
                <a:cxnLst>
                  <a:cxn ang="3cd4">
                    <a:pos x="hc" y="t"/>
                  </a:cxn>
                  <a:cxn ang="0">
                    <a:pos x="r" y="vc"/>
                  </a:cxn>
                  <a:cxn ang="cd4">
                    <a:pos x="hc" y="b"/>
                  </a:cxn>
                  <a:cxn ang="cd2">
                    <a:pos x="l" y="vc"/>
                  </a:cxn>
                  <a:cxn ang="f173">
                    <a:pos x="f222" y="f226"/>
                  </a:cxn>
                  <a:cxn ang="f173">
                    <a:pos x="f227" y="f226"/>
                  </a:cxn>
                  <a:cxn ang="f173">
                    <a:pos x="f227" y="f228"/>
                  </a:cxn>
                  <a:cxn ang="f173">
                    <a:pos x="f227" y="f228"/>
                  </a:cxn>
                  <a:cxn ang="f173">
                    <a:pos x="f229" y="f230"/>
                  </a:cxn>
                  <a:cxn ang="f173">
                    <a:pos x="f231" y="f232"/>
                  </a:cxn>
                  <a:cxn ang="f173">
                    <a:pos x="f233" y="f234"/>
                  </a:cxn>
                  <a:cxn ang="f173">
                    <a:pos x="f235" y="f236"/>
                  </a:cxn>
                  <a:cxn ang="f173">
                    <a:pos x="f237" y="f238"/>
                  </a:cxn>
                  <a:cxn ang="f173">
                    <a:pos x="f239" y="f240"/>
                  </a:cxn>
                  <a:cxn ang="f173">
                    <a:pos x="f241" y="f242"/>
                  </a:cxn>
                  <a:cxn ang="f173">
                    <a:pos x="f243" y="f244"/>
                  </a:cxn>
                  <a:cxn ang="f173">
                    <a:pos x="f245" y="f246"/>
                  </a:cxn>
                  <a:cxn ang="f173">
                    <a:pos x="f247" y="f248"/>
                  </a:cxn>
                  <a:cxn ang="f173">
                    <a:pos x="f249" y="f250"/>
                  </a:cxn>
                  <a:cxn ang="f173">
                    <a:pos x="f251" y="f252"/>
                  </a:cxn>
                  <a:cxn ang="f173">
                    <a:pos x="f253" y="f254"/>
                  </a:cxn>
                  <a:cxn ang="f173">
                    <a:pos x="f253" y="f225"/>
                  </a:cxn>
                  <a:cxn ang="f173">
                    <a:pos x="f253" y="f225"/>
                  </a:cxn>
                  <a:cxn ang="f173">
                    <a:pos x="f255" y="f225"/>
                  </a:cxn>
                  <a:cxn ang="f173">
                    <a:pos x="f256" y="f257"/>
                  </a:cxn>
                  <a:cxn ang="f173">
                    <a:pos x="f258" y="f257"/>
                  </a:cxn>
                  <a:cxn ang="f173">
                    <a:pos x="f259" y="f257"/>
                  </a:cxn>
                  <a:cxn ang="f173">
                    <a:pos x="f249" y="f257"/>
                  </a:cxn>
                  <a:cxn ang="f173">
                    <a:pos x="f260" y="f261"/>
                  </a:cxn>
                  <a:cxn ang="f173">
                    <a:pos x="f262" y="f261"/>
                  </a:cxn>
                  <a:cxn ang="f173">
                    <a:pos x="f245" y="f263"/>
                  </a:cxn>
                  <a:cxn ang="f173">
                    <a:pos x="f264" y="f263"/>
                  </a:cxn>
                  <a:cxn ang="f173">
                    <a:pos x="f265" y="f266"/>
                  </a:cxn>
                  <a:cxn ang="f173">
                    <a:pos x="f241" y="f267"/>
                  </a:cxn>
                  <a:cxn ang="f173">
                    <a:pos x="f239" y="f254"/>
                  </a:cxn>
                  <a:cxn ang="f173">
                    <a:pos x="f237" y="f252"/>
                  </a:cxn>
                  <a:cxn ang="f173">
                    <a:pos x="f235" y="f250"/>
                  </a:cxn>
                  <a:cxn ang="f173">
                    <a:pos x="f268" y="f269"/>
                  </a:cxn>
                  <a:cxn ang="f173">
                    <a:pos x="f222" y="f226"/>
                  </a:cxn>
                  <a:cxn ang="f173">
                    <a:pos x="f222" y="f226"/>
                  </a:cxn>
                </a:cxnLst>
                <a:rect l="f222" t="f225" r="f223" b="f224"/>
                <a:pathLst>
                  <a:path w="548" h="410">
                    <a:moveTo>
                      <a:pt x="f5" y="f7"/>
                    </a:move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6" y="f38"/>
                    </a:lnTo>
                    <a:lnTo>
                      <a:pt x="f39" y="f5"/>
                    </a:lnTo>
                    <a:lnTo>
                      <a:pt x="f40" y="f5"/>
                    </a:lnTo>
                    <a:lnTo>
                      <a:pt x="f41" y="f5"/>
                    </a:lnTo>
                    <a:lnTo>
                      <a:pt x="f42" y="f8"/>
                    </a:lnTo>
                    <a:lnTo>
                      <a:pt x="f43" y="f44"/>
                    </a:lnTo>
                    <a:lnTo>
                      <a:pt x="f45" y="f46"/>
                    </a:lnTo>
                    <a:lnTo>
                      <a:pt x="f47" y="f48"/>
                    </a:lnTo>
                    <a:lnTo>
                      <a:pt x="f49" y="f50"/>
                    </a:lnTo>
                    <a:lnTo>
                      <a:pt x="f51" y="f52"/>
                    </a:lnTo>
                    <a:lnTo>
                      <a:pt x="f53" y="f54"/>
                    </a:lnTo>
                    <a:lnTo>
                      <a:pt x="f55" y="f56"/>
                    </a:lnTo>
                    <a:lnTo>
                      <a:pt x="f57" y="f58"/>
                    </a:lnTo>
                    <a:lnTo>
                      <a:pt x="f59" y="f60"/>
                    </a:lnTo>
                    <a:lnTo>
                      <a:pt x="f24" y="f61"/>
                    </a:lnTo>
                    <a:lnTo>
                      <a:pt x="f62" y="f63"/>
                    </a:lnTo>
                    <a:lnTo>
                      <a:pt x="f64" y="f65"/>
                    </a:lnTo>
                    <a:lnTo>
                      <a:pt x="f66" y="f67"/>
                    </a:lnTo>
                    <a:lnTo>
                      <a:pt x="f5" y="f7"/>
                    </a:lnTo>
                    <a:close/>
                  </a:path>
                </a:pathLst>
              </a:custGeom>
              <a:solidFill>
                <a:srgbClr val="B3B301"/>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3" name="Freeform 19"/>
              <p:cNvSpPr/>
              <p:nvPr/>
            </p:nvSpPr>
            <p:spPr>
              <a:xfrm flipH="1">
                <a:off x="8372145" y="4603674"/>
                <a:ext cx="158438" cy="173818"/>
              </a:xfrm>
              <a:custGeom>
                <a:avLst/>
                <a:gdLst>
                  <a:gd name="f0" fmla="val 10800000"/>
                  <a:gd name="f1" fmla="val 5400000"/>
                  <a:gd name="f2" fmla="val 180"/>
                  <a:gd name="f3" fmla="val w"/>
                  <a:gd name="f4" fmla="val h"/>
                  <a:gd name="f5" fmla="val 0"/>
                  <a:gd name="f6" fmla="val 774"/>
                  <a:gd name="f7" fmla="val 686"/>
                  <a:gd name="f8" fmla="val 59"/>
                  <a:gd name="f9" fmla="val 61"/>
                  <a:gd name="f10" fmla="val 680"/>
                  <a:gd name="f11" fmla="val 67"/>
                  <a:gd name="f12" fmla="val 665"/>
                  <a:gd name="f13" fmla="val 80"/>
                  <a:gd name="f14" fmla="val 640"/>
                  <a:gd name="f15" fmla="val 97"/>
                  <a:gd name="f16" fmla="val 610"/>
                  <a:gd name="f17" fmla="val 118"/>
                  <a:gd name="f18" fmla="val 572"/>
                  <a:gd name="f19" fmla="val 146"/>
                  <a:gd name="f20" fmla="val 528"/>
                  <a:gd name="f21" fmla="val 179"/>
                  <a:gd name="f22" fmla="val 481"/>
                  <a:gd name="f23" fmla="val 219"/>
                  <a:gd name="f24" fmla="val 431"/>
                  <a:gd name="f25" fmla="val 262"/>
                  <a:gd name="f26" fmla="val 378"/>
                  <a:gd name="f27" fmla="val 316"/>
                  <a:gd name="f28" fmla="val 325"/>
                  <a:gd name="f29" fmla="val 373"/>
                  <a:gd name="f30" fmla="val 272"/>
                  <a:gd name="f31" fmla="val 439"/>
                  <a:gd name="f32" fmla="val 222"/>
                  <a:gd name="f33" fmla="val 510"/>
                  <a:gd name="f34" fmla="val 173"/>
                  <a:gd name="f35" fmla="val 591"/>
                  <a:gd name="f36" fmla="val 129"/>
                  <a:gd name="f37" fmla="val 677"/>
                  <a:gd name="f38" fmla="val 87"/>
                  <a:gd name="f39" fmla="val 55"/>
                  <a:gd name="f40" fmla="val 338"/>
                  <a:gd name="f41" fmla="val 144"/>
                  <a:gd name="f42" fmla="val 137"/>
                  <a:gd name="f43" fmla="val 342"/>
                  <a:gd name="f44" fmla="val 32"/>
                  <a:gd name="f45" fmla="val 524"/>
                  <a:gd name="f46" fmla="val 619"/>
                  <a:gd name="f47" fmla="+- 0 0 -90"/>
                  <a:gd name="f48" fmla="*/ f3 1 774"/>
                  <a:gd name="f49" fmla="*/ f4 1 686"/>
                  <a:gd name="f50" fmla="+- f7 0 f5"/>
                  <a:gd name="f51" fmla="+- f6 0 f5"/>
                  <a:gd name="f52" fmla="*/ f47 f0 1"/>
                  <a:gd name="f53" fmla="*/ f51 1 774"/>
                  <a:gd name="f54" fmla="*/ f50 1 686"/>
                  <a:gd name="f55" fmla="*/ 3 f51 1"/>
                  <a:gd name="f56" fmla="*/ 43 f50 1"/>
                  <a:gd name="f57" fmla="*/ 4 f51 1"/>
                  <a:gd name="f58" fmla="*/ 42 f50 1"/>
                  <a:gd name="f59" fmla="*/ 5 f51 1"/>
                  <a:gd name="f60" fmla="*/ 40 f50 1"/>
                  <a:gd name="f61" fmla="*/ 6 f51 1"/>
                  <a:gd name="f62" fmla="*/ 39 f50 1"/>
                  <a:gd name="f63" fmla="*/ 7 f51 1"/>
                  <a:gd name="f64" fmla="*/ 36 f50 1"/>
                  <a:gd name="f65" fmla="*/ 9 f51 1"/>
                  <a:gd name="f66" fmla="*/ 33 f50 1"/>
                  <a:gd name="f67" fmla="*/ 11 f51 1"/>
                  <a:gd name="f68" fmla="*/ 30 f50 1"/>
                  <a:gd name="f69" fmla="*/ 13 f51 1"/>
                  <a:gd name="f70" fmla="*/ 27 f50 1"/>
                  <a:gd name="f71" fmla="*/ 16 f51 1"/>
                  <a:gd name="f72" fmla="*/ 23 f50 1"/>
                  <a:gd name="f73" fmla="*/ 19 f51 1"/>
                  <a:gd name="f74" fmla="*/ 21 f50 1"/>
                  <a:gd name="f75" fmla="*/ 23 f51 1"/>
                  <a:gd name="f76" fmla="*/ 17 f50 1"/>
                  <a:gd name="f77" fmla="*/ 27 f51 1"/>
                  <a:gd name="f78" fmla="*/ 13 f50 1"/>
                  <a:gd name="f79" fmla="*/ 31 f51 1"/>
                  <a:gd name="f80" fmla="*/ 11 f50 1"/>
                  <a:gd name="f81" fmla="*/ 36 f51 1"/>
                  <a:gd name="f82" fmla="*/ 9 f50 1"/>
                  <a:gd name="f83" fmla="*/ 42 f51 1"/>
                  <a:gd name="f84" fmla="*/ 5 f50 1"/>
                  <a:gd name="f85" fmla="*/ 48 f51 1"/>
                  <a:gd name="f86" fmla="*/ 3 f50 1"/>
                  <a:gd name="f87" fmla="*/ 0 f50 1"/>
                  <a:gd name="f88" fmla="*/ 21 f51 1"/>
                  <a:gd name="f89" fmla="*/ 8 f51 1"/>
                  <a:gd name="f90" fmla="*/ 2 f51 1"/>
                  <a:gd name="f91" fmla="*/ 0 f51 1"/>
                  <a:gd name="f92" fmla="*/ 774 f51 1"/>
                  <a:gd name="f93" fmla="*/ 686 f50 1"/>
                  <a:gd name="f94" fmla="*/ f52 1 f2"/>
                  <a:gd name="f95" fmla="*/ f55 1 774"/>
                  <a:gd name="f96" fmla="*/ f56 1 686"/>
                  <a:gd name="f97" fmla="*/ f57 1 774"/>
                  <a:gd name="f98" fmla="*/ f58 1 686"/>
                  <a:gd name="f99" fmla="*/ f59 1 774"/>
                  <a:gd name="f100" fmla="*/ f60 1 686"/>
                  <a:gd name="f101" fmla="*/ f61 1 774"/>
                  <a:gd name="f102" fmla="*/ f62 1 686"/>
                  <a:gd name="f103" fmla="*/ f63 1 774"/>
                  <a:gd name="f104" fmla="*/ f64 1 686"/>
                  <a:gd name="f105" fmla="*/ f65 1 774"/>
                  <a:gd name="f106" fmla="*/ f66 1 686"/>
                  <a:gd name="f107" fmla="*/ f67 1 774"/>
                  <a:gd name="f108" fmla="*/ f68 1 686"/>
                  <a:gd name="f109" fmla="*/ f69 1 774"/>
                  <a:gd name="f110" fmla="*/ f70 1 686"/>
                  <a:gd name="f111" fmla="*/ f71 1 774"/>
                  <a:gd name="f112" fmla="*/ f72 1 686"/>
                  <a:gd name="f113" fmla="*/ f73 1 774"/>
                  <a:gd name="f114" fmla="*/ f74 1 686"/>
                  <a:gd name="f115" fmla="*/ f75 1 774"/>
                  <a:gd name="f116" fmla="*/ f76 1 686"/>
                  <a:gd name="f117" fmla="*/ f77 1 774"/>
                  <a:gd name="f118" fmla="*/ f78 1 686"/>
                  <a:gd name="f119" fmla="*/ f79 1 774"/>
                  <a:gd name="f120" fmla="*/ f80 1 686"/>
                  <a:gd name="f121" fmla="*/ f81 1 774"/>
                  <a:gd name="f122" fmla="*/ f82 1 686"/>
                  <a:gd name="f123" fmla="*/ f83 1 774"/>
                  <a:gd name="f124" fmla="*/ f84 1 686"/>
                  <a:gd name="f125" fmla="*/ f85 1 774"/>
                  <a:gd name="f126" fmla="*/ f86 1 686"/>
                  <a:gd name="f127" fmla="*/ f87 1 686"/>
                  <a:gd name="f128" fmla="*/ f88 1 774"/>
                  <a:gd name="f129" fmla="*/ f89 1 774"/>
                  <a:gd name="f130" fmla="*/ f90 1 774"/>
                  <a:gd name="f131" fmla="*/ f91 1 774"/>
                  <a:gd name="f132" fmla="*/ f92 1 774"/>
                  <a:gd name="f133" fmla="*/ f93 1 686"/>
                  <a:gd name="f134" fmla="+- f94 0 f1"/>
                  <a:gd name="f135" fmla="*/ f95 1 f53"/>
                  <a:gd name="f136" fmla="*/ f96 1 f54"/>
                  <a:gd name="f137" fmla="*/ f97 1 f53"/>
                  <a:gd name="f138" fmla="*/ f98 1 f54"/>
                  <a:gd name="f139" fmla="*/ f99 1 f53"/>
                  <a:gd name="f140" fmla="*/ f100 1 f54"/>
                  <a:gd name="f141" fmla="*/ f101 1 f53"/>
                  <a:gd name="f142" fmla="*/ f102 1 f54"/>
                  <a:gd name="f143" fmla="*/ f103 1 f53"/>
                  <a:gd name="f144" fmla="*/ f104 1 f54"/>
                  <a:gd name="f145" fmla="*/ f105 1 f53"/>
                  <a:gd name="f146" fmla="*/ f106 1 f54"/>
                  <a:gd name="f147" fmla="*/ f107 1 f53"/>
                  <a:gd name="f148" fmla="*/ f108 1 f54"/>
                  <a:gd name="f149" fmla="*/ f109 1 f53"/>
                  <a:gd name="f150" fmla="*/ f110 1 f54"/>
                  <a:gd name="f151" fmla="*/ f111 1 f53"/>
                  <a:gd name="f152" fmla="*/ f112 1 f54"/>
                  <a:gd name="f153" fmla="*/ f113 1 f53"/>
                  <a:gd name="f154" fmla="*/ f114 1 f54"/>
                  <a:gd name="f155" fmla="*/ f115 1 f53"/>
                  <a:gd name="f156" fmla="*/ f116 1 f54"/>
                  <a:gd name="f157" fmla="*/ f117 1 f53"/>
                  <a:gd name="f158" fmla="*/ f118 1 f54"/>
                  <a:gd name="f159" fmla="*/ f119 1 f53"/>
                  <a:gd name="f160" fmla="*/ f120 1 f54"/>
                  <a:gd name="f161" fmla="*/ f121 1 f53"/>
                  <a:gd name="f162" fmla="*/ f122 1 f54"/>
                  <a:gd name="f163" fmla="*/ f123 1 f53"/>
                  <a:gd name="f164" fmla="*/ f124 1 f54"/>
                  <a:gd name="f165" fmla="*/ f125 1 f53"/>
                  <a:gd name="f166" fmla="*/ f126 1 f54"/>
                  <a:gd name="f167" fmla="*/ f127 1 f54"/>
                  <a:gd name="f168" fmla="*/ f128 1 f53"/>
                  <a:gd name="f169" fmla="*/ f129 1 f53"/>
                  <a:gd name="f170" fmla="*/ f130 1 f53"/>
                  <a:gd name="f171" fmla="*/ f131 1 f53"/>
                  <a:gd name="f172" fmla="*/ f132 1 f53"/>
                  <a:gd name="f173" fmla="*/ f133 1 f54"/>
                  <a:gd name="f174" fmla="*/ f171 f48 1"/>
                  <a:gd name="f175" fmla="*/ f172 f48 1"/>
                  <a:gd name="f176" fmla="*/ f173 f49 1"/>
                  <a:gd name="f177" fmla="*/ f167 f49 1"/>
                  <a:gd name="f178" fmla="*/ f135 f48 1"/>
                  <a:gd name="f179" fmla="*/ f136 f49 1"/>
                  <a:gd name="f180" fmla="*/ f137 f48 1"/>
                  <a:gd name="f181" fmla="*/ f138 f49 1"/>
                  <a:gd name="f182" fmla="*/ f139 f48 1"/>
                  <a:gd name="f183" fmla="*/ f140 f49 1"/>
                  <a:gd name="f184" fmla="*/ f141 f48 1"/>
                  <a:gd name="f185" fmla="*/ f142 f49 1"/>
                  <a:gd name="f186" fmla="*/ f143 f48 1"/>
                  <a:gd name="f187" fmla="*/ f144 f49 1"/>
                  <a:gd name="f188" fmla="*/ f145 f48 1"/>
                  <a:gd name="f189" fmla="*/ f146 f49 1"/>
                  <a:gd name="f190" fmla="*/ f147 f48 1"/>
                  <a:gd name="f191" fmla="*/ f148 f49 1"/>
                  <a:gd name="f192" fmla="*/ f149 f48 1"/>
                  <a:gd name="f193" fmla="*/ f150 f49 1"/>
                  <a:gd name="f194" fmla="*/ f151 f48 1"/>
                  <a:gd name="f195" fmla="*/ f152 f49 1"/>
                  <a:gd name="f196" fmla="*/ f153 f48 1"/>
                  <a:gd name="f197" fmla="*/ f154 f49 1"/>
                  <a:gd name="f198" fmla="*/ f155 f48 1"/>
                  <a:gd name="f199" fmla="*/ f156 f49 1"/>
                  <a:gd name="f200" fmla="*/ f157 f48 1"/>
                  <a:gd name="f201" fmla="*/ f158 f49 1"/>
                  <a:gd name="f202" fmla="*/ f159 f48 1"/>
                  <a:gd name="f203" fmla="*/ f160 f49 1"/>
                  <a:gd name="f204" fmla="*/ f161 f48 1"/>
                  <a:gd name="f205" fmla="*/ f162 f49 1"/>
                  <a:gd name="f206" fmla="*/ f163 f48 1"/>
                  <a:gd name="f207" fmla="*/ f164 f49 1"/>
                  <a:gd name="f208" fmla="*/ f165 f48 1"/>
                  <a:gd name="f209" fmla="*/ f166 f49 1"/>
                  <a:gd name="f210" fmla="*/ f168 f48 1"/>
                  <a:gd name="f211" fmla="*/ f169 f48 1"/>
                  <a:gd name="f212" fmla="*/ f170 f48 1"/>
                </a:gdLst>
                <a:ahLst/>
                <a:cxnLst>
                  <a:cxn ang="3cd4">
                    <a:pos x="hc" y="t"/>
                  </a:cxn>
                  <a:cxn ang="0">
                    <a:pos x="r" y="vc"/>
                  </a:cxn>
                  <a:cxn ang="cd4">
                    <a:pos x="hc" y="b"/>
                  </a:cxn>
                  <a:cxn ang="cd2">
                    <a:pos x="l" y="vc"/>
                  </a:cxn>
                  <a:cxn ang="f134">
                    <a:pos x="f178" y="f179"/>
                  </a:cxn>
                  <a:cxn ang="f134">
                    <a:pos x="f178" y="f179"/>
                  </a:cxn>
                  <a:cxn ang="f134">
                    <a:pos x="f180" y="f181"/>
                  </a:cxn>
                  <a:cxn ang="f134">
                    <a:pos x="f182" y="f183"/>
                  </a:cxn>
                  <a:cxn ang="f134">
                    <a:pos x="f184" y="f185"/>
                  </a:cxn>
                  <a:cxn ang="f134">
                    <a:pos x="f186" y="f187"/>
                  </a:cxn>
                  <a:cxn ang="f134">
                    <a:pos x="f188" y="f189"/>
                  </a:cxn>
                  <a:cxn ang="f134">
                    <a:pos x="f190" y="f191"/>
                  </a:cxn>
                  <a:cxn ang="f134">
                    <a:pos x="f192" y="f193"/>
                  </a:cxn>
                  <a:cxn ang="f134">
                    <a:pos x="f194" y="f195"/>
                  </a:cxn>
                  <a:cxn ang="f134">
                    <a:pos x="f196" y="f197"/>
                  </a:cxn>
                  <a:cxn ang="f134">
                    <a:pos x="f198" y="f199"/>
                  </a:cxn>
                  <a:cxn ang="f134">
                    <a:pos x="f200" y="f201"/>
                  </a:cxn>
                  <a:cxn ang="f134">
                    <a:pos x="f202" y="f203"/>
                  </a:cxn>
                  <a:cxn ang="f134">
                    <a:pos x="f204" y="f205"/>
                  </a:cxn>
                  <a:cxn ang="f134">
                    <a:pos x="f206" y="f207"/>
                  </a:cxn>
                  <a:cxn ang="f134">
                    <a:pos x="f208" y="f209"/>
                  </a:cxn>
                  <a:cxn ang="f134">
                    <a:pos x="f204" y="f177"/>
                  </a:cxn>
                  <a:cxn ang="f134">
                    <a:pos x="f210" y="f205"/>
                  </a:cxn>
                  <a:cxn ang="f134">
                    <a:pos x="f211" y="f197"/>
                  </a:cxn>
                  <a:cxn ang="f134">
                    <a:pos x="f212" y="f189"/>
                  </a:cxn>
                  <a:cxn ang="f134">
                    <a:pos x="f174" y="f185"/>
                  </a:cxn>
                  <a:cxn ang="f134">
                    <a:pos x="f178" y="f179"/>
                  </a:cxn>
                  <a:cxn ang="f134">
                    <a:pos x="f178" y="f179"/>
                  </a:cxn>
                </a:cxnLst>
                <a:rect l="f174" t="f177" r="f175" b="f176"/>
                <a:pathLst>
                  <a:path w="774" h="686">
                    <a:moveTo>
                      <a:pt x="f8" y="f7"/>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6" y="f39"/>
                    </a:lnTo>
                    <a:lnTo>
                      <a:pt x="f35" y="f5"/>
                    </a:lnTo>
                    <a:lnTo>
                      <a:pt x="f40" y="f41"/>
                    </a:lnTo>
                    <a:lnTo>
                      <a:pt x="f42" y="f43"/>
                    </a:lnTo>
                    <a:lnTo>
                      <a:pt x="f44" y="f45"/>
                    </a:lnTo>
                    <a:lnTo>
                      <a:pt x="f5" y="f46"/>
                    </a:lnTo>
                    <a:lnTo>
                      <a:pt x="f8" y="f7"/>
                    </a:lnTo>
                    <a:close/>
                  </a:path>
                </a:pathLst>
              </a:custGeom>
              <a:solidFill>
                <a:srgbClr val="B3B301"/>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4" name="Freeform 20"/>
              <p:cNvSpPr/>
              <p:nvPr/>
            </p:nvSpPr>
            <p:spPr>
              <a:xfrm flipH="1">
                <a:off x="8287591" y="4206889"/>
                <a:ext cx="36530" cy="159114"/>
              </a:xfrm>
              <a:custGeom>
                <a:avLst/>
                <a:gdLst>
                  <a:gd name="f0" fmla="val 10800000"/>
                  <a:gd name="f1" fmla="val 5400000"/>
                  <a:gd name="f2" fmla="val 180"/>
                  <a:gd name="f3" fmla="val w"/>
                  <a:gd name="f4" fmla="val h"/>
                  <a:gd name="f5" fmla="val 0"/>
                  <a:gd name="f6" fmla="val 176"/>
                  <a:gd name="f7" fmla="val 630"/>
                  <a:gd name="f8" fmla="val 1"/>
                  <a:gd name="f9" fmla="val 14"/>
                  <a:gd name="f10" fmla="val 43"/>
                  <a:gd name="f11" fmla="val 162"/>
                  <a:gd name="f12" fmla="val 487"/>
                  <a:gd name="f13" fmla="val 131"/>
                  <a:gd name="f14" fmla="val 495"/>
                  <a:gd name="f15" fmla="val 70"/>
                  <a:gd name="f16" fmla="val 168"/>
                  <a:gd name="f17" fmla="val 127"/>
                  <a:gd name="f18" fmla="+- 0 0 -90"/>
                  <a:gd name="f19" fmla="*/ f3 1 176"/>
                  <a:gd name="f20" fmla="*/ f4 1 630"/>
                  <a:gd name="f21" fmla="+- f7 0 f5"/>
                  <a:gd name="f22" fmla="+- f6 0 f5"/>
                  <a:gd name="f23" fmla="*/ f18 f0 1"/>
                  <a:gd name="f24" fmla="*/ f22 1 176"/>
                  <a:gd name="f25" fmla="*/ f21 1 630"/>
                  <a:gd name="f26" fmla="*/ 1 f22 1"/>
                  <a:gd name="f27" fmla="*/ 0 f21 1"/>
                  <a:gd name="f28" fmla="*/ 3 f22 1"/>
                  <a:gd name="f29" fmla="*/ 10 f21 1"/>
                  <a:gd name="f30" fmla="*/ 0 f22 1"/>
                  <a:gd name="f31" fmla="*/ 30 f21 1"/>
                  <a:gd name="f32" fmla="*/ 9 f22 1"/>
                  <a:gd name="f33" fmla="*/ 39 f21 1"/>
                  <a:gd name="f34" fmla="*/ 12 f22 1"/>
                  <a:gd name="f35" fmla="*/ 5 f22 1"/>
                  <a:gd name="f36" fmla="*/ 8 f22 1"/>
                  <a:gd name="f37" fmla="*/ 176 f22 1"/>
                  <a:gd name="f38" fmla="*/ 630 f21 1"/>
                  <a:gd name="f39" fmla="*/ f23 1 f2"/>
                  <a:gd name="f40" fmla="*/ f26 1 176"/>
                  <a:gd name="f41" fmla="*/ f27 1 630"/>
                  <a:gd name="f42" fmla="*/ f28 1 176"/>
                  <a:gd name="f43" fmla="*/ f29 1 630"/>
                  <a:gd name="f44" fmla="*/ f30 1 176"/>
                  <a:gd name="f45" fmla="*/ f31 1 630"/>
                  <a:gd name="f46" fmla="*/ f32 1 176"/>
                  <a:gd name="f47" fmla="*/ f33 1 630"/>
                  <a:gd name="f48" fmla="*/ f34 1 176"/>
                  <a:gd name="f49" fmla="*/ f35 1 176"/>
                  <a:gd name="f50" fmla="*/ f36 1 176"/>
                  <a:gd name="f51" fmla="*/ f37 1 176"/>
                  <a:gd name="f52" fmla="*/ f38 1 630"/>
                  <a:gd name="f53" fmla="+- f39 0 f1"/>
                  <a:gd name="f54" fmla="*/ f40 1 f24"/>
                  <a:gd name="f55" fmla="*/ f41 1 f25"/>
                  <a:gd name="f56" fmla="*/ f42 1 f24"/>
                  <a:gd name="f57" fmla="*/ f43 1 f25"/>
                  <a:gd name="f58" fmla="*/ f44 1 f24"/>
                  <a:gd name="f59" fmla="*/ f45 1 f25"/>
                  <a:gd name="f60" fmla="*/ f46 1 f24"/>
                  <a:gd name="f61" fmla="*/ f47 1 f25"/>
                  <a:gd name="f62" fmla="*/ f48 1 f24"/>
                  <a:gd name="f63" fmla="*/ f49 1 f24"/>
                  <a:gd name="f64" fmla="*/ f50 1 f24"/>
                  <a:gd name="f65" fmla="*/ f51 1 f24"/>
                  <a:gd name="f66" fmla="*/ f52 1 f25"/>
                  <a:gd name="f67" fmla="*/ f58 f19 1"/>
                  <a:gd name="f68" fmla="*/ f65 f19 1"/>
                  <a:gd name="f69" fmla="*/ f66 f20 1"/>
                  <a:gd name="f70" fmla="*/ f55 f20 1"/>
                  <a:gd name="f71" fmla="*/ f54 f19 1"/>
                  <a:gd name="f72" fmla="*/ f56 f19 1"/>
                  <a:gd name="f73" fmla="*/ f57 f20 1"/>
                  <a:gd name="f74" fmla="*/ f59 f20 1"/>
                  <a:gd name="f75" fmla="*/ f60 f19 1"/>
                  <a:gd name="f76" fmla="*/ f61 f20 1"/>
                  <a:gd name="f77" fmla="*/ f62 f19 1"/>
                  <a:gd name="f78" fmla="*/ f63 f19 1"/>
                  <a:gd name="f79" fmla="*/ f64 f19 1"/>
                </a:gdLst>
                <a:ahLst/>
                <a:cxnLst>
                  <a:cxn ang="3cd4">
                    <a:pos x="hc" y="t"/>
                  </a:cxn>
                  <a:cxn ang="0">
                    <a:pos x="r" y="vc"/>
                  </a:cxn>
                  <a:cxn ang="cd4">
                    <a:pos x="hc" y="b"/>
                  </a:cxn>
                  <a:cxn ang="cd2">
                    <a:pos x="l" y="vc"/>
                  </a:cxn>
                  <a:cxn ang="f53">
                    <a:pos x="f71" y="f70"/>
                  </a:cxn>
                  <a:cxn ang="f53">
                    <a:pos x="f72" y="f73"/>
                  </a:cxn>
                  <a:cxn ang="f53">
                    <a:pos x="f67" y="f74"/>
                  </a:cxn>
                  <a:cxn ang="f53">
                    <a:pos x="f75" y="f76"/>
                  </a:cxn>
                  <a:cxn ang="f53">
                    <a:pos x="f77" y="f74"/>
                  </a:cxn>
                  <a:cxn ang="f53">
                    <a:pos x="f78" y="f73"/>
                  </a:cxn>
                  <a:cxn ang="f53">
                    <a:pos x="f79" y="f70"/>
                  </a:cxn>
                  <a:cxn ang="f53">
                    <a:pos x="f71" y="f70"/>
                  </a:cxn>
                  <a:cxn ang="f53">
                    <a:pos x="f71" y="f70"/>
                  </a:cxn>
                </a:cxnLst>
                <a:rect l="f67" t="f70" r="f68" b="f69"/>
                <a:pathLst>
                  <a:path w="176" h="630">
                    <a:moveTo>
                      <a:pt x="f8" y="f9"/>
                    </a:moveTo>
                    <a:lnTo>
                      <a:pt x="f10" y="f11"/>
                    </a:lnTo>
                    <a:lnTo>
                      <a:pt x="f5" y="f12"/>
                    </a:lnTo>
                    <a:lnTo>
                      <a:pt x="f13" y="f7"/>
                    </a:lnTo>
                    <a:lnTo>
                      <a:pt x="f6" y="f14"/>
                    </a:lnTo>
                    <a:lnTo>
                      <a:pt x="f15" y="f16"/>
                    </a:lnTo>
                    <a:lnTo>
                      <a:pt x="f17" y="f5"/>
                    </a:lnTo>
                    <a:lnTo>
                      <a:pt x="f8" y="f9"/>
                    </a:lnTo>
                    <a:close/>
                  </a:path>
                </a:pathLst>
              </a:custGeom>
              <a:solidFill>
                <a:srgbClr val="FF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5" name="Freeform 21"/>
              <p:cNvSpPr/>
              <p:nvPr/>
            </p:nvSpPr>
            <p:spPr>
              <a:xfrm flipH="1">
                <a:off x="8345052" y="4469386"/>
                <a:ext cx="50072" cy="40544"/>
              </a:xfrm>
              <a:custGeom>
                <a:avLst/>
                <a:gdLst>
                  <a:gd name="f0" fmla="val 10800000"/>
                  <a:gd name="f1" fmla="val 5400000"/>
                  <a:gd name="f2" fmla="val 180"/>
                  <a:gd name="f3" fmla="val w"/>
                  <a:gd name="f4" fmla="val h"/>
                  <a:gd name="f5" fmla="val 0"/>
                  <a:gd name="f6" fmla="val 243"/>
                  <a:gd name="f7" fmla="val 160"/>
                  <a:gd name="f8" fmla="val 109"/>
                  <a:gd name="f9" fmla="val 117"/>
                  <a:gd name="f10" fmla="val 48"/>
                  <a:gd name="f11" fmla="val 232"/>
                  <a:gd name="f12" fmla="val 126"/>
                  <a:gd name="f13" fmla="+- 0 0 -90"/>
                  <a:gd name="f14" fmla="*/ f3 1 243"/>
                  <a:gd name="f15" fmla="*/ f4 1 160"/>
                  <a:gd name="f16" fmla="+- f7 0 f5"/>
                  <a:gd name="f17" fmla="+- f6 0 f5"/>
                  <a:gd name="f18" fmla="*/ f13 f0 1"/>
                  <a:gd name="f19" fmla="*/ f17 1 243"/>
                  <a:gd name="f20" fmla="*/ f16 1 160"/>
                  <a:gd name="f21" fmla="*/ 0 f17 1"/>
                  <a:gd name="f22" fmla="*/ 6 f16 1"/>
                  <a:gd name="f23" fmla="*/ 8 f17 1"/>
                  <a:gd name="f24" fmla="*/ 0 f16 1"/>
                  <a:gd name="f25" fmla="*/ 16 f17 1"/>
                  <a:gd name="f26" fmla="*/ 3 f16 1"/>
                  <a:gd name="f27" fmla="*/ 15 f17 1"/>
                  <a:gd name="f28" fmla="*/ 7 f16 1"/>
                  <a:gd name="f29" fmla="*/ 10 f16 1"/>
                  <a:gd name="f30" fmla="*/ 243 f17 1"/>
                  <a:gd name="f31" fmla="*/ 160 f16 1"/>
                  <a:gd name="f32" fmla="*/ f18 1 f2"/>
                  <a:gd name="f33" fmla="*/ f21 1 243"/>
                  <a:gd name="f34" fmla="*/ f22 1 160"/>
                  <a:gd name="f35" fmla="*/ f23 1 243"/>
                  <a:gd name="f36" fmla="*/ f24 1 160"/>
                  <a:gd name="f37" fmla="*/ f25 1 243"/>
                  <a:gd name="f38" fmla="*/ f26 1 160"/>
                  <a:gd name="f39" fmla="*/ f27 1 243"/>
                  <a:gd name="f40" fmla="*/ f28 1 160"/>
                  <a:gd name="f41" fmla="*/ f29 1 160"/>
                  <a:gd name="f42" fmla="*/ f30 1 243"/>
                  <a:gd name="f43" fmla="*/ f31 1 160"/>
                  <a:gd name="f44" fmla="+- f32 0 f1"/>
                  <a:gd name="f45" fmla="*/ f33 1 f19"/>
                  <a:gd name="f46" fmla="*/ f34 1 f20"/>
                  <a:gd name="f47" fmla="*/ f35 1 f19"/>
                  <a:gd name="f48" fmla="*/ f36 1 f20"/>
                  <a:gd name="f49" fmla="*/ f37 1 f19"/>
                  <a:gd name="f50" fmla="*/ f38 1 f20"/>
                  <a:gd name="f51" fmla="*/ f39 1 f19"/>
                  <a:gd name="f52" fmla="*/ f40 1 f20"/>
                  <a:gd name="f53" fmla="*/ f41 1 f20"/>
                  <a:gd name="f54" fmla="*/ f42 1 f19"/>
                  <a:gd name="f55" fmla="*/ f43 1 f20"/>
                  <a:gd name="f56" fmla="*/ f45 f14 1"/>
                  <a:gd name="f57" fmla="*/ f54 f14 1"/>
                  <a:gd name="f58" fmla="*/ f55 f15 1"/>
                  <a:gd name="f59" fmla="*/ f48 f15 1"/>
                  <a:gd name="f60" fmla="*/ f46 f15 1"/>
                  <a:gd name="f61" fmla="*/ f47 f14 1"/>
                  <a:gd name="f62" fmla="*/ f49 f14 1"/>
                  <a:gd name="f63" fmla="*/ f50 f15 1"/>
                  <a:gd name="f64" fmla="*/ f51 f14 1"/>
                  <a:gd name="f65" fmla="*/ f52 f15 1"/>
                  <a:gd name="f66" fmla="*/ f53 f15 1"/>
                </a:gdLst>
                <a:ahLst/>
                <a:cxnLst>
                  <a:cxn ang="3cd4">
                    <a:pos x="hc" y="t"/>
                  </a:cxn>
                  <a:cxn ang="0">
                    <a:pos x="r" y="vc"/>
                  </a:cxn>
                  <a:cxn ang="cd4">
                    <a:pos x="hc" y="b"/>
                  </a:cxn>
                  <a:cxn ang="cd2">
                    <a:pos x="l" y="vc"/>
                  </a:cxn>
                  <a:cxn ang="f44">
                    <a:pos x="f56" y="f60"/>
                  </a:cxn>
                  <a:cxn ang="f44">
                    <a:pos x="f61" y="f59"/>
                  </a:cxn>
                  <a:cxn ang="f44">
                    <a:pos x="f62" y="f63"/>
                  </a:cxn>
                  <a:cxn ang="f44">
                    <a:pos x="f64" y="f65"/>
                  </a:cxn>
                  <a:cxn ang="f44">
                    <a:pos x="f61" y="f66"/>
                  </a:cxn>
                  <a:cxn ang="f44">
                    <a:pos x="f56" y="f60"/>
                  </a:cxn>
                  <a:cxn ang="f44">
                    <a:pos x="f56" y="f60"/>
                  </a:cxn>
                </a:cxnLst>
                <a:rect l="f56" t="f59" r="f57" b="f58"/>
                <a:pathLst>
                  <a:path w="243" h="160">
                    <a:moveTo>
                      <a:pt x="f5" y="f8"/>
                    </a:moveTo>
                    <a:lnTo>
                      <a:pt x="f9" y="f5"/>
                    </a:lnTo>
                    <a:lnTo>
                      <a:pt x="f6" y="f10"/>
                    </a:lnTo>
                    <a:lnTo>
                      <a:pt x="f11" y="f12"/>
                    </a:lnTo>
                    <a:lnTo>
                      <a:pt x="f9" y="f7"/>
                    </a:lnTo>
                    <a:lnTo>
                      <a:pt x="f5" y="f8"/>
                    </a:lnTo>
                    <a:close/>
                  </a:path>
                </a:pathLst>
              </a:custGeom>
              <a:solidFill>
                <a:srgbClr val="E6B3B3"/>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6" name="Freeform 22"/>
              <p:cNvSpPr/>
              <p:nvPr/>
            </p:nvSpPr>
            <p:spPr>
              <a:xfrm flipH="1">
                <a:off x="8169789" y="4235263"/>
                <a:ext cx="16422" cy="40032"/>
              </a:xfrm>
              <a:custGeom>
                <a:avLst/>
                <a:gdLst>
                  <a:gd name="f0" fmla="val 10800000"/>
                  <a:gd name="f1" fmla="val 5400000"/>
                  <a:gd name="f2" fmla="val 180"/>
                  <a:gd name="f3" fmla="val w"/>
                  <a:gd name="f4" fmla="val h"/>
                  <a:gd name="f5" fmla="val 0"/>
                  <a:gd name="f6" fmla="val 79"/>
                  <a:gd name="f7" fmla="val 157"/>
                  <a:gd name="f8" fmla="val 30"/>
                  <a:gd name="f9" fmla="val 7"/>
                  <a:gd name="f10" fmla="val 47"/>
                  <a:gd name="f11" fmla="val 123"/>
                  <a:gd name="f12" fmla="val 74"/>
                  <a:gd name="f13" fmla="val 68"/>
                  <a:gd name="f14" fmla="val 24"/>
                  <a:gd name="f15" fmla="val 64"/>
                  <a:gd name="f16" fmla="val 3"/>
                  <a:gd name="f17" fmla="val 38"/>
                  <a:gd name="f18" fmla="+- 0 0 -90"/>
                  <a:gd name="f19" fmla="*/ f3 1 79"/>
                  <a:gd name="f20" fmla="*/ f4 1 157"/>
                  <a:gd name="f21" fmla="+- f7 0 f5"/>
                  <a:gd name="f22" fmla="+- f6 0 f5"/>
                  <a:gd name="f23" fmla="*/ f18 f0 1"/>
                  <a:gd name="f24" fmla="*/ f22 1 79"/>
                  <a:gd name="f25" fmla="*/ f21 1 157"/>
                  <a:gd name="f26" fmla="*/ 0 f22 1"/>
                  <a:gd name="f27" fmla="*/ 2 f21 1"/>
                  <a:gd name="f28" fmla="*/ 1 f22 1"/>
                  <a:gd name="f29" fmla="*/ 10 f21 1"/>
                  <a:gd name="f30" fmla="*/ 3 f22 1"/>
                  <a:gd name="f31" fmla="*/ 8 f21 1"/>
                  <a:gd name="f32" fmla="*/ 5 f22 1"/>
                  <a:gd name="f33" fmla="*/ 5 f21 1"/>
                  <a:gd name="f34" fmla="*/ 4 f22 1"/>
                  <a:gd name="f35" fmla="*/ 1 f21 1"/>
                  <a:gd name="f36" fmla="*/ 0 f21 1"/>
                  <a:gd name="f37" fmla="*/ 79 f22 1"/>
                  <a:gd name="f38" fmla="*/ 157 f21 1"/>
                  <a:gd name="f39" fmla="*/ f23 1 f2"/>
                  <a:gd name="f40" fmla="*/ f26 1 79"/>
                  <a:gd name="f41" fmla="*/ f27 1 157"/>
                  <a:gd name="f42" fmla="*/ f28 1 79"/>
                  <a:gd name="f43" fmla="*/ f29 1 157"/>
                  <a:gd name="f44" fmla="*/ f30 1 79"/>
                  <a:gd name="f45" fmla="*/ f31 1 157"/>
                  <a:gd name="f46" fmla="*/ f32 1 79"/>
                  <a:gd name="f47" fmla="*/ f33 1 157"/>
                  <a:gd name="f48" fmla="*/ f34 1 79"/>
                  <a:gd name="f49" fmla="*/ f35 1 157"/>
                  <a:gd name="f50" fmla="*/ f36 1 157"/>
                  <a:gd name="f51" fmla="*/ f37 1 79"/>
                  <a:gd name="f52" fmla="*/ f38 1 157"/>
                  <a:gd name="f53" fmla="+- f39 0 f1"/>
                  <a:gd name="f54" fmla="*/ f40 1 f24"/>
                  <a:gd name="f55" fmla="*/ f41 1 f25"/>
                  <a:gd name="f56" fmla="*/ f42 1 f24"/>
                  <a:gd name="f57" fmla="*/ f43 1 f25"/>
                  <a:gd name="f58" fmla="*/ f44 1 f24"/>
                  <a:gd name="f59" fmla="*/ f45 1 f25"/>
                  <a:gd name="f60" fmla="*/ f46 1 f24"/>
                  <a:gd name="f61" fmla="*/ f47 1 f25"/>
                  <a:gd name="f62" fmla="*/ f48 1 f24"/>
                  <a:gd name="f63" fmla="*/ f49 1 f25"/>
                  <a:gd name="f64" fmla="*/ f50 1 f25"/>
                  <a:gd name="f65" fmla="*/ f51 1 f24"/>
                  <a:gd name="f66" fmla="*/ f52 1 f25"/>
                  <a:gd name="f67" fmla="*/ f54 f19 1"/>
                  <a:gd name="f68" fmla="*/ f65 f19 1"/>
                  <a:gd name="f69" fmla="*/ f66 f20 1"/>
                  <a:gd name="f70" fmla="*/ f64 f20 1"/>
                  <a:gd name="f71" fmla="*/ f55 f20 1"/>
                  <a:gd name="f72" fmla="*/ f56 f19 1"/>
                  <a:gd name="f73" fmla="*/ f57 f20 1"/>
                  <a:gd name="f74" fmla="*/ f58 f19 1"/>
                  <a:gd name="f75" fmla="*/ f59 f20 1"/>
                  <a:gd name="f76" fmla="*/ f60 f19 1"/>
                  <a:gd name="f77" fmla="*/ f61 f20 1"/>
                  <a:gd name="f78" fmla="*/ f62 f19 1"/>
                  <a:gd name="f79" fmla="*/ f63 f20 1"/>
                </a:gdLst>
                <a:ahLst/>
                <a:cxnLst>
                  <a:cxn ang="3cd4">
                    <a:pos x="hc" y="t"/>
                  </a:cxn>
                  <a:cxn ang="0">
                    <a:pos x="r" y="vc"/>
                  </a:cxn>
                  <a:cxn ang="cd4">
                    <a:pos x="hc" y="b"/>
                  </a:cxn>
                  <a:cxn ang="cd2">
                    <a:pos x="l" y="vc"/>
                  </a:cxn>
                  <a:cxn ang="f53">
                    <a:pos x="f67" y="f71"/>
                  </a:cxn>
                  <a:cxn ang="f53">
                    <a:pos x="f72" y="f73"/>
                  </a:cxn>
                  <a:cxn ang="f53">
                    <a:pos x="f74" y="f75"/>
                  </a:cxn>
                  <a:cxn ang="f53">
                    <a:pos x="f76" y="f77"/>
                  </a:cxn>
                  <a:cxn ang="f53">
                    <a:pos x="f76" y="f71"/>
                  </a:cxn>
                  <a:cxn ang="f53">
                    <a:pos x="f78" y="f79"/>
                  </a:cxn>
                  <a:cxn ang="f53">
                    <a:pos x="f74" y="f70"/>
                  </a:cxn>
                  <a:cxn ang="f53">
                    <a:pos x="f67" y="f71"/>
                  </a:cxn>
                  <a:cxn ang="f53">
                    <a:pos x="f67" y="f71"/>
                  </a:cxn>
                </a:cxnLst>
                <a:rect l="f67" t="f70" r="f68" b="f69"/>
                <a:pathLst>
                  <a:path w="79" h="157">
                    <a:moveTo>
                      <a:pt x="f5" y="f8"/>
                    </a:moveTo>
                    <a:lnTo>
                      <a:pt x="f9" y="f7"/>
                    </a:lnTo>
                    <a:lnTo>
                      <a:pt x="f10" y="f11"/>
                    </a:lnTo>
                    <a:lnTo>
                      <a:pt x="f12" y="f13"/>
                    </a:lnTo>
                    <a:lnTo>
                      <a:pt x="f6" y="f14"/>
                    </a:lnTo>
                    <a:lnTo>
                      <a:pt x="f15" y="f16"/>
                    </a:lnTo>
                    <a:lnTo>
                      <a:pt x="f17" y="f5"/>
                    </a:lnTo>
                    <a:lnTo>
                      <a:pt x="f5" y="f8"/>
                    </a:lnTo>
                    <a:close/>
                  </a:path>
                </a:pathLst>
              </a:custGeom>
              <a:solidFill>
                <a:srgbClr val="E6B3B3"/>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7" name="Freeform 23"/>
              <p:cNvSpPr/>
              <p:nvPr/>
            </p:nvSpPr>
            <p:spPr>
              <a:xfrm flipH="1">
                <a:off x="8295391" y="4183581"/>
                <a:ext cx="225756" cy="321274"/>
              </a:xfrm>
              <a:custGeom>
                <a:avLst/>
                <a:gdLst>
                  <a:gd name="f0" fmla="val 10800000"/>
                  <a:gd name="f1" fmla="val 5400000"/>
                  <a:gd name="f2" fmla="val 180"/>
                  <a:gd name="f3" fmla="val w"/>
                  <a:gd name="f4" fmla="val h"/>
                  <a:gd name="f5" fmla="val 0"/>
                  <a:gd name="f6" fmla="val 1098"/>
                  <a:gd name="f7" fmla="val 1268"/>
                  <a:gd name="f8" fmla="val 697"/>
                  <a:gd name="f9" fmla="val 690"/>
                  <a:gd name="f10" fmla="val 6"/>
                  <a:gd name="f11" fmla="val 669"/>
                  <a:gd name="f12" fmla="val 19"/>
                  <a:gd name="f13" fmla="val 638"/>
                  <a:gd name="f14" fmla="val 42"/>
                  <a:gd name="f15" fmla="val 598"/>
                  <a:gd name="f16" fmla="val 72"/>
                  <a:gd name="f17" fmla="val 547"/>
                  <a:gd name="f18" fmla="val 111"/>
                  <a:gd name="f19" fmla="val 494"/>
                  <a:gd name="f20" fmla="val 158"/>
                  <a:gd name="f21" fmla="val 433"/>
                  <a:gd name="f22" fmla="val 211"/>
                  <a:gd name="f23" fmla="val 374"/>
                  <a:gd name="f24" fmla="val 276"/>
                  <a:gd name="f25" fmla="val 309"/>
                  <a:gd name="f26" fmla="val 342"/>
                  <a:gd name="f27" fmla="val 249"/>
                  <a:gd name="f28" fmla="val 418"/>
                  <a:gd name="f29" fmla="val 192"/>
                  <a:gd name="f30" fmla="val 502"/>
                  <a:gd name="f31" fmla="val 137"/>
                  <a:gd name="f32" fmla="val 591"/>
                  <a:gd name="f33" fmla="val 87"/>
                  <a:gd name="f34" fmla="val 685"/>
                  <a:gd name="f35" fmla="val 47"/>
                  <a:gd name="f36" fmla="val 785"/>
                  <a:gd name="f37" fmla="val 892"/>
                  <a:gd name="f38" fmla="val 1002"/>
                  <a:gd name="f39" fmla="val 2"/>
                  <a:gd name="f40" fmla="val 1004"/>
                  <a:gd name="f41" fmla="val 9"/>
                  <a:gd name="f42" fmla="val 1010"/>
                  <a:gd name="f43" fmla="val 21"/>
                  <a:gd name="f44" fmla="val 1021"/>
                  <a:gd name="f45" fmla="val 40"/>
                  <a:gd name="f46" fmla="val 1036"/>
                  <a:gd name="f47" fmla="val 60"/>
                  <a:gd name="f48" fmla="val 1051"/>
                  <a:gd name="f49" fmla="val 1070"/>
                  <a:gd name="f50" fmla="val 118"/>
                  <a:gd name="f51" fmla="val 1091"/>
                  <a:gd name="f52" fmla="val 154"/>
                  <a:gd name="f53" fmla="val 1114"/>
                  <a:gd name="f54" fmla="val 194"/>
                  <a:gd name="f55" fmla="val 1135"/>
                  <a:gd name="f56" fmla="val 239"/>
                  <a:gd name="f57" fmla="val 1158"/>
                  <a:gd name="f58" fmla="val 289"/>
                  <a:gd name="f59" fmla="val 1179"/>
                  <a:gd name="f60" fmla="val 1202"/>
                  <a:gd name="f61" fmla="val 399"/>
                  <a:gd name="f62" fmla="val 1221"/>
                  <a:gd name="f63" fmla="val 462"/>
                  <a:gd name="f64" fmla="val 1238"/>
                  <a:gd name="f65" fmla="val 530"/>
                  <a:gd name="f66" fmla="val 1255"/>
                  <a:gd name="f67" fmla="val 602"/>
                  <a:gd name="f68" fmla="val 606"/>
                  <a:gd name="f69" fmla="val 1266"/>
                  <a:gd name="f70" fmla="val 614"/>
                  <a:gd name="f71" fmla="val 1260"/>
                  <a:gd name="f72" fmla="val 619"/>
                  <a:gd name="f73" fmla="val 629"/>
                  <a:gd name="f74" fmla="val 1251"/>
                  <a:gd name="f75" fmla="val 1243"/>
                  <a:gd name="f76" fmla="val 650"/>
                  <a:gd name="f77" fmla="val 1236"/>
                  <a:gd name="f78" fmla="val 661"/>
                  <a:gd name="f79" fmla="val 1224"/>
                  <a:gd name="f80" fmla="val 673"/>
                  <a:gd name="f81" fmla="val 1211"/>
                  <a:gd name="f82" fmla="val 686"/>
                  <a:gd name="f83" fmla="val 1198"/>
                  <a:gd name="f84" fmla="val 701"/>
                  <a:gd name="f85" fmla="val 1183"/>
                  <a:gd name="f86" fmla="val 714"/>
                  <a:gd name="f87" fmla="val 1162"/>
                  <a:gd name="f88" fmla="val 731"/>
                  <a:gd name="f89" fmla="val 1143"/>
                  <a:gd name="f90" fmla="val 745"/>
                  <a:gd name="f91" fmla="val 1120"/>
                  <a:gd name="f92" fmla="val 764"/>
                  <a:gd name="f93" fmla="val 1095"/>
                  <a:gd name="f94" fmla="val 758"/>
                  <a:gd name="f95" fmla="val 1093"/>
                  <a:gd name="f96" fmla="val 1089"/>
                  <a:gd name="f97" fmla="val 724"/>
                  <a:gd name="f98" fmla="val 1082"/>
                  <a:gd name="f99" fmla="val 699"/>
                  <a:gd name="f100" fmla="val 1074"/>
                  <a:gd name="f101" fmla="val 1065"/>
                  <a:gd name="f102" fmla="val 635"/>
                  <a:gd name="f103" fmla="val 600"/>
                  <a:gd name="f104" fmla="val 564"/>
                  <a:gd name="f105" fmla="val 1023"/>
                  <a:gd name="f106" fmla="val 496"/>
                  <a:gd name="f107" fmla="val 985"/>
                  <a:gd name="f108" fmla="val 465"/>
                  <a:gd name="f109" fmla="val 964"/>
                  <a:gd name="f110" fmla="val 441"/>
                  <a:gd name="f111" fmla="val 943"/>
                  <a:gd name="f112" fmla="val 422"/>
                  <a:gd name="f113" fmla="val 920"/>
                  <a:gd name="f114" fmla="val 412"/>
                  <a:gd name="f115" fmla="val 897"/>
                  <a:gd name="f116" fmla="val 408"/>
                  <a:gd name="f117" fmla="val 875"/>
                  <a:gd name="f118" fmla="val 416"/>
                  <a:gd name="f119" fmla="val 850"/>
                  <a:gd name="f120" fmla="val 844"/>
                  <a:gd name="f121" fmla="val 837"/>
                  <a:gd name="f122" fmla="val 425"/>
                  <a:gd name="f123" fmla="val 827"/>
                  <a:gd name="f124" fmla="val 435"/>
                  <a:gd name="f125" fmla="val 814"/>
                  <a:gd name="f126" fmla="val 444"/>
                  <a:gd name="f127" fmla="val 800"/>
                  <a:gd name="f128" fmla="val 454"/>
                  <a:gd name="f129" fmla="val 787"/>
                  <a:gd name="f130" fmla="val 467"/>
                  <a:gd name="f131" fmla="val 770"/>
                  <a:gd name="f132" fmla="val 482"/>
                  <a:gd name="f133" fmla="val 753"/>
                  <a:gd name="f134" fmla="val 732"/>
                  <a:gd name="f135" fmla="val 513"/>
                  <a:gd name="f136" fmla="val 715"/>
                  <a:gd name="f137" fmla="val 694"/>
                  <a:gd name="f138" fmla="val 549"/>
                  <a:gd name="f139" fmla="val 675"/>
                  <a:gd name="f140" fmla="val 568"/>
                  <a:gd name="f141" fmla="val 654"/>
                  <a:gd name="f142" fmla="val 612"/>
                  <a:gd name="f143" fmla="val 616"/>
                  <a:gd name="f144" fmla="val 636"/>
                  <a:gd name="f145" fmla="val 599"/>
                  <a:gd name="f146" fmla="val 631"/>
                  <a:gd name="f147" fmla="val 627"/>
                  <a:gd name="f148" fmla="val 515"/>
                  <a:gd name="f149" fmla="val 593"/>
                  <a:gd name="f150" fmla="val 531"/>
                  <a:gd name="f151" fmla="val 572"/>
                  <a:gd name="f152" fmla="val 550"/>
                  <a:gd name="f153" fmla="val 551"/>
                  <a:gd name="f154" fmla="val 570"/>
                  <a:gd name="f155" fmla="val 528"/>
                  <a:gd name="f156" fmla="val 595"/>
                  <a:gd name="f157" fmla="val 505"/>
                  <a:gd name="f158" fmla="val 624"/>
                  <a:gd name="f159" fmla="val 481"/>
                  <a:gd name="f160" fmla="val 679"/>
                  <a:gd name="f161" fmla="val 427"/>
                  <a:gd name="f162" fmla="val 705"/>
                  <a:gd name="f163" fmla="val 406"/>
                  <a:gd name="f164" fmla="val 736"/>
                  <a:gd name="f165" fmla="val 382"/>
                  <a:gd name="f166" fmla="val 762"/>
                  <a:gd name="f167" fmla="val 363"/>
                  <a:gd name="f168" fmla="val 791"/>
                  <a:gd name="f169" fmla="val 344"/>
                  <a:gd name="f170" fmla="val 816"/>
                  <a:gd name="f171" fmla="val 330"/>
                  <a:gd name="f172" fmla="val 840"/>
                  <a:gd name="f173" fmla="val 328"/>
                  <a:gd name="f174" fmla="val 325"/>
                  <a:gd name="f175" fmla="val 852"/>
                  <a:gd name="f176" fmla="val 863"/>
                  <a:gd name="f177" fmla="val 890"/>
                  <a:gd name="f178" fmla="val 334"/>
                  <a:gd name="f179" fmla="val 905"/>
                  <a:gd name="f180" fmla="val 926"/>
                  <a:gd name="f181" fmla="val 357"/>
                  <a:gd name="f182" fmla="val 947"/>
                  <a:gd name="f183" fmla="val 378"/>
                  <a:gd name="f184" fmla="val 970"/>
                  <a:gd name="f185" fmla="val 403"/>
                  <a:gd name="f186" fmla="val 992"/>
                  <a:gd name="f187" fmla="val 1019"/>
                  <a:gd name="f188" fmla="val 475"/>
                  <a:gd name="f189" fmla="val 1046"/>
                  <a:gd name="f190" fmla="val 524"/>
                  <a:gd name="f191" fmla="val 583"/>
                  <a:gd name="f192" fmla="val 1105"/>
                  <a:gd name="f193" fmla="val 1137"/>
                  <a:gd name="f194" fmla="val 646"/>
                  <a:gd name="f195" fmla="val 1150"/>
                  <a:gd name="f196" fmla="val 1169"/>
                  <a:gd name="f197" fmla="val 1181"/>
                  <a:gd name="f198" fmla="val 1188"/>
                  <a:gd name="f199" fmla="val 579"/>
                  <a:gd name="f200" fmla="val 1192"/>
                  <a:gd name="f201" fmla="val 574"/>
                  <a:gd name="f202" fmla="val 1190"/>
                  <a:gd name="f203" fmla="val 560"/>
                  <a:gd name="f204" fmla="val 541"/>
                  <a:gd name="f205" fmla="val 517"/>
                  <a:gd name="f206" fmla="val 1175"/>
                  <a:gd name="f207" fmla="val 488"/>
                  <a:gd name="f208" fmla="val 1164"/>
                  <a:gd name="f209" fmla="val 1156"/>
                  <a:gd name="f210" fmla="val 414"/>
                  <a:gd name="f211" fmla="val 1141"/>
                  <a:gd name="f212" fmla="val 376"/>
                  <a:gd name="f213" fmla="val 1129"/>
                  <a:gd name="f214" fmla="val 332"/>
                  <a:gd name="f215" fmla="val 290"/>
                  <a:gd name="f216" fmla="val 1097"/>
                  <a:gd name="f217" fmla="val 1078"/>
                  <a:gd name="f218" fmla="val 209"/>
                  <a:gd name="f219" fmla="val 1059"/>
                  <a:gd name="f220" fmla="val 169"/>
                  <a:gd name="f221" fmla="val 1038"/>
                  <a:gd name="f222" fmla="val 133"/>
                  <a:gd name="f223" fmla="val 1017"/>
                  <a:gd name="f224" fmla="val 100"/>
                  <a:gd name="f225" fmla="val 996"/>
                  <a:gd name="f226" fmla="val 74"/>
                  <a:gd name="f227" fmla="val 973"/>
                  <a:gd name="f228" fmla="val 966"/>
                  <a:gd name="f229" fmla="val 79"/>
                  <a:gd name="f230" fmla="val 951"/>
                  <a:gd name="f231" fmla="val 85"/>
                  <a:gd name="f232" fmla="val 924"/>
                  <a:gd name="f233" fmla="val 97"/>
                  <a:gd name="f234" fmla="val 112"/>
                  <a:gd name="f235" fmla="val 848"/>
                  <a:gd name="f236" fmla="val 131"/>
                  <a:gd name="f237" fmla="val 156"/>
                  <a:gd name="f238" fmla="val 188"/>
                  <a:gd name="f239" fmla="val 224"/>
                  <a:gd name="f240" fmla="val 620"/>
                  <a:gd name="f241" fmla="val 268"/>
                  <a:gd name="f242" fmla="val 315"/>
                  <a:gd name="f243" fmla="val 477"/>
                  <a:gd name="f244" fmla="val 405"/>
                  <a:gd name="f245" fmla="val 439"/>
                  <a:gd name="f246" fmla="val 331"/>
                  <a:gd name="f247" fmla="val 257"/>
                  <a:gd name="f248" fmla="val 181"/>
                  <a:gd name="f249" fmla="val 688"/>
                  <a:gd name="f250" fmla="val 285"/>
                  <a:gd name="f251" fmla="val 815"/>
                  <a:gd name="f252" fmla="val 302"/>
                  <a:gd name="f253" fmla="val 466"/>
                  <a:gd name="f254" fmla="val 1079"/>
                  <a:gd name="f255" fmla="val 874"/>
                  <a:gd name="f256" fmla="val 436"/>
                  <a:gd name="f257" fmla="val 228"/>
                  <a:gd name="f258" fmla="val 223"/>
                  <a:gd name="f259" fmla="+- 0 0 -90"/>
                  <a:gd name="f260" fmla="*/ f3 1 1098"/>
                  <a:gd name="f261" fmla="*/ f4 1 1268"/>
                  <a:gd name="f262" fmla="+- f7 0 f5"/>
                  <a:gd name="f263" fmla="+- f6 0 f5"/>
                  <a:gd name="f264" fmla="*/ f259 f0 1"/>
                  <a:gd name="f265" fmla="*/ f263 1 1098"/>
                  <a:gd name="f266" fmla="*/ f262 1 1268"/>
                  <a:gd name="f267" fmla="*/ 42 f263 1"/>
                  <a:gd name="f268" fmla="*/ 1 f262 1"/>
                  <a:gd name="f269" fmla="*/ 35 f263 1"/>
                  <a:gd name="f270" fmla="*/ 7 f262 1"/>
                  <a:gd name="f271" fmla="*/ 24 f263 1"/>
                  <a:gd name="f272" fmla="*/ 18 f262 1"/>
                  <a:gd name="f273" fmla="*/ 12 f263 1"/>
                  <a:gd name="f274" fmla="*/ 31 f262 1"/>
                  <a:gd name="f275" fmla="*/ 3 f263 1"/>
                  <a:gd name="f276" fmla="*/ 49 f262 1"/>
                  <a:gd name="f277" fmla="*/ 1 f263 1"/>
                  <a:gd name="f278" fmla="*/ 62 f262 1"/>
                  <a:gd name="f279" fmla="*/ 65 f262 1"/>
                  <a:gd name="f280" fmla="*/ 8 f263 1"/>
                  <a:gd name="f281" fmla="*/ 69 f262 1"/>
                  <a:gd name="f282" fmla="*/ 15 f263 1"/>
                  <a:gd name="f283" fmla="*/ 73 f262 1"/>
                  <a:gd name="f284" fmla="*/ 25 f263 1"/>
                  <a:gd name="f285" fmla="*/ 77 f262 1"/>
                  <a:gd name="f286" fmla="*/ 38 f263 1"/>
                  <a:gd name="f287" fmla="*/ 79 f262 1"/>
                  <a:gd name="f288" fmla="*/ 39 f263 1"/>
                  <a:gd name="f289" fmla="*/ 41 f263 1"/>
                  <a:gd name="f290" fmla="*/ 78 f262 1"/>
                  <a:gd name="f291" fmla="*/ 43 f263 1"/>
                  <a:gd name="f292" fmla="*/ 75 f262 1"/>
                  <a:gd name="f293" fmla="*/ 46 f263 1"/>
                  <a:gd name="f294" fmla="*/ 72 f262 1"/>
                  <a:gd name="f295" fmla="*/ 48 f263 1"/>
                  <a:gd name="f296" fmla="*/ 44 f263 1"/>
                  <a:gd name="f297" fmla="*/ 68 f262 1"/>
                  <a:gd name="f298" fmla="*/ 31 f263 1"/>
                  <a:gd name="f299" fmla="*/ 61 f262 1"/>
                  <a:gd name="f300" fmla="*/ 27 f263 1"/>
                  <a:gd name="f301" fmla="*/ 57 f262 1"/>
                  <a:gd name="f302" fmla="*/ 26 f263 1"/>
                  <a:gd name="f303" fmla="*/ 53 f262 1"/>
                  <a:gd name="f304" fmla="*/ 51 f262 1"/>
                  <a:gd name="f305" fmla="*/ 29 f263 1"/>
                  <a:gd name="f306" fmla="*/ 45 f262 1"/>
                  <a:gd name="f307" fmla="*/ 42 f262 1"/>
                  <a:gd name="f308" fmla="*/ 39 f262 1"/>
                  <a:gd name="f309" fmla="*/ 40 f263 1"/>
                  <a:gd name="f310" fmla="*/ 30 f262 1"/>
                  <a:gd name="f311" fmla="*/ 34 f262 1"/>
                  <a:gd name="f312" fmla="*/ 33 f263 1"/>
                  <a:gd name="f313" fmla="*/ 38 f262 1"/>
                  <a:gd name="f314" fmla="*/ 47 f262 1"/>
                  <a:gd name="f315" fmla="*/ 21 f263 1"/>
                  <a:gd name="f316" fmla="*/ 52 f262 1"/>
                  <a:gd name="f317" fmla="*/ 55 f262 1"/>
                  <a:gd name="f318" fmla="*/ 23 f263 1"/>
                  <a:gd name="f319" fmla="*/ 59 f262 1"/>
                  <a:gd name="f320" fmla="*/ 28 f263 1"/>
                  <a:gd name="f321" fmla="*/ 63 f262 1"/>
                  <a:gd name="f322" fmla="*/ 37 f263 1"/>
                  <a:gd name="f323" fmla="*/ 70 f262 1"/>
                  <a:gd name="f324" fmla="*/ 74 f262 1"/>
                  <a:gd name="f325" fmla="*/ 34 f263 1"/>
                  <a:gd name="f326" fmla="*/ 14 f263 1"/>
                  <a:gd name="f327" fmla="*/ 67 f262 1"/>
                  <a:gd name="f328" fmla="*/ 7 f263 1"/>
                  <a:gd name="f329" fmla="*/ 5 f263 1"/>
                  <a:gd name="f330" fmla="*/ 20 f263 1"/>
                  <a:gd name="f331" fmla="*/ 29 f262 1"/>
                  <a:gd name="f332" fmla="*/ 17 f262 1"/>
                  <a:gd name="f333" fmla="*/ 68 f263 1"/>
                  <a:gd name="f334" fmla="*/ 46 f262 1"/>
                  <a:gd name="f335" fmla="*/ 55 f263 1"/>
                  <a:gd name="f336" fmla="*/ 14 f262 1"/>
                  <a:gd name="f337" fmla="*/ 0 f262 1"/>
                  <a:gd name="f338" fmla="*/ 0 f263 1"/>
                  <a:gd name="f339" fmla="*/ 1098 f263 1"/>
                  <a:gd name="f340" fmla="*/ 1268 f262 1"/>
                  <a:gd name="f341" fmla="*/ f264 1 f2"/>
                  <a:gd name="f342" fmla="*/ f267 1 1098"/>
                  <a:gd name="f343" fmla="*/ f268 1 1268"/>
                  <a:gd name="f344" fmla="*/ f269 1 1098"/>
                  <a:gd name="f345" fmla="*/ f270 1 1268"/>
                  <a:gd name="f346" fmla="*/ f271 1 1098"/>
                  <a:gd name="f347" fmla="*/ f272 1 1268"/>
                  <a:gd name="f348" fmla="*/ f273 1 1098"/>
                  <a:gd name="f349" fmla="*/ f274 1 1268"/>
                  <a:gd name="f350" fmla="*/ f275 1 1098"/>
                  <a:gd name="f351" fmla="*/ f276 1 1268"/>
                  <a:gd name="f352" fmla="*/ f277 1 1098"/>
                  <a:gd name="f353" fmla="*/ f278 1 1268"/>
                  <a:gd name="f354" fmla="*/ f279 1 1268"/>
                  <a:gd name="f355" fmla="*/ f280 1 1098"/>
                  <a:gd name="f356" fmla="*/ f281 1 1268"/>
                  <a:gd name="f357" fmla="*/ f282 1 1098"/>
                  <a:gd name="f358" fmla="*/ f283 1 1268"/>
                  <a:gd name="f359" fmla="*/ f284 1 1098"/>
                  <a:gd name="f360" fmla="*/ f285 1 1268"/>
                  <a:gd name="f361" fmla="*/ f286 1 1098"/>
                  <a:gd name="f362" fmla="*/ f287 1 1268"/>
                  <a:gd name="f363" fmla="*/ f288 1 1098"/>
                  <a:gd name="f364" fmla="*/ f289 1 1098"/>
                  <a:gd name="f365" fmla="*/ f290 1 1268"/>
                  <a:gd name="f366" fmla="*/ f291 1 1098"/>
                  <a:gd name="f367" fmla="*/ f292 1 1268"/>
                  <a:gd name="f368" fmla="*/ f293 1 1098"/>
                  <a:gd name="f369" fmla="*/ f294 1 1268"/>
                  <a:gd name="f370" fmla="*/ f295 1 1098"/>
                  <a:gd name="f371" fmla="*/ f296 1 1098"/>
                  <a:gd name="f372" fmla="*/ f297 1 1268"/>
                  <a:gd name="f373" fmla="*/ f298 1 1098"/>
                  <a:gd name="f374" fmla="*/ f299 1 1268"/>
                  <a:gd name="f375" fmla="*/ f300 1 1098"/>
                  <a:gd name="f376" fmla="*/ f301 1 1268"/>
                  <a:gd name="f377" fmla="*/ f302 1 1098"/>
                  <a:gd name="f378" fmla="*/ f303 1 1268"/>
                  <a:gd name="f379" fmla="*/ f304 1 1268"/>
                  <a:gd name="f380" fmla="*/ f305 1 1098"/>
                  <a:gd name="f381" fmla="*/ f306 1 1268"/>
                  <a:gd name="f382" fmla="*/ f307 1 1268"/>
                  <a:gd name="f383" fmla="*/ f308 1 1268"/>
                  <a:gd name="f384" fmla="*/ f309 1 1098"/>
                  <a:gd name="f385" fmla="*/ f310 1 1268"/>
                  <a:gd name="f386" fmla="*/ f311 1 1268"/>
                  <a:gd name="f387" fmla="*/ f312 1 1098"/>
                  <a:gd name="f388" fmla="*/ f313 1 1268"/>
                  <a:gd name="f389" fmla="*/ f314 1 1268"/>
                  <a:gd name="f390" fmla="*/ f315 1 1098"/>
                  <a:gd name="f391" fmla="*/ f316 1 1268"/>
                  <a:gd name="f392" fmla="*/ f317 1 1268"/>
                  <a:gd name="f393" fmla="*/ f318 1 1098"/>
                  <a:gd name="f394" fmla="*/ f319 1 1268"/>
                  <a:gd name="f395" fmla="*/ f320 1 1098"/>
                  <a:gd name="f396" fmla="*/ f321 1 1268"/>
                  <a:gd name="f397" fmla="*/ f322 1 1098"/>
                  <a:gd name="f398" fmla="*/ f323 1 1268"/>
                  <a:gd name="f399" fmla="*/ f324 1 1268"/>
                  <a:gd name="f400" fmla="*/ f325 1 1098"/>
                  <a:gd name="f401" fmla="*/ f326 1 1098"/>
                  <a:gd name="f402" fmla="*/ f327 1 1268"/>
                  <a:gd name="f403" fmla="*/ f328 1 1098"/>
                  <a:gd name="f404" fmla="*/ f329 1 1098"/>
                  <a:gd name="f405" fmla="*/ f330 1 1098"/>
                  <a:gd name="f406" fmla="*/ f331 1 1268"/>
                  <a:gd name="f407" fmla="*/ f332 1 1268"/>
                  <a:gd name="f408" fmla="*/ f333 1 1098"/>
                  <a:gd name="f409" fmla="*/ f334 1 1268"/>
                  <a:gd name="f410" fmla="*/ f335 1 1098"/>
                  <a:gd name="f411" fmla="*/ f336 1 1268"/>
                  <a:gd name="f412" fmla="*/ f337 1 1268"/>
                  <a:gd name="f413" fmla="*/ f338 1 1098"/>
                  <a:gd name="f414" fmla="*/ f339 1 1098"/>
                  <a:gd name="f415" fmla="*/ f340 1 1268"/>
                  <a:gd name="f416" fmla="+- f341 0 f1"/>
                  <a:gd name="f417" fmla="*/ f342 1 f265"/>
                  <a:gd name="f418" fmla="*/ f343 1 f266"/>
                  <a:gd name="f419" fmla="*/ f344 1 f265"/>
                  <a:gd name="f420" fmla="*/ f345 1 f266"/>
                  <a:gd name="f421" fmla="*/ f346 1 f265"/>
                  <a:gd name="f422" fmla="*/ f347 1 f266"/>
                  <a:gd name="f423" fmla="*/ f348 1 f265"/>
                  <a:gd name="f424" fmla="*/ f349 1 f266"/>
                  <a:gd name="f425" fmla="*/ f350 1 f265"/>
                  <a:gd name="f426" fmla="*/ f351 1 f266"/>
                  <a:gd name="f427" fmla="*/ f352 1 f265"/>
                  <a:gd name="f428" fmla="*/ f353 1 f266"/>
                  <a:gd name="f429" fmla="*/ f354 1 f266"/>
                  <a:gd name="f430" fmla="*/ f355 1 f265"/>
                  <a:gd name="f431" fmla="*/ f356 1 f266"/>
                  <a:gd name="f432" fmla="*/ f357 1 f265"/>
                  <a:gd name="f433" fmla="*/ f358 1 f266"/>
                  <a:gd name="f434" fmla="*/ f359 1 f265"/>
                  <a:gd name="f435" fmla="*/ f360 1 f266"/>
                  <a:gd name="f436" fmla="*/ f361 1 f265"/>
                  <a:gd name="f437" fmla="*/ f362 1 f266"/>
                  <a:gd name="f438" fmla="*/ f363 1 f265"/>
                  <a:gd name="f439" fmla="*/ f364 1 f265"/>
                  <a:gd name="f440" fmla="*/ f365 1 f266"/>
                  <a:gd name="f441" fmla="*/ f366 1 f265"/>
                  <a:gd name="f442" fmla="*/ f367 1 f266"/>
                  <a:gd name="f443" fmla="*/ f368 1 f265"/>
                  <a:gd name="f444" fmla="*/ f369 1 f266"/>
                  <a:gd name="f445" fmla="*/ f370 1 f265"/>
                  <a:gd name="f446" fmla="*/ f371 1 f265"/>
                  <a:gd name="f447" fmla="*/ f372 1 f266"/>
                  <a:gd name="f448" fmla="*/ f373 1 f265"/>
                  <a:gd name="f449" fmla="*/ f374 1 f266"/>
                  <a:gd name="f450" fmla="*/ f375 1 f265"/>
                  <a:gd name="f451" fmla="*/ f376 1 f266"/>
                  <a:gd name="f452" fmla="*/ f377 1 f265"/>
                  <a:gd name="f453" fmla="*/ f378 1 f266"/>
                  <a:gd name="f454" fmla="*/ f379 1 f266"/>
                  <a:gd name="f455" fmla="*/ f380 1 f265"/>
                  <a:gd name="f456" fmla="*/ f381 1 f266"/>
                  <a:gd name="f457" fmla="*/ f382 1 f266"/>
                  <a:gd name="f458" fmla="*/ f383 1 f266"/>
                  <a:gd name="f459" fmla="*/ f384 1 f265"/>
                  <a:gd name="f460" fmla="*/ f385 1 f266"/>
                  <a:gd name="f461" fmla="*/ f386 1 f266"/>
                  <a:gd name="f462" fmla="*/ f387 1 f265"/>
                  <a:gd name="f463" fmla="*/ f388 1 f266"/>
                  <a:gd name="f464" fmla="*/ f389 1 f266"/>
                  <a:gd name="f465" fmla="*/ f390 1 f265"/>
                  <a:gd name="f466" fmla="*/ f391 1 f266"/>
                  <a:gd name="f467" fmla="*/ f392 1 f266"/>
                  <a:gd name="f468" fmla="*/ f393 1 f265"/>
                  <a:gd name="f469" fmla="*/ f394 1 f266"/>
                  <a:gd name="f470" fmla="*/ f395 1 f265"/>
                  <a:gd name="f471" fmla="*/ f396 1 f266"/>
                  <a:gd name="f472" fmla="*/ f397 1 f265"/>
                  <a:gd name="f473" fmla="*/ f398 1 f266"/>
                  <a:gd name="f474" fmla="*/ f399 1 f266"/>
                  <a:gd name="f475" fmla="*/ f400 1 f265"/>
                  <a:gd name="f476" fmla="*/ f401 1 f265"/>
                  <a:gd name="f477" fmla="*/ f402 1 f266"/>
                  <a:gd name="f478" fmla="*/ f403 1 f265"/>
                  <a:gd name="f479" fmla="*/ f404 1 f265"/>
                  <a:gd name="f480" fmla="*/ f405 1 f265"/>
                  <a:gd name="f481" fmla="*/ f406 1 f266"/>
                  <a:gd name="f482" fmla="*/ f407 1 f266"/>
                  <a:gd name="f483" fmla="*/ f408 1 f265"/>
                  <a:gd name="f484" fmla="*/ f409 1 f266"/>
                  <a:gd name="f485" fmla="*/ f410 1 f265"/>
                  <a:gd name="f486" fmla="*/ f411 1 f266"/>
                  <a:gd name="f487" fmla="*/ f412 1 f266"/>
                  <a:gd name="f488" fmla="*/ f413 1 f265"/>
                  <a:gd name="f489" fmla="*/ f414 1 f265"/>
                  <a:gd name="f490" fmla="*/ f415 1 f266"/>
                  <a:gd name="f491" fmla="*/ f488 f260 1"/>
                  <a:gd name="f492" fmla="*/ f489 f260 1"/>
                  <a:gd name="f493" fmla="*/ f490 f261 1"/>
                  <a:gd name="f494" fmla="*/ f487 f261 1"/>
                  <a:gd name="f495" fmla="*/ f417 f260 1"/>
                  <a:gd name="f496" fmla="*/ f418 f261 1"/>
                  <a:gd name="f497" fmla="*/ f419 f260 1"/>
                  <a:gd name="f498" fmla="*/ f420 f261 1"/>
                  <a:gd name="f499" fmla="*/ f421 f260 1"/>
                  <a:gd name="f500" fmla="*/ f422 f261 1"/>
                  <a:gd name="f501" fmla="*/ f423 f260 1"/>
                  <a:gd name="f502" fmla="*/ f424 f261 1"/>
                  <a:gd name="f503" fmla="*/ f425 f260 1"/>
                  <a:gd name="f504" fmla="*/ f426 f261 1"/>
                  <a:gd name="f505" fmla="*/ f427 f260 1"/>
                  <a:gd name="f506" fmla="*/ f428 f261 1"/>
                  <a:gd name="f507" fmla="*/ f429 f261 1"/>
                  <a:gd name="f508" fmla="*/ f430 f260 1"/>
                  <a:gd name="f509" fmla="*/ f431 f261 1"/>
                  <a:gd name="f510" fmla="*/ f432 f260 1"/>
                  <a:gd name="f511" fmla="*/ f433 f261 1"/>
                  <a:gd name="f512" fmla="*/ f434 f260 1"/>
                  <a:gd name="f513" fmla="*/ f435 f261 1"/>
                  <a:gd name="f514" fmla="*/ f436 f260 1"/>
                  <a:gd name="f515" fmla="*/ f437 f261 1"/>
                  <a:gd name="f516" fmla="*/ f438 f260 1"/>
                  <a:gd name="f517" fmla="*/ f439 f260 1"/>
                  <a:gd name="f518" fmla="*/ f440 f261 1"/>
                  <a:gd name="f519" fmla="*/ f441 f260 1"/>
                  <a:gd name="f520" fmla="*/ f442 f261 1"/>
                  <a:gd name="f521" fmla="*/ f443 f260 1"/>
                  <a:gd name="f522" fmla="*/ f444 f261 1"/>
                  <a:gd name="f523" fmla="*/ f445 f260 1"/>
                  <a:gd name="f524" fmla="*/ f446 f260 1"/>
                  <a:gd name="f525" fmla="*/ f447 f261 1"/>
                  <a:gd name="f526" fmla="*/ f448 f260 1"/>
                  <a:gd name="f527" fmla="*/ f449 f261 1"/>
                  <a:gd name="f528" fmla="*/ f450 f260 1"/>
                  <a:gd name="f529" fmla="*/ f451 f261 1"/>
                  <a:gd name="f530" fmla="*/ f452 f260 1"/>
                  <a:gd name="f531" fmla="*/ f453 f261 1"/>
                  <a:gd name="f532" fmla="*/ f454 f261 1"/>
                  <a:gd name="f533" fmla="*/ f455 f260 1"/>
                  <a:gd name="f534" fmla="*/ f456 f261 1"/>
                  <a:gd name="f535" fmla="*/ f457 f261 1"/>
                  <a:gd name="f536" fmla="*/ f458 f261 1"/>
                  <a:gd name="f537" fmla="*/ f459 f260 1"/>
                  <a:gd name="f538" fmla="*/ f460 f261 1"/>
                  <a:gd name="f539" fmla="*/ f461 f261 1"/>
                  <a:gd name="f540" fmla="*/ f462 f260 1"/>
                  <a:gd name="f541" fmla="*/ f463 f261 1"/>
                  <a:gd name="f542" fmla="*/ f464 f261 1"/>
                  <a:gd name="f543" fmla="*/ f465 f260 1"/>
                  <a:gd name="f544" fmla="*/ f466 f261 1"/>
                  <a:gd name="f545" fmla="*/ f467 f261 1"/>
                  <a:gd name="f546" fmla="*/ f468 f260 1"/>
                  <a:gd name="f547" fmla="*/ f469 f261 1"/>
                  <a:gd name="f548" fmla="*/ f470 f260 1"/>
                  <a:gd name="f549" fmla="*/ f471 f261 1"/>
                  <a:gd name="f550" fmla="*/ f472 f260 1"/>
                  <a:gd name="f551" fmla="*/ f473 f261 1"/>
                  <a:gd name="f552" fmla="*/ f474 f261 1"/>
                  <a:gd name="f553" fmla="*/ f475 f260 1"/>
                  <a:gd name="f554" fmla="*/ f476 f260 1"/>
                  <a:gd name="f555" fmla="*/ f477 f261 1"/>
                  <a:gd name="f556" fmla="*/ f478 f260 1"/>
                  <a:gd name="f557" fmla="*/ f479 f260 1"/>
                  <a:gd name="f558" fmla="*/ f480 f260 1"/>
                  <a:gd name="f559" fmla="*/ f481 f261 1"/>
                  <a:gd name="f560" fmla="*/ f482 f261 1"/>
                  <a:gd name="f561" fmla="*/ f483 f260 1"/>
                  <a:gd name="f562" fmla="*/ f484 f261 1"/>
                  <a:gd name="f563" fmla="*/ f485 f260 1"/>
                  <a:gd name="f564" fmla="*/ f486 f261 1"/>
                </a:gdLst>
                <a:ahLst/>
                <a:cxnLst>
                  <a:cxn ang="3cd4">
                    <a:pos x="hc" y="t"/>
                  </a:cxn>
                  <a:cxn ang="0">
                    <a:pos x="r" y="vc"/>
                  </a:cxn>
                  <a:cxn ang="cd4">
                    <a:pos x="hc" y="b"/>
                  </a:cxn>
                  <a:cxn ang="cd2">
                    <a:pos x="l" y="vc"/>
                  </a:cxn>
                  <a:cxn ang="f416">
                    <a:pos x="f495" y="f496"/>
                  </a:cxn>
                  <a:cxn ang="f416">
                    <a:pos x="f497" y="f498"/>
                  </a:cxn>
                  <a:cxn ang="f416">
                    <a:pos x="f499" y="f500"/>
                  </a:cxn>
                  <a:cxn ang="f416">
                    <a:pos x="f501" y="f502"/>
                  </a:cxn>
                  <a:cxn ang="f416">
                    <a:pos x="f503" y="f504"/>
                  </a:cxn>
                  <a:cxn ang="f416">
                    <a:pos x="f505" y="f506"/>
                  </a:cxn>
                  <a:cxn ang="f416">
                    <a:pos x="f503" y="f507"/>
                  </a:cxn>
                  <a:cxn ang="f416">
                    <a:pos x="f508" y="f509"/>
                  </a:cxn>
                  <a:cxn ang="f416">
                    <a:pos x="f510" y="f511"/>
                  </a:cxn>
                  <a:cxn ang="f416">
                    <a:pos x="f512" y="f513"/>
                  </a:cxn>
                  <a:cxn ang="f416">
                    <a:pos x="f514" y="f515"/>
                  </a:cxn>
                  <a:cxn ang="f416">
                    <a:pos x="f516" y="f515"/>
                  </a:cxn>
                  <a:cxn ang="f416">
                    <a:pos x="f517" y="f518"/>
                  </a:cxn>
                  <a:cxn ang="f416">
                    <a:pos x="f519" y="f520"/>
                  </a:cxn>
                  <a:cxn ang="f416">
                    <a:pos x="f521" y="f522"/>
                  </a:cxn>
                  <a:cxn ang="f416">
                    <a:pos x="f523" y="f509"/>
                  </a:cxn>
                  <a:cxn ang="f416">
                    <a:pos x="f524" y="f525"/>
                  </a:cxn>
                  <a:cxn ang="f416">
                    <a:pos x="f514" y="f507"/>
                  </a:cxn>
                  <a:cxn ang="f416">
                    <a:pos x="f526" y="f527"/>
                  </a:cxn>
                  <a:cxn ang="f416">
                    <a:pos x="f528" y="f529"/>
                  </a:cxn>
                  <a:cxn ang="f416">
                    <a:pos x="f530" y="f531"/>
                  </a:cxn>
                  <a:cxn ang="f416">
                    <a:pos x="f528" y="f532"/>
                  </a:cxn>
                  <a:cxn ang="f416">
                    <a:pos x="f533" y="f504"/>
                  </a:cxn>
                  <a:cxn ang="f416">
                    <a:pos x="f526" y="f534"/>
                  </a:cxn>
                  <a:cxn ang="f416">
                    <a:pos x="f497" y="f535"/>
                  </a:cxn>
                  <a:cxn ang="f416">
                    <a:pos x="f516" y="f536"/>
                  </a:cxn>
                  <a:cxn ang="f416">
                    <a:pos x="f537" y="f538"/>
                  </a:cxn>
                  <a:cxn ang="f416">
                    <a:pos x="f514" y="f539"/>
                  </a:cxn>
                  <a:cxn ang="f416">
                    <a:pos x="f540" y="f541"/>
                  </a:cxn>
                  <a:cxn ang="f416">
                    <a:pos x="f533" y="f535"/>
                  </a:cxn>
                  <a:cxn ang="f416">
                    <a:pos x="f499" y="f542"/>
                  </a:cxn>
                  <a:cxn ang="f416">
                    <a:pos x="f543" y="f544"/>
                  </a:cxn>
                  <a:cxn ang="f416">
                    <a:pos x="f543" y="f531"/>
                  </a:cxn>
                  <a:cxn ang="f416">
                    <a:pos x="f543" y="f545"/>
                  </a:cxn>
                  <a:cxn ang="f416">
                    <a:pos x="f546" y="f547"/>
                  </a:cxn>
                  <a:cxn ang="f416">
                    <a:pos x="f548" y="f549"/>
                  </a:cxn>
                  <a:cxn ang="f416">
                    <a:pos x="f550" y="f551"/>
                  </a:cxn>
                  <a:cxn ang="f416">
                    <a:pos x="f517" y="f522"/>
                  </a:cxn>
                  <a:cxn ang="f416">
                    <a:pos x="f516" y="f552"/>
                  </a:cxn>
                  <a:cxn ang="f416">
                    <a:pos x="f550" y="f520"/>
                  </a:cxn>
                  <a:cxn ang="f416">
                    <a:pos x="f553" y="f552"/>
                  </a:cxn>
                  <a:cxn ang="f416">
                    <a:pos x="f533" y="f511"/>
                  </a:cxn>
                  <a:cxn ang="f416">
                    <a:pos x="f543" y="f551"/>
                  </a:cxn>
                  <a:cxn ang="f416">
                    <a:pos x="f554" y="f555"/>
                  </a:cxn>
                  <a:cxn ang="f416">
                    <a:pos x="f556" y="f506"/>
                  </a:cxn>
                  <a:cxn ang="f416">
                    <a:pos x="f557" y="f547"/>
                  </a:cxn>
                  <a:cxn ang="f416">
                    <a:pos x="f556" y="f531"/>
                  </a:cxn>
                  <a:cxn ang="f416">
                    <a:pos x="f501" y="f535"/>
                  </a:cxn>
                  <a:cxn ang="f416">
                    <a:pos x="f558" y="f559"/>
                  </a:cxn>
                  <a:cxn ang="f416">
                    <a:pos x="f540" y="f560"/>
                  </a:cxn>
                  <a:cxn ang="f416">
                    <a:pos x="f524" y="f500"/>
                  </a:cxn>
                  <a:cxn ang="f416">
                    <a:pos x="f561" y="f562"/>
                  </a:cxn>
                  <a:cxn ang="f416">
                    <a:pos x="f563" y="f564"/>
                  </a:cxn>
                  <a:cxn ang="f416">
                    <a:pos x="f524" y="f494"/>
                  </a:cxn>
                </a:cxnLst>
                <a:rect l="f491" t="f494" r="f492" b="f493"/>
                <a:pathLst>
                  <a:path w="1098" h="1268">
                    <a:moveTo>
                      <a:pt x="f8" y="f5"/>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12" y="f37"/>
                    </a:lnTo>
                    <a:lnTo>
                      <a:pt x="f5" y="f38"/>
                    </a:lnTo>
                    <a:lnTo>
                      <a:pt x="f39" y="f40"/>
                    </a:lnTo>
                    <a:lnTo>
                      <a:pt x="f41" y="f42"/>
                    </a:lnTo>
                    <a:lnTo>
                      <a:pt x="f43" y="f44"/>
                    </a:lnTo>
                    <a:lnTo>
                      <a:pt x="f45" y="f46"/>
                    </a:lnTo>
                    <a:lnTo>
                      <a:pt x="f47" y="f48"/>
                    </a:lnTo>
                    <a:lnTo>
                      <a:pt x="f33" y="f49"/>
                    </a:lnTo>
                    <a:lnTo>
                      <a:pt x="f50" y="f51"/>
                    </a:lnTo>
                    <a:lnTo>
                      <a:pt x="f52" y="f53"/>
                    </a:lnTo>
                    <a:lnTo>
                      <a:pt x="f54" y="f55"/>
                    </a:lnTo>
                    <a:lnTo>
                      <a:pt x="f56" y="f57"/>
                    </a:lnTo>
                    <a:lnTo>
                      <a:pt x="f58" y="f59"/>
                    </a:lnTo>
                    <a:lnTo>
                      <a:pt x="f26" y="f60"/>
                    </a:lnTo>
                    <a:lnTo>
                      <a:pt x="f61" y="f62"/>
                    </a:lnTo>
                    <a:lnTo>
                      <a:pt x="f63" y="f64"/>
                    </a:lnTo>
                    <a:lnTo>
                      <a:pt x="f65" y="f66"/>
                    </a:lnTo>
                    <a:lnTo>
                      <a:pt x="f67" y="f7"/>
                    </a:lnTo>
                    <a:lnTo>
                      <a:pt x="f68" y="f69"/>
                    </a:lnTo>
                    <a:lnTo>
                      <a:pt x="f70" y="f71"/>
                    </a:lnTo>
                    <a:lnTo>
                      <a:pt x="f72" y="f66"/>
                    </a:lnTo>
                    <a:lnTo>
                      <a:pt x="f73" y="f74"/>
                    </a:lnTo>
                    <a:lnTo>
                      <a:pt x="f13" y="f75"/>
                    </a:lnTo>
                    <a:lnTo>
                      <a:pt x="f76" y="f77"/>
                    </a:lnTo>
                    <a:lnTo>
                      <a:pt x="f78" y="f79"/>
                    </a:lnTo>
                    <a:lnTo>
                      <a:pt x="f80" y="f81"/>
                    </a:lnTo>
                    <a:lnTo>
                      <a:pt x="f82" y="f83"/>
                    </a:lnTo>
                    <a:lnTo>
                      <a:pt x="f84" y="f85"/>
                    </a:lnTo>
                    <a:lnTo>
                      <a:pt x="f86" y="f87"/>
                    </a:lnTo>
                    <a:lnTo>
                      <a:pt x="f88" y="f89"/>
                    </a:lnTo>
                    <a:lnTo>
                      <a:pt x="f90" y="f91"/>
                    </a:lnTo>
                    <a:lnTo>
                      <a:pt x="f92" y="f93"/>
                    </a:lnTo>
                    <a:lnTo>
                      <a:pt x="f94" y="f95"/>
                    </a:lnTo>
                    <a:lnTo>
                      <a:pt x="f90" y="f96"/>
                    </a:lnTo>
                    <a:lnTo>
                      <a:pt x="f97" y="f98"/>
                    </a:lnTo>
                    <a:lnTo>
                      <a:pt x="f99" y="f100"/>
                    </a:lnTo>
                    <a:lnTo>
                      <a:pt x="f11" y="f101"/>
                    </a:lnTo>
                    <a:lnTo>
                      <a:pt x="f102" y="f48"/>
                    </a:lnTo>
                    <a:lnTo>
                      <a:pt x="f103" y="f46"/>
                    </a:lnTo>
                    <a:lnTo>
                      <a:pt x="f104" y="f105"/>
                    </a:lnTo>
                    <a:lnTo>
                      <a:pt x="f65" y="f38"/>
                    </a:lnTo>
                    <a:lnTo>
                      <a:pt x="f106" y="f107"/>
                    </a:lnTo>
                    <a:lnTo>
                      <a:pt x="f108" y="f109"/>
                    </a:lnTo>
                    <a:lnTo>
                      <a:pt x="f110" y="f111"/>
                    </a:lnTo>
                    <a:lnTo>
                      <a:pt x="f112" y="f113"/>
                    </a:lnTo>
                    <a:lnTo>
                      <a:pt x="f114" y="f115"/>
                    </a:lnTo>
                    <a:lnTo>
                      <a:pt x="f116" y="f117"/>
                    </a:lnTo>
                    <a:lnTo>
                      <a:pt x="f118" y="f119"/>
                    </a:lnTo>
                    <a:lnTo>
                      <a:pt x="f28" y="f120"/>
                    </a:lnTo>
                    <a:lnTo>
                      <a:pt x="f112" y="f121"/>
                    </a:lnTo>
                    <a:lnTo>
                      <a:pt x="f122" y="f123"/>
                    </a:lnTo>
                    <a:lnTo>
                      <a:pt x="f124" y="f125"/>
                    </a:lnTo>
                    <a:lnTo>
                      <a:pt x="f126" y="f127"/>
                    </a:lnTo>
                    <a:lnTo>
                      <a:pt x="f128" y="f129"/>
                    </a:lnTo>
                    <a:lnTo>
                      <a:pt x="f130" y="f131"/>
                    </a:lnTo>
                    <a:lnTo>
                      <a:pt x="f132" y="f133"/>
                    </a:lnTo>
                    <a:lnTo>
                      <a:pt x="f106" y="f134"/>
                    </a:lnTo>
                    <a:lnTo>
                      <a:pt x="f135" y="f136"/>
                    </a:lnTo>
                    <a:lnTo>
                      <a:pt x="f65" y="f137"/>
                    </a:lnTo>
                    <a:lnTo>
                      <a:pt x="f138" y="f139"/>
                    </a:lnTo>
                    <a:lnTo>
                      <a:pt x="f140" y="f141"/>
                    </a:lnTo>
                    <a:lnTo>
                      <a:pt x="f32" y="f102"/>
                    </a:lnTo>
                    <a:lnTo>
                      <a:pt x="f142" y="f143"/>
                    </a:lnTo>
                    <a:lnTo>
                      <a:pt x="f144" y="f145"/>
                    </a:lnTo>
                    <a:lnTo>
                      <a:pt x="f146" y="f19"/>
                    </a:lnTo>
                    <a:lnTo>
                      <a:pt x="f147" y="f19"/>
                    </a:lnTo>
                    <a:lnTo>
                      <a:pt x="f72" y="f30"/>
                    </a:lnTo>
                    <a:lnTo>
                      <a:pt x="f68" y="f148"/>
                    </a:lnTo>
                    <a:lnTo>
                      <a:pt x="f149" y="f150"/>
                    </a:lnTo>
                    <a:lnTo>
                      <a:pt x="f151" y="f152"/>
                    </a:lnTo>
                    <a:lnTo>
                      <a:pt x="f153" y="f154"/>
                    </a:lnTo>
                    <a:lnTo>
                      <a:pt x="f155" y="f156"/>
                    </a:lnTo>
                    <a:lnTo>
                      <a:pt x="f157" y="f158"/>
                    </a:lnTo>
                    <a:lnTo>
                      <a:pt x="f159" y="f76"/>
                    </a:lnTo>
                    <a:lnTo>
                      <a:pt x="f128" y="f160"/>
                    </a:lnTo>
                    <a:lnTo>
                      <a:pt x="f161" y="f162"/>
                    </a:lnTo>
                    <a:lnTo>
                      <a:pt x="f163" y="f164"/>
                    </a:lnTo>
                    <a:lnTo>
                      <a:pt x="f165" y="f166"/>
                    </a:lnTo>
                    <a:lnTo>
                      <a:pt x="f167" y="f168"/>
                    </a:lnTo>
                    <a:lnTo>
                      <a:pt x="f169" y="f170"/>
                    </a:lnTo>
                    <a:lnTo>
                      <a:pt x="f171" y="f172"/>
                    </a:lnTo>
                    <a:lnTo>
                      <a:pt x="f173" y="f120"/>
                    </a:lnTo>
                    <a:lnTo>
                      <a:pt x="f174" y="f175"/>
                    </a:lnTo>
                    <a:lnTo>
                      <a:pt x="f174" y="f176"/>
                    </a:lnTo>
                    <a:lnTo>
                      <a:pt x="f174" y="f117"/>
                    </a:lnTo>
                    <a:lnTo>
                      <a:pt x="f173" y="f177"/>
                    </a:lnTo>
                    <a:lnTo>
                      <a:pt x="f178" y="f179"/>
                    </a:lnTo>
                    <a:lnTo>
                      <a:pt x="f169" y="f180"/>
                    </a:lnTo>
                    <a:lnTo>
                      <a:pt x="f181" y="f182"/>
                    </a:lnTo>
                    <a:lnTo>
                      <a:pt x="f183" y="f184"/>
                    </a:lnTo>
                    <a:lnTo>
                      <a:pt x="f185" y="f186"/>
                    </a:lnTo>
                    <a:lnTo>
                      <a:pt x="f124" y="f187"/>
                    </a:lnTo>
                    <a:lnTo>
                      <a:pt x="f188" y="f189"/>
                    </a:lnTo>
                    <a:lnTo>
                      <a:pt x="f190" y="f100"/>
                    </a:lnTo>
                    <a:lnTo>
                      <a:pt x="f191" y="f192"/>
                    </a:lnTo>
                    <a:lnTo>
                      <a:pt x="f141" y="f55"/>
                    </a:lnTo>
                    <a:lnTo>
                      <a:pt x="f76" y="f193"/>
                    </a:lnTo>
                    <a:lnTo>
                      <a:pt x="f194" y="f89"/>
                    </a:lnTo>
                    <a:lnTo>
                      <a:pt x="f13" y="f195"/>
                    </a:lnTo>
                    <a:lnTo>
                      <a:pt x="f146" y="f87"/>
                    </a:lnTo>
                    <a:lnTo>
                      <a:pt x="f72" y="f196"/>
                    </a:lnTo>
                    <a:lnTo>
                      <a:pt x="f68" y="f197"/>
                    </a:lnTo>
                    <a:lnTo>
                      <a:pt x="f149" y="f198"/>
                    </a:lnTo>
                    <a:lnTo>
                      <a:pt x="f199" y="f200"/>
                    </a:lnTo>
                    <a:lnTo>
                      <a:pt x="f201" y="f202"/>
                    </a:lnTo>
                    <a:lnTo>
                      <a:pt x="f203" y="f198"/>
                    </a:lnTo>
                    <a:lnTo>
                      <a:pt x="f204" y="f85"/>
                    </a:lnTo>
                    <a:lnTo>
                      <a:pt x="f205" y="f206"/>
                    </a:lnTo>
                    <a:lnTo>
                      <a:pt x="f207" y="f208"/>
                    </a:lnTo>
                    <a:lnTo>
                      <a:pt x="f128" y="f209"/>
                    </a:lnTo>
                    <a:lnTo>
                      <a:pt x="f210" y="f211"/>
                    </a:lnTo>
                    <a:lnTo>
                      <a:pt x="f212" y="f213"/>
                    </a:lnTo>
                    <a:lnTo>
                      <a:pt x="f214" y="f53"/>
                    </a:lnTo>
                    <a:lnTo>
                      <a:pt x="f215" y="f216"/>
                    </a:lnTo>
                    <a:lnTo>
                      <a:pt x="f27" y="f217"/>
                    </a:lnTo>
                    <a:lnTo>
                      <a:pt x="f218" y="f219"/>
                    </a:lnTo>
                    <a:lnTo>
                      <a:pt x="f220" y="f221"/>
                    </a:lnTo>
                    <a:lnTo>
                      <a:pt x="f222" y="f223"/>
                    </a:lnTo>
                    <a:lnTo>
                      <a:pt x="f224" y="f225"/>
                    </a:lnTo>
                    <a:lnTo>
                      <a:pt x="f226" y="f227"/>
                    </a:lnTo>
                    <a:lnTo>
                      <a:pt x="f226" y="f228"/>
                    </a:lnTo>
                    <a:lnTo>
                      <a:pt x="f229" y="f230"/>
                    </a:lnTo>
                    <a:lnTo>
                      <a:pt x="f231" y="f232"/>
                    </a:lnTo>
                    <a:lnTo>
                      <a:pt x="f233" y="f37"/>
                    </a:lnTo>
                    <a:lnTo>
                      <a:pt x="f234" y="f235"/>
                    </a:lnTo>
                    <a:lnTo>
                      <a:pt x="f236" y="f127"/>
                    </a:lnTo>
                    <a:lnTo>
                      <a:pt x="f237" y="f90"/>
                    </a:lnTo>
                    <a:lnTo>
                      <a:pt x="f238" y="f34"/>
                    </a:lnTo>
                    <a:lnTo>
                      <a:pt x="f239" y="f240"/>
                    </a:lnTo>
                    <a:lnTo>
                      <a:pt x="f241" y="f152"/>
                    </a:lnTo>
                    <a:lnTo>
                      <a:pt x="f242" y="f243"/>
                    </a:lnTo>
                    <a:lnTo>
                      <a:pt x="f23" y="f244"/>
                    </a:lnTo>
                    <a:lnTo>
                      <a:pt x="f245" y="f246"/>
                    </a:lnTo>
                    <a:lnTo>
                      <a:pt x="f135" y="f247"/>
                    </a:lnTo>
                    <a:lnTo>
                      <a:pt x="f156" y="f248"/>
                    </a:lnTo>
                    <a:lnTo>
                      <a:pt x="f249" y="f18"/>
                    </a:lnTo>
                    <a:lnTo>
                      <a:pt x="f249" y="f250"/>
                    </a:lnTo>
                    <a:lnTo>
                      <a:pt x="f251" y="f252"/>
                    </a:lnTo>
                    <a:lnTo>
                      <a:pt x="f251" y="f253"/>
                    </a:lnTo>
                    <a:lnTo>
                      <a:pt x="f254" y="f90"/>
                    </a:lnTo>
                    <a:lnTo>
                      <a:pt x="f6" y="f9"/>
                    </a:lnTo>
                    <a:lnTo>
                      <a:pt x="f255" y="f256"/>
                    </a:lnTo>
                    <a:lnTo>
                      <a:pt x="f255" y="f257"/>
                    </a:lnTo>
                    <a:lnTo>
                      <a:pt x="f92" y="f258"/>
                    </a:lnTo>
                    <a:lnTo>
                      <a:pt x="f8" y="f5"/>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8" name="Freeform 24"/>
              <p:cNvSpPr/>
              <p:nvPr/>
            </p:nvSpPr>
            <p:spPr>
              <a:xfrm flipH="1">
                <a:off x="8297850" y="4468873"/>
                <a:ext cx="239298" cy="398815"/>
              </a:xfrm>
              <a:custGeom>
                <a:avLst/>
                <a:gdLst>
                  <a:gd name="f0" fmla="val 10800000"/>
                  <a:gd name="f1" fmla="val 5400000"/>
                  <a:gd name="f2" fmla="val 180"/>
                  <a:gd name="f3" fmla="val w"/>
                  <a:gd name="f4" fmla="val h"/>
                  <a:gd name="f5" fmla="val 0"/>
                  <a:gd name="f6" fmla="val 1165"/>
                  <a:gd name="f7" fmla="val 1574"/>
                  <a:gd name="f8" fmla="val 315"/>
                  <a:gd name="f9" fmla="val 2"/>
                  <a:gd name="f10" fmla="val 317"/>
                  <a:gd name="f11" fmla="val 12"/>
                  <a:gd name="f12" fmla="val 25"/>
                  <a:gd name="f13" fmla="val 325"/>
                  <a:gd name="f14" fmla="val 48"/>
                  <a:gd name="f15" fmla="val 330"/>
                  <a:gd name="f16" fmla="val 73"/>
                  <a:gd name="f17" fmla="val 338"/>
                  <a:gd name="f18" fmla="val 101"/>
                  <a:gd name="f19" fmla="val 349"/>
                  <a:gd name="f20" fmla="val 135"/>
                  <a:gd name="f21" fmla="val 365"/>
                  <a:gd name="f22" fmla="val 172"/>
                  <a:gd name="f23" fmla="val 380"/>
                  <a:gd name="f24" fmla="val 211"/>
                  <a:gd name="f25" fmla="val 397"/>
                  <a:gd name="f26" fmla="val 253"/>
                  <a:gd name="f27" fmla="val 418"/>
                  <a:gd name="f28" fmla="val 295"/>
                  <a:gd name="f29" fmla="val 443"/>
                  <a:gd name="f30" fmla="val 343"/>
                  <a:gd name="f31" fmla="val 469"/>
                  <a:gd name="f32" fmla="val 388"/>
                  <a:gd name="f33" fmla="val 503"/>
                  <a:gd name="f34" fmla="val 438"/>
                  <a:gd name="f35" fmla="val 538"/>
                  <a:gd name="f36" fmla="val 485"/>
                  <a:gd name="f37" fmla="val 576"/>
                  <a:gd name="f38" fmla="val 533"/>
                  <a:gd name="f39" fmla="val 570"/>
                  <a:gd name="f40" fmla="val 555"/>
                  <a:gd name="f41" fmla="val 532"/>
                  <a:gd name="f42" fmla="val 546"/>
                  <a:gd name="f43" fmla="val 557"/>
                  <a:gd name="f44" fmla="val 573"/>
                  <a:gd name="f45" fmla="val 429"/>
                  <a:gd name="f46" fmla="val 592"/>
                  <a:gd name="f47" fmla="val 386"/>
                  <a:gd name="f48" fmla="val 616"/>
                  <a:gd name="f49" fmla="val 340"/>
                  <a:gd name="f50" fmla="val 649"/>
                  <a:gd name="f51" fmla="val 291"/>
                  <a:gd name="f52" fmla="val 685"/>
                  <a:gd name="f53" fmla="val 241"/>
                  <a:gd name="f54" fmla="val 732"/>
                  <a:gd name="f55" fmla="val 194"/>
                  <a:gd name="f56" fmla="val 782"/>
                  <a:gd name="f57" fmla="val 148"/>
                  <a:gd name="f58" fmla="val 843"/>
                  <a:gd name="f59" fmla="val 102"/>
                  <a:gd name="f60" fmla="val 909"/>
                  <a:gd name="f61" fmla="val 64"/>
                  <a:gd name="f62" fmla="val 985"/>
                  <a:gd name="f63" fmla="val 28"/>
                  <a:gd name="f64" fmla="val 1071"/>
                  <a:gd name="f65" fmla="val 1168"/>
                  <a:gd name="f66" fmla="val 176"/>
                  <a:gd name="f67" fmla="val 188"/>
                  <a:gd name="f68" fmla="val 1323"/>
                  <a:gd name="f69" fmla="val 192"/>
                  <a:gd name="f70" fmla="val 1320"/>
                  <a:gd name="f71" fmla="val 201"/>
                  <a:gd name="f72" fmla="val 1306"/>
                  <a:gd name="f73" fmla="val 218"/>
                  <a:gd name="f74" fmla="val 1287"/>
                  <a:gd name="f75" fmla="val 243"/>
                  <a:gd name="f76" fmla="val 1263"/>
                  <a:gd name="f77" fmla="val 273"/>
                  <a:gd name="f78" fmla="val 1232"/>
                  <a:gd name="f79" fmla="val 313"/>
                  <a:gd name="f80" fmla="val 1198"/>
                  <a:gd name="f81" fmla="val 359"/>
                  <a:gd name="f82" fmla="val 1162"/>
                  <a:gd name="f83" fmla="val 414"/>
                  <a:gd name="f84" fmla="val 1124"/>
                  <a:gd name="f85" fmla="val 475"/>
                  <a:gd name="f86" fmla="val 1082"/>
                  <a:gd name="f87" fmla="val 543"/>
                  <a:gd name="f88" fmla="val 1044"/>
                  <a:gd name="f89" fmla="val 619"/>
                  <a:gd name="f90" fmla="val 1004"/>
                  <a:gd name="f91" fmla="val 705"/>
                  <a:gd name="f92" fmla="val 970"/>
                  <a:gd name="f93" fmla="val 794"/>
                  <a:gd name="f94" fmla="val 934"/>
                  <a:gd name="f95" fmla="val 895"/>
                  <a:gd name="f96" fmla="val 907"/>
                  <a:gd name="f97" fmla="val 1003"/>
                  <a:gd name="f98" fmla="val 882"/>
                  <a:gd name="f99" fmla="val 1119"/>
                  <a:gd name="f100" fmla="val 865"/>
                  <a:gd name="f101" fmla="val 862"/>
                  <a:gd name="f102" fmla="val 1123"/>
                  <a:gd name="f103" fmla="val 850"/>
                  <a:gd name="f104" fmla="val 1127"/>
                  <a:gd name="f105" fmla="val 833"/>
                  <a:gd name="f106" fmla="val 1134"/>
                  <a:gd name="f107" fmla="val 812"/>
                  <a:gd name="f108" fmla="val 1140"/>
                  <a:gd name="f109" fmla="val 1148"/>
                  <a:gd name="f110" fmla="val 747"/>
                  <a:gd name="f111" fmla="val 1155"/>
                  <a:gd name="f112" fmla="val 706"/>
                  <a:gd name="f113" fmla="val 1161"/>
                  <a:gd name="f114" fmla="val 658"/>
                  <a:gd name="f115" fmla="val 1163"/>
                  <a:gd name="f116" fmla="val 603"/>
                  <a:gd name="f117" fmla="val 481"/>
                  <a:gd name="f118" fmla="val 1159"/>
                  <a:gd name="f119" fmla="val 413"/>
                  <a:gd name="f120" fmla="val 1150"/>
                  <a:gd name="f121" fmla="val 337"/>
                  <a:gd name="f122" fmla="val 1136"/>
                  <a:gd name="f123" fmla="val 257"/>
                  <a:gd name="f124" fmla="val 1117"/>
                  <a:gd name="f125" fmla="val 173"/>
                  <a:gd name="f126" fmla="val 1095"/>
                  <a:gd name="f127" fmla="val 86"/>
                  <a:gd name="f128" fmla="val 1043"/>
                  <a:gd name="f129" fmla="val 109"/>
                  <a:gd name="f130" fmla="val 113"/>
                  <a:gd name="f131" fmla="val 1049"/>
                  <a:gd name="f132" fmla="val 128"/>
                  <a:gd name="f133" fmla="val 1053"/>
                  <a:gd name="f134" fmla="val 153"/>
                  <a:gd name="f135" fmla="val 1062"/>
                  <a:gd name="f136" fmla="val 185"/>
                  <a:gd name="f137" fmla="val 1070"/>
                  <a:gd name="f138" fmla="val 223"/>
                  <a:gd name="f139" fmla="val 1079"/>
                  <a:gd name="f140" fmla="val 267"/>
                  <a:gd name="f141" fmla="val 1085"/>
                  <a:gd name="f142" fmla="val 316"/>
                  <a:gd name="f143" fmla="val 371"/>
                  <a:gd name="f144" fmla="val 1098"/>
                  <a:gd name="f145" fmla="val 424"/>
                  <a:gd name="f146" fmla="val 1106"/>
                  <a:gd name="f147" fmla="val 1108"/>
                  <a:gd name="f148" fmla="val 595"/>
                  <a:gd name="f149" fmla="val 1104"/>
                  <a:gd name="f150" fmla="val 704"/>
                  <a:gd name="f151" fmla="val 753"/>
                  <a:gd name="f152" fmla="val 1072"/>
                  <a:gd name="f153" fmla="val 797"/>
                  <a:gd name="f154" fmla="val 1064"/>
                  <a:gd name="f155" fmla="val 799"/>
                  <a:gd name="f156" fmla="val 1013"/>
                  <a:gd name="f157" fmla="val 803"/>
                  <a:gd name="f158" fmla="val 973"/>
                  <a:gd name="f159" fmla="val 810"/>
                  <a:gd name="f160" fmla="val 922"/>
                  <a:gd name="f161" fmla="val 820"/>
                  <a:gd name="f162" fmla="val 802"/>
                  <a:gd name="f163" fmla="val 733"/>
                  <a:gd name="f164" fmla="val 871"/>
                  <a:gd name="f165" fmla="val 661"/>
                  <a:gd name="f166" fmla="val 898"/>
                  <a:gd name="f167" fmla="val 587"/>
                  <a:gd name="f168" fmla="val 928"/>
                  <a:gd name="f169" fmla="val 511"/>
                  <a:gd name="f170" fmla="val 966"/>
                  <a:gd name="f171" fmla="val 435"/>
                  <a:gd name="f172" fmla="val 1012"/>
                  <a:gd name="f173" fmla="val 1061"/>
                  <a:gd name="f174" fmla="val 289"/>
                  <a:gd name="f175" fmla="val 1120"/>
                  <a:gd name="f176" fmla="val 220"/>
                  <a:gd name="f177" fmla="val 1185"/>
                  <a:gd name="f178" fmla="val 157"/>
                  <a:gd name="f179" fmla="val 1261"/>
                  <a:gd name="f180" fmla="val 78"/>
                  <a:gd name="f181" fmla="val 1145"/>
                  <a:gd name="f182" fmla="val 1141"/>
                  <a:gd name="f183" fmla="val 81"/>
                  <a:gd name="f184" fmla="val 1128"/>
                  <a:gd name="f185" fmla="val 87"/>
                  <a:gd name="f186" fmla="val 1107"/>
                  <a:gd name="f187" fmla="val 97"/>
                  <a:gd name="f188" fmla="val 1080"/>
                  <a:gd name="f189" fmla="val 110"/>
                  <a:gd name="f190" fmla="val 1048"/>
                  <a:gd name="f191" fmla="val 129"/>
                  <a:gd name="f192" fmla="val 152"/>
                  <a:gd name="f193" fmla="val 972"/>
                  <a:gd name="f194" fmla="val 182"/>
                  <a:gd name="f195" fmla="val 216"/>
                  <a:gd name="f196" fmla="val 879"/>
                  <a:gd name="f197" fmla="val 258"/>
                  <a:gd name="f198" fmla="val 831"/>
                  <a:gd name="f199" fmla="val 308"/>
                  <a:gd name="f200" fmla="val 367"/>
                  <a:gd name="f201" fmla="val 683"/>
                  <a:gd name="f202" fmla="val 635"/>
                  <a:gd name="f203" fmla="val 590"/>
                  <a:gd name="f204" fmla="val 680"/>
                  <a:gd name="f205" fmla="val 550"/>
                  <a:gd name="f206" fmla="val 678"/>
                  <a:gd name="f207" fmla="val 671"/>
                  <a:gd name="f208" fmla="val 536"/>
                  <a:gd name="f209" fmla="val 657"/>
                  <a:gd name="f210" fmla="val 519"/>
                  <a:gd name="f211" fmla="val 642"/>
                  <a:gd name="f212" fmla="val 500"/>
                  <a:gd name="f213" fmla="val 621"/>
                  <a:gd name="f214" fmla="val 476"/>
                  <a:gd name="f215" fmla="val 602"/>
                  <a:gd name="f216" fmla="val 447"/>
                  <a:gd name="f217" fmla="val 579"/>
                  <a:gd name="f218" fmla="val 415"/>
                  <a:gd name="f219" fmla="val 381"/>
                  <a:gd name="f220" fmla="val 507"/>
                  <a:gd name="f221" fmla="val 303"/>
                  <a:gd name="f222" fmla="val 484"/>
                  <a:gd name="f223" fmla="val 261"/>
                  <a:gd name="f224" fmla="val 464"/>
                  <a:gd name="f225" fmla="val 221"/>
                  <a:gd name="f226" fmla="val 177"/>
                  <a:gd name="f227" fmla="val 425"/>
                  <a:gd name="f228" fmla="val 412"/>
                  <a:gd name="f229" fmla="val 96"/>
                  <a:gd name="f230" fmla="val 403"/>
                  <a:gd name="f231" fmla="val 58"/>
                  <a:gd name="f232" fmla="+- 0 0 -90"/>
                  <a:gd name="f233" fmla="*/ f3 1 1165"/>
                  <a:gd name="f234" fmla="*/ f4 1 1574"/>
                  <a:gd name="f235" fmla="+- f7 0 f5"/>
                  <a:gd name="f236" fmla="+- f6 0 f5"/>
                  <a:gd name="f237" fmla="*/ f232 f0 1"/>
                  <a:gd name="f238" fmla="*/ f236 1 1165"/>
                  <a:gd name="f239" fmla="*/ f235 1 1574"/>
                  <a:gd name="f240" fmla="*/ 20 f236 1"/>
                  <a:gd name="f241" fmla="*/ 1 f235 1"/>
                  <a:gd name="f242" fmla="*/ 21 f236 1"/>
                  <a:gd name="f243" fmla="*/ 5 f235 1"/>
                  <a:gd name="f244" fmla="*/ 23 f236 1"/>
                  <a:gd name="f245" fmla="*/ 11 f235 1"/>
                  <a:gd name="f246" fmla="*/ 27 f236 1"/>
                  <a:gd name="f247" fmla="*/ 19 f235 1"/>
                  <a:gd name="f248" fmla="*/ 32 f236 1"/>
                  <a:gd name="f249" fmla="*/ 27 f235 1"/>
                  <a:gd name="f250" fmla="*/ 36 f236 1"/>
                  <a:gd name="f251" fmla="*/ 34 f235 1"/>
                  <a:gd name="f252" fmla="*/ 35 f235 1"/>
                  <a:gd name="f253" fmla="*/ 25 f236 1"/>
                  <a:gd name="f254" fmla="*/ 39 f235 1"/>
                  <a:gd name="f255" fmla="*/ 16 f236 1"/>
                  <a:gd name="f256" fmla="*/ 46 f235 1"/>
                  <a:gd name="f257" fmla="*/ 7 f236 1"/>
                  <a:gd name="f258" fmla="*/ 56 f235 1"/>
                  <a:gd name="f259" fmla="*/ 0 f236 1"/>
                  <a:gd name="f260" fmla="*/ 73 f235 1"/>
                  <a:gd name="f261" fmla="*/ 12 f236 1"/>
                  <a:gd name="f262" fmla="*/ 83 f235 1"/>
                  <a:gd name="f263" fmla="*/ 79 f235 1"/>
                  <a:gd name="f264" fmla="*/ 34 f236 1"/>
                  <a:gd name="f265" fmla="*/ 66 f235 1"/>
                  <a:gd name="f266" fmla="*/ 50 f236 1"/>
                  <a:gd name="f267" fmla="*/ 58 f235 1"/>
                  <a:gd name="f268" fmla="*/ 70 f236 1"/>
                  <a:gd name="f269" fmla="*/ 54 f235 1"/>
                  <a:gd name="f270" fmla="*/ 71 f236 1"/>
                  <a:gd name="f271" fmla="*/ 52 f235 1"/>
                  <a:gd name="f272" fmla="*/ 72 f236 1"/>
                  <a:gd name="f273" fmla="*/ 47 f235 1"/>
                  <a:gd name="f274" fmla="*/ 73 f236 1"/>
                  <a:gd name="f275" fmla="*/ 38 f235 1"/>
                  <a:gd name="f276" fmla="*/ 25 f235 1"/>
                  <a:gd name="f277" fmla="*/ 66 f236 1"/>
                  <a:gd name="f278" fmla="*/ 7 f235 1"/>
                  <a:gd name="f279" fmla="*/ 67 f236 1"/>
                  <a:gd name="f280" fmla="*/ 12 f235 1"/>
                  <a:gd name="f281" fmla="*/ 68 f236 1"/>
                  <a:gd name="f282" fmla="*/ 20 f235 1"/>
                  <a:gd name="f283" fmla="*/ 30 f235 1"/>
                  <a:gd name="f284" fmla="*/ 69 f236 1"/>
                  <a:gd name="f285" fmla="*/ 41 f235 1"/>
                  <a:gd name="f286" fmla="*/ 49 f235 1"/>
                  <a:gd name="f287" fmla="*/ 64 f236 1"/>
                  <a:gd name="f288" fmla="*/ 50 f235 1"/>
                  <a:gd name="f289" fmla="*/ 55 f236 1"/>
                  <a:gd name="f290" fmla="*/ 42 f236 1"/>
                  <a:gd name="f291" fmla="*/ 28 f236 1"/>
                  <a:gd name="f292" fmla="*/ 63 f235 1"/>
                  <a:gd name="f293" fmla="*/ 14 f236 1"/>
                  <a:gd name="f294" fmla="*/ 75 f235 1"/>
                  <a:gd name="f295" fmla="*/ 5 f236 1"/>
                  <a:gd name="f296" fmla="*/ 72 f235 1"/>
                  <a:gd name="f297" fmla="*/ 68 f235 1"/>
                  <a:gd name="f298" fmla="*/ 10 f236 1"/>
                  <a:gd name="f299" fmla="*/ 60 f235 1"/>
                  <a:gd name="f300" fmla="*/ 17 f236 1"/>
                  <a:gd name="f301" fmla="*/ 43 f235 1"/>
                  <a:gd name="f302" fmla="*/ 43 f236 1"/>
                  <a:gd name="f303" fmla="*/ 33 f235 1"/>
                  <a:gd name="f304" fmla="*/ 38 f236 1"/>
                  <a:gd name="f305" fmla="*/ 28 f235 1"/>
                  <a:gd name="f306" fmla="*/ 22 f235 1"/>
                  <a:gd name="f307" fmla="*/ 29 f236 1"/>
                  <a:gd name="f308" fmla="*/ 13 f235 1"/>
                  <a:gd name="f309" fmla="*/ 26 f236 1"/>
                  <a:gd name="f310" fmla="*/ 6 f235 1"/>
                  <a:gd name="f311" fmla="*/ 0 f235 1"/>
                  <a:gd name="f312" fmla="*/ 1165 f236 1"/>
                  <a:gd name="f313" fmla="*/ 1574 f235 1"/>
                  <a:gd name="f314" fmla="*/ f237 1 f2"/>
                  <a:gd name="f315" fmla="*/ f240 1 1165"/>
                  <a:gd name="f316" fmla="*/ f241 1 1574"/>
                  <a:gd name="f317" fmla="*/ f242 1 1165"/>
                  <a:gd name="f318" fmla="*/ f243 1 1574"/>
                  <a:gd name="f319" fmla="*/ f244 1 1165"/>
                  <a:gd name="f320" fmla="*/ f245 1 1574"/>
                  <a:gd name="f321" fmla="*/ f246 1 1165"/>
                  <a:gd name="f322" fmla="*/ f247 1 1574"/>
                  <a:gd name="f323" fmla="*/ f248 1 1165"/>
                  <a:gd name="f324" fmla="*/ f249 1 1574"/>
                  <a:gd name="f325" fmla="*/ f250 1 1165"/>
                  <a:gd name="f326" fmla="*/ f251 1 1574"/>
                  <a:gd name="f327" fmla="*/ f252 1 1574"/>
                  <a:gd name="f328" fmla="*/ f253 1 1165"/>
                  <a:gd name="f329" fmla="*/ f254 1 1574"/>
                  <a:gd name="f330" fmla="*/ f255 1 1165"/>
                  <a:gd name="f331" fmla="*/ f256 1 1574"/>
                  <a:gd name="f332" fmla="*/ f257 1 1165"/>
                  <a:gd name="f333" fmla="*/ f258 1 1574"/>
                  <a:gd name="f334" fmla="*/ f259 1 1165"/>
                  <a:gd name="f335" fmla="*/ f260 1 1574"/>
                  <a:gd name="f336" fmla="*/ f261 1 1165"/>
                  <a:gd name="f337" fmla="*/ f262 1 1574"/>
                  <a:gd name="f338" fmla="*/ f263 1 1574"/>
                  <a:gd name="f339" fmla="*/ f264 1 1165"/>
                  <a:gd name="f340" fmla="*/ f265 1 1574"/>
                  <a:gd name="f341" fmla="*/ f266 1 1165"/>
                  <a:gd name="f342" fmla="*/ f267 1 1574"/>
                  <a:gd name="f343" fmla="*/ f268 1 1165"/>
                  <a:gd name="f344" fmla="*/ f269 1 1574"/>
                  <a:gd name="f345" fmla="*/ f270 1 1165"/>
                  <a:gd name="f346" fmla="*/ f271 1 1574"/>
                  <a:gd name="f347" fmla="*/ f272 1 1165"/>
                  <a:gd name="f348" fmla="*/ f273 1 1574"/>
                  <a:gd name="f349" fmla="*/ f274 1 1165"/>
                  <a:gd name="f350" fmla="*/ f275 1 1574"/>
                  <a:gd name="f351" fmla="*/ f276 1 1574"/>
                  <a:gd name="f352" fmla="*/ f277 1 1165"/>
                  <a:gd name="f353" fmla="*/ f278 1 1574"/>
                  <a:gd name="f354" fmla="*/ f279 1 1165"/>
                  <a:gd name="f355" fmla="*/ f280 1 1574"/>
                  <a:gd name="f356" fmla="*/ f281 1 1165"/>
                  <a:gd name="f357" fmla="*/ f282 1 1574"/>
                  <a:gd name="f358" fmla="*/ f283 1 1574"/>
                  <a:gd name="f359" fmla="*/ f284 1 1165"/>
                  <a:gd name="f360" fmla="*/ f285 1 1574"/>
                  <a:gd name="f361" fmla="*/ f286 1 1574"/>
                  <a:gd name="f362" fmla="*/ f287 1 1165"/>
                  <a:gd name="f363" fmla="*/ f288 1 1574"/>
                  <a:gd name="f364" fmla="*/ f289 1 1165"/>
                  <a:gd name="f365" fmla="*/ f290 1 1165"/>
                  <a:gd name="f366" fmla="*/ f291 1 1165"/>
                  <a:gd name="f367" fmla="*/ f292 1 1574"/>
                  <a:gd name="f368" fmla="*/ f293 1 1165"/>
                  <a:gd name="f369" fmla="*/ f294 1 1574"/>
                  <a:gd name="f370" fmla="*/ f295 1 1165"/>
                  <a:gd name="f371" fmla="*/ f296 1 1574"/>
                  <a:gd name="f372" fmla="*/ f297 1 1574"/>
                  <a:gd name="f373" fmla="*/ f298 1 1165"/>
                  <a:gd name="f374" fmla="*/ f299 1 1574"/>
                  <a:gd name="f375" fmla="*/ f300 1 1165"/>
                  <a:gd name="f376" fmla="*/ f301 1 1574"/>
                  <a:gd name="f377" fmla="*/ f302 1 1165"/>
                  <a:gd name="f378" fmla="*/ f303 1 1574"/>
                  <a:gd name="f379" fmla="*/ f304 1 1165"/>
                  <a:gd name="f380" fmla="*/ f305 1 1574"/>
                  <a:gd name="f381" fmla="*/ f306 1 1574"/>
                  <a:gd name="f382" fmla="*/ f307 1 1165"/>
                  <a:gd name="f383" fmla="*/ f308 1 1574"/>
                  <a:gd name="f384" fmla="*/ f309 1 1165"/>
                  <a:gd name="f385" fmla="*/ f310 1 1574"/>
                  <a:gd name="f386" fmla="*/ f311 1 1574"/>
                  <a:gd name="f387" fmla="*/ f312 1 1165"/>
                  <a:gd name="f388" fmla="*/ f313 1 1574"/>
                  <a:gd name="f389" fmla="+- f314 0 f1"/>
                  <a:gd name="f390" fmla="*/ f315 1 f238"/>
                  <a:gd name="f391" fmla="*/ f316 1 f239"/>
                  <a:gd name="f392" fmla="*/ f317 1 f238"/>
                  <a:gd name="f393" fmla="*/ f318 1 f239"/>
                  <a:gd name="f394" fmla="*/ f319 1 f238"/>
                  <a:gd name="f395" fmla="*/ f320 1 f239"/>
                  <a:gd name="f396" fmla="*/ f321 1 f238"/>
                  <a:gd name="f397" fmla="*/ f322 1 f239"/>
                  <a:gd name="f398" fmla="*/ f323 1 f238"/>
                  <a:gd name="f399" fmla="*/ f324 1 f239"/>
                  <a:gd name="f400" fmla="*/ f325 1 f238"/>
                  <a:gd name="f401" fmla="*/ f326 1 f239"/>
                  <a:gd name="f402" fmla="*/ f327 1 f239"/>
                  <a:gd name="f403" fmla="*/ f328 1 f238"/>
                  <a:gd name="f404" fmla="*/ f329 1 f239"/>
                  <a:gd name="f405" fmla="*/ f330 1 f238"/>
                  <a:gd name="f406" fmla="*/ f331 1 f239"/>
                  <a:gd name="f407" fmla="*/ f332 1 f238"/>
                  <a:gd name="f408" fmla="*/ f333 1 f239"/>
                  <a:gd name="f409" fmla="*/ f334 1 f238"/>
                  <a:gd name="f410" fmla="*/ f335 1 f239"/>
                  <a:gd name="f411" fmla="*/ f336 1 f238"/>
                  <a:gd name="f412" fmla="*/ f337 1 f239"/>
                  <a:gd name="f413" fmla="*/ f338 1 f239"/>
                  <a:gd name="f414" fmla="*/ f339 1 f238"/>
                  <a:gd name="f415" fmla="*/ f340 1 f239"/>
                  <a:gd name="f416" fmla="*/ f341 1 f238"/>
                  <a:gd name="f417" fmla="*/ f342 1 f239"/>
                  <a:gd name="f418" fmla="*/ f343 1 f238"/>
                  <a:gd name="f419" fmla="*/ f344 1 f239"/>
                  <a:gd name="f420" fmla="*/ f345 1 f238"/>
                  <a:gd name="f421" fmla="*/ f346 1 f239"/>
                  <a:gd name="f422" fmla="*/ f347 1 f238"/>
                  <a:gd name="f423" fmla="*/ f348 1 f239"/>
                  <a:gd name="f424" fmla="*/ f349 1 f238"/>
                  <a:gd name="f425" fmla="*/ f350 1 f239"/>
                  <a:gd name="f426" fmla="*/ f351 1 f239"/>
                  <a:gd name="f427" fmla="*/ f352 1 f238"/>
                  <a:gd name="f428" fmla="*/ f353 1 f239"/>
                  <a:gd name="f429" fmla="*/ f354 1 f238"/>
                  <a:gd name="f430" fmla="*/ f355 1 f239"/>
                  <a:gd name="f431" fmla="*/ f356 1 f238"/>
                  <a:gd name="f432" fmla="*/ f357 1 f239"/>
                  <a:gd name="f433" fmla="*/ f358 1 f239"/>
                  <a:gd name="f434" fmla="*/ f359 1 f238"/>
                  <a:gd name="f435" fmla="*/ f360 1 f239"/>
                  <a:gd name="f436" fmla="*/ f361 1 f239"/>
                  <a:gd name="f437" fmla="*/ f362 1 f238"/>
                  <a:gd name="f438" fmla="*/ f363 1 f239"/>
                  <a:gd name="f439" fmla="*/ f364 1 f238"/>
                  <a:gd name="f440" fmla="*/ f365 1 f238"/>
                  <a:gd name="f441" fmla="*/ f366 1 f238"/>
                  <a:gd name="f442" fmla="*/ f367 1 f239"/>
                  <a:gd name="f443" fmla="*/ f368 1 f238"/>
                  <a:gd name="f444" fmla="*/ f369 1 f239"/>
                  <a:gd name="f445" fmla="*/ f370 1 f238"/>
                  <a:gd name="f446" fmla="*/ f371 1 f239"/>
                  <a:gd name="f447" fmla="*/ f372 1 f239"/>
                  <a:gd name="f448" fmla="*/ f373 1 f238"/>
                  <a:gd name="f449" fmla="*/ f374 1 f239"/>
                  <a:gd name="f450" fmla="*/ f375 1 f238"/>
                  <a:gd name="f451" fmla="*/ f376 1 f239"/>
                  <a:gd name="f452" fmla="*/ f377 1 f238"/>
                  <a:gd name="f453" fmla="*/ f378 1 f239"/>
                  <a:gd name="f454" fmla="*/ f379 1 f238"/>
                  <a:gd name="f455" fmla="*/ f380 1 f239"/>
                  <a:gd name="f456" fmla="*/ f381 1 f239"/>
                  <a:gd name="f457" fmla="*/ f382 1 f238"/>
                  <a:gd name="f458" fmla="*/ f383 1 f239"/>
                  <a:gd name="f459" fmla="*/ f384 1 f238"/>
                  <a:gd name="f460" fmla="*/ f385 1 f239"/>
                  <a:gd name="f461" fmla="*/ f386 1 f239"/>
                  <a:gd name="f462" fmla="*/ f387 1 f238"/>
                  <a:gd name="f463" fmla="*/ f388 1 f239"/>
                  <a:gd name="f464" fmla="*/ f409 f233 1"/>
                  <a:gd name="f465" fmla="*/ f462 f233 1"/>
                  <a:gd name="f466" fmla="*/ f463 f234 1"/>
                  <a:gd name="f467" fmla="*/ f461 f234 1"/>
                  <a:gd name="f468" fmla="*/ f390 f233 1"/>
                  <a:gd name="f469" fmla="*/ f391 f234 1"/>
                  <a:gd name="f470" fmla="*/ f392 f233 1"/>
                  <a:gd name="f471" fmla="*/ f393 f234 1"/>
                  <a:gd name="f472" fmla="*/ f394 f233 1"/>
                  <a:gd name="f473" fmla="*/ f395 f234 1"/>
                  <a:gd name="f474" fmla="*/ f396 f233 1"/>
                  <a:gd name="f475" fmla="*/ f397 f234 1"/>
                  <a:gd name="f476" fmla="*/ f398 f233 1"/>
                  <a:gd name="f477" fmla="*/ f399 f234 1"/>
                  <a:gd name="f478" fmla="*/ f400 f233 1"/>
                  <a:gd name="f479" fmla="*/ f401 f234 1"/>
                  <a:gd name="f480" fmla="*/ f402 f234 1"/>
                  <a:gd name="f481" fmla="*/ f403 f233 1"/>
                  <a:gd name="f482" fmla="*/ f404 f234 1"/>
                  <a:gd name="f483" fmla="*/ f405 f233 1"/>
                  <a:gd name="f484" fmla="*/ f406 f234 1"/>
                  <a:gd name="f485" fmla="*/ f407 f233 1"/>
                  <a:gd name="f486" fmla="*/ f408 f234 1"/>
                  <a:gd name="f487" fmla="*/ f410 f234 1"/>
                  <a:gd name="f488" fmla="*/ f411 f233 1"/>
                  <a:gd name="f489" fmla="*/ f412 f234 1"/>
                  <a:gd name="f490" fmla="*/ f413 f234 1"/>
                  <a:gd name="f491" fmla="*/ f414 f233 1"/>
                  <a:gd name="f492" fmla="*/ f415 f234 1"/>
                  <a:gd name="f493" fmla="*/ f416 f233 1"/>
                  <a:gd name="f494" fmla="*/ f417 f234 1"/>
                  <a:gd name="f495" fmla="*/ f418 f233 1"/>
                  <a:gd name="f496" fmla="*/ f419 f234 1"/>
                  <a:gd name="f497" fmla="*/ f420 f233 1"/>
                  <a:gd name="f498" fmla="*/ f421 f234 1"/>
                  <a:gd name="f499" fmla="*/ f422 f233 1"/>
                  <a:gd name="f500" fmla="*/ f423 f234 1"/>
                  <a:gd name="f501" fmla="*/ f424 f233 1"/>
                  <a:gd name="f502" fmla="*/ f425 f234 1"/>
                  <a:gd name="f503" fmla="*/ f426 f234 1"/>
                  <a:gd name="f504" fmla="*/ f427 f233 1"/>
                  <a:gd name="f505" fmla="*/ f428 f234 1"/>
                  <a:gd name="f506" fmla="*/ f429 f233 1"/>
                  <a:gd name="f507" fmla="*/ f430 f234 1"/>
                  <a:gd name="f508" fmla="*/ f431 f233 1"/>
                  <a:gd name="f509" fmla="*/ f432 f234 1"/>
                  <a:gd name="f510" fmla="*/ f433 f234 1"/>
                  <a:gd name="f511" fmla="*/ f434 f233 1"/>
                  <a:gd name="f512" fmla="*/ f435 f234 1"/>
                  <a:gd name="f513" fmla="*/ f436 f234 1"/>
                  <a:gd name="f514" fmla="*/ f437 f233 1"/>
                  <a:gd name="f515" fmla="*/ f438 f234 1"/>
                  <a:gd name="f516" fmla="*/ f439 f233 1"/>
                  <a:gd name="f517" fmla="*/ f440 f233 1"/>
                  <a:gd name="f518" fmla="*/ f441 f233 1"/>
                  <a:gd name="f519" fmla="*/ f442 f234 1"/>
                  <a:gd name="f520" fmla="*/ f443 f233 1"/>
                  <a:gd name="f521" fmla="*/ f444 f234 1"/>
                  <a:gd name="f522" fmla="*/ f445 f233 1"/>
                  <a:gd name="f523" fmla="*/ f446 f234 1"/>
                  <a:gd name="f524" fmla="*/ f447 f234 1"/>
                  <a:gd name="f525" fmla="*/ f448 f233 1"/>
                  <a:gd name="f526" fmla="*/ f449 f234 1"/>
                  <a:gd name="f527" fmla="*/ f450 f233 1"/>
                  <a:gd name="f528" fmla="*/ f451 f234 1"/>
                  <a:gd name="f529" fmla="*/ f452 f233 1"/>
                  <a:gd name="f530" fmla="*/ f453 f234 1"/>
                  <a:gd name="f531" fmla="*/ f454 f233 1"/>
                  <a:gd name="f532" fmla="*/ f455 f234 1"/>
                  <a:gd name="f533" fmla="*/ f456 f234 1"/>
                  <a:gd name="f534" fmla="*/ f457 f233 1"/>
                  <a:gd name="f535" fmla="*/ f458 f234 1"/>
                  <a:gd name="f536" fmla="*/ f459 f233 1"/>
                  <a:gd name="f537" fmla="*/ f460 f234 1"/>
                </a:gdLst>
                <a:ahLst/>
                <a:cxnLst>
                  <a:cxn ang="3cd4">
                    <a:pos x="hc" y="t"/>
                  </a:cxn>
                  <a:cxn ang="0">
                    <a:pos x="r" y="vc"/>
                  </a:cxn>
                  <a:cxn ang="cd4">
                    <a:pos x="hc" y="b"/>
                  </a:cxn>
                  <a:cxn ang="cd2">
                    <a:pos x="l" y="vc"/>
                  </a:cxn>
                  <a:cxn ang="f389">
                    <a:pos x="f468" y="f469"/>
                  </a:cxn>
                  <a:cxn ang="f389">
                    <a:pos x="f470" y="f471"/>
                  </a:cxn>
                  <a:cxn ang="f389">
                    <a:pos x="f472" y="f473"/>
                  </a:cxn>
                  <a:cxn ang="f389">
                    <a:pos x="f474" y="f475"/>
                  </a:cxn>
                  <a:cxn ang="f389">
                    <a:pos x="f476" y="f477"/>
                  </a:cxn>
                  <a:cxn ang="f389">
                    <a:pos x="f478" y="f479"/>
                  </a:cxn>
                  <a:cxn ang="f389">
                    <a:pos x="f476" y="f480"/>
                  </a:cxn>
                  <a:cxn ang="f389">
                    <a:pos x="f481" y="f482"/>
                  </a:cxn>
                  <a:cxn ang="f389">
                    <a:pos x="f483" y="f484"/>
                  </a:cxn>
                  <a:cxn ang="f389">
                    <a:pos x="f485" y="f486"/>
                  </a:cxn>
                  <a:cxn ang="f389">
                    <a:pos x="f464" y="f487"/>
                  </a:cxn>
                  <a:cxn ang="f389">
                    <a:pos x="f488" y="f489"/>
                  </a:cxn>
                  <a:cxn ang="f389">
                    <a:pos x="f483" y="f490"/>
                  </a:cxn>
                  <a:cxn ang="f389">
                    <a:pos x="f472" y="f487"/>
                  </a:cxn>
                  <a:cxn ang="f389">
                    <a:pos x="f491" y="f492"/>
                  </a:cxn>
                  <a:cxn ang="f389">
                    <a:pos x="f493" y="f494"/>
                  </a:cxn>
                  <a:cxn ang="f389">
                    <a:pos x="f495" y="f496"/>
                  </a:cxn>
                  <a:cxn ang="f389">
                    <a:pos x="f497" y="f498"/>
                  </a:cxn>
                  <a:cxn ang="f389">
                    <a:pos x="f499" y="f500"/>
                  </a:cxn>
                  <a:cxn ang="f389">
                    <a:pos x="f501" y="f502"/>
                  </a:cxn>
                  <a:cxn ang="f389">
                    <a:pos x="f501" y="f503"/>
                  </a:cxn>
                  <a:cxn ang="f389">
                    <a:pos x="f495" y="f473"/>
                  </a:cxn>
                  <a:cxn ang="f389">
                    <a:pos x="f504" y="f505"/>
                  </a:cxn>
                  <a:cxn ang="f389">
                    <a:pos x="f506" y="f507"/>
                  </a:cxn>
                  <a:cxn ang="f389">
                    <a:pos x="f508" y="f509"/>
                  </a:cxn>
                  <a:cxn ang="f389">
                    <a:pos x="f495" y="f510"/>
                  </a:cxn>
                  <a:cxn ang="f389">
                    <a:pos x="f511" y="f512"/>
                  </a:cxn>
                  <a:cxn ang="f389">
                    <a:pos x="f506" y="f513"/>
                  </a:cxn>
                  <a:cxn ang="f389">
                    <a:pos x="f514" y="f515"/>
                  </a:cxn>
                  <a:cxn ang="f389">
                    <a:pos x="f516" y="f498"/>
                  </a:cxn>
                  <a:cxn ang="f389">
                    <a:pos x="f517" y="f486"/>
                  </a:cxn>
                  <a:cxn ang="f389">
                    <a:pos x="f518" y="f519"/>
                  </a:cxn>
                  <a:cxn ang="f389">
                    <a:pos x="f520" y="f521"/>
                  </a:cxn>
                  <a:cxn ang="f389">
                    <a:pos x="f522" y="f523"/>
                  </a:cxn>
                  <a:cxn ang="f389">
                    <a:pos x="f485" y="f524"/>
                  </a:cxn>
                  <a:cxn ang="f389">
                    <a:pos x="f525" y="f526"/>
                  </a:cxn>
                  <a:cxn ang="f389">
                    <a:pos x="f527" y="f498"/>
                  </a:cxn>
                  <a:cxn ang="f389">
                    <a:pos x="f474" y="f528"/>
                  </a:cxn>
                  <a:cxn ang="f389">
                    <a:pos x="f529" y="f480"/>
                  </a:cxn>
                  <a:cxn ang="f389">
                    <a:pos x="f517" y="f530"/>
                  </a:cxn>
                  <a:cxn ang="f389">
                    <a:pos x="f531" y="f532"/>
                  </a:cxn>
                  <a:cxn ang="f389">
                    <a:pos x="f491" y="f533"/>
                  </a:cxn>
                  <a:cxn ang="f389">
                    <a:pos x="f534" y="f535"/>
                  </a:cxn>
                  <a:cxn ang="f389">
                    <a:pos x="f536" y="f537"/>
                  </a:cxn>
                  <a:cxn ang="f389">
                    <a:pos x="f468" y="f467"/>
                  </a:cxn>
                </a:cxnLst>
                <a:rect l="f464" t="f467" r="f465" b="f466"/>
                <a:pathLst>
                  <a:path w="1165" h="1574">
                    <a:moveTo>
                      <a:pt x="f8" y="f5"/>
                    </a:moveTo>
                    <a:lnTo>
                      <a:pt x="f8" y="f9"/>
                    </a:lnTo>
                    <a:lnTo>
                      <a:pt x="f10" y="f11"/>
                    </a:lnTo>
                    <a:lnTo>
                      <a:pt x="f10"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38"/>
                    </a:lnTo>
                    <a:lnTo>
                      <a:pt x="f40" y="f35"/>
                    </a:lnTo>
                    <a:lnTo>
                      <a:pt x="f41" y="f42"/>
                    </a:lnTo>
                    <a:lnTo>
                      <a:pt x="f33" y="f43"/>
                    </a:lnTo>
                    <a:lnTo>
                      <a:pt x="f31" y="f44"/>
                    </a:lnTo>
                    <a:lnTo>
                      <a:pt x="f45" y="f46"/>
                    </a:lnTo>
                    <a:lnTo>
                      <a:pt x="f47" y="f48"/>
                    </a:lnTo>
                    <a:lnTo>
                      <a:pt x="f49" y="f50"/>
                    </a:lnTo>
                    <a:lnTo>
                      <a:pt x="f51" y="f52"/>
                    </a:lnTo>
                    <a:lnTo>
                      <a:pt x="f53" y="f54"/>
                    </a:lnTo>
                    <a:lnTo>
                      <a:pt x="f55" y="f56"/>
                    </a:lnTo>
                    <a:lnTo>
                      <a:pt x="f57" y="f58"/>
                    </a:lnTo>
                    <a:lnTo>
                      <a:pt x="f59" y="f60"/>
                    </a:lnTo>
                    <a:lnTo>
                      <a:pt x="f61" y="f62"/>
                    </a:lnTo>
                    <a:lnTo>
                      <a:pt x="f63" y="f64"/>
                    </a:lnTo>
                    <a:lnTo>
                      <a:pt x="f5" y="f65"/>
                    </a:lnTo>
                    <a:lnTo>
                      <a:pt x="f66" y="f7"/>
                    </a:lnTo>
                    <a:lnTo>
                      <a:pt x="f67" y="f68"/>
                    </a:lnTo>
                    <a:lnTo>
                      <a:pt x="f69" y="f70"/>
                    </a:lnTo>
                    <a:lnTo>
                      <a:pt x="f71" y="f72"/>
                    </a:lnTo>
                    <a:lnTo>
                      <a:pt x="f73" y="f74"/>
                    </a:lnTo>
                    <a:lnTo>
                      <a:pt x="f75" y="f76"/>
                    </a:lnTo>
                    <a:lnTo>
                      <a:pt x="f77" y="f78"/>
                    </a:lnTo>
                    <a:lnTo>
                      <a:pt x="f79" y="f80"/>
                    </a:lnTo>
                    <a:lnTo>
                      <a:pt x="f81" y="f82"/>
                    </a:lnTo>
                    <a:lnTo>
                      <a:pt x="f83" y="f84"/>
                    </a:lnTo>
                    <a:lnTo>
                      <a:pt x="f85" y="f86"/>
                    </a:lnTo>
                    <a:lnTo>
                      <a:pt x="f87" y="f88"/>
                    </a:lnTo>
                    <a:lnTo>
                      <a:pt x="f89" y="f90"/>
                    </a:lnTo>
                    <a:lnTo>
                      <a:pt x="f91" y="f92"/>
                    </a:lnTo>
                    <a:lnTo>
                      <a:pt x="f93" y="f94"/>
                    </a:lnTo>
                    <a:lnTo>
                      <a:pt x="f95" y="f96"/>
                    </a:lnTo>
                    <a:lnTo>
                      <a:pt x="f97" y="f98"/>
                    </a:lnTo>
                    <a:lnTo>
                      <a:pt x="f99" y="f100"/>
                    </a:lnTo>
                    <a:lnTo>
                      <a:pt x="f99" y="f101"/>
                    </a:lnTo>
                    <a:lnTo>
                      <a:pt x="f102" y="f103"/>
                    </a:lnTo>
                    <a:lnTo>
                      <a:pt x="f104" y="f105"/>
                    </a:lnTo>
                    <a:lnTo>
                      <a:pt x="f106" y="f107"/>
                    </a:lnTo>
                    <a:lnTo>
                      <a:pt x="f108" y="f56"/>
                    </a:lnTo>
                    <a:lnTo>
                      <a:pt x="f109" y="f110"/>
                    </a:lnTo>
                    <a:lnTo>
                      <a:pt x="f111" y="f112"/>
                    </a:lnTo>
                    <a:lnTo>
                      <a:pt x="f113" y="f114"/>
                    </a:lnTo>
                    <a:lnTo>
                      <a:pt x="f115" y="f116"/>
                    </a:lnTo>
                    <a:lnTo>
                      <a:pt x="f6" y="f42"/>
                    </a:lnTo>
                    <a:lnTo>
                      <a:pt x="f115" y="f117"/>
                    </a:lnTo>
                    <a:lnTo>
                      <a:pt x="f118" y="f119"/>
                    </a:lnTo>
                    <a:lnTo>
                      <a:pt x="f120" y="f121"/>
                    </a:lnTo>
                    <a:lnTo>
                      <a:pt x="f122" y="f123"/>
                    </a:lnTo>
                    <a:lnTo>
                      <a:pt x="f124" y="f125"/>
                    </a:lnTo>
                    <a:lnTo>
                      <a:pt x="f126" y="f127"/>
                    </a:lnTo>
                    <a:lnTo>
                      <a:pt x="f128" y="f129"/>
                    </a:lnTo>
                    <a:lnTo>
                      <a:pt x="f128" y="f130"/>
                    </a:lnTo>
                    <a:lnTo>
                      <a:pt x="f131" y="f132"/>
                    </a:lnTo>
                    <a:lnTo>
                      <a:pt x="f133" y="f134"/>
                    </a:lnTo>
                    <a:lnTo>
                      <a:pt x="f135" y="f136"/>
                    </a:lnTo>
                    <a:lnTo>
                      <a:pt x="f137" y="f138"/>
                    </a:lnTo>
                    <a:lnTo>
                      <a:pt x="f139" y="f140"/>
                    </a:lnTo>
                    <a:lnTo>
                      <a:pt x="f141" y="f142"/>
                    </a:lnTo>
                    <a:lnTo>
                      <a:pt x="f126" y="f143"/>
                    </a:lnTo>
                    <a:lnTo>
                      <a:pt x="f144" y="f145"/>
                    </a:lnTo>
                    <a:lnTo>
                      <a:pt x="f146" y="f117"/>
                    </a:lnTo>
                    <a:lnTo>
                      <a:pt x="f147" y="f35"/>
                    </a:lnTo>
                    <a:lnTo>
                      <a:pt x="f147" y="f148"/>
                    </a:lnTo>
                    <a:lnTo>
                      <a:pt x="f149" y="f50"/>
                    </a:lnTo>
                    <a:lnTo>
                      <a:pt x="f144" y="f150"/>
                    </a:lnTo>
                    <a:lnTo>
                      <a:pt x="f141" y="f151"/>
                    </a:lnTo>
                    <a:lnTo>
                      <a:pt x="f152" y="f153"/>
                    </a:lnTo>
                    <a:lnTo>
                      <a:pt x="f154" y="f153"/>
                    </a:lnTo>
                    <a:lnTo>
                      <a:pt x="f128" y="f155"/>
                    </a:lnTo>
                    <a:lnTo>
                      <a:pt x="f156" y="f157"/>
                    </a:lnTo>
                    <a:lnTo>
                      <a:pt x="f158" y="f159"/>
                    </a:lnTo>
                    <a:lnTo>
                      <a:pt x="f160" y="f161"/>
                    </a:lnTo>
                    <a:lnTo>
                      <a:pt x="f100" y="f105"/>
                    </a:lnTo>
                    <a:lnTo>
                      <a:pt x="f162" y="f103"/>
                    </a:lnTo>
                    <a:lnTo>
                      <a:pt x="f163" y="f164"/>
                    </a:lnTo>
                    <a:lnTo>
                      <a:pt x="f165" y="f166"/>
                    </a:lnTo>
                    <a:lnTo>
                      <a:pt x="f167" y="f168"/>
                    </a:lnTo>
                    <a:lnTo>
                      <a:pt x="f169" y="f170"/>
                    </a:lnTo>
                    <a:lnTo>
                      <a:pt x="f171" y="f172"/>
                    </a:lnTo>
                    <a:lnTo>
                      <a:pt x="f81" y="f173"/>
                    </a:lnTo>
                    <a:lnTo>
                      <a:pt x="f174" y="f175"/>
                    </a:lnTo>
                    <a:lnTo>
                      <a:pt x="f176" y="f177"/>
                    </a:lnTo>
                    <a:lnTo>
                      <a:pt x="f178" y="f179"/>
                    </a:lnTo>
                    <a:lnTo>
                      <a:pt x="f180" y="f181"/>
                    </a:lnTo>
                    <a:lnTo>
                      <a:pt x="f180" y="f182"/>
                    </a:lnTo>
                    <a:lnTo>
                      <a:pt x="f183" y="f184"/>
                    </a:lnTo>
                    <a:lnTo>
                      <a:pt x="f185" y="f186"/>
                    </a:lnTo>
                    <a:lnTo>
                      <a:pt x="f187" y="f188"/>
                    </a:lnTo>
                    <a:lnTo>
                      <a:pt x="f189" y="f190"/>
                    </a:lnTo>
                    <a:lnTo>
                      <a:pt x="f191" y="f172"/>
                    </a:lnTo>
                    <a:lnTo>
                      <a:pt x="f192" y="f193"/>
                    </a:lnTo>
                    <a:lnTo>
                      <a:pt x="f194" y="f168"/>
                    </a:lnTo>
                    <a:lnTo>
                      <a:pt x="f195" y="f196"/>
                    </a:lnTo>
                    <a:lnTo>
                      <a:pt x="f197" y="f198"/>
                    </a:lnTo>
                    <a:lnTo>
                      <a:pt x="f199" y="f56"/>
                    </a:lnTo>
                    <a:lnTo>
                      <a:pt x="f200" y="f54"/>
                    </a:lnTo>
                    <a:lnTo>
                      <a:pt x="f45" y="f201"/>
                    </a:lnTo>
                    <a:lnTo>
                      <a:pt x="f33" y="f202"/>
                    </a:lnTo>
                    <a:lnTo>
                      <a:pt x="f167" y="f203"/>
                    </a:lnTo>
                    <a:lnTo>
                      <a:pt x="f204" y="f205"/>
                    </a:lnTo>
                    <a:lnTo>
                      <a:pt x="f206" y="f42"/>
                    </a:lnTo>
                    <a:lnTo>
                      <a:pt x="f207" y="f208"/>
                    </a:lnTo>
                    <a:lnTo>
                      <a:pt x="f209" y="f210"/>
                    </a:lnTo>
                    <a:lnTo>
                      <a:pt x="f211" y="f212"/>
                    </a:lnTo>
                    <a:lnTo>
                      <a:pt x="f213" y="f214"/>
                    </a:lnTo>
                    <a:lnTo>
                      <a:pt x="f215" y="f216"/>
                    </a:lnTo>
                    <a:lnTo>
                      <a:pt x="f217" y="f218"/>
                    </a:lnTo>
                    <a:lnTo>
                      <a:pt x="f43" y="f219"/>
                    </a:lnTo>
                    <a:lnTo>
                      <a:pt x="f41" y="f30"/>
                    </a:lnTo>
                    <a:lnTo>
                      <a:pt x="f220" y="f221"/>
                    </a:lnTo>
                    <a:lnTo>
                      <a:pt x="f222" y="f223"/>
                    </a:lnTo>
                    <a:lnTo>
                      <a:pt x="f224" y="f225"/>
                    </a:lnTo>
                    <a:lnTo>
                      <a:pt x="f29" y="f226"/>
                    </a:lnTo>
                    <a:lnTo>
                      <a:pt x="f227" y="f20"/>
                    </a:lnTo>
                    <a:lnTo>
                      <a:pt x="f228" y="f229"/>
                    </a:lnTo>
                    <a:lnTo>
                      <a:pt x="f230" y="f231"/>
                    </a:lnTo>
                    <a:lnTo>
                      <a:pt x="f8" y="f5"/>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9" name="Freeform 25"/>
              <p:cNvSpPr/>
              <p:nvPr/>
            </p:nvSpPr>
            <p:spPr>
              <a:xfrm flipH="1">
                <a:off x="8178814" y="4219050"/>
                <a:ext cx="172391" cy="272125"/>
              </a:xfrm>
              <a:custGeom>
                <a:avLst/>
                <a:gdLst>
                  <a:gd name="f0" fmla="val 10800000"/>
                  <a:gd name="f1" fmla="val 5400000"/>
                  <a:gd name="f2" fmla="val 180"/>
                  <a:gd name="f3" fmla="val w"/>
                  <a:gd name="f4" fmla="val h"/>
                  <a:gd name="f5" fmla="val 0"/>
                  <a:gd name="f6" fmla="val 841"/>
                  <a:gd name="f7" fmla="val 1076"/>
                  <a:gd name="f8" fmla="val 506"/>
                  <a:gd name="f9" fmla="val 245"/>
                  <a:gd name="f10" fmla="val 512"/>
                  <a:gd name="f11" fmla="val 241"/>
                  <a:gd name="f12" fmla="val 519"/>
                  <a:gd name="f13" fmla="val 238"/>
                  <a:gd name="f14" fmla="val 531"/>
                  <a:gd name="f15" fmla="val 234"/>
                  <a:gd name="f16" fmla="val 542"/>
                  <a:gd name="f17" fmla="val 226"/>
                  <a:gd name="f18" fmla="val 561"/>
                  <a:gd name="f19" fmla="val 219"/>
                  <a:gd name="f20" fmla="val 578"/>
                  <a:gd name="f21" fmla="val 209"/>
                  <a:gd name="f22" fmla="val 601"/>
                  <a:gd name="f23" fmla="val 198"/>
                  <a:gd name="f24" fmla="val 622"/>
                  <a:gd name="f25" fmla="val 182"/>
                  <a:gd name="f26" fmla="val 645"/>
                  <a:gd name="f27" fmla="val 169"/>
                  <a:gd name="f28" fmla="val 671"/>
                  <a:gd name="f29" fmla="val 152"/>
                  <a:gd name="f30" fmla="val 698"/>
                  <a:gd name="f31" fmla="val 133"/>
                  <a:gd name="f32" fmla="val 725"/>
                  <a:gd name="f33" fmla="val 112"/>
                  <a:gd name="f34" fmla="val 755"/>
                  <a:gd name="f35" fmla="val 91"/>
                  <a:gd name="f36" fmla="val 784"/>
                  <a:gd name="f37" fmla="val 65"/>
                  <a:gd name="f38" fmla="val 812"/>
                  <a:gd name="f39" fmla="val 40"/>
                  <a:gd name="f40" fmla="val 42"/>
                  <a:gd name="f41" fmla="val 818"/>
                  <a:gd name="f42" fmla="val 49"/>
                  <a:gd name="f43" fmla="val 55"/>
                  <a:gd name="f44" fmla="val 822"/>
                  <a:gd name="f45" fmla="val 63"/>
                  <a:gd name="f46" fmla="val 824"/>
                  <a:gd name="f47" fmla="val 72"/>
                  <a:gd name="f48" fmla="val 829"/>
                  <a:gd name="f49" fmla="val 86"/>
                  <a:gd name="f50" fmla="val 831"/>
                  <a:gd name="f51" fmla="val 97"/>
                  <a:gd name="f52" fmla="val 833"/>
                  <a:gd name="f53" fmla="val 835"/>
                  <a:gd name="f54" fmla="val 125"/>
                  <a:gd name="f55" fmla="val 839"/>
                  <a:gd name="f56" fmla="val 144"/>
                  <a:gd name="f57" fmla="val 162"/>
                  <a:gd name="f58" fmla="val 184"/>
                  <a:gd name="f59" fmla="val 205"/>
                  <a:gd name="f60" fmla="val 230"/>
                  <a:gd name="f61" fmla="val 232"/>
                  <a:gd name="f62" fmla="val 825"/>
                  <a:gd name="f63" fmla="val 253"/>
                  <a:gd name="f64" fmla="val 272"/>
                  <a:gd name="f65" fmla="val 805"/>
                  <a:gd name="f66" fmla="val 291"/>
                  <a:gd name="f67" fmla="val 789"/>
                  <a:gd name="f68" fmla="val 316"/>
                  <a:gd name="f69" fmla="val 774"/>
                  <a:gd name="f70" fmla="val 342"/>
                  <a:gd name="f71" fmla="val 757"/>
                  <a:gd name="f72" fmla="val 371"/>
                  <a:gd name="f73" fmla="val 736"/>
                  <a:gd name="f74" fmla="val 399"/>
                  <a:gd name="f75" fmla="val 717"/>
                  <a:gd name="f76" fmla="val 431"/>
                  <a:gd name="f77" fmla="val 696"/>
                  <a:gd name="f78" fmla="val 460"/>
                  <a:gd name="f79" fmla="val 675"/>
                  <a:gd name="f80" fmla="val 490"/>
                  <a:gd name="f81" fmla="val 652"/>
                  <a:gd name="f82" fmla="val 632"/>
                  <a:gd name="f83" fmla="val 547"/>
                  <a:gd name="f84" fmla="val 611"/>
                  <a:gd name="f85" fmla="val 572"/>
                  <a:gd name="f86" fmla="val 590"/>
                  <a:gd name="f87" fmla="val 599"/>
                  <a:gd name="f88" fmla="val 480"/>
                  <a:gd name="f89" fmla="val 639"/>
                  <a:gd name="f90" fmla="val 483"/>
                  <a:gd name="f91" fmla="val 633"/>
                  <a:gd name="f92" fmla="val 493"/>
                  <a:gd name="f93" fmla="val 623"/>
                  <a:gd name="f94" fmla="val 606"/>
                  <a:gd name="f95" fmla="val 525"/>
                  <a:gd name="f96" fmla="val 585"/>
                  <a:gd name="f97" fmla="val 546"/>
                  <a:gd name="f98" fmla="val 557"/>
                  <a:gd name="f99" fmla="val 573"/>
                  <a:gd name="f100" fmla="val 528"/>
                  <a:gd name="f101" fmla="val 494"/>
                  <a:gd name="f102" fmla="val 628"/>
                  <a:gd name="f103" fmla="val 462"/>
                  <a:gd name="f104" fmla="val 654"/>
                  <a:gd name="f105" fmla="val 426"/>
                  <a:gd name="f106" fmla="val 681"/>
                  <a:gd name="f107" fmla="val 390"/>
                  <a:gd name="f108" fmla="val 708"/>
                  <a:gd name="f109" fmla="val 355"/>
                  <a:gd name="f110" fmla="val 730"/>
                  <a:gd name="f111" fmla="val 325"/>
                  <a:gd name="f112" fmla="val 749"/>
                  <a:gd name="f113" fmla="val 293"/>
                  <a:gd name="f114" fmla="val 767"/>
                  <a:gd name="f115" fmla="val 268"/>
                  <a:gd name="f116" fmla="val 778"/>
                  <a:gd name="f117" fmla="val 786"/>
                  <a:gd name="f118" fmla="val 228"/>
                  <a:gd name="f119" fmla="val 222"/>
                  <a:gd name="f120" fmla="val 213"/>
                  <a:gd name="f121" fmla="val 787"/>
                  <a:gd name="f122" fmla="val 201"/>
                  <a:gd name="f123" fmla="val 186"/>
                  <a:gd name="f124" fmla="val 173"/>
                  <a:gd name="f125" fmla="val 156"/>
                  <a:gd name="f126" fmla="val 143"/>
                  <a:gd name="f127" fmla="val 776"/>
                  <a:gd name="f128" fmla="val 148"/>
                  <a:gd name="f129" fmla="val 763"/>
                  <a:gd name="f130" fmla="val 167"/>
                  <a:gd name="f131" fmla="val 732"/>
                  <a:gd name="f132" fmla="val 179"/>
                  <a:gd name="f133" fmla="val 713"/>
                  <a:gd name="f134" fmla="val 192"/>
                  <a:gd name="f135" fmla="val 689"/>
                  <a:gd name="f136" fmla="val 207"/>
                  <a:gd name="f137" fmla="val 666"/>
                  <a:gd name="f138" fmla="val 224"/>
                  <a:gd name="f139" fmla="val 614"/>
                  <a:gd name="f140" fmla="val 259"/>
                  <a:gd name="f141" fmla="val 588"/>
                  <a:gd name="f142" fmla="val 274"/>
                  <a:gd name="f143" fmla="val 535"/>
                  <a:gd name="f144" fmla="val 304"/>
                  <a:gd name="f145" fmla="val 514"/>
                  <a:gd name="f146" fmla="val 319"/>
                  <a:gd name="f147" fmla="val 491"/>
                  <a:gd name="f148" fmla="val 329"/>
                  <a:gd name="f149" fmla="val 472"/>
                  <a:gd name="f150" fmla="val 340"/>
                  <a:gd name="f151" fmla="val 470"/>
                  <a:gd name="f152" fmla="val 336"/>
                  <a:gd name="f153" fmla="val 468"/>
                  <a:gd name="f154" fmla="val 333"/>
                  <a:gd name="f155" fmla="val 464"/>
                  <a:gd name="f156" fmla="val 317"/>
                  <a:gd name="f157" fmla="val 459"/>
                  <a:gd name="f158" fmla="val 306"/>
                  <a:gd name="f159" fmla="val 455"/>
                  <a:gd name="f160" fmla="val 449"/>
                  <a:gd name="f161" fmla="val 278"/>
                  <a:gd name="f162" fmla="val 445"/>
                  <a:gd name="f163" fmla="val 262"/>
                  <a:gd name="f164" fmla="val 438"/>
                  <a:gd name="f165" fmla="val 430"/>
                  <a:gd name="f166" fmla="val 421"/>
                  <a:gd name="f167" fmla="val 413"/>
                  <a:gd name="f168" fmla="val 188"/>
                  <a:gd name="f169" fmla="val 403"/>
                  <a:gd name="f170" fmla="val 396"/>
                  <a:gd name="f171" fmla="val 386"/>
                  <a:gd name="f172" fmla="val 131"/>
                  <a:gd name="f173" fmla="val 377"/>
                  <a:gd name="f174" fmla="val 114"/>
                  <a:gd name="f175" fmla="val 327"/>
                  <a:gd name="f176" fmla="val 383"/>
                  <a:gd name="f177" fmla="val 236"/>
                  <a:gd name="f178" fmla="val 251"/>
                  <a:gd name="f179" fmla="val 379"/>
                  <a:gd name="f180" fmla="val 375"/>
                  <a:gd name="f181" fmla="val 369"/>
                  <a:gd name="f182" fmla="val 346"/>
                  <a:gd name="f183" fmla="val 362"/>
                  <a:gd name="f184" fmla="val 393"/>
                  <a:gd name="f185" fmla="val 352"/>
                  <a:gd name="f186" fmla="val 447"/>
                  <a:gd name="f187" fmla="val 341"/>
                  <a:gd name="f188" fmla="val 508"/>
                  <a:gd name="f189" fmla="val 322"/>
                  <a:gd name="f190" fmla="val 568"/>
                  <a:gd name="f191" fmla="val 301"/>
                  <a:gd name="f192" fmla="val 635"/>
                  <a:gd name="f193" fmla="val 276"/>
                  <a:gd name="f194" fmla="val 705"/>
                  <a:gd name="f195" fmla="val 248"/>
                  <a:gd name="f196" fmla="val 779"/>
                  <a:gd name="f197" fmla="val 211"/>
                  <a:gd name="f198" fmla="val 850"/>
                  <a:gd name="f199" fmla="val 926"/>
                  <a:gd name="f200" fmla="val 128"/>
                  <a:gd name="f201" fmla="val 1002"/>
                  <a:gd name="f202" fmla="val 77"/>
                  <a:gd name="f203" fmla="val 1063"/>
                  <a:gd name="f204" fmla="val 4"/>
                  <a:gd name="f205" fmla="val 1057"/>
                  <a:gd name="f206" fmla="val 14"/>
                  <a:gd name="f207" fmla="val 1044"/>
                  <a:gd name="f208" fmla="val 27"/>
                  <a:gd name="f209" fmla="val 1021"/>
                  <a:gd name="f210" fmla="val 48"/>
                  <a:gd name="f211" fmla="val 990"/>
                  <a:gd name="f212" fmla="val 69"/>
                  <a:gd name="f213" fmla="val 954"/>
                  <a:gd name="f214" fmla="val 96"/>
                  <a:gd name="f215" fmla="val 910"/>
                  <a:gd name="f216" fmla="val 124"/>
                  <a:gd name="f217" fmla="val 861"/>
                  <a:gd name="f218" fmla="val 154"/>
                  <a:gd name="f219" fmla="val 808"/>
                  <a:gd name="f220" fmla="val 181"/>
                  <a:gd name="f221" fmla="val 208"/>
                  <a:gd name="f222" fmla="val 686"/>
                  <a:gd name="f223" fmla="val 620"/>
                  <a:gd name="f224" fmla="val 551"/>
                  <a:gd name="f225" fmla="val 481"/>
                  <a:gd name="f226" fmla="val 297"/>
                  <a:gd name="f227" fmla="val 409"/>
                  <a:gd name="f228" fmla="val 307"/>
                  <a:gd name="f229" fmla="val 335"/>
                  <a:gd name="f230" fmla="val 314"/>
                  <a:gd name="f231" fmla="val 264"/>
                  <a:gd name="f232" fmla="val 120"/>
                  <a:gd name="f233" fmla="val 343"/>
                  <a:gd name="f234" fmla="val 345"/>
                  <a:gd name="f235" fmla="val 354"/>
                  <a:gd name="f236" fmla="val 10"/>
                  <a:gd name="f237" fmla="val 358"/>
                  <a:gd name="f238" fmla="val 15"/>
                  <a:gd name="f239" fmla="val 364"/>
                  <a:gd name="f240" fmla="val 21"/>
                  <a:gd name="f241" fmla="val 30"/>
                  <a:gd name="f242" fmla="val 381"/>
                  <a:gd name="f243" fmla="val 388"/>
                  <a:gd name="f244" fmla="val 57"/>
                  <a:gd name="f245" fmla="val 405"/>
                  <a:gd name="f246" fmla="val 68"/>
                  <a:gd name="f247" fmla="val 415"/>
                  <a:gd name="f248" fmla="val 78"/>
                  <a:gd name="f249" fmla="val 422"/>
                  <a:gd name="f250" fmla="val 87"/>
                  <a:gd name="f251" fmla="val 99"/>
                  <a:gd name="f252" fmla="val 108"/>
                  <a:gd name="f253" fmla="val 451"/>
                  <a:gd name="f254" fmla="val 129"/>
                  <a:gd name="f255" fmla="val 457"/>
                  <a:gd name="f256" fmla="val 141"/>
                  <a:gd name="f257" fmla="val 163"/>
                  <a:gd name="f258" fmla="val 478"/>
                  <a:gd name="f259" fmla="val 194"/>
                  <a:gd name="f260" fmla="val 487"/>
                  <a:gd name="f261" fmla="val 203"/>
                  <a:gd name="f262" fmla="val 221"/>
                  <a:gd name="f263" fmla="val 497"/>
                  <a:gd name="f264" fmla="val 500"/>
                  <a:gd name="f265" fmla="val 502"/>
                  <a:gd name="f266" fmla="+- 0 0 -90"/>
                  <a:gd name="f267" fmla="*/ f3 1 841"/>
                  <a:gd name="f268" fmla="*/ f4 1 1076"/>
                  <a:gd name="f269" fmla="+- f7 0 f5"/>
                  <a:gd name="f270" fmla="+- f6 0 f5"/>
                  <a:gd name="f271" fmla="*/ f266 f0 1"/>
                  <a:gd name="f272" fmla="*/ f270 1 841"/>
                  <a:gd name="f273" fmla="*/ f269 1 1076"/>
                  <a:gd name="f274" fmla="*/ 32 f270 1"/>
                  <a:gd name="f275" fmla="*/ 15 f269 1"/>
                  <a:gd name="f276" fmla="*/ 33 f270 1"/>
                  <a:gd name="f277" fmla="*/ 14 f269 1"/>
                  <a:gd name="f278" fmla="*/ 37 f270 1"/>
                  <a:gd name="f279" fmla="*/ 12 f269 1"/>
                  <a:gd name="f280" fmla="*/ 41 f270 1"/>
                  <a:gd name="f281" fmla="*/ 9 f269 1"/>
                  <a:gd name="f282" fmla="*/ 47 f270 1"/>
                  <a:gd name="f283" fmla="*/ 5 f269 1"/>
                  <a:gd name="f284" fmla="*/ 50 f270 1"/>
                  <a:gd name="f285" fmla="*/ 2 f269 1"/>
                  <a:gd name="f286" fmla="*/ 51 f270 1"/>
                  <a:gd name="f287" fmla="*/ 3 f269 1"/>
                  <a:gd name="f288" fmla="*/ 6 f269 1"/>
                  <a:gd name="f289" fmla="*/ 52 f270 1"/>
                  <a:gd name="f290" fmla="*/ 18 f269 1"/>
                  <a:gd name="f291" fmla="*/ 23 f269 1"/>
                  <a:gd name="f292" fmla="*/ 43 f270 1"/>
                  <a:gd name="f293" fmla="*/ 28 f269 1"/>
                  <a:gd name="f294" fmla="*/ 39 f270 1"/>
                  <a:gd name="f295" fmla="*/ 34 f269 1"/>
                  <a:gd name="f296" fmla="*/ 30 f270 1"/>
                  <a:gd name="f297" fmla="*/ 39 f269 1"/>
                  <a:gd name="f298" fmla="*/ 31 f270 1"/>
                  <a:gd name="f299" fmla="*/ 37 f269 1"/>
                  <a:gd name="f300" fmla="*/ 35 f270 1"/>
                  <a:gd name="f301" fmla="*/ 33 f269 1"/>
                  <a:gd name="f302" fmla="*/ 40 f270 1"/>
                  <a:gd name="f303" fmla="*/ 26 f269 1"/>
                  <a:gd name="f304" fmla="*/ 45 f270 1"/>
                  <a:gd name="f305" fmla="*/ 20 f269 1"/>
                  <a:gd name="f306" fmla="*/ 48 f270 1"/>
                  <a:gd name="f307" fmla="*/ 49 f270 1"/>
                  <a:gd name="f308" fmla="*/ 13 f269 1"/>
                  <a:gd name="f309" fmla="*/ 11 f269 1"/>
                  <a:gd name="f310" fmla="*/ 8 f269 1"/>
                  <a:gd name="f311" fmla="*/ 44 f270 1"/>
                  <a:gd name="f312" fmla="*/ 29 f270 1"/>
                  <a:gd name="f313" fmla="*/ 28 f270 1"/>
                  <a:gd name="f314" fmla="*/ 19 f269 1"/>
                  <a:gd name="f315" fmla="*/ 27 f270 1"/>
                  <a:gd name="f316" fmla="*/ 16 f269 1"/>
                  <a:gd name="f317" fmla="*/ 26 f270 1"/>
                  <a:gd name="f318" fmla="*/ 24 f270 1"/>
                  <a:gd name="f319" fmla="*/ 20 f270 1"/>
                  <a:gd name="f320" fmla="*/ 23 f270 1"/>
                  <a:gd name="f321" fmla="*/ 21 f269 1"/>
                  <a:gd name="f322" fmla="*/ 21 f270 1"/>
                  <a:gd name="f323" fmla="*/ 31 f269 1"/>
                  <a:gd name="f324" fmla="*/ 17 f270 1"/>
                  <a:gd name="f325" fmla="*/ 44 f269 1"/>
                  <a:gd name="f326" fmla="*/ 10 f270 1"/>
                  <a:gd name="f327" fmla="*/ 57 f269 1"/>
                  <a:gd name="f328" fmla="*/ 0 f270 1"/>
                  <a:gd name="f329" fmla="*/ 66 f269 1"/>
                  <a:gd name="f330" fmla="*/ 1 f270 1"/>
                  <a:gd name="f331" fmla="*/ 63 f269 1"/>
                  <a:gd name="f332" fmla="*/ 6 f270 1"/>
                  <a:gd name="f333" fmla="*/ 56 f269 1"/>
                  <a:gd name="f334" fmla="*/ 11 f270 1"/>
                  <a:gd name="f335" fmla="*/ 46 f269 1"/>
                  <a:gd name="f336" fmla="*/ 16 f270 1"/>
                  <a:gd name="f337" fmla="*/ 19 f270 1"/>
                  <a:gd name="f338" fmla="*/ 0 f269 1"/>
                  <a:gd name="f339" fmla="*/ 22 f270 1"/>
                  <a:gd name="f340" fmla="*/ 25 f270 1"/>
                  <a:gd name="f341" fmla="*/ 4 f269 1"/>
                  <a:gd name="f342" fmla="*/ 10 f269 1"/>
                  <a:gd name="f343" fmla="*/ 841 f270 1"/>
                  <a:gd name="f344" fmla="*/ 1076 f269 1"/>
                  <a:gd name="f345" fmla="*/ f271 1 f2"/>
                  <a:gd name="f346" fmla="*/ f274 1 841"/>
                  <a:gd name="f347" fmla="*/ f275 1 1076"/>
                  <a:gd name="f348" fmla="*/ f276 1 841"/>
                  <a:gd name="f349" fmla="*/ f277 1 1076"/>
                  <a:gd name="f350" fmla="*/ f278 1 841"/>
                  <a:gd name="f351" fmla="*/ f279 1 1076"/>
                  <a:gd name="f352" fmla="*/ f280 1 841"/>
                  <a:gd name="f353" fmla="*/ f281 1 1076"/>
                  <a:gd name="f354" fmla="*/ f282 1 841"/>
                  <a:gd name="f355" fmla="*/ f283 1 1076"/>
                  <a:gd name="f356" fmla="*/ f284 1 841"/>
                  <a:gd name="f357" fmla="*/ f285 1 1076"/>
                  <a:gd name="f358" fmla="*/ f286 1 841"/>
                  <a:gd name="f359" fmla="*/ f287 1 1076"/>
                  <a:gd name="f360" fmla="*/ f288 1 1076"/>
                  <a:gd name="f361" fmla="*/ f289 1 841"/>
                  <a:gd name="f362" fmla="*/ f290 1 1076"/>
                  <a:gd name="f363" fmla="*/ f291 1 1076"/>
                  <a:gd name="f364" fmla="*/ f292 1 841"/>
                  <a:gd name="f365" fmla="*/ f293 1 1076"/>
                  <a:gd name="f366" fmla="*/ f294 1 841"/>
                  <a:gd name="f367" fmla="*/ f295 1 1076"/>
                  <a:gd name="f368" fmla="*/ f296 1 841"/>
                  <a:gd name="f369" fmla="*/ f297 1 1076"/>
                  <a:gd name="f370" fmla="*/ f298 1 841"/>
                  <a:gd name="f371" fmla="*/ f299 1 1076"/>
                  <a:gd name="f372" fmla="*/ f300 1 841"/>
                  <a:gd name="f373" fmla="*/ f301 1 1076"/>
                  <a:gd name="f374" fmla="*/ f302 1 841"/>
                  <a:gd name="f375" fmla="*/ f303 1 1076"/>
                  <a:gd name="f376" fmla="*/ f304 1 841"/>
                  <a:gd name="f377" fmla="*/ f305 1 1076"/>
                  <a:gd name="f378" fmla="*/ f306 1 841"/>
                  <a:gd name="f379" fmla="*/ f307 1 841"/>
                  <a:gd name="f380" fmla="*/ f308 1 1076"/>
                  <a:gd name="f381" fmla="*/ f309 1 1076"/>
                  <a:gd name="f382" fmla="*/ f310 1 1076"/>
                  <a:gd name="f383" fmla="*/ f311 1 841"/>
                  <a:gd name="f384" fmla="*/ f312 1 841"/>
                  <a:gd name="f385" fmla="*/ f313 1 841"/>
                  <a:gd name="f386" fmla="*/ f314 1 1076"/>
                  <a:gd name="f387" fmla="*/ f315 1 841"/>
                  <a:gd name="f388" fmla="*/ f316 1 1076"/>
                  <a:gd name="f389" fmla="*/ f317 1 841"/>
                  <a:gd name="f390" fmla="*/ f318 1 841"/>
                  <a:gd name="f391" fmla="*/ f319 1 841"/>
                  <a:gd name="f392" fmla="*/ f320 1 841"/>
                  <a:gd name="f393" fmla="*/ f321 1 1076"/>
                  <a:gd name="f394" fmla="*/ f322 1 841"/>
                  <a:gd name="f395" fmla="*/ f323 1 1076"/>
                  <a:gd name="f396" fmla="*/ f324 1 841"/>
                  <a:gd name="f397" fmla="*/ f325 1 1076"/>
                  <a:gd name="f398" fmla="*/ f326 1 841"/>
                  <a:gd name="f399" fmla="*/ f327 1 1076"/>
                  <a:gd name="f400" fmla="*/ f328 1 841"/>
                  <a:gd name="f401" fmla="*/ f329 1 1076"/>
                  <a:gd name="f402" fmla="*/ f330 1 841"/>
                  <a:gd name="f403" fmla="*/ f331 1 1076"/>
                  <a:gd name="f404" fmla="*/ f332 1 841"/>
                  <a:gd name="f405" fmla="*/ f333 1 1076"/>
                  <a:gd name="f406" fmla="*/ f334 1 841"/>
                  <a:gd name="f407" fmla="*/ f335 1 1076"/>
                  <a:gd name="f408" fmla="*/ f336 1 841"/>
                  <a:gd name="f409" fmla="*/ f337 1 841"/>
                  <a:gd name="f410" fmla="*/ f338 1 1076"/>
                  <a:gd name="f411" fmla="*/ f339 1 841"/>
                  <a:gd name="f412" fmla="*/ f340 1 841"/>
                  <a:gd name="f413" fmla="*/ f341 1 1076"/>
                  <a:gd name="f414" fmla="*/ f342 1 1076"/>
                  <a:gd name="f415" fmla="*/ f343 1 841"/>
                  <a:gd name="f416" fmla="*/ f344 1 1076"/>
                  <a:gd name="f417" fmla="+- f345 0 f1"/>
                  <a:gd name="f418" fmla="*/ f346 1 f272"/>
                  <a:gd name="f419" fmla="*/ f347 1 f273"/>
                  <a:gd name="f420" fmla="*/ f348 1 f272"/>
                  <a:gd name="f421" fmla="*/ f349 1 f273"/>
                  <a:gd name="f422" fmla="*/ f350 1 f272"/>
                  <a:gd name="f423" fmla="*/ f351 1 f273"/>
                  <a:gd name="f424" fmla="*/ f352 1 f272"/>
                  <a:gd name="f425" fmla="*/ f353 1 f273"/>
                  <a:gd name="f426" fmla="*/ f354 1 f272"/>
                  <a:gd name="f427" fmla="*/ f355 1 f273"/>
                  <a:gd name="f428" fmla="*/ f356 1 f272"/>
                  <a:gd name="f429" fmla="*/ f357 1 f273"/>
                  <a:gd name="f430" fmla="*/ f358 1 f272"/>
                  <a:gd name="f431" fmla="*/ f359 1 f273"/>
                  <a:gd name="f432" fmla="*/ f360 1 f273"/>
                  <a:gd name="f433" fmla="*/ f361 1 f272"/>
                  <a:gd name="f434" fmla="*/ f362 1 f273"/>
                  <a:gd name="f435" fmla="*/ f363 1 f273"/>
                  <a:gd name="f436" fmla="*/ f364 1 f272"/>
                  <a:gd name="f437" fmla="*/ f365 1 f273"/>
                  <a:gd name="f438" fmla="*/ f366 1 f272"/>
                  <a:gd name="f439" fmla="*/ f367 1 f273"/>
                  <a:gd name="f440" fmla="*/ f368 1 f272"/>
                  <a:gd name="f441" fmla="*/ f369 1 f273"/>
                  <a:gd name="f442" fmla="*/ f370 1 f272"/>
                  <a:gd name="f443" fmla="*/ f371 1 f273"/>
                  <a:gd name="f444" fmla="*/ f372 1 f272"/>
                  <a:gd name="f445" fmla="*/ f373 1 f273"/>
                  <a:gd name="f446" fmla="*/ f374 1 f272"/>
                  <a:gd name="f447" fmla="*/ f375 1 f273"/>
                  <a:gd name="f448" fmla="*/ f376 1 f272"/>
                  <a:gd name="f449" fmla="*/ f377 1 f273"/>
                  <a:gd name="f450" fmla="*/ f378 1 f272"/>
                  <a:gd name="f451" fmla="*/ f379 1 f272"/>
                  <a:gd name="f452" fmla="*/ f380 1 f273"/>
                  <a:gd name="f453" fmla="*/ f381 1 f273"/>
                  <a:gd name="f454" fmla="*/ f382 1 f273"/>
                  <a:gd name="f455" fmla="*/ f383 1 f272"/>
                  <a:gd name="f456" fmla="*/ f384 1 f272"/>
                  <a:gd name="f457" fmla="*/ f385 1 f272"/>
                  <a:gd name="f458" fmla="*/ f386 1 f273"/>
                  <a:gd name="f459" fmla="*/ f387 1 f272"/>
                  <a:gd name="f460" fmla="*/ f388 1 f273"/>
                  <a:gd name="f461" fmla="*/ f389 1 f272"/>
                  <a:gd name="f462" fmla="*/ f390 1 f272"/>
                  <a:gd name="f463" fmla="*/ f391 1 f272"/>
                  <a:gd name="f464" fmla="*/ f392 1 f272"/>
                  <a:gd name="f465" fmla="*/ f393 1 f273"/>
                  <a:gd name="f466" fmla="*/ f394 1 f272"/>
                  <a:gd name="f467" fmla="*/ f395 1 f273"/>
                  <a:gd name="f468" fmla="*/ f396 1 f272"/>
                  <a:gd name="f469" fmla="*/ f397 1 f273"/>
                  <a:gd name="f470" fmla="*/ f398 1 f272"/>
                  <a:gd name="f471" fmla="*/ f399 1 f273"/>
                  <a:gd name="f472" fmla="*/ f400 1 f272"/>
                  <a:gd name="f473" fmla="*/ f401 1 f273"/>
                  <a:gd name="f474" fmla="*/ f402 1 f272"/>
                  <a:gd name="f475" fmla="*/ f403 1 f273"/>
                  <a:gd name="f476" fmla="*/ f404 1 f272"/>
                  <a:gd name="f477" fmla="*/ f405 1 f273"/>
                  <a:gd name="f478" fmla="*/ f406 1 f272"/>
                  <a:gd name="f479" fmla="*/ f407 1 f273"/>
                  <a:gd name="f480" fmla="*/ f408 1 f272"/>
                  <a:gd name="f481" fmla="*/ f409 1 f272"/>
                  <a:gd name="f482" fmla="*/ f410 1 f273"/>
                  <a:gd name="f483" fmla="*/ f411 1 f272"/>
                  <a:gd name="f484" fmla="*/ f412 1 f272"/>
                  <a:gd name="f485" fmla="*/ f413 1 f273"/>
                  <a:gd name="f486" fmla="*/ f414 1 f273"/>
                  <a:gd name="f487" fmla="*/ f415 1 f272"/>
                  <a:gd name="f488" fmla="*/ f416 1 f273"/>
                  <a:gd name="f489" fmla="*/ f472 f267 1"/>
                  <a:gd name="f490" fmla="*/ f487 f267 1"/>
                  <a:gd name="f491" fmla="*/ f488 f268 1"/>
                  <a:gd name="f492" fmla="*/ f482 f268 1"/>
                  <a:gd name="f493" fmla="*/ f418 f267 1"/>
                  <a:gd name="f494" fmla="*/ f419 f268 1"/>
                  <a:gd name="f495" fmla="*/ f420 f267 1"/>
                  <a:gd name="f496" fmla="*/ f421 f268 1"/>
                  <a:gd name="f497" fmla="*/ f422 f267 1"/>
                  <a:gd name="f498" fmla="*/ f423 f268 1"/>
                  <a:gd name="f499" fmla="*/ f424 f267 1"/>
                  <a:gd name="f500" fmla="*/ f425 f268 1"/>
                  <a:gd name="f501" fmla="*/ f426 f267 1"/>
                  <a:gd name="f502" fmla="*/ f427 f268 1"/>
                  <a:gd name="f503" fmla="*/ f428 f267 1"/>
                  <a:gd name="f504" fmla="*/ f429 f268 1"/>
                  <a:gd name="f505" fmla="*/ f430 f267 1"/>
                  <a:gd name="f506" fmla="*/ f431 f268 1"/>
                  <a:gd name="f507" fmla="*/ f432 f268 1"/>
                  <a:gd name="f508" fmla="*/ f433 f267 1"/>
                  <a:gd name="f509" fmla="*/ f434 f268 1"/>
                  <a:gd name="f510" fmla="*/ f435 f268 1"/>
                  <a:gd name="f511" fmla="*/ f436 f267 1"/>
                  <a:gd name="f512" fmla="*/ f437 f268 1"/>
                  <a:gd name="f513" fmla="*/ f438 f267 1"/>
                  <a:gd name="f514" fmla="*/ f439 f268 1"/>
                  <a:gd name="f515" fmla="*/ f440 f267 1"/>
                  <a:gd name="f516" fmla="*/ f441 f268 1"/>
                  <a:gd name="f517" fmla="*/ f442 f267 1"/>
                  <a:gd name="f518" fmla="*/ f443 f268 1"/>
                  <a:gd name="f519" fmla="*/ f444 f267 1"/>
                  <a:gd name="f520" fmla="*/ f445 f268 1"/>
                  <a:gd name="f521" fmla="*/ f446 f267 1"/>
                  <a:gd name="f522" fmla="*/ f447 f268 1"/>
                  <a:gd name="f523" fmla="*/ f448 f267 1"/>
                  <a:gd name="f524" fmla="*/ f449 f268 1"/>
                  <a:gd name="f525" fmla="*/ f450 f267 1"/>
                  <a:gd name="f526" fmla="*/ f451 f267 1"/>
                  <a:gd name="f527" fmla="*/ f452 f268 1"/>
                  <a:gd name="f528" fmla="*/ f453 f268 1"/>
                  <a:gd name="f529" fmla="*/ f454 f268 1"/>
                  <a:gd name="f530" fmla="*/ f455 f267 1"/>
                  <a:gd name="f531" fmla="*/ f456 f267 1"/>
                  <a:gd name="f532" fmla="*/ f457 f267 1"/>
                  <a:gd name="f533" fmla="*/ f458 f268 1"/>
                  <a:gd name="f534" fmla="*/ f459 f267 1"/>
                  <a:gd name="f535" fmla="*/ f460 f268 1"/>
                  <a:gd name="f536" fmla="*/ f461 f267 1"/>
                  <a:gd name="f537" fmla="*/ f462 f267 1"/>
                  <a:gd name="f538" fmla="*/ f463 f267 1"/>
                  <a:gd name="f539" fmla="*/ f464 f267 1"/>
                  <a:gd name="f540" fmla="*/ f465 f268 1"/>
                  <a:gd name="f541" fmla="*/ f466 f267 1"/>
                  <a:gd name="f542" fmla="*/ f467 f268 1"/>
                  <a:gd name="f543" fmla="*/ f468 f267 1"/>
                  <a:gd name="f544" fmla="*/ f469 f268 1"/>
                  <a:gd name="f545" fmla="*/ f470 f267 1"/>
                  <a:gd name="f546" fmla="*/ f471 f268 1"/>
                  <a:gd name="f547" fmla="*/ f473 f268 1"/>
                  <a:gd name="f548" fmla="*/ f474 f267 1"/>
                  <a:gd name="f549" fmla="*/ f475 f268 1"/>
                  <a:gd name="f550" fmla="*/ f476 f267 1"/>
                  <a:gd name="f551" fmla="*/ f477 f268 1"/>
                  <a:gd name="f552" fmla="*/ f478 f267 1"/>
                  <a:gd name="f553" fmla="*/ f479 f268 1"/>
                  <a:gd name="f554" fmla="*/ f480 f267 1"/>
                  <a:gd name="f555" fmla="*/ f481 f267 1"/>
                  <a:gd name="f556" fmla="*/ f483 f267 1"/>
                  <a:gd name="f557" fmla="*/ f484 f267 1"/>
                  <a:gd name="f558" fmla="*/ f485 f268 1"/>
                  <a:gd name="f559" fmla="*/ f486 f268 1"/>
                </a:gdLst>
                <a:ahLst/>
                <a:cxnLst>
                  <a:cxn ang="3cd4">
                    <a:pos x="hc" y="t"/>
                  </a:cxn>
                  <a:cxn ang="0">
                    <a:pos x="r" y="vc"/>
                  </a:cxn>
                  <a:cxn ang="cd4">
                    <a:pos x="hc" y="b"/>
                  </a:cxn>
                  <a:cxn ang="cd2">
                    <a:pos x="l" y="vc"/>
                  </a:cxn>
                  <a:cxn ang="f417">
                    <a:pos x="f493" y="f494"/>
                  </a:cxn>
                  <a:cxn ang="f417">
                    <a:pos x="f495" y="f496"/>
                  </a:cxn>
                  <a:cxn ang="f417">
                    <a:pos x="f497" y="f498"/>
                  </a:cxn>
                  <a:cxn ang="f417">
                    <a:pos x="f499" y="f500"/>
                  </a:cxn>
                  <a:cxn ang="f417">
                    <a:pos x="f501" y="f502"/>
                  </a:cxn>
                  <a:cxn ang="f417">
                    <a:pos x="f503" y="f504"/>
                  </a:cxn>
                  <a:cxn ang="f417">
                    <a:pos x="f505" y="f506"/>
                  </a:cxn>
                  <a:cxn ang="f417">
                    <a:pos x="f505" y="f507"/>
                  </a:cxn>
                  <a:cxn ang="f417">
                    <a:pos x="f508" y="f500"/>
                  </a:cxn>
                  <a:cxn ang="f417">
                    <a:pos x="f508" y="f498"/>
                  </a:cxn>
                  <a:cxn ang="f417">
                    <a:pos x="f508" y="f494"/>
                  </a:cxn>
                  <a:cxn ang="f417">
                    <a:pos x="f503" y="f509"/>
                  </a:cxn>
                  <a:cxn ang="f417">
                    <a:pos x="f501" y="f510"/>
                  </a:cxn>
                  <a:cxn ang="f417">
                    <a:pos x="f511" y="f512"/>
                  </a:cxn>
                  <a:cxn ang="f417">
                    <a:pos x="f513" y="f514"/>
                  </a:cxn>
                  <a:cxn ang="f417">
                    <a:pos x="f515" y="f516"/>
                  </a:cxn>
                  <a:cxn ang="f417">
                    <a:pos x="f517" y="f518"/>
                  </a:cxn>
                  <a:cxn ang="f417">
                    <a:pos x="f519" y="f520"/>
                  </a:cxn>
                  <a:cxn ang="f417">
                    <a:pos x="f521" y="f522"/>
                  </a:cxn>
                  <a:cxn ang="f417">
                    <a:pos x="f523" y="f524"/>
                  </a:cxn>
                  <a:cxn ang="f417">
                    <a:pos x="f525" y="f494"/>
                  </a:cxn>
                  <a:cxn ang="f417">
                    <a:pos x="f526" y="f527"/>
                  </a:cxn>
                  <a:cxn ang="f417">
                    <a:pos x="f526" y="f528"/>
                  </a:cxn>
                  <a:cxn ang="f417">
                    <a:pos x="f526" y="f529"/>
                  </a:cxn>
                  <a:cxn ang="f417">
                    <a:pos x="f501" y="f500"/>
                  </a:cxn>
                  <a:cxn ang="f417">
                    <a:pos x="f530" y="f498"/>
                  </a:cxn>
                  <a:cxn ang="f417">
                    <a:pos x="f513" y="f494"/>
                  </a:cxn>
                  <a:cxn ang="f417">
                    <a:pos x="f519" y="f509"/>
                  </a:cxn>
                  <a:cxn ang="f417">
                    <a:pos x="f515" y="f524"/>
                  </a:cxn>
                  <a:cxn ang="f417">
                    <a:pos x="f531" y="f524"/>
                  </a:cxn>
                  <a:cxn ang="f417">
                    <a:pos x="f532" y="f533"/>
                  </a:cxn>
                  <a:cxn ang="f417">
                    <a:pos x="f534" y="f535"/>
                  </a:cxn>
                  <a:cxn ang="f417">
                    <a:pos x="f536" y="f498"/>
                  </a:cxn>
                  <a:cxn ang="f417">
                    <a:pos x="f537" y="f500"/>
                  </a:cxn>
                  <a:cxn ang="f417">
                    <a:pos x="f538" y="f500"/>
                  </a:cxn>
                  <a:cxn ang="f417">
                    <a:pos x="f539" y="f494"/>
                  </a:cxn>
                  <a:cxn ang="f417">
                    <a:pos x="f539" y="f540"/>
                  </a:cxn>
                  <a:cxn ang="f417">
                    <a:pos x="f541" y="f542"/>
                  </a:cxn>
                  <a:cxn ang="f417">
                    <a:pos x="f543" y="f544"/>
                  </a:cxn>
                  <a:cxn ang="f417">
                    <a:pos x="f545" y="f546"/>
                  </a:cxn>
                  <a:cxn ang="f417">
                    <a:pos x="f489" y="f547"/>
                  </a:cxn>
                  <a:cxn ang="f417">
                    <a:pos x="f548" y="f549"/>
                  </a:cxn>
                  <a:cxn ang="f417">
                    <a:pos x="f550" y="f551"/>
                  </a:cxn>
                  <a:cxn ang="f417">
                    <a:pos x="f552" y="f553"/>
                  </a:cxn>
                  <a:cxn ang="f417">
                    <a:pos x="f554" y="f514"/>
                  </a:cxn>
                  <a:cxn ang="f417">
                    <a:pos x="f555" y="f524"/>
                  </a:cxn>
                  <a:cxn ang="f417">
                    <a:pos x="f541" y="f492"/>
                  </a:cxn>
                  <a:cxn ang="f417">
                    <a:pos x="f556" y="f492"/>
                  </a:cxn>
                  <a:cxn ang="f417">
                    <a:pos x="f539" y="f504"/>
                  </a:cxn>
                  <a:cxn ang="f417">
                    <a:pos x="f557" y="f558"/>
                  </a:cxn>
                  <a:cxn ang="f417">
                    <a:pos x="f536" y="f507"/>
                  </a:cxn>
                  <a:cxn ang="f417">
                    <a:pos x="f532" y="f529"/>
                  </a:cxn>
                  <a:cxn ang="f417">
                    <a:pos x="f531" y="f559"/>
                  </a:cxn>
                  <a:cxn ang="f417">
                    <a:pos x="f515" y="f498"/>
                  </a:cxn>
                  <a:cxn ang="f417">
                    <a:pos x="f515" y="f527"/>
                  </a:cxn>
                  <a:cxn ang="f417">
                    <a:pos x="f517" y="f494"/>
                  </a:cxn>
                </a:cxnLst>
                <a:rect l="f489" t="f492" r="f490" b="f491"/>
                <a:pathLst>
                  <a:path w="841" h="1076">
                    <a:moveTo>
                      <a:pt x="f8" y="f9"/>
                    </a:move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38" y="f40"/>
                    </a:lnTo>
                    <a:lnTo>
                      <a:pt x="f41" y="f42"/>
                    </a:lnTo>
                    <a:lnTo>
                      <a:pt x="f41" y="f43"/>
                    </a:lnTo>
                    <a:lnTo>
                      <a:pt x="f44" y="f45"/>
                    </a:lnTo>
                    <a:lnTo>
                      <a:pt x="f46" y="f47"/>
                    </a:lnTo>
                    <a:lnTo>
                      <a:pt x="f48" y="f49"/>
                    </a:lnTo>
                    <a:lnTo>
                      <a:pt x="f50" y="f51"/>
                    </a:lnTo>
                    <a:lnTo>
                      <a:pt x="f52" y="f33"/>
                    </a:lnTo>
                    <a:lnTo>
                      <a:pt x="f53" y="f54"/>
                    </a:lnTo>
                    <a:lnTo>
                      <a:pt x="f55" y="f56"/>
                    </a:lnTo>
                    <a:lnTo>
                      <a:pt x="f55" y="f57"/>
                    </a:lnTo>
                    <a:lnTo>
                      <a:pt x="f6" y="f58"/>
                    </a:lnTo>
                    <a:lnTo>
                      <a:pt x="f6" y="f59"/>
                    </a:lnTo>
                    <a:lnTo>
                      <a:pt x="f6" y="f60"/>
                    </a:lnTo>
                    <a:lnTo>
                      <a:pt x="f55" y="f61"/>
                    </a:lnTo>
                    <a:lnTo>
                      <a:pt x="f52" y="f11"/>
                    </a:lnTo>
                    <a:lnTo>
                      <a:pt x="f62" y="f63"/>
                    </a:lnTo>
                    <a:lnTo>
                      <a:pt x="f41" y="f64"/>
                    </a:lnTo>
                    <a:lnTo>
                      <a:pt x="f65" y="f66"/>
                    </a:lnTo>
                    <a:lnTo>
                      <a:pt x="f67" y="f68"/>
                    </a:lnTo>
                    <a:lnTo>
                      <a:pt x="f69" y="f70"/>
                    </a:lnTo>
                    <a:lnTo>
                      <a:pt x="f71" y="f72"/>
                    </a:lnTo>
                    <a:lnTo>
                      <a:pt x="f73" y="f74"/>
                    </a:lnTo>
                    <a:lnTo>
                      <a:pt x="f75" y="f76"/>
                    </a:lnTo>
                    <a:lnTo>
                      <a:pt x="f77" y="f78"/>
                    </a:lnTo>
                    <a:lnTo>
                      <a:pt x="f79" y="f80"/>
                    </a:lnTo>
                    <a:lnTo>
                      <a:pt x="f81" y="f12"/>
                    </a:lnTo>
                    <a:lnTo>
                      <a:pt x="f82" y="f83"/>
                    </a:lnTo>
                    <a:lnTo>
                      <a:pt x="f84" y="f85"/>
                    </a:lnTo>
                    <a:lnTo>
                      <a:pt x="f86" y="f87"/>
                    </a:lnTo>
                    <a:lnTo>
                      <a:pt x="f88" y="f89"/>
                    </a:lnTo>
                    <a:lnTo>
                      <a:pt x="f90" y="f91"/>
                    </a:lnTo>
                    <a:lnTo>
                      <a:pt x="f92" y="f93"/>
                    </a:lnTo>
                    <a:lnTo>
                      <a:pt x="f8" y="f94"/>
                    </a:lnTo>
                    <a:lnTo>
                      <a:pt x="f95" y="f96"/>
                    </a:lnTo>
                    <a:lnTo>
                      <a:pt x="f97" y="f98"/>
                    </a:lnTo>
                    <a:lnTo>
                      <a:pt x="f99" y="f100"/>
                    </a:lnTo>
                    <a:lnTo>
                      <a:pt x="f87" y="f101"/>
                    </a:lnTo>
                    <a:lnTo>
                      <a:pt x="f102" y="f103"/>
                    </a:lnTo>
                    <a:lnTo>
                      <a:pt x="f104" y="f105"/>
                    </a:lnTo>
                    <a:lnTo>
                      <a:pt x="f106" y="f107"/>
                    </a:lnTo>
                    <a:lnTo>
                      <a:pt x="f108" y="f109"/>
                    </a:lnTo>
                    <a:lnTo>
                      <a:pt x="f110" y="f111"/>
                    </a:lnTo>
                    <a:lnTo>
                      <a:pt x="f112" y="f113"/>
                    </a:lnTo>
                    <a:lnTo>
                      <a:pt x="f114" y="f115"/>
                    </a:lnTo>
                    <a:lnTo>
                      <a:pt x="f116" y="f9"/>
                    </a:lnTo>
                    <a:lnTo>
                      <a:pt x="f117" y="f60"/>
                    </a:lnTo>
                    <a:lnTo>
                      <a:pt x="f117" y="f118"/>
                    </a:lnTo>
                    <a:lnTo>
                      <a:pt x="f117" y="f119"/>
                    </a:lnTo>
                    <a:lnTo>
                      <a:pt x="f117" y="f120"/>
                    </a:lnTo>
                    <a:lnTo>
                      <a:pt x="f121" y="f122"/>
                    </a:lnTo>
                    <a:lnTo>
                      <a:pt x="f121" y="f123"/>
                    </a:lnTo>
                    <a:lnTo>
                      <a:pt x="f121" y="f124"/>
                    </a:lnTo>
                    <a:lnTo>
                      <a:pt x="f117" y="f125"/>
                    </a:lnTo>
                    <a:lnTo>
                      <a:pt x="f117" y="f126"/>
                    </a:lnTo>
                    <a:lnTo>
                      <a:pt x="f36" y="f126"/>
                    </a:lnTo>
                    <a:lnTo>
                      <a:pt x="f127" y="f128"/>
                    </a:lnTo>
                    <a:lnTo>
                      <a:pt x="f129" y="f125"/>
                    </a:lnTo>
                    <a:lnTo>
                      <a:pt x="f112" y="f130"/>
                    </a:lnTo>
                    <a:lnTo>
                      <a:pt x="f131" y="f132"/>
                    </a:lnTo>
                    <a:lnTo>
                      <a:pt x="f133" y="f134"/>
                    </a:lnTo>
                    <a:lnTo>
                      <a:pt x="f135" y="f136"/>
                    </a:lnTo>
                    <a:lnTo>
                      <a:pt x="f137" y="f138"/>
                    </a:lnTo>
                    <a:lnTo>
                      <a:pt x="f89" y="f11"/>
                    </a:lnTo>
                    <a:lnTo>
                      <a:pt x="f139" y="f140"/>
                    </a:lnTo>
                    <a:lnTo>
                      <a:pt x="f141" y="f142"/>
                    </a:lnTo>
                    <a:lnTo>
                      <a:pt x="f18" y="f66"/>
                    </a:lnTo>
                    <a:lnTo>
                      <a:pt x="f143" y="f144"/>
                    </a:lnTo>
                    <a:lnTo>
                      <a:pt x="f145" y="f146"/>
                    </a:lnTo>
                    <a:lnTo>
                      <a:pt x="f147" y="f148"/>
                    </a:lnTo>
                    <a:lnTo>
                      <a:pt x="f149" y="f150"/>
                    </a:lnTo>
                    <a:lnTo>
                      <a:pt x="f151" y="f152"/>
                    </a:lnTo>
                    <a:lnTo>
                      <a:pt x="f153" y="f154"/>
                    </a:lnTo>
                    <a:lnTo>
                      <a:pt x="f155" y="f111"/>
                    </a:lnTo>
                    <a:lnTo>
                      <a:pt x="f155" y="f156"/>
                    </a:lnTo>
                    <a:lnTo>
                      <a:pt x="f157" y="f158"/>
                    </a:lnTo>
                    <a:lnTo>
                      <a:pt x="f159" y="f113"/>
                    </a:lnTo>
                    <a:lnTo>
                      <a:pt x="f160" y="f161"/>
                    </a:lnTo>
                    <a:lnTo>
                      <a:pt x="f162" y="f163"/>
                    </a:lnTo>
                    <a:lnTo>
                      <a:pt x="f164" y="f9"/>
                    </a:lnTo>
                    <a:lnTo>
                      <a:pt x="f165" y="f17"/>
                    </a:lnTo>
                    <a:lnTo>
                      <a:pt x="f166" y="f136"/>
                    </a:lnTo>
                    <a:lnTo>
                      <a:pt x="f167" y="f168"/>
                    </a:lnTo>
                    <a:lnTo>
                      <a:pt x="f169" y="f130"/>
                    </a:lnTo>
                    <a:lnTo>
                      <a:pt x="f170" y="f128"/>
                    </a:lnTo>
                    <a:lnTo>
                      <a:pt x="f171" y="f172"/>
                    </a:lnTo>
                    <a:lnTo>
                      <a:pt x="f173" y="f174"/>
                    </a:lnTo>
                    <a:lnTo>
                      <a:pt x="f175" y="f128"/>
                    </a:lnTo>
                    <a:lnTo>
                      <a:pt x="f176" y="f60"/>
                    </a:lnTo>
                    <a:lnTo>
                      <a:pt x="f176" y="f177"/>
                    </a:lnTo>
                    <a:lnTo>
                      <a:pt x="f176" y="f178"/>
                    </a:lnTo>
                    <a:lnTo>
                      <a:pt x="f179" y="f142"/>
                    </a:lnTo>
                    <a:lnTo>
                      <a:pt x="f180" y="f158"/>
                    </a:lnTo>
                    <a:lnTo>
                      <a:pt x="f181" y="f182"/>
                    </a:lnTo>
                    <a:lnTo>
                      <a:pt x="f183" y="f184"/>
                    </a:lnTo>
                    <a:lnTo>
                      <a:pt x="f185" y="f186"/>
                    </a:lnTo>
                    <a:lnTo>
                      <a:pt x="f187" y="f188"/>
                    </a:lnTo>
                    <a:lnTo>
                      <a:pt x="f189" y="f190"/>
                    </a:lnTo>
                    <a:lnTo>
                      <a:pt x="f191" y="f192"/>
                    </a:lnTo>
                    <a:lnTo>
                      <a:pt x="f193" y="f194"/>
                    </a:lnTo>
                    <a:lnTo>
                      <a:pt x="f195" y="f196"/>
                    </a:lnTo>
                    <a:lnTo>
                      <a:pt x="f197" y="f198"/>
                    </a:lnTo>
                    <a:lnTo>
                      <a:pt x="f124" y="f199"/>
                    </a:lnTo>
                    <a:lnTo>
                      <a:pt x="f200" y="f201"/>
                    </a:lnTo>
                    <a:lnTo>
                      <a:pt x="f202" y="f7"/>
                    </a:lnTo>
                    <a:lnTo>
                      <a:pt x="f5" y="f203"/>
                    </a:lnTo>
                    <a:lnTo>
                      <a:pt x="f204" y="f205"/>
                    </a:lnTo>
                    <a:lnTo>
                      <a:pt x="f206" y="f207"/>
                    </a:lnTo>
                    <a:lnTo>
                      <a:pt x="f208" y="f209"/>
                    </a:lnTo>
                    <a:lnTo>
                      <a:pt x="f210" y="f211"/>
                    </a:lnTo>
                    <a:lnTo>
                      <a:pt x="f212" y="f213"/>
                    </a:lnTo>
                    <a:lnTo>
                      <a:pt x="f214" y="f215"/>
                    </a:lnTo>
                    <a:lnTo>
                      <a:pt x="f216" y="f217"/>
                    </a:lnTo>
                    <a:lnTo>
                      <a:pt x="f218" y="f219"/>
                    </a:lnTo>
                    <a:lnTo>
                      <a:pt x="f220" y="f112"/>
                    </a:lnTo>
                    <a:lnTo>
                      <a:pt x="f221" y="f222"/>
                    </a:lnTo>
                    <a:lnTo>
                      <a:pt x="f15" y="f223"/>
                    </a:lnTo>
                    <a:lnTo>
                      <a:pt x="f140" y="f224"/>
                    </a:lnTo>
                    <a:lnTo>
                      <a:pt x="f161" y="f225"/>
                    </a:lnTo>
                    <a:lnTo>
                      <a:pt x="f226" y="f227"/>
                    </a:lnTo>
                    <a:lnTo>
                      <a:pt x="f228" y="f229"/>
                    </a:lnTo>
                    <a:lnTo>
                      <a:pt x="f230" y="f231"/>
                    </a:lnTo>
                    <a:lnTo>
                      <a:pt x="f142" y="f232"/>
                    </a:lnTo>
                    <a:lnTo>
                      <a:pt x="f233" y="f5"/>
                    </a:lnTo>
                    <a:lnTo>
                      <a:pt x="f234" y="f5"/>
                    </a:lnTo>
                    <a:lnTo>
                      <a:pt x="f235" y="f236"/>
                    </a:lnTo>
                    <a:lnTo>
                      <a:pt x="f237" y="f238"/>
                    </a:lnTo>
                    <a:lnTo>
                      <a:pt x="f239" y="f240"/>
                    </a:lnTo>
                    <a:lnTo>
                      <a:pt x="f72" y="f241"/>
                    </a:lnTo>
                    <a:lnTo>
                      <a:pt x="f242" y="f39"/>
                    </a:lnTo>
                    <a:lnTo>
                      <a:pt x="f243" y="f42"/>
                    </a:lnTo>
                    <a:lnTo>
                      <a:pt x="f170" y="f244"/>
                    </a:lnTo>
                    <a:lnTo>
                      <a:pt x="f245" y="f246"/>
                    </a:lnTo>
                    <a:lnTo>
                      <a:pt x="f247" y="f248"/>
                    </a:lnTo>
                    <a:lnTo>
                      <a:pt x="f249" y="f250"/>
                    </a:lnTo>
                    <a:lnTo>
                      <a:pt x="f165" y="f251"/>
                    </a:lnTo>
                    <a:lnTo>
                      <a:pt x="f164" y="f252"/>
                    </a:lnTo>
                    <a:lnTo>
                      <a:pt x="f162" y="f232"/>
                    </a:lnTo>
                    <a:lnTo>
                      <a:pt x="f253" y="f254"/>
                    </a:lnTo>
                    <a:lnTo>
                      <a:pt x="f255" y="f256"/>
                    </a:lnTo>
                    <a:lnTo>
                      <a:pt x="f103" y="f29"/>
                    </a:lnTo>
                    <a:lnTo>
                      <a:pt x="f153" y="f257"/>
                    </a:lnTo>
                    <a:lnTo>
                      <a:pt x="f149" y="f124"/>
                    </a:lnTo>
                    <a:lnTo>
                      <a:pt x="f258" y="f25"/>
                    </a:lnTo>
                    <a:lnTo>
                      <a:pt x="f225" y="f259"/>
                    </a:lnTo>
                    <a:lnTo>
                      <a:pt x="f260" y="f261"/>
                    </a:lnTo>
                    <a:lnTo>
                      <a:pt x="f147" y="f197"/>
                    </a:lnTo>
                    <a:lnTo>
                      <a:pt x="f92" y="f262"/>
                    </a:lnTo>
                    <a:lnTo>
                      <a:pt x="f263" y="f17"/>
                    </a:lnTo>
                    <a:lnTo>
                      <a:pt x="f264" y="f15"/>
                    </a:lnTo>
                    <a:lnTo>
                      <a:pt x="f265" y="f11"/>
                    </a:lnTo>
                    <a:lnTo>
                      <a:pt x="f8" y="f9"/>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0" name="Freeform 26"/>
              <p:cNvSpPr/>
              <p:nvPr/>
            </p:nvSpPr>
            <p:spPr>
              <a:xfrm flipH="1">
                <a:off x="8335615" y="4463808"/>
                <a:ext cx="62800" cy="51178"/>
              </a:xfrm>
              <a:custGeom>
                <a:avLst/>
                <a:gdLst>
                  <a:gd name="f0" fmla="val 10800000"/>
                  <a:gd name="f1" fmla="val 5400000"/>
                  <a:gd name="f2" fmla="val 180"/>
                  <a:gd name="f3" fmla="val w"/>
                  <a:gd name="f4" fmla="val h"/>
                  <a:gd name="f5" fmla="val 0"/>
                  <a:gd name="f6" fmla="val 306"/>
                  <a:gd name="f7" fmla="val 202"/>
                  <a:gd name="f8" fmla="val 154"/>
                  <a:gd name="f9" fmla="val 5"/>
                  <a:gd name="f10" fmla="val 158"/>
                  <a:gd name="f11" fmla="val 13"/>
                  <a:gd name="f12" fmla="val 162"/>
                  <a:gd name="f13" fmla="val 22"/>
                  <a:gd name="f14" fmla="val 168"/>
                  <a:gd name="f15" fmla="val 36"/>
                  <a:gd name="f16" fmla="val 173"/>
                  <a:gd name="f17" fmla="val 51"/>
                  <a:gd name="f18" fmla="val 181"/>
                  <a:gd name="f19" fmla="val 66"/>
                  <a:gd name="f20" fmla="val 189"/>
                  <a:gd name="f21" fmla="val 85"/>
                  <a:gd name="f22" fmla="val 196"/>
                  <a:gd name="f23" fmla="val 104"/>
                  <a:gd name="f24" fmla="val 198"/>
                  <a:gd name="f25" fmla="val 127"/>
                  <a:gd name="f26" fmla="val 148"/>
                  <a:gd name="f27" fmla="val 174"/>
                  <a:gd name="f28" fmla="val 197"/>
                  <a:gd name="f29" fmla="val 222"/>
                  <a:gd name="f30" fmla="val 191"/>
                  <a:gd name="f31" fmla="val 245"/>
                  <a:gd name="f32" fmla="val 271"/>
                  <a:gd name="f33" fmla="val 288"/>
                  <a:gd name="f34" fmla="val 147"/>
                  <a:gd name="f35" fmla="val 300"/>
                  <a:gd name="f36" fmla="val 130"/>
                  <a:gd name="f37" fmla="val 113"/>
                  <a:gd name="f38" fmla="val 97"/>
                  <a:gd name="f39" fmla="val 298"/>
                  <a:gd name="f40" fmla="val 84"/>
                  <a:gd name="f41" fmla="val 287"/>
                  <a:gd name="f42" fmla="val 69"/>
                  <a:gd name="f43" fmla="val 56"/>
                  <a:gd name="f44" fmla="val 254"/>
                  <a:gd name="f45" fmla="val 46"/>
                  <a:gd name="f46" fmla="val 235"/>
                  <a:gd name="f47" fmla="val 35"/>
                  <a:gd name="f48" fmla="val 216"/>
                  <a:gd name="f49" fmla="val 25"/>
                  <a:gd name="f50" fmla="val 16"/>
                  <a:gd name="f51" fmla="val 12"/>
                  <a:gd name="f52" fmla="val 163"/>
                  <a:gd name="f53" fmla="val 6"/>
                  <a:gd name="f54" fmla="val 152"/>
                  <a:gd name="f55" fmla="val 144"/>
                  <a:gd name="f56" fmla="val 142"/>
                  <a:gd name="f57" fmla="val 100"/>
                  <a:gd name="f58" fmla="val 50"/>
                  <a:gd name="f59" fmla="val 106"/>
                  <a:gd name="f60" fmla="val 114"/>
                  <a:gd name="f61" fmla="val 138"/>
                  <a:gd name="f62" fmla="val 54"/>
                  <a:gd name="f63" fmla="val 165"/>
                  <a:gd name="f64" fmla="val 61"/>
                  <a:gd name="f65" fmla="val 65"/>
                  <a:gd name="f66" fmla="val 203"/>
                  <a:gd name="f67" fmla="val 212"/>
                  <a:gd name="f68" fmla="val 77"/>
                  <a:gd name="f69" fmla="val 224"/>
                  <a:gd name="f70" fmla="val 94"/>
                  <a:gd name="f71" fmla="val 226"/>
                  <a:gd name="f72" fmla="val 105"/>
                  <a:gd name="f73" fmla="val 115"/>
                  <a:gd name="f74" fmla="val 214"/>
                  <a:gd name="f75" fmla="val 201"/>
                  <a:gd name="f76" fmla="val 139"/>
                  <a:gd name="f77" fmla="val 190"/>
                  <a:gd name="f78" fmla="val 149"/>
                  <a:gd name="f79" fmla="val 161"/>
                  <a:gd name="f80" fmla="val 146"/>
                  <a:gd name="f81" fmla="val 131"/>
                  <a:gd name="f82" fmla="val 117"/>
                  <a:gd name="f83" fmla="val 91"/>
                  <a:gd name="f84" fmla="val 79"/>
                  <a:gd name="f85" fmla="val 143"/>
                  <a:gd name="f86" fmla="val 58"/>
                  <a:gd name="f87" fmla="val 134"/>
                  <a:gd name="f88" fmla="val 49"/>
                  <a:gd name="f89" fmla="val 43"/>
                  <a:gd name="f90" fmla="val 126"/>
                  <a:gd name="f91" fmla="val 39"/>
                  <a:gd name="f92" fmla="val 124"/>
                  <a:gd name="f93" fmla="+- 0 0 -90"/>
                  <a:gd name="f94" fmla="*/ f3 1 306"/>
                  <a:gd name="f95" fmla="*/ f4 1 202"/>
                  <a:gd name="f96" fmla="+- f7 0 f5"/>
                  <a:gd name="f97" fmla="+- f6 0 f5"/>
                  <a:gd name="f98" fmla="*/ f93 f0 1"/>
                  <a:gd name="f99" fmla="*/ f97 1 306"/>
                  <a:gd name="f100" fmla="*/ f96 1 202"/>
                  <a:gd name="f101" fmla="*/ 1 f97 1"/>
                  <a:gd name="f102" fmla="*/ 10 f96 1"/>
                  <a:gd name="f103" fmla="*/ 11 f96 1"/>
                  <a:gd name="f104" fmla="*/ 3 f97 1"/>
                  <a:gd name="f105" fmla="*/ 12 f96 1"/>
                  <a:gd name="f106" fmla="*/ 5 f97 1"/>
                  <a:gd name="f107" fmla="*/ 13 f96 1"/>
                  <a:gd name="f108" fmla="*/ 8 f97 1"/>
                  <a:gd name="f109" fmla="*/ 10 f97 1"/>
                  <a:gd name="f110" fmla="*/ 13 f97 1"/>
                  <a:gd name="f111" fmla="*/ 17 f97 1"/>
                  <a:gd name="f112" fmla="*/ 19 f97 1"/>
                  <a:gd name="f113" fmla="*/ 9 f96 1"/>
                  <a:gd name="f114" fmla="*/ 6 f96 1"/>
                  <a:gd name="f115" fmla="*/ 18 f97 1"/>
                  <a:gd name="f116" fmla="*/ 5 f96 1"/>
                  <a:gd name="f117" fmla="*/ 15 f97 1"/>
                  <a:gd name="f118" fmla="*/ 3 f96 1"/>
                  <a:gd name="f119" fmla="*/ 2 f96 1"/>
                  <a:gd name="f120" fmla="*/ 11 f97 1"/>
                  <a:gd name="f121" fmla="*/ 1 f96 1"/>
                  <a:gd name="f122" fmla="*/ 0 f96 1"/>
                  <a:gd name="f123" fmla="*/ 9 f97 1"/>
                  <a:gd name="f124" fmla="*/ 6 f97 1"/>
                  <a:gd name="f125" fmla="*/ 12 f97 1"/>
                  <a:gd name="f126" fmla="*/ 14 f97 1"/>
                  <a:gd name="f127" fmla="*/ 2 f97 1"/>
                  <a:gd name="f128" fmla="*/ 7 f96 1"/>
                  <a:gd name="f129" fmla="*/ 0 f97 1"/>
                  <a:gd name="f130" fmla="*/ 306 f97 1"/>
                  <a:gd name="f131" fmla="*/ 202 f96 1"/>
                  <a:gd name="f132" fmla="*/ f98 1 f2"/>
                  <a:gd name="f133" fmla="*/ f101 1 306"/>
                  <a:gd name="f134" fmla="*/ f102 1 202"/>
                  <a:gd name="f135" fmla="*/ f103 1 202"/>
                  <a:gd name="f136" fmla="*/ f104 1 306"/>
                  <a:gd name="f137" fmla="*/ f105 1 202"/>
                  <a:gd name="f138" fmla="*/ f106 1 306"/>
                  <a:gd name="f139" fmla="*/ f107 1 202"/>
                  <a:gd name="f140" fmla="*/ f108 1 306"/>
                  <a:gd name="f141" fmla="*/ f109 1 306"/>
                  <a:gd name="f142" fmla="*/ f110 1 306"/>
                  <a:gd name="f143" fmla="*/ f111 1 306"/>
                  <a:gd name="f144" fmla="*/ f112 1 306"/>
                  <a:gd name="f145" fmla="*/ f113 1 202"/>
                  <a:gd name="f146" fmla="*/ f114 1 202"/>
                  <a:gd name="f147" fmla="*/ f115 1 306"/>
                  <a:gd name="f148" fmla="*/ f116 1 202"/>
                  <a:gd name="f149" fmla="*/ f117 1 306"/>
                  <a:gd name="f150" fmla="*/ f118 1 202"/>
                  <a:gd name="f151" fmla="*/ f119 1 202"/>
                  <a:gd name="f152" fmla="*/ f120 1 306"/>
                  <a:gd name="f153" fmla="*/ f121 1 202"/>
                  <a:gd name="f154" fmla="*/ f122 1 202"/>
                  <a:gd name="f155" fmla="*/ f123 1 306"/>
                  <a:gd name="f156" fmla="*/ f124 1 306"/>
                  <a:gd name="f157" fmla="*/ f125 1 306"/>
                  <a:gd name="f158" fmla="*/ f126 1 306"/>
                  <a:gd name="f159" fmla="*/ f127 1 306"/>
                  <a:gd name="f160" fmla="*/ f128 1 202"/>
                  <a:gd name="f161" fmla="*/ f129 1 306"/>
                  <a:gd name="f162" fmla="*/ f130 1 306"/>
                  <a:gd name="f163" fmla="*/ f131 1 202"/>
                  <a:gd name="f164" fmla="+- f132 0 f1"/>
                  <a:gd name="f165" fmla="*/ f133 1 f99"/>
                  <a:gd name="f166" fmla="*/ f134 1 f100"/>
                  <a:gd name="f167" fmla="*/ f135 1 f100"/>
                  <a:gd name="f168" fmla="*/ f136 1 f99"/>
                  <a:gd name="f169" fmla="*/ f137 1 f100"/>
                  <a:gd name="f170" fmla="*/ f138 1 f99"/>
                  <a:gd name="f171" fmla="*/ f139 1 f100"/>
                  <a:gd name="f172" fmla="*/ f140 1 f99"/>
                  <a:gd name="f173" fmla="*/ f141 1 f99"/>
                  <a:gd name="f174" fmla="*/ f142 1 f99"/>
                  <a:gd name="f175" fmla="*/ f143 1 f99"/>
                  <a:gd name="f176" fmla="*/ f144 1 f99"/>
                  <a:gd name="f177" fmla="*/ f145 1 f100"/>
                  <a:gd name="f178" fmla="*/ f146 1 f100"/>
                  <a:gd name="f179" fmla="*/ f147 1 f99"/>
                  <a:gd name="f180" fmla="*/ f148 1 f100"/>
                  <a:gd name="f181" fmla="*/ f149 1 f99"/>
                  <a:gd name="f182" fmla="*/ f150 1 f100"/>
                  <a:gd name="f183" fmla="*/ f151 1 f100"/>
                  <a:gd name="f184" fmla="*/ f152 1 f99"/>
                  <a:gd name="f185" fmla="*/ f153 1 f100"/>
                  <a:gd name="f186" fmla="*/ f154 1 f100"/>
                  <a:gd name="f187" fmla="*/ f155 1 f99"/>
                  <a:gd name="f188" fmla="*/ f156 1 f99"/>
                  <a:gd name="f189" fmla="*/ f157 1 f99"/>
                  <a:gd name="f190" fmla="*/ f158 1 f99"/>
                  <a:gd name="f191" fmla="*/ f159 1 f99"/>
                  <a:gd name="f192" fmla="*/ f160 1 f100"/>
                  <a:gd name="f193" fmla="*/ f161 1 f99"/>
                  <a:gd name="f194" fmla="*/ f162 1 f99"/>
                  <a:gd name="f195" fmla="*/ f163 1 f100"/>
                  <a:gd name="f196" fmla="*/ f193 f94 1"/>
                  <a:gd name="f197" fmla="*/ f194 f94 1"/>
                  <a:gd name="f198" fmla="*/ f195 f95 1"/>
                  <a:gd name="f199" fmla="*/ f186 f95 1"/>
                  <a:gd name="f200" fmla="*/ f165 f94 1"/>
                  <a:gd name="f201" fmla="*/ f166 f95 1"/>
                  <a:gd name="f202" fmla="*/ f167 f95 1"/>
                  <a:gd name="f203" fmla="*/ f168 f94 1"/>
                  <a:gd name="f204" fmla="*/ f169 f95 1"/>
                  <a:gd name="f205" fmla="*/ f170 f94 1"/>
                  <a:gd name="f206" fmla="*/ f171 f95 1"/>
                  <a:gd name="f207" fmla="*/ f172 f94 1"/>
                  <a:gd name="f208" fmla="*/ f173 f94 1"/>
                  <a:gd name="f209" fmla="*/ f174 f94 1"/>
                  <a:gd name="f210" fmla="*/ f175 f94 1"/>
                  <a:gd name="f211" fmla="*/ f176 f94 1"/>
                  <a:gd name="f212" fmla="*/ f177 f95 1"/>
                  <a:gd name="f213" fmla="*/ f178 f95 1"/>
                  <a:gd name="f214" fmla="*/ f179 f94 1"/>
                  <a:gd name="f215" fmla="*/ f180 f95 1"/>
                  <a:gd name="f216" fmla="*/ f181 f94 1"/>
                  <a:gd name="f217" fmla="*/ f182 f95 1"/>
                  <a:gd name="f218" fmla="*/ f183 f95 1"/>
                  <a:gd name="f219" fmla="*/ f184 f94 1"/>
                  <a:gd name="f220" fmla="*/ f185 f95 1"/>
                  <a:gd name="f221" fmla="*/ f187 f94 1"/>
                  <a:gd name="f222" fmla="*/ f188 f94 1"/>
                  <a:gd name="f223" fmla="*/ f189 f94 1"/>
                  <a:gd name="f224" fmla="*/ f190 f94 1"/>
                  <a:gd name="f225" fmla="*/ f191 f94 1"/>
                  <a:gd name="f226" fmla="*/ f192 f95 1"/>
                </a:gdLst>
                <a:ahLst/>
                <a:cxnLst>
                  <a:cxn ang="3cd4">
                    <a:pos x="hc" y="t"/>
                  </a:cxn>
                  <a:cxn ang="0">
                    <a:pos x="r" y="vc"/>
                  </a:cxn>
                  <a:cxn ang="cd4">
                    <a:pos x="hc" y="b"/>
                  </a:cxn>
                  <a:cxn ang="cd2">
                    <a:pos x="l" y="vc"/>
                  </a:cxn>
                  <a:cxn ang="f164">
                    <a:pos x="f200" y="f201"/>
                  </a:cxn>
                  <a:cxn ang="f164">
                    <a:pos x="f200" y="f202"/>
                  </a:cxn>
                  <a:cxn ang="f164">
                    <a:pos x="f203" y="f204"/>
                  </a:cxn>
                  <a:cxn ang="f164">
                    <a:pos x="f205" y="f206"/>
                  </a:cxn>
                  <a:cxn ang="f164">
                    <a:pos x="f207" y="f206"/>
                  </a:cxn>
                  <a:cxn ang="f164">
                    <a:pos x="f208" y="f206"/>
                  </a:cxn>
                  <a:cxn ang="f164">
                    <a:pos x="f209" y="f204"/>
                  </a:cxn>
                  <a:cxn ang="f164">
                    <a:pos x="f210" y="f202"/>
                  </a:cxn>
                  <a:cxn ang="f164">
                    <a:pos x="f211" y="f212"/>
                  </a:cxn>
                  <a:cxn ang="f164">
                    <a:pos x="f211" y="f213"/>
                  </a:cxn>
                  <a:cxn ang="f164">
                    <a:pos x="f214" y="f215"/>
                  </a:cxn>
                  <a:cxn ang="f164">
                    <a:pos x="f216" y="f217"/>
                  </a:cxn>
                  <a:cxn ang="f164">
                    <a:pos x="f209" y="f218"/>
                  </a:cxn>
                  <a:cxn ang="f164">
                    <a:pos x="f219" y="f220"/>
                  </a:cxn>
                  <a:cxn ang="f164">
                    <a:pos x="f208" y="f199"/>
                  </a:cxn>
                  <a:cxn ang="f164">
                    <a:pos x="f221" y="f199"/>
                  </a:cxn>
                  <a:cxn ang="f164">
                    <a:pos x="f222" y="f217"/>
                  </a:cxn>
                  <a:cxn ang="f164">
                    <a:pos x="f207" y="f217"/>
                  </a:cxn>
                  <a:cxn ang="f164">
                    <a:pos x="f208" y="f217"/>
                  </a:cxn>
                  <a:cxn ang="f164">
                    <a:pos x="f219" y="f217"/>
                  </a:cxn>
                  <a:cxn ang="f164">
                    <a:pos x="f223" y="f215"/>
                  </a:cxn>
                  <a:cxn ang="f164">
                    <a:pos x="f209" y="f213"/>
                  </a:cxn>
                  <a:cxn ang="f164">
                    <a:pos x="f224" y="f213"/>
                  </a:cxn>
                  <a:cxn ang="f164">
                    <a:pos x="f209" y="f212"/>
                  </a:cxn>
                  <a:cxn ang="f164">
                    <a:pos x="f219" y="f201"/>
                  </a:cxn>
                  <a:cxn ang="f164">
                    <a:pos x="f208" y="f201"/>
                  </a:cxn>
                  <a:cxn ang="f164">
                    <a:pos x="f221" y="f201"/>
                  </a:cxn>
                  <a:cxn ang="f164">
                    <a:pos x="f222" y="f201"/>
                  </a:cxn>
                  <a:cxn ang="f164">
                    <a:pos x="f205" y="f212"/>
                  </a:cxn>
                  <a:cxn ang="f164">
                    <a:pos x="f203" y="f212"/>
                  </a:cxn>
                  <a:cxn ang="f164">
                    <a:pos x="f225" y="f226"/>
                  </a:cxn>
                  <a:cxn ang="f164">
                    <a:pos x="f196" y="f201"/>
                  </a:cxn>
                </a:cxnLst>
                <a:rect l="f196" t="f199" r="f197" b="f198"/>
                <a:pathLst>
                  <a:path w="306" h="202">
                    <a:moveTo>
                      <a:pt x="f5" y="f8"/>
                    </a:moveTo>
                    <a:lnTo>
                      <a:pt x="f9" y="f10"/>
                    </a:lnTo>
                    <a:lnTo>
                      <a:pt x="f11" y="f12"/>
                    </a:lnTo>
                    <a:lnTo>
                      <a:pt x="f13" y="f14"/>
                    </a:lnTo>
                    <a:lnTo>
                      <a:pt x="f15" y="f16"/>
                    </a:lnTo>
                    <a:lnTo>
                      <a:pt x="f17" y="f18"/>
                    </a:lnTo>
                    <a:lnTo>
                      <a:pt x="f19" y="f20"/>
                    </a:lnTo>
                    <a:lnTo>
                      <a:pt x="f21" y="f22"/>
                    </a:lnTo>
                    <a:lnTo>
                      <a:pt x="f23" y="f24"/>
                    </a:lnTo>
                    <a:lnTo>
                      <a:pt x="f25" y="f7"/>
                    </a:lnTo>
                    <a:lnTo>
                      <a:pt x="f26" y="f7"/>
                    </a:lnTo>
                    <a:lnTo>
                      <a:pt x="f27" y="f7"/>
                    </a:lnTo>
                    <a:lnTo>
                      <a:pt x="f28" y="f24"/>
                    </a:lnTo>
                    <a:lnTo>
                      <a:pt x="f29" y="f30"/>
                    </a:lnTo>
                    <a:lnTo>
                      <a:pt x="f31" y="f18"/>
                    </a:lnTo>
                    <a:lnTo>
                      <a:pt x="f32" y="f14"/>
                    </a:lnTo>
                    <a:lnTo>
                      <a:pt x="f33" y="f34"/>
                    </a:lnTo>
                    <a:lnTo>
                      <a:pt x="f35" y="f36"/>
                    </a:lnTo>
                    <a:lnTo>
                      <a:pt x="f6" y="f37"/>
                    </a:lnTo>
                    <a:lnTo>
                      <a:pt x="f6" y="f38"/>
                    </a:lnTo>
                    <a:lnTo>
                      <a:pt x="f39" y="f40"/>
                    </a:lnTo>
                    <a:lnTo>
                      <a:pt x="f41" y="f42"/>
                    </a:lnTo>
                    <a:lnTo>
                      <a:pt x="f32" y="f43"/>
                    </a:lnTo>
                    <a:lnTo>
                      <a:pt x="f44" y="f45"/>
                    </a:lnTo>
                    <a:lnTo>
                      <a:pt x="f46" y="f47"/>
                    </a:lnTo>
                    <a:lnTo>
                      <a:pt x="f48" y="f49"/>
                    </a:lnTo>
                    <a:lnTo>
                      <a:pt x="f28" y="f50"/>
                    </a:lnTo>
                    <a:lnTo>
                      <a:pt x="f2" y="f51"/>
                    </a:lnTo>
                    <a:lnTo>
                      <a:pt x="f52" y="f53"/>
                    </a:lnTo>
                    <a:lnTo>
                      <a:pt x="f54" y="f5"/>
                    </a:lnTo>
                    <a:lnTo>
                      <a:pt x="f55" y="f5"/>
                    </a:lnTo>
                    <a:lnTo>
                      <a:pt x="f56" y="f5"/>
                    </a:lnTo>
                    <a:lnTo>
                      <a:pt x="f57" y="f58"/>
                    </a:lnTo>
                    <a:lnTo>
                      <a:pt x="f59" y="f58"/>
                    </a:lnTo>
                    <a:lnTo>
                      <a:pt x="f60" y="f58"/>
                    </a:lnTo>
                    <a:lnTo>
                      <a:pt x="f25" y="f58"/>
                    </a:lnTo>
                    <a:lnTo>
                      <a:pt x="f61" y="f58"/>
                    </a:lnTo>
                    <a:lnTo>
                      <a:pt x="f54" y="f62"/>
                    </a:lnTo>
                    <a:lnTo>
                      <a:pt x="f63" y="f43"/>
                    </a:lnTo>
                    <a:lnTo>
                      <a:pt x="f2" y="f64"/>
                    </a:lnTo>
                    <a:lnTo>
                      <a:pt x="f30" y="f65"/>
                    </a:lnTo>
                    <a:lnTo>
                      <a:pt x="f66" y="f42"/>
                    </a:lnTo>
                    <a:lnTo>
                      <a:pt x="f67" y="f68"/>
                    </a:lnTo>
                    <a:lnTo>
                      <a:pt x="f29" y="f40"/>
                    </a:lnTo>
                    <a:lnTo>
                      <a:pt x="f69" y="f70"/>
                    </a:lnTo>
                    <a:lnTo>
                      <a:pt x="f71" y="f72"/>
                    </a:lnTo>
                    <a:lnTo>
                      <a:pt x="f29" y="f73"/>
                    </a:lnTo>
                    <a:lnTo>
                      <a:pt x="f74" y="f36"/>
                    </a:lnTo>
                    <a:lnTo>
                      <a:pt x="f75" y="f76"/>
                    </a:lnTo>
                    <a:lnTo>
                      <a:pt x="f77" y="f78"/>
                    </a:lnTo>
                    <a:lnTo>
                      <a:pt x="f27" y="f8"/>
                    </a:lnTo>
                    <a:lnTo>
                      <a:pt x="f79" y="f10"/>
                    </a:lnTo>
                    <a:lnTo>
                      <a:pt x="f80" y="f10"/>
                    </a:lnTo>
                    <a:lnTo>
                      <a:pt x="f81" y="f10"/>
                    </a:lnTo>
                    <a:lnTo>
                      <a:pt x="f82" y="f8"/>
                    </a:lnTo>
                    <a:lnTo>
                      <a:pt x="f23" y="f8"/>
                    </a:lnTo>
                    <a:lnTo>
                      <a:pt x="f83" y="f34"/>
                    </a:lnTo>
                    <a:lnTo>
                      <a:pt x="f84" y="f85"/>
                    </a:lnTo>
                    <a:lnTo>
                      <a:pt x="f19" y="f76"/>
                    </a:lnTo>
                    <a:lnTo>
                      <a:pt x="f86" y="f87"/>
                    </a:lnTo>
                    <a:lnTo>
                      <a:pt x="f88" y="f36"/>
                    </a:lnTo>
                    <a:lnTo>
                      <a:pt x="f89" y="f90"/>
                    </a:lnTo>
                    <a:lnTo>
                      <a:pt x="f91" y="f92"/>
                    </a:lnTo>
                    <a:lnTo>
                      <a:pt x="f5" y="f8"/>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1" name="Freeform 27"/>
              <p:cNvSpPr/>
              <p:nvPr/>
            </p:nvSpPr>
            <p:spPr>
              <a:xfrm flipH="1">
                <a:off x="8163626" y="4228679"/>
                <a:ext cx="22165" cy="52193"/>
              </a:xfrm>
              <a:custGeom>
                <a:avLst/>
                <a:gdLst>
                  <a:gd name="f0" fmla="val 10800000"/>
                  <a:gd name="f1" fmla="val 5400000"/>
                  <a:gd name="f2" fmla="val 180"/>
                  <a:gd name="f3" fmla="val w"/>
                  <a:gd name="f4" fmla="val h"/>
                  <a:gd name="f5" fmla="val 0"/>
                  <a:gd name="f6" fmla="val 109"/>
                  <a:gd name="f7" fmla="val 205"/>
                  <a:gd name="f8" fmla="val 19"/>
                  <a:gd name="f9" fmla="val 23"/>
                  <a:gd name="f10" fmla="val 201"/>
                  <a:gd name="f11" fmla="val 33"/>
                  <a:gd name="f12" fmla="val 194"/>
                  <a:gd name="f13" fmla="val 40"/>
                  <a:gd name="f14" fmla="val 186"/>
                  <a:gd name="f15" fmla="val 46"/>
                  <a:gd name="f16" fmla="val 181"/>
                  <a:gd name="f17" fmla="val 56"/>
                  <a:gd name="f18" fmla="val 171"/>
                  <a:gd name="f19" fmla="val 65"/>
                  <a:gd name="f20" fmla="val 161"/>
                  <a:gd name="f21" fmla="val 73"/>
                  <a:gd name="f22" fmla="val 150"/>
                  <a:gd name="f23" fmla="val 80"/>
                  <a:gd name="f24" fmla="val 139"/>
                  <a:gd name="f25" fmla="val 88"/>
                  <a:gd name="f26" fmla="val 125"/>
                  <a:gd name="f27" fmla="val 95"/>
                  <a:gd name="f28" fmla="val 112"/>
                  <a:gd name="f29" fmla="val 99"/>
                  <a:gd name="f30" fmla="val 105"/>
                  <a:gd name="f31" fmla="val 47"/>
                  <a:gd name="f32" fmla="val 107"/>
                  <a:gd name="f33" fmla="val 30"/>
                  <a:gd name="f34" fmla="val 103"/>
                  <a:gd name="f35" fmla="val 17"/>
                  <a:gd name="f36" fmla="val 97"/>
                  <a:gd name="f37" fmla="val 8"/>
                  <a:gd name="f38" fmla="val 92"/>
                  <a:gd name="f39" fmla="val 2"/>
                  <a:gd name="f40" fmla="val 82"/>
                  <a:gd name="f41" fmla="val 75"/>
                  <a:gd name="f42" fmla="val 67"/>
                  <a:gd name="f43" fmla="val 57"/>
                  <a:gd name="f44" fmla="val 4"/>
                  <a:gd name="f45" fmla="val 38"/>
                  <a:gd name="f46" fmla="val 11"/>
                  <a:gd name="f47" fmla="val 29"/>
                  <a:gd name="f48" fmla="val 15"/>
                  <a:gd name="f49" fmla="val 21"/>
                  <a:gd name="f50" fmla="val 10"/>
                  <a:gd name="f51" fmla="val 6"/>
                  <a:gd name="f52" fmla="val 34"/>
                  <a:gd name="f53" fmla="val 85"/>
                  <a:gd name="f54" fmla="val 12"/>
                  <a:gd name="f55" fmla="val 70"/>
                  <a:gd name="f56" fmla="val 61"/>
                  <a:gd name="f57" fmla="val 31"/>
                  <a:gd name="f58" fmla="val 51"/>
                  <a:gd name="f59" fmla="val 54"/>
                  <a:gd name="f60" fmla="val 53"/>
                  <a:gd name="f61" fmla="val 93"/>
                  <a:gd name="f62" fmla="val 110"/>
                  <a:gd name="f63" fmla="val 123"/>
                  <a:gd name="f64" fmla="val 137"/>
                  <a:gd name="f65" fmla="val 16"/>
                  <a:gd name="f66" fmla="val 144"/>
                  <a:gd name="f67" fmla="val 14"/>
                  <a:gd name="f68" fmla="val 148"/>
                  <a:gd name="f69" fmla="+- 0 0 -90"/>
                  <a:gd name="f70" fmla="*/ f3 1 109"/>
                  <a:gd name="f71" fmla="*/ f4 1 205"/>
                  <a:gd name="f72" fmla="+- f7 0 f5"/>
                  <a:gd name="f73" fmla="+- f6 0 f5"/>
                  <a:gd name="f74" fmla="*/ f69 f0 1"/>
                  <a:gd name="f75" fmla="*/ f73 1 109"/>
                  <a:gd name="f76" fmla="*/ f72 1 205"/>
                  <a:gd name="f77" fmla="*/ 1 f73 1"/>
                  <a:gd name="f78" fmla="*/ 13 f72 1"/>
                  <a:gd name="f79" fmla="*/ 2 f73 1"/>
                  <a:gd name="f80" fmla="*/ 12 f72 1"/>
                  <a:gd name="f81" fmla="*/ 3 f73 1"/>
                  <a:gd name="f82" fmla="*/ 11 f72 1"/>
                  <a:gd name="f83" fmla="*/ 4 f73 1"/>
                  <a:gd name="f84" fmla="*/ 10 f72 1"/>
                  <a:gd name="f85" fmla="*/ 5 f73 1"/>
                  <a:gd name="f86" fmla="*/ 9 f72 1"/>
                  <a:gd name="f87" fmla="*/ 8 f72 1"/>
                  <a:gd name="f88" fmla="*/ 7 f72 1"/>
                  <a:gd name="f89" fmla="*/ 6 f73 1"/>
                  <a:gd name="f90" fmla="*/ 6 f72 1"/>
                  <a:gd name="f91" fmla="*/ 5 f72 1"/>
                  <a:gd name="f92" fmla="*/ 3 f72 1"/>
                  <a:gd name="f93" fmla="*/ 2 f72 1"/>
                  <a:gd name="f94" fmla="*/ 1 f72 1"/>
                  <a:gd name="f95" fmla="*/ 0 f72 1"/>
                  <a:gd name="f96" fmla="*/ 0 f73 1"/>
                  <a:gd name="f97" fmla="*/ 4 f72 1"/>
                  <a:gd name="f98" fmla="*/ 109 f73 1"/>
                  <a:gd name="f99" fmla="*/ 205 f72 1"/>
                  <a:gd name="f100" fmla="*/ f74 1 f2"/>
                  <a:gd name="f101" fmla="*/ f77 1 109"/>
                  <a:gd name="f102" fmla="*/ f78 1 205"/>
                  <a:gd name="f103" fmla="*/ f79 1 109"/>
                  <a:gd name="f104" fmla="*/ f80 1 205"/>
                  <a:gd name="f105" fmla="*/ f81 1 109"/>
                  <a:gd name="f106" fmla="*/ f82 1 205"/>
                  <a:gd name="f107" fmla="*/ f83 1 109"/>
                  <a:gd name="f108" fmla="*/ f84 1 205"/>
                  <a:gd name="f109" fmla="*/ f85 1 109"/>
                  <a:gd name="f110" fmla="*/ f86 1 205"/>
                  <a:gd name="f111" fmla="*/ f87 1 205"/>
                  <a:gd name="f112" fmla="*/ f88 1 205"/>
                  <a:gd name="f113" fmla="*/ f89 1 109"/>
                  <a:gd name="f114" fmla="*/ f90 1 205"/>
                  <a:gd name="f115" fmla="*/ f91 1 205"/>
                  <a:gd name="f116" fmla="*/ f92 1 205"/>
                  <a:gd name="f117" fmla="*/ f93 1 205"/>
                  <a:gd name="f118" fmla="*/ f94 1 205"/>
                  <a:gd name="f119" fmla="*/ f95 1 205"/>
                  <a:gd name="f120" fmla="*/ f96 1 109"/>
                  <a:gd name="f121" fmla="*/ f97 1 205"/>
                  <a:gd name="f122" fmla="*/ f98 1 109"/>
                  <a:gd name="f123" fmla="*/ f99 1 205"/>
                  <a:gd name="f124" fmla="+- f100 0 f1"/>
                  <a:gd name="f125" fmla="*/ f101 1 f75"/>
                  <a:gd name="f126" fmla="*/ f102 1 f76"/>
                  <a:gd name="f127" fmla="*/ f103 1 f75"/>
                  <a:gd name="f128" fmla="*/ f104 1 f76"/>
                  <a:gd name="f129" fmla="*/ f105 1 f75"/>
                  <a:gd name="f130" fmla="*/ f106 1 f76"/>
                  <a:gd name="f131" fmla="*/ f107 1 f75"/>
                  <a:gd name="f132" fmla="*/ f108 1 f76"/>
                  <a:gd name="f133" fmla="*/ f109 1 f75"/>
                  <a:gd name="f134" fmla="*/ f110 1 f76"/>
                  <a:gd name="f135" fmla="*/ f111 1 f76"/>
                  <a:gd name="f136" fmla="*/ f112 1 f76"/>
                  <a:gd name="f137" fmla="*/ f113 1 f75"/>
                  <a:gd name="f138" fmla="*/ f114 1 f76"/>
                  <a:gd name="f139" fmla="*/ f115 1 f76"/>
                  <a:gd name="f140" fmla="*/ f116 1 f76"/>
                  <a:gd name="f141" fmla="*/ f117 1 f76"/>
                  <a:gd name="f142" fmla="*/ f118 1 f76"/>
                  <a:gd name="f143" fmla="*/ f119 1 f76"/>
                  <a:gd name="f144" fmla="*/ f120 1 f75"/>
                  <a:gd name="f145" fmla="*/ f121 1 f76"/>
                  <a:gd name="f146" fmla="*/ f122 1 f75"/>
                  <a:gd name="f147" fmla="*/ f123 1 f76"/>
                  <a:gd name="f148" fmla="*/ f144 f70 1"/>
                  <a:gd name="f149" fmla="*/ f146 f70 1"/>
                  <a:gd name="f150" fmla="*/ f147 f71 1"/>
                  <a:gd name="f151" fmla="*/ f143 f71 1"/>
                  <a:gd name="f152" fmla="*/ f125 f70 1"/>
                  <a:gd name="f153" fmla="*/ f126 f71 1"/>
                  <a:gd name="f154" fmla="*/ f127 f70 1"/>
                  <a:gd name="f155" fmla="*/ f128 f71 1"/>
                  <a:gd name="f156" fmla="*/ f129 f70 1"/>
                  <a:gd name="f157" fmla="*/ f130 f71 1"/>
                  <a:gd name="f158" fmla="*/ f131 f70 1"/>
                  <a:gd name="f159" fmla="*/ f132 f71 1"/>
                  <a:gd name="f160" fmla="*/ f133 f70 1"/>
                  <a:gd name="f161" fmla="*/ f134 f71 1"/>
                  <a:gd name="f162" fmla="*/ f135 f71 1"/>
                  <a:gd name="f163" fmla="*/ f136 f71 1"/>
                  <a:gd name="f164" fmla="*/ f137 f70 1"/>
                  <a:gd name="f165" fmla="*/ f138 f71 1"/>
                  <a:gd name="f166" fmla="*/ f139 f71 1"/>
                  <a:gd name="f167" fmla="*/ f140 f71 1"/>
                  <a:gd name="f168" fmla="*/ f141 f71 1"/>
                  <a:gd name="f169" fmla="*/ f142 f71 1"/>
                  <a:gd name="f170" fmla="*/ f145 f71 1"/>
                </a:gdLst>
                <a:ahLst/>
                <a:cxnLst>
                  <a:cxn ang="3cd4">
                    <a:pos x="hc" y="t"/>
                  </a:cxn>
                  <a:cxn ang="0">
                    <a:pos x="r" y="vc"/>
                  </a:cxn>
                  <a:cxn ang="cd4">
                    <a:pos x="hc" y="b"/>
                  </a:cxn>
                  <a:cxn ang="cd2">
                    <a:pos x="l" y="vc"/>
                  </a:cxn>
                  <a:cxn ang="f124">
                    <a:pos x="f152" y="f153"/>
                  </a:cxn>
                  <a:cxn ang="f124">
                    <a:pos x="f152" y="f153"/>
                  </a:cxn>
                  <a:cxn ang="f124">
                    <a:pos x="f154" y="f153"/>
                  </a:cxn>
                  <a:cxn ang="f124">
                    <a:pos x="f154" y="f155"/>
                  </a:cxn>
                  <a:cxn ang="f124">
                    <a:pos x="f154" y="f155"/>
                  </a:cxn>
                  <a:cxn ang="f124">
                    <a:pos x="f156" y="f157"/>
                  </a:cxn>
                  <a:cxn ang="f124">
                    <a:pos x="f158" y="f157"/>
                  </a:cxn>
                  <a:cxn ang="f124">
                    <a:pos x="f158" y="f159"/>
                  </a:cxn>
                  <a:cxn ang="f124">
                    <a:pos x="f160" y="f161"/>
                  </a:cxn>
                  <a:cxn ang="f124">
                    <a:pos x="f160" y="f162"/>
                  </a:cxn>
                  <a:cxn ang="f124">
                    <a:pos x="f160" y="f163"/>
                  </a:cxn>
                  <a:cxn ang="f124">
                    <a:pos x="f164" y="f165"/>
                  </a:cxn>
                  <a:cxn ang="f124">
                    <a:pos x="f164" y="f166"/>
                  </a:cxn>
                  <a:cxn ang="f124">
                    <a:pos x="f164" y="f166"/>
                  </a:cxn>
                  <a:cxn ang="f124">
                    <a:pos x="f164" y="f167"/>
                  </a:cxn>
                  <a:cxn ang="f124">
                    <a:pos x="f164" y="f168"/>
                  </a:cxn>
                  <a:cxn ang="f124">
                    <a:pos x="f164" y="f168"/>
                  </a:cxn>
                  <a:cxn ang="f124">
                    <a:pos x="f164" y="f169"/>
                  </a:cxn>
                  <a:cxn ang="f124">
                    <a:pos x="f160" y="f169"/>
                  </a:cxn>
                  <a:cxn ang="f124">
                    <a:pos x="f160" y="f151"/>
                  </a:cxn>
                  <a:cxn ang="f124">
                    <a:pos x="f158" y="f151"/>
                  </a:cxn>
                  <a:cxn ang="f124">
                    <a:pos x="f158" y="f151"/>
                  </a:cxn>
                  <a:cxn ang="f124">
                    <a:pos x="f156" y="f169"/>
                  </a:cxn>
                  <a:cxn ang="f124">
                    <a:pos x="f154" y="f169"/>
                  </a:cxn>
                  <a:cxn ang="f124">
                    <a:pos x="f154" y="f169"/>
                  </a:cxn>
                  <a:cxn ang="f124">
                    <a:pos x="f152" y="f169"/>
                  </a:cxn>
                  <a:cxn ang="f124">
                    <a:pos x="f152" y="f168"/>
                  </a:cxn>
                  <a:cxn ang="f124">
                    <a:pos x="f148" y="f168"/>
                  </a:cxn>
                  <a:cxn ang="f124">
                    <a:pos x="f148" y="f167"/>
                  </a:cxn>
                  <a:cxn ang="f124">
                    <a:pos x="f148" y="f165"/>
                  </a:cxn>
                  <a:cxn ang="f124">
                    <a:pos x="f148" y="f166"/>
                  </a:cxn>
                  <a:cxn ang="f124">
                    <a:pos x="f148" y="f166"/>
                  </a:cxn>
                  <a:cxn ang="f124">
                    <a:pos x="f152" y="f170"/>
                  </a:cxn>
                  <a:cxn ang="f124">
                    <a:pos x="f152" y="f170"/>
                  </a:cxn>
                  <a:cxn ang="f124">
                    <a:pos x="f154" y="f167"/>
                  </a:cxn>
                  <a:cxn ang="f124">
                    <a:pos x="f154" y="f167"/>
                  </a:cxn>
                  <a:cxn ang="f124">
                    <a:pos x="f156" y="f170"/>
                  </a:cxn>
                  <a:cxn ang="f124">
                    <a:pos x="f156" y="f166"/>
                  </a:cxn>
                  <a:cxn ang="f124">
                    <a:pos x="f156" y="f166"/>
                  </a:cxn>
                  <a:cxn ang="f124">
                    <a:pos x="f154" y="f165"/>
                  </a:cxn>
                  <a:cxn ang="f124">
                    <a:pos x="f154" y="f163"/>
                  </a:cxn>
                  <a:cxn ang="f124">
                    <a:pos x="f152" y="f162"/>
                  </a:cxn>
                  <a:cxn ang="f124">
                    <a:pos x="f152" y="f161"/>
                  </a:cxn>
                  <a:cxn ang="f124">
                    <a:pos x="f152" y="f161"/>
                  </a:cxn>
                  <a:cxn ang="f124">
                    <a:pos x="f148" y="f159"/>
                  </a:cxn>
                  <a:cxn ang="f124">
                    <a:pos x="f152" y="f153"/>
                  </a:cxn>
                  <a:cxn ang="f124">
                    <a:pos x="f152" y="f153"/>
                  </a:cxn>
                </a:cxnLst>
                <a:rect l="f148" t="f151" r="f149" b="f150"/>
                <a:pathLst>
                  <a:path w="109" h="205">
                    <a:moveTo>
                      <a:pt x="f8" y="f7"/>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27"/>
                    </a:lnTo>
                    <a:lnTo>
                      <a:pt x="f30" y="f23"/>
                    </a:lnTo>
                    <a:lnTo>
                      <a:pt x="f6" y="f19"/>
                    </a:lnTo>
                    <a:lnTo>
                      <a:pt x="f6" y="f31"/>
                    </a:lnTo>
                    <a:lnTo>
                      <a:pt x="f32" y="f33"/>
                    </a:lnTo>
                    <a:lnTo>
                      <a:pt x="f34" y="f35"/>
                    </a:lnTo>
                    <a:lnTo>
                      <a:pt x="f36" y="f37"/>
                    </a:lnTo>
                    <a:lnTo>
                      <a:pt x="f38" y="f39"/>
                    </a:lnTo>
                    <a:lnTo>
                      <a:pt x="f40" y="f5"/>
                    </a:lnTo>
                    <a:lnTo>
                      <a:pt x="f41" y="f5"/>
                    </a:lnTo>
                    <a:lnTo>
                      <a:pt x="f42" y="f5"/>
                    </a:lnTo>
                    <a:lnTo>
                      <a:pt x="f43" y="f44"/>
                    </a:lnTo>
                    <a:lnTo>
                      <a:pt x="f15" y="f37"/>
                    </a:lnTo>
                    <a:lnTo>
                      <a:pt x="f45" y="f46"/>
                    </a:lnTo>
                    <a:lnTo>
                      <a:pt x="f47" y="f48"/>
                    </a:lnTo>
                    <a:lnTo>
                      <a:pt x="f49" y="f9"/>
                    </a:lnTo>
                    <a:lnTo>
                      <a:pt x="f50" y="f33"/>
                    </a:lnTo>
                    <a:lnTo>
                      <a:pt x="f51" y="f52"/>
                    </a:lnTo>
                    <a:lnTo>
                      <a:pt x="f5" y="f53"/>
                    </a:lnTo>
                    <a:lnTo>
                      <a:pt x="f51" y="f23"/>
                    </a:lnTo>
                    <a:lnTo>
                      <a:pt x="f54" y="f55"/>
                    </a:lnTo>
                    <a:lnTo>
                      <a:pt x="f49" y="f56"/>
                    </a:lnTo>
                    <a:lnTo>
                      <a:pt x="f57" y="f58"/>
                    </a:lnTo>
                    <a:lnTo>
                      <a:pt x="f13" y="f31"/>
                    </a:lnTo>
                    <a:lnTo>
                      <a:pt x="f15" y="f15"/>
                    </a:lnTo>
                    <a:lnTo>
                      <a:pt x="f59" y="f60"/>
                    </a:lnTo>
                    <a:lnTo>
                      <a:pt x="f17" y="f19"/>
                    </a:lnTo>
                    <a:lnTo>
                      <a:pt x="f59" y="f23"/>
                    </a:lnTo>
                    <a:lnTo>
                      <a:pt x="f15" y="f61"/>
                    </a:lnTo>
                    <a:lnTo>
                      <a:pt x="f45" y="f62"/>
                    </a:lnTo>
                    <a:lnTo>
                      <a:pt x="f47" y="f63"/>
                    </a:lnTo>
                    <a:lnTo>
                      <a:pt x="f49" y="f64"/>
                    </a:lnTo>
                    <a:lnTo>
                      <a:pt x="f65" y="f66"/>
                    </a:lnTo>
                    <a:lnTo>
                      <a:pt x="f67" y="f68"/>
                    </a:lnTo>
                    <a:lnTo>
                      <a:pt x="f8" y="f7"/>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2" name="Freeform 28"/>
              <p:cNvSpPr/>
              <p:nvPr/>
            </p:nvSpPr>
            <p:spPr>
              <a:xfrm flipH="1">
                <a:off x="8343826" y="4502825"/>
                <a:ext cx="94000" cy="68415"/>
              </a:xfrm>
              <a:custGeom>
                <a:avLst/>
                <a:gdLst>
                  <a:gd name="f0" fmla="val 10800000"/>
                  <a:gd name="f1" fmla="val 5400000"/>
                  <a:gd name="f2" fmla="val 180"/>
                  <a:gd name="f3" fmla="val w"/>
                  <a:gd name="f4" fmla="val h"/>
                  <a:gd name="f5" fmla="val 0"/>
                  <a:gd name="f6" fmla="val 458"/>
                  <a:gd name="f7" fmla="val 270"/>
                  <a:gd name="f8" fmla="val 456"/>
                  <a:gd name="f9" fmla="val 450"/>
                  <a:gd name="f10" fmla="val 6"/>
                  <a:gd name="f11" fmla="val 439"/>
                  <a:gd name="f12" fmla="val 14"/>
                  <a:gd name="f13" fmla="val 427"/>
                  <a:gd name="f14" fmla="val 27"/>
                  <a:gd name="f15" fmla="val 408"/>
                  <a:gd name="f16" fmla="val 42"/>
                  <a:gd name="f17" fmla="val 391"/>
                  <a:gd name="f18" fmla="val 57"/>
                  <a:gd name="f19" fmla="val 366"/>
                  <a:gd name="f20" fmla="val 76"/>
                  <a:gd name="f21" fmla="val 344"/>
                  <a:gd name="f22" fmla="val 97"/>
                  <a:gd name="f23" fmla="val 313"/>
                  <a:gd name="f24" fmla="val 118"/>
                  <a:gd name="f25" fmla="val 283"/>
                  <a:gd name="f26" fmla="val 139"/>
                  <a:gd name="f27" fmla="val 249"/>
                  <a:gd name="f28" fmla="val 162"/>
                  <a:gd name="f29" fmla="val 214"/>
                  <a:gd name="f30" fmla="val 187"/>
                  <a:gd name="f31" fmla="val 176"/>
                  <a:gd name="f32" fmla="val 208"/>
                  <a:gd name="f33" fmla="val 138"/>
                  <a:gd name="f34" fmla="val 229"/>
                  <a:gd name="f35" fmla="val 96"/>
                  <a:gd name="f36" fmla="val 55"/>
                  <a:gd name="f37" fmla="val 1"/>
                  <a:gd name="f38" fmla="val 227"/>
                  <a:gd name="f39" fmla="val 9"/>
                  <a:gd name="f40" fmla="val 223"/>
                  <a:gd name="f41" fmla="val 20"/>
                  <a:gd name="f42" fmla="val 217"/>
                  <a:gd name="f43" fmla="val 38"/>
                  <a:gd name="f44" fmla="val 210"/>
                  <a:gd name="f45" fmla="val 200"/>
                  <a:gd name="f46" fmla="val 79"/>
                  <a:gd name="f47" fmla="val 191"/>
                  <a:gd name="f48" fmla="val 104"/>
                  <a:gd name="f49" fmla="val 177"/>
                  <a:gd name="f50" fmla="val 133"/>
                  <a:gd name="f51" fmla="val 166"/>
                  <a:gd name="f52" fmla="val 159"/>
                  <a:gd name="f53" fmla="val 149"/>
                  <a:gd name="f54" fmla="val 192"/>
                  <a:gd name="f55" fmla="val 132"/>
                  <a:gd name="f56" fmla="val 222"/>
                  <a:gd name="f57" fmla="val 114"/>
                  <a:gd name="f58" fmla="val 254"/>
                  <a:gd name="f59" fmla="val 311"/>
                  <a:gd name="f60" fmla="val 340"/>
                  <a:gd name="f61" fmla="val 37"/>
                  <a:gd name="f62" fmla="val 16"/>
                  <a:gd name="f63" fmla="+- 0 0 -90"/>
                  <a:gd name="f64" fmla="*/ f3 1 458"/>
                  <a:gd name="f65" fmla="*/ f4 1 270"/>
                  <a:gd name="f66" fmla="+- f7 0 f5"/>
                  <a:gd name="f67" fmla="+- f6 0 f5"/>
                  <a:gd name="f68" fmla="*/ f63 f0 1"/>
                  <a:gd name="f69" fmla="*/ f67 1 458"/>
                  <a:gd name="f70" fmla="*/ f66 1 270"/>
                  <a:gd name="f71" fmla="*/ 29 f67 1"/>
                  <a:gd name="f72" fmla="*/ 0 f66 1"/>
                  <a:gd name="f73" fmla="*/ 1 f66 1"/>
                  <a:gd name="f74" fmla="*/ 28 f67 1"/>
                  <a:gd name="f75" fmla="*/ 27 f67 1"/>
                  <a:gd name="f76" fmla="*/ 26 f67 1"/>
                  <a:gd name="f77" fmla="*/ 2 f66 1"/>
                  <a:gd name="f78" fmla="*/ 25 f67 1"/>
                  <a:gd name="f79" fmla="*/ 3 f66 1"/>
                  <a:gd name="f80" fmla="*/ 23 f67 1"/>
                  <a:gd name="f81" fmla="*/ 4 f66 1"/>
                  <a:gd name="f82" fmla="*/ 22 f67 1"/>
                  <a:gd name="f83" fmla="*/ 6 f66 1"/>
                  <a:gd name="f84" fmla="*/ 20 f67 1"/>
                  <a:gd name="f85" fmla="*/ 7 f66 1"/>
                  <a:gd name="f86" fmla="*/ 18 f67 1"/>
                  <a:gd name="f87" fmla="*/ 8 f66 1"/>
                  <a:gd name="f88" fmla="*/ 15 f67 1"/>
                  <a:gd name="f89" fmla="*/ 10 f66 1"/>
                  <a:gd name="f90" fmla="*/ 14 f67 1"/>
                  <a:gd name="f91" fmla="*/ 11 f66 1"/>
                  <a:gd name="f92" fmla="*/ 11 f67 1"/>
                  <a:gd name="f93" fmla="*/ 13 f66 1"/>
                  <a:gd name="f94" fmla="*/ 9 f67 1"/>
                  <a:gd name="f95" fmla="*/ 14 f66 1"/>
                  <a:gd name="f96" fmla="*/ 6 f67 1"/>
                  <a:gd name="f97" fmla="*/ 15 f66 1"/>
                  <a:gd name="f98" fmla="*/ 4 f67 1"/>
                  <a:gd name="f99" fmla="*/ 17 f66 1"/>
                  <a:gd name="f100" fmla="*/ 0 f67 1"/>
                  <a:gd name="f101" fmla="*/ 1 f67 1"/>
                  <a:gd name="f102" fmla="*/ 2 f67 1"/>
                  <a:gd name="f103" fmla="*/ 3 f67 1"/>
                  <a:gd name="f104" fmla="*/ 12 f66 1"/>
                  <a:gd name="f105" fmla="*/ 5 f67 1"/>
                  <a:gd name="f106" fmla="*/ 7 f67 1"/>
                  <a:gd name="f107" fmla="*/ 10 f67 1"/>
                  <a:gd name="f108" fmla="*/ 9 f66 1"/>
                  <a:gd name="f109" fmla="*/ 12 f67 1"/>
                  <a:gd name="f110" fmla="*/ 458 f67 1"/>
                  <a:gd name="f111" fmla="*/ 270 f66 1"/>
                  <a:gd name="f112" fmla="*/ f68 1 f2"/>
                  <a:gd name="f113" fmla="*/ f71 1 458"/>
                  <a:gd name="f114" fmla="*/ f72 1 270"/>
                  <a:gd name="f115" fmla="*/ f73 1 270"/>
                  <a:gd name="f116" fmla="*/ f74 1 458"/>
                  <a:gd name="f117" fmla="*/ f75 1 458"/>
                  <a:gd name="f118" fmla="*/ f76 1 458"/>
                  <a:gd name="f119" fmla="*/ f77 1 270"/>
                  <a:gd name="f120" fmla="*/ f78 1 458"/>
                  <a:gd name="f121" fmla="*/ f79 1 270"/>
                  <a:gd name="f122" fmla="*/ f80 1 458"/>
                  <a:gd name="f123" fmla="*/ f81 1 270"/>
                  <a:gd name="f124" fmla="*/ f82 1 458"/>
                  <a:gd name="f125" fmla="*/ f83 1 270"/>
                  <a:gd name="f126" fmla="*/ f84 1 458"/>
                  <a:gd name="f127" fmla="*/ f85 1 270"/>
                  <a:gd name="f128" fmla="*/ f86 1 458"/>
                  <a:gd name="f129" fmla="*/ f87 1 270"/>
                  <a:gd name="f130" fmla="*/ f88 1 458"/>
                  <a:gd name="f131" fmla="*/ f89 1 270"/>
                  <a:gd name="f132" fmla="*/ f90 1 458"/>
                  <a:gd name="f133" fmla="*/ f91 1 270"/>
                  <a:gd name="f134" fmla="*/ f92 1 458"/>
                  <a:gd name="f135" fmla="*/ f93 1 270"/>
                  <a:gd name="f136" fmla="*/ f94 1 458"/>
                  <a:gd name="f137" fmla="*/ f95 1 270"/>
                  <a:gd name="f138" fmla="*/ f96 1 458"/>
                  <a:gd name="f139" fmla="*/ f97 1 270"/>
                  <a:gd name="f140" fmla="*/ f98 1 458"/>
                  <a:gd name="f141" fmla="*/ f99 1 270"/>
                  <a:gd name="f142" fmla="*/ f100 1 458"/>
                  <a:gd name="f143" fmla="*/ f101 1 458"/>
                  <a:gd name="f144" fmla="*/ f102 1 458"/>
                  <a:gd name="f145" fmla="*/ f103 1 458"/>
                  <a:gd name="f146" fmla="*/ f104 1 270"/>
                  <a:gd name="f147" fmla="*/ f105 1 458"/>
                  <a:gd name="f148" fmla="*/ f106 1 458"/>
                  <a:gd name="f149" fmla="*/ f107 1 458"/>
                  <a:gd name="f150" fmla="*/ f108 1 270"/>
                  <a:gd name="f151" fmla="*/ f109 1 458"/>
                  <a:gd name="f152" fmla="*/ f110 1 458"/>
                  <a:gd name="f153" fmla="*/ f111 1 270"/>
                  <a:gd name="f154" fmla="+- f112 0 f1"/>
                  <a:gd name="f155" fmla="*/ f113 1 f69"/>
                  <a:gd name="f156" fmla="*/ f114 1 f70"/>
                  <a:gd name="f157" fmla="*/ f115 1 f70"/>
                  <a:gd name="f158" fmla="*/ f116 1 f69"/>
                  <a:gd name="f159" fmla="*/ f117 1 f69"/>
                  <a:gd name="f160" fmla="*/ f118 1 f69"/>
                  <a:gd name="f161" fmla="*/ f119 1 f70"/>
                  <a:gd name="f162" fmla="*/ f120 1 f69"/>
                  <a:gd name="f163" fmla="*/ f121 1 f70"/>
                  <a:gd name="f164" fmla="*/ f122 1 f69"/>
                  <a:gd name="f165" fmla="*/ f123 1 f70"/>
                  <a:gd name="f166" fmla="*/ f124 1 f69"/>
                  <a:gd name="f167" fmla="*/ f125 1 f70"/>
                  <a:gd name="f168" fmla="*/ f126 1 f69"/>
                  <a:gd name="f169" fmla="*/ f127 1 f70"/>
                  <a:gd name="f170" fmla="*/ f128 1 f69"/>
                  <a:gd name="f171" fmla="*/ f129 1 f70"/>
                  <a:gd name="f172" fmla="*/ f130 1 f69"/>
                  <a:gd name="f173" fmla="*/ f131 1 f70"/>
                  <a:gd name="f174" fmla="*/ f132 1 f69"/>
                  <a:gd name="f175" fmla="*/ f133 1 f70"/>
                  <a:gd name="f176" fmla="*/ f134 1 f69"/>
                  <a:gd name="f177" fmla="*/ f135 1 f70"/>
                  <a:gd name="f178" fmla="*/ f136 1 f69"/>
                  <a:gd name="f179" fmla="*/ f137 1 f70"/>
                  <a:gd name="f180" fmla="*/ f138 1 f69"/>
                  <a:gd name="f181" fmla="*/ f139 1 f70"/>
                  <a:gd name="f182" fmla="*/ f140 1 f69"/>
                  <a:gd name="f183" fmla="*/ f141 1 f70"/>
                  <a:gd name="f184" fmla="*/ f142 1 f69"/>
                  <a:gd name="f185" fmla="*/ f143 1 f69"/>
                  <a:gd name="f186" fmla="*/ f144 1 f69"/>
                  <a:gd name="f187" fmla="*/ f145 1 f69"/>
                  <a:gd name="f188" fmla="*/ f146 1 f70"/>
                  <a:gd name="f189" fmla="*/ f147 1 f69"/>
                  <a:gd name="f190" fmla="*/ f148 1 f69"/>
                  <a:gd name="f191" fmla="*/ f149 1 f69"/>
                  <a:gd name="f192" fmla="*/ f150 1 f70"/>
                  <a:gd name="f193" fmla="*/ f151 1 f69"/>
                  <a:gd name="f194" fmla="*/ f152 1 f69"/>
                  <a:gd name="f195" fmla="*/ f153 1 f70"/>
                  <a:gd name="f196" fmla="*/ f184 f64 1"/>
                  <a:gd name="f197" fmla="*/ f194 f64 1"/>
                  <a:gd name="f198" fmla="*/ f195 f65 1"/>
                  <a:gd name="f199" fmla="*/ f156 f65 1"/>
                  <a:gd name="f200" fmla="*/ f155 f64 1"/>
                  <a:gd name="f201" fmla="*/ f157 f65 1"/>
                  <a:gd name="f202" fmla="*/ f158 f64 1"/>
                  <a:gd name="f203" fmla="*/ f159 f64 1"/>
                  <a:gd name="f204" fmla="*/ f160 f64 1"/>
                  <a:gd name="f205" fmla="*/ f161 f65 1"/>
                  <a:gd name="f206" fmla="*/ f162 f64 1"/>
                  <a:gd name="f207" fmla="*/ f163 f65 1"/>
                  <a:gd name="f208" fmla="*/ f164 f64 1"/>
                  <a:gd name="f209" fmla="*/ f165 f65 1"/>
                  <a:gd name="f210" fmla="*/ f166 f64 1"/>
                  <a:gd name="f211" fmla="*/ f167 f65 1"/>
                  <a:gd name="f212" fmla="*/ f168 f64 1"/>
                  <a:gd name="f213" fmla="*/ f169 f65 1"/>
                  <a:gd name="f214" fmla="*/ f170 f64 1"/>
                  <a:gd name="f215" fmla="*/ f171 f65 1"/>
                  <a:gd name="f216" fmla="*/ f172 f64 1"/>
                  <a:gd name="f217" fmla="*/ f173 f65 1"/>
                  <a:gd name="f218" fmla="*/ f174 f64 1"/>
                  <a:gd name="f219" fmla="*/ f175 f65 1"/>
                  <a:gd name="f220" fmla="*/ f176 f64 1"/>
                  <a:gd name="f221" fmla="*/ f177 f65 1"/>
                  <a:gd name="f222" fmla="*/ f178 f64 1"/>
                  <a:gd name="f223" fmla="*/ f179 f65 1"/>
                  <a:gd name="f224" fmla="*/ f180 f64 1"/>
                  <a:gd name="f225" fmla="*/ f181 f65 1"/>
                  <a:gd name="f226" fmla="*/ f182 f64 1"/>
                  <a:gd name="f227" fmla="*/ f183 f65 1"/>
                  <a:gd name="f228" fmla="*/ f185 f64 1"/>
                  <a:gd name="f229" fmla="*/ f186 f64 1"/>
                  <a:gd name="f230" fmla="*/ f187 f64 1"/>
                  <a:gd name="f231" fmla="*/ f188 f65 1"/>
                  <a:gd name="f232" fmla="*/ f189 f64 1"/>
                  <a:gd name="f233" fmla="*/ f190 f64 1"/>
                  <a:gd name="f234" fmla="*/ f191 f64 1"/>
                  <a:gd name="f235" fmla="*/ f192 f65 1"/>
                  <a:gd name="f236" fmla="*/ f193 f64 1"/>
                </a:gdLst>
                <a:ahLst/>
                <a:cxnLst>
                  <a:cxn ang="3cd4">
                    <a:pos x="hc" y="t"/>
                  </a:cxn>
                  <a:cxn ang="0">
                    <a:pos x="r" y="vc"/>
                  </a:cxn>
                  <a:cxn ang="cd4">
                    <a:pos x="hc" y="b"/>
                  </a:cxn>
                  <a:cxn ang="cd2">
                    <a:pos x="l" y="vc"/>
                  </a:cxn>
                  <a:cxn ang="f154">
                    <a:pos x="f200" y="f199"/>
                  </a:cxn>
                  <a:cxn ang="f154">
                    <a:pos x="f200" y="f199"/>
                  </a:cxn>
                  <a:cxn ang="f154">
                    <a:pos x="f200" y="f201"/>
                  </a:cxn>
                  <a:cxn ang="f154">
                    <a:pos x="f202" y="f201"/>
                  </a:cxn>
                  <a:cxn ang="f154">
                    <a:pos x="f203" y="f201"/>
                  </a:cxn>
                  <a:cxn ang="f154">
                    <a:pos x="f204" y="f205"/>
                  </a:cxn>
                  <a:cxn ang="f154">
                    <a:pos x="f206" y="f207"/>
                  </a:cxn>
                  <a:cxn ang="f154">
                    <a:pos x="f208" y="f209"/>
                  </a:cxn>
                  <a:cxn ang="f154">
                    <a:pos x="f210" y="f211"/>
                  </a:cxn>
                  <a:cxn ang="f154">
                    <a:pos x="f212" y="f213"/>
                  </a:cxn>
                  <a:cxn ang="f154">
                    <a:pos x="f214" y="f215"/>
                  </a:cxn>
                  <a:cxn ang="f154">
                    <a:pos x="f216" y="f217"/>
                  </a:cxn>
                  <a:cxn ang="f154">
                    <a:pos x="f218" y="f219"/>
                  </a:cxn>
                  <a:cxn ang="f154">
                    <a:pos x="f220" y="f221"/>
                  </a:cxn>
                  <a:cxn ang="f154">
                    <a:pos x="f222" y="f223"/>
                  </a:cxn>
                  <a:cxn ang="f154">
                    <a:pos x="f224" y="f225"/>
                  </a:cxn>
                  <a:cxn ang="f154">
                    <a:pos x="f226" y="f227"/>
                  </a:cxn>
                  <a:cxn ang="f154">
                    <a:pos x="f196" y="f223"/>
                  </a:cxn>
                  <a:cxn ang="f154">
                    <a:pos x="f228" y="f223"/>
                  </a:cxn>
                  <a:cxn ang="f154">
                    <a:pos x="f228" y="f223"/>
                  </a:cxn>
                  <a:cxn ang="f154">
                    <a:pos x="f229" y="f221"/>
                  </a:cxn>
                  <a:cxn ang="f154">
                    <a:pos x="f230" y="f221"/>
                  </a:cxn>
                  <a:cxn ang="f154">
                    <a:pos x="f226" y="f231"/>
                  </a:cxn>
                  <a:cxn ang="f154">
                    <a:pos x="f232" y="f231"/>
                  </a:cxn>
                  <a:cxn ang="f154">
                    <a:pos x="f233" y="f219"/>
                  </a:cxn>
                  <a:cxn ang="f154">
                    <a:pos x="f222" y="f217"/>
                  </a:cxn>
                  <a:cxn ang="f154">
                    <a:pos x="f234" y="f235"/>
                  </a:cxn>
                  <a:cxn ang="f154">
                    <a:pos x="f236" y="f215"/>
                  </a:cxn>
                  <a:cxn ang="f154">
                    <a:pos x="f218" y="f213"/>
                  </a:cxn>
                  <a:cxn ang="f154">
                    <a:pos x="f216" y="f211"/>
                  </a:cxn>
                  <a:cxn ang="f154">
                    <a:pos x="f214" y="f209"/>
                  </a:cxn>
                  <a:cxn ang="f154">
                    <a:pos x="f212" y="f207"/>
                  </a:cxn>
                  <a:cxn ang="f154">
                    <a:pos x="f210" y="f205"/>
                  </a:cxn>
                  <a:cxn ang="f154">
                    <a:pos x="f208" y="f201"/>
                  </a:cxn>
                  <a:cxn ang="f154">
                    <a:pos x="f200" y="f199"/>
                  </a:cxn>
                  <a:cxn ang="f154">
                    <a:pos x="f200" y="f199"/>
                  </a:cxn>
                </a:cxnLst>
                <a:rect l="f196" t="f199" r="f197" b="f198"/>
                <a:pathLst>
                  <a:path w="458" h="270">
                    <a:moveTo>
                      <a:pt x="f6" y="f5"/>
                    </a:moveTo>
                    <a:lnTo>
                      <a:pt x="f8" y="f5"/>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27"/>
                    </a:lnTo>
                    <a:lnTo>
                      <a:pt x="f36" y="f7"/>
                    </a:lnTo>
                    <a:lnTo>
                      <a:pt x="f5" y="f34"/>
                    </a:lnTo>
                    <a:lnTo>
                      <a:pt x="f37" y="f38"/>
                    </a:lnTo>
                    <a:lnTo>
                      <a:pt x="f39" y="f40"/>
                    </a:lnTo>
                    <a:lnTo>
                      <a:pt x="f41" y="f42"/>
                    </a:lnTo>
                    <a:lnTo>
                      <a:pt x="f43" y="f44"/>
                    </a:lnTo>
                    <a:lnTo>
                      <a:pt x="f18" y="f45"/>
                    </a:lnTo>
                    <a:lnTo>
                      <a:pt x="f46" y="f47"/>
                    </a:lnTo>
                    <a:lnTo>
                      <a:pt x="f48" y="f49"/>
                    </a:lnTo>
                    <a:lnTo>
                      <a:pt x="f50" y="f51"/>
                    </a:lnTo>
                    <a:lnTo>
                      <a:pt x="f52" y="f53"/>
                    </a:lnTo>
                    <a:lnTo>
                      <a:pt x="f54" y="f55"/>
                    </a:lnTo>
                    <a:lnTo>
                      <a:pt x="f56" y="f57"/>
                    </a:lnTo>
                    <a:lnTo>
                      <a:pt x="f58" y="f22"/>
                    </a:lnTo>
                    <a:lnTo>
                      <a:pt x="f25" y="f20"/>
                    </a:lnTo>
                    <a:lnTo>
                      <a:pt x="f59" y="f18"/>
                    </a:lnTo>
                    <a:lnTo>
                      <a:pt x="f60" y="f61"/>
                    </a:lnTo>
                    <a:lnTo>
                      <a:pt x="f19" y="f62"/>
                    </a:lnTo>
                    <a:lnTo>
                      <a:pt x="f6" y="f5"/>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3" name="Freeform 29"/>
              <p:cNvSpPr/>
              <p:nvPr/>
            </p:nvSpPr>
            <p:spPr>
              <a:xfrm flipH="1">
                <a:off x="8132024" y="4366003"/>
                <a:ext cx="178966" cy="228545"/>
              </a:xfrm>
              <a:custGeom>
                <a:avLst/>
                <a:gdLst>
                  <a:gd name="f0" fmla="val 10800000"/>
                  <a:gd name="f1" fmla="val 5400000"/>
                  <a:gd name="f2" fmla="val 180"/>
                  <a:gd name="f3" fmla="val w"/>
                  <a:gd name="f4" fmla="val h"/>
                  <a:gd name="f5" fmla="val 0"/>
                  <a:gd name="f6" fmla="val 873"/>
                  <a:gd name="f7" fmla="val 901"/>
                  <a:gd name="f8" fmla="val 235"/>
                  <a:gd name="f9" fmla="val 36"/>
                  <a:gd name="f10" fmla="val 211"/>
                  <a:gd name="f11" fmla="val 55"/>
                  <a:gd name="f12" fmla="val 197"/>
                  <a:gd name="f13" fmla="val 78"/>
                  <a:gd name="f14" fmla="val 184"/>
                  <a:gd name="f15" fmla="val 105"/>
                  <a:gd name="f16" fmla="val 173"/>
                  <a:gd name="f17" fmla="val 131"/>
                  <a:gd name="f18" fmla="val 157"/>
                  <a:gd name="f19" fmla="val 166"/>
                  <a:gd name="f20" fmla="val 142"/>
                  <a:gd name="f21" fmla="val 200"/>
                  <a:gd name="f22" fmla="val 129"/>
                  <a:gd name="f23" fmla="val 240"/>
                  <a:gd name="f24" fmla="val 114"/>
                  <a:gd name="f25" fmla="val 280"/>
                  <a:gd name="f26" fmla="val 100"/>
                  <a:gd name="f27" fmla="val 323"/>
                  <a:gd name="f28" fmla="val 87"/>
                  <a:gd name="f29" fmla="val 373"/>
                  <a:gd name="f30" fmla="val 74"/>
                  <a:gd name="f31" fmla="val 424"/>
                  <a:gd name="f32" fmla="val 66"/>
                  <a:gd name="f33" fmla="val 70"/>
                  <a:gd name="f34" fmla="val 428"/>
                  <a:gd name="f35" fmla="val 83"/>
                  <a:gd name="f36" fmla="val 432"/>
                  <a:gd name="f37" fmla="val 102"/>
                  <a:gd name="f38" fmla="val 439"/>
                  <a:gd name="f39" fmla="val 133"/>
                  <a:gd name="f40" fmla="val 447"/>
                  <a:gd name="f41" fmla="val 165"/>
                  <a:gd name="f42" fmla="val 458"/>
                  <a:gd name="f43" fmla="val 205"/>
                  <a:gd name="f44" fmla="val 472"/>
                  <a:gd name="f45" fmla="val 247"/>
                  <a:gd name="f46" fmla="val 489"/>
                  <a:gd name="f47" fmla="val 294"/>
                  <a:gd name="f48" fmla="val 504"/>
                  <a:gd name="f49" fmla="val 344"/>
                  <a:gd name="f50" fmla="val 523"/>
                  <a:gd name="f51" fmla="val 393"/>
                  <a:gd name="f52" fmla="val 542"/>
                  <a:gd name="f53" fmla="val 443"/>
                  <a:gd name="f54" fmla="val 567"/>
                  <a:gd name="f55" fmla="val 494"/>
                  <a:gd name="f56" fmla="val 588"/>
                  <a:gd name="f57" fmla="val 541"/>
                  <a:gd name="f58" fmla="val 614"/>
                  <a:gd name="f59" fmla="val 589"/>
                  <a:gd name="f60" fmla="val 643"/>
                  <a:gd name="f61" fmla="val 631"/>
                  <a:gd name="f62" fmla="val 673"/>
                  <a:gd name="f63" fmla="val 671"/>
                  <a:gd name="f64" fmla="val 601"/>
                  <a:gd name="f65" fmla="val 800"/>
                  <a:gd name="f66" fmla="val 597"/>
                  <a:gd name="f67" fmla="val 798"/>
                  <a:gd name="f68" fmla="val 591"/>
                  <a:gd name="f69" fmla="val 794"/>
                  <a:gd name="f70" fmla="val 582"/>
                  <a:gd name="f71" fmla="val 788"/>
                  <a:gd name="f72" fmla="val 571"/>
                  <a:gd name="f73" fmla="val 781"/>
                  <a:gd name="f74" fmla="val 553"/>
                  <a:gd name="f75" fmla="val 768"/>
                  <a:gd name="f76" fmla="val 538"/>
                  <a:gd name="f77" fmla="val 756"/>
                  <a:gd name="f78" fmla="val 517"/>
                  <a:gd name="f79" fmla="val 741"/>
                  <a:gd name="f80" fmla="val 496"/>
                  <a:gd name="f81" fmla="val 722"/>
                  <a:gd name="f82" fmla="val 474"/>
                  <a:gd name="f83" fmla="val 699"/>
                  <a:gd name="f84" fmla="val 449"/>
                  <a:gd name="f85" fmla="val 676"/>
                  <a:gd name="f86" fmla="val 648"/>
                  <a:gd name="f87" fmla="val 399"/>
                  <a:gd name="f88" fmla="val 619"/>
                  <a:gd name="f89" fmla="val 583"/>
                  <a:gd name="f90" fmla="val 547"/>
                  <a:gd name="f91" fmla="val 320"/>
                  <a:gd name="f92" fmla="val 507"/>
                  <a:gd name="f93" fmla="val 297"/>
                  <a:gd name="f94" fmla="val 465"/>
                  <a:gd name="f95" fmla="val 291"/>
                  <a:gd name="f96" fmla="val 469"/>
                  <a:gd name="f97" fmla="val 482"/>
                  <a:gd name="f98" fmla="val 268"/>
                  <a:gd name="f99" fmla="val 490"/>
                  <a:gd name="f100" fmla="val 259"/>
                  <a:gd name="f101" fmla="val 501"/>
                  <a:gd name="f102" fmla="val 245"/>
                  <a:gd name="f103" fmla="val 513"/>
                  <a:gd name="f104" fmla="val 230"/>
                  <a:gd name="f105" fmla="val 528"/>
                  <a:gd name="f106" fmla="val 190"/>
                  <a:gd name="f107" fmla="val 558"/>
                  <a:gd name="f108" fmla="val 168"/>
                  <a:gd name="f109" fmla="val 576"/>
                  <a:gd name="f110" fmla="val 143"/>
                  <a:gd name="f111" fmla="val 595"/>
                  <a:gd name="f112" fmla="val 112"/>
                  <a:gd name="f113" fmla="val 612"/>
                  <a:gd name="f114" fmla="val 82"/>
                  <a:gd name="f115" fmla="val 46"/>
                  <a:gd name="f116" fmla="val 650"/>
                  <a:gd name="f117" fmla="val 10"/>
                  <a:gd name="f118" fmla="val 23"/>
                  <a:gd name="f119" fmla="val 745"/>
                  <a:gd name="f120" fmla="val 743"/>
                  <a:gd name="f121" fmla="val 29"/>
                  <a:gd name="f122" fmla="val 733"/>
                  <a:gd name="f123" fmla="val 48"/>
                  <a:gd name="f124" fmla="val 730"/>
                  <a:gd name="f125" fmla="val 59"/>
                  <a:gd name="f126" fmla="val 720"/>
                  <a:gd name="f127" fmla="val 712"/>
                  <a:gd name="f128" fmla="val 92"/>
                  <a:gd name="f129" fmla="val 703"/>
                  <a:gd name="f130" fmla="val 111"/>
                  <a:gd name="f131" fmla="val 692"/>
                  <a:gd name="f132" fmla="val 130"/>
                  <a:gd name="f133" fmla="val 678"/>
                  <a:gd name="f134" fmla="val 150"/>
                  <a:gd name="f135" fmla="val 663"/>
                  <a:gd name="f136" fmla="val 171"/>
                  <a:gd name="f137" fmla="val 192"/>
                  <a:gd name="f138" fmla="val 633"/>
                  <a:gd name="f139" fmla="val 213"/>
                  <a:gd name="f140" fmla="val 615"/>
                  <a:gd name="f141" fmla="val 234"/>
                  <a:gd name="f142" fmla="val 596"/>
                  <a:gd name="f143" fmla="val 255"/>
                  <a:gd name="f144" fmla="val 577"/>
                  <a:gd name="f145" fmla="val 276"/>
                  <a:gd name="f146" fmla="val 560"/>
                  <a:gd name="f147" fmla="val 278"/>
                  <a:gd name="f148" fmla="val 568"/>
                  <a:gd name="f149" fmla="val 282"/>
                  <a:gd name="f150" fmla="val 579"/>
                  <a:gd name="f151" fmla="val 289"/>
                  <a:gd name="f152" fmla="val 299"/>
                  <a:gd name="f153" fmla="val 314"/>
                  <a:gd name="f154" fmla="val 636"/>
                  <a:gd name="f155" fmla="val 331"/>
                  <a:gd name="f156" fmla="val 659"/>
                  <a:gd name="f157" fmla="val 352"/>
                  <a:gd name="f158" fmla="val 686"/>
                  <a:gd name="f159" fmla="val 375"/>
                  <a:gd name="f160" fmla="val 403"/>
                  <a:gd name="f161" fmla="val 436"/>
                  <a:gd name="f162" fmla="val 475"/>
                  <a:gd name="f163" fmla="val 796"/>
                  <a:gd name="f164" fmla="val 823"/>
                  <a:gd name="f165" fmla="val 851"/>
                  <a:gd name="f166" fmla="val 620"/>
                  <a:gd name="f167" fmla="val 876"/>
                  <a:gd name="f168" fmla="val 681"/>
                  <a:gd name="f169" fmla="val 713"/>
                  <a:gd name="f170" fmla="val 711"/>
                  <a:gd name="f171" fmla="val 627"/>
                  <a:gd name="f172" fmla="val 705"/>
                  <a:gd name="f173" fmla="val 696"/>
                  <a:gd name="f174" fmla="val 683"/>
                  <a:gd name="f175" fmla="val 570"/>
                  <a:gd name="f176" fmla="val 667"/>
                  <a:gd name="f177" fmla="val 539"/>
                  <a:gd name="f178" fmla="val 503"/>
                  <a:gd name="f179" fmla="val 462"/>
                  <a:gd name="f180" fmla="val 418"/>
                  <a:gd name="f181" fmla="val 593"/>
                  <a:gd name="f182" fmla="val 368"/>
                  <a:gd name="f183" fmla="val 572"/>
                  <a:gd name="f184" fmla="val 317"/>
                  <a:gd name="f185" fmla="val 266"/>
                  <a:gd name="f186" fmla="val 536"/>
                  <a:gd name="f187" fmla="val 502"/>
                  <a:gd name="f188" fmla="val 104"/>
                  <a:gd name="f189" fmla="val 487"/>
                  <a:gd name="f190" fmla="val 51"/>
                  <a:gd name="f191" fmla="val 2"/>
                  <a:gd name="f192" fmla="val 468"/>
                  <a:gd name="f193" fmla="val 430"/>
                  <a:gd name="f194" fmla="val 411"/>
                  <a:gd name="f195" fmla="val 3"/>
                  <a:gd name="f196" fmla="val 388"/>
                  <a:gd name="f197" fmla="val 7"/>
                  <a:gd name="f198" fmla="val 363"/>
                  <a:gd name="f199" fmla="val 13"/>
                  <a:gd name="f200" fmla="val 17"/>
                  <a:gd name="f201" fmla="val 301"/>
                  <a:gd name="f202" fmla="val 28"/>
                  <a:gd name="f203" fmla="val 263"/>
                  <a:gd name="f204" fmla="val 38"/>
                  <a:gd name="f205" fmla="val 226"/>
                  <a:gd name="f206" fmla="val 53"/>
                  <a:gd name="f207" fmla="val 181"/>
                  <a:gd name="f208" fmla="val 68"/>
                  <a:gd name="f209" fmla="val 137"/>
                  <a:gd name="f210" fmla="val 89"/>
                  <a:gd name="f211" fmla="val 86"/>
                  <a:gd name="f212" fmla="val 34"/>
                  <a:gd name="f213" fmla="val 140"/>
                  <a:gd name="f214" fmla="+- 0 0 -90"/>
                  <a:gd name="f215" fmla="*/ f3 1 873"/>
                  <a:gd name="f216" fmla="*/ f4 1 901"/>
                  <a:gd name="f217" fmla="+- f7 0 f5"/>
                  <a:gd name="f218" fmla="+- f6 0 f5"/>
                  <a:gd name="f219" fmla="*/ f214 f0 1"/>
                  <a:gd name="f220" fmla="*/ f218 1 873"/>
                  <a:gd name="f221" fmla="*/ f217 1 901"/>
                  <a:gd name="f222" fmla="*/ 3 f218 1"/>
                  <a:gd name="f223" fmla="*/ 13 f217 1"/>
                  <a:gd name="f224" fmla="*/ 8 f218 1"/>
                  <a:gd name="f225" fmla="*/ 10 f217 1"/>
                  <a:gd name="f226" fmla="*/ 15 f218 1"/>
                  <a:gd name="f227" fmla="*/ 8 f217 1"/>
                  <a:gd name="f228" fmla="*/ 23 f218 1"/>
                  <a:gd name="f229" fmla="*/ 5 f217 1"/>
                  <a:gd name="f230" fmla="*/ 26 f218 1"/>
                  <a:gd name="f231" fmla="*/ 6 f217 1"/>
                  <a:gd name="f232" fmla="*/ 27 f218 1"/>
                  <a:gd name="f233" fmla="*/ 11 f217 1"/>
                  <a:gd name="f234" fmla="*/ 30 f218 1"/>
                  <a:gd name="f235" fmla="*/ 19 f217 1"/>
                  <a:gd name="f236" fmla="*/ 33 f218 1"/>
                  <a:gd name="f237" fmla="*/ 28 f217 1"/>
                  <a:gd name="f238" fmla="*/ 38 f218 1"/>
                  <a:gd name="f239" fmla="*/ 37 f217 1"/>
                  <a:gd name="f240" fmla="*/ 37 f218 1"/>
                  <a:gd name="f241" fmla="*/ 50 f217 1"/>
                  <a:gd name="f242" fmla="*/ 36 f218 1"/>
                  <a:gd name="f243" fmla="*/ 48 f217 1"/>
                  <a:gd name="f244" fmla="*/ 29 f218 1"/>
                  <a:gd name="f245" fmla="*/ 44 f217 1"/>
                  <a:gd name="f246" fmla="*/ 24 f218 1"/>
                  <a:gd name="f247" fmla="*/ 39 f217 1"/>
                  <a:gd name="f248" fmla="*/ 20 f218 1"/>
                  <a:gd name="f249" fmla="*/ 32 f217 1"/>
                  <a:gd name="f250" fmla="*/ 17 f218 1"/>
                  <a:gd name="f251" fmla="*/ 31 f217 1"/>
                  <a:gd name="f252" fmla="*/ 33 f217 1"/>
                  <a:gd name="f253" fmla="*/ 11 f218 1"/>
                  <a:gd name="f254" fmla="*/ 35 f217 1"/>
                  <a:gd name="f255" fmla="*/ 7 f218 1"/>
                  <a:gd name="f256" fmla="*/ 0 f218 1"/>
                  <a:gd name="f257" fmla="*/ 42 f217 1"/>
                  <a:gd name="f258" fmla="*/ 1 f218 1"/>
                  <a:gd name="f259" fmla="*/ 47 f217 1"/>
                  <a:gd name="f260" fmla="*/ 45 f217 1"/>
                  <a:gd name="f261" fmla="*/ 6 f218 1"/>
                  <a:gd name="f262" fmla="*/ 10 f218 1"/>
                  <a:gd name="f263" fmla="*/ 41 f217 1"/>
                  <a:gd name="f264" fmla="*/ 14 f218 1"/>
                  <a:gd name="f265" fmla="*/ 38 f217 1"/>
                  <a:gd name="f266" fmla="*/ 18 f218 1"/>
                  <a:gd name="f267" fmla="*/ 25 f218 1"/>
                  <a:gd name="f268" fmla="*/ 32 f218 1"/>
                  <a:gd name="f269" fmla="*/ 52 f217 1"/>
                  <a:gd name="f270" fmla="*/ 42 f218 1"/>
                  <a:gd name="f271" fmla="*/ 57 f217 1"/>
                  <a:gd name="f272" fmla="*/ 44 f218 1"/>
                  <a:gd name="f273" fmla="*/ 40 f217 1"/>
                  <a:gd name="f274" fmla="*/ 36 f217 1"/>
                  <a:gd name="f275" fmla="*/ 39 f218 1"/>
                  <a:gd name="f276" fmla="*/ 29 f217 1"/>
                  <a:gd name="f277" fmla="*/ 35 f218 1"/>
                  <a:gd name="f278" fmla="*/ 20 f217 1"/>
                  <a:gd name="f279" fmla="*/ 1 f217 1"/>
                  <a:gd name="f280" fmla="*/ 28 f218 1"/>
                  <a:gd name="f281" fmla="*/ 0 f217 1"/>
                  <a:gd name="f282" fmla="*/ 2 f217 1"/>
                  <a:gd name="f283" fmla="*/ 4 f217 1"/>
                  <a:gd name="f284" fmla="*/ 5 f218 1"/>
                  <a:gd name="f285" fmla="*/ 7 f217 1"/>
                  <a:gd name="f286" fmla="*/ 15 f217 1"/>
                  <a:gd name="f287" fmla="*/ 873 f218 1"/>
                  <a:gd name="f288" fmla="*/ 901 f217 1"/>
                  <a:gd name="f289" fmla="*/ f219 1 f2"/>
                  <a:gd name="f290" fmla="*/ f222 1 873"/>
                  <a:gd name="f291" fmla="*/ f223 1 901"/>
                  <a:gd name="f292" fmla="*/ f224 1 873"/>
                  <a:gd name="f293" fmla="*/ f225 1 901"/>
                  <a:gd name="f294" fmla="*/ f226 1 873"/>
                  <a:gd name="f295" fmla="*/ f227 1 901"/>
                  <a:gd name="f296" fmla="*/ f228 1 873"/>
                  <a:gd name="f297" fmla="*/ f229 1 901"/>
                  <a:gd name="f298" fmla="*/ f230 1 873"/>
                  <a:gd name="f299" fmla="*/ f231 1 901"/>
                  <a:gd name="f300" fmla="*/ f232 1 873"/>
                  <a:gd name="f301" fmla="*/ f233 1 901"/>
                  <a:gd name="f302" fmla="*/ f234 1 873"/>
                  <a:gd name="f303" fmla="*/ f235 1 901"/>
                  <a:gd name="f304" fmla="*/ f236 1 873"/>
                  <a:gd name="f305" fmla="*/ f237 1 901"/>
                  <a:gd name="f306" fmla="*/ f238 1 873"/>
                  <a:gd name="f307" fmla="*/ f239 1 901"/>
                  <a:gd name="f308" fmla="*/ f240 1 873"/>
                  <a:gd name="f309" fmla="*/ f241 1 901"/>
                  <a:gd name="f310" fmla="*/ f242 1 873"/>
                  <a:gd name="f311" fmla="*/ f243 1 901"/>
                  <a:gd name="f312" fmla="*/ f244 1 873"/>
                  <a:gd name="f313" fmla="*/ f245 1 901"/>
                  <a:gd name="f314" fmla="*/ f246 1 873"/>
                  <a:gd name="f315" fmla="*/ f247 1 901"/>
                  <a:gd name="f316" fmla="*/ f248 1 873"/>
                  <a:gd name="f317" fmla="*/ f249 1 901"/>
                  <a:gd name="f318" fmla="*/ f250 1 873"/>
                  <a:gd name="f319" fmla="*/ f251 1 901"/>
                  <a:gd name="f320" fmla="*/ f252 1 901"/>
                  <a:gd name="f321" fmla="*/ f253 1 873"/>
                  <a:gd name="f322" fmla="*/ f254 1 901"/>
                  <a:gd name="f323" fmla="*/ f255 1 873"/>
                  <a:gd name="f324" fmla="*/ f256 1 873"/>
                  <a:gd name="f325" fmla="*/ f257 1 901"/>
                  <a:gd name="f326" fmla="*/ f258 1 873"/>
                  <a:gd name="f327" fmla="*/ f259 1 901"/>
                  <a:gd name="f328" fmla="*/ f260 1 901"/>
                  <a:gd name="f329" fmla="*/ f261 1 873"/>
                  <a:gd name="f330" fmla="*/ f262 1 873"/>
                  <a:gd name="f331" fmla="*/ f263 1 901"/>
                  <a:gd name="f332" fmla="*/ f264 1 873"/>
                  <a:gd name="f333" fmla="*/ f265 1 901"/>
                  <a:gd name="f334" fmla="*/ f266 1 873"/>
                  <a:gd name="f335" fmla="*/ f267 1 873"/>
                  <a:gd name="f336" fmla="*/ f268 1 873"/>
                  <a:gd name="f337" fmla="*/ f269 1 901"/>
                  <a:gd name="f338" fmla="*/ f270 1 873"/>
                  <a:gd name="f339" fmla="*/ f271 1 901"/>
                  <a:gd name="f340" fmla="*/ f272 1 873"/>
                  <a:gd name="f341" fmla="*/ f273 1 901"/>
                  <a:gd name="f342" fmla="*/ f274 1 901"/>
                  <a:gd name="f343" fmla="*/ f275 1 873"/>
                  <a:gd name="f344" fmla="*/ f276 1 901"/>
                  <a:gd name="f345" fmla="*/ f277 1 873"/>
                  <a:gd name="f346" fmla="*/ f278 1 901"/>
                  <a:gd name="f347" fmla="*/ f279 1 901"/>
                  <a:gd name="f348" fmla="*/ f280 1 873"/>
                  <a:gd name="f349" fmla="*/ f281 1 901"/>
                  <a:gd name="f350" fmla="*/ f282 1 901"/>
                  <a:gd name="f351" fmla="*/ f283 1 901"/>
                  <a:gd name="f352" fmla="*/ f284 1 873"/>
                  <a:gd name="f353" fmla="*/ f285 1 901"/>
                  <a:gd name="f354" fmla="*/ f286 1 901"/>
                  <a:gd name="f355" fmla="*/ f287 1 873"/>
                  <a:gd name="f356" fmla="*/ f288 1 901"/>
                  <a:gd name="f357" fmla="+- f289 0 f1"/>
                  <a:gd name="f358" fmla="*/ f290 1 f220"/>
                  <a:gd name="f359" fmla="*/ f291 1 f221"/>
                  <a:gd name="f360" fmla="*/ f292 1 f220"/>
                  <a:gd name="f361" fmla="*/ f293 1 f221"/>
                  <a:gd name="f362" fmla="*/ f294 1 f220"/>
                  <a:gd name="f363" fmla="*/ f295 1 f221"/>
                  <a:gd name="f364" fmla="*/ f296 1 f220"/>
                  <a:gd name="f365" fmla="*/ f297 1 f221"/>
                  <a:gd name="f366" fmla="*/ f298 1 f220"/>
                  <a:gd name="f367" fmla="*/ f299 1 f221"/>
                  <a:gd name="f368" fmla="*/ f300 1 f220"/>
                  <a:gd name="f369" fmla="*/ f301 1 f221"/>
                  <a:gd name="f370" fmla="*/ f302 1 f220"/>
                  <a:gd name="f371" fmla="*/ f303 1 f221"/>
                  <a:gd name="f372" fmla="*/ f304 1 f220"/>
                  <a:gd name="f373" fmla="*/ f305 1 f221"/>
                  <a:gd name="f374" fmla="*/ f306 1 f220"/>
                  <a:gd name="f375" fmla="*/ f307 1 f221"/>
                  <a:gd name="f376" fmla="*/ f308 1 f220"/>
                  <a:gd name="f377" fmla="*/ f309 1 f221"/>
                  <a:gd name="f378" fmla="*/ f310 1 f220"/>
                  <a:gd name="f379" fmla="*/ f311 1 f221"/>
                  <a:gd name="f380" fmla="*/ f312 1 f220"/>
                  <a:gd name="f381" fmla="*/ f313 1 f221"/>
                  <a:gd name="f382" fmla="*/ f314 1 f220"/>
                  <a:gd name="f383" fmla="*/ f315 1 f221"/>
                  <a:gd name="f384" fmla="*/ f316 1 f220"/>
                  <a:gd name="f385" fmla="*/ f317 1 f221"/>
                  <a:gd name="f386" fmla="*/ f318 1 f220"/>
                  <a:gd name="f387" fmla="*/ f319 1 f221"/>
                  <a:gd name="f388" fmla="*/ f320 1 f221"/>
                  <a:gd name="f389" fmla="*/ f321 1 f220"/>
                  <a:gd name="f390" fmla="*/ f322 1 f221"/>
                  <a:gd name="f391" fmla="*/ f323 1 f220"/>
                  <a:gd name="f392" fmla="*/ f324 1 f220"/>
                  <a:gd name="f393" fmla="*/ f325 1 f221"/>
                  <a:gd name="f394" fmla="*/ f326 1 f220"/>
                  <a:gd name="f395" fmla="*/ f327 1 f221"/>
                  <a:gd name="f396" fmla="*/ f328 1 f221"/>
                  <a:gd name="f397" fmla="*/ f329 1 f220"/>
                  <a:gd name="f398" fmla="*/ f330 1 f220"/>
                  <a:gd name="f399" fmla="*/ f331 1 f221"/>
                  <a:gd name="f400" fmla="*/ f332 1 f220"/>
                  <a:gd name="f401" fmla="*/ f333 1 f221"/>
                  <a:gd name="f402" fmla="*/ f334 1 f220"/>
                  <a:gd name="f403" fmla="*/ f335 1 f220"/>
                  <a:gd name="f404" fmla="*/ f336 1 f220"/>
                  <a:gd name="f405" fmla="*/ f337 1 f221"/>
                  <a:gd name="f406" fmla="*/ f338 1 f220"/>
                  <a:gd name="f407" fmla="*/ f339 1 f221"/>
                  <a:gd name="f408" fmla="*/ f340 1 f220"/>
                  <a:gd name="f409" fmla="*/ f341 1 f221"/>
                  <a:gd name="f410" fmla="*/ f342 1 f221"/>
                  <a:gd name="f411" fmla="*/ f343 1 f220"/>
                  <a:gd name="f412" fmla="*/ f344 1 f221"/>
                  <a:gd name="f413" fmla="*/ f345 1 f220"/>
                  <a:gd name="f414" fmla="*/ f346 1 f221"/>
                  <a:gd name="f415" fmla="*/ f347 1 f221"/>
                  <a:gd name="f416" fmla="*/ f348 1 f220"/>
                  <a:gd name="f417" fmla="*/ f349 1 f221"/>
                  <a:gd name="f418" fmla="*/ f350 1 f221"/>
                  <a:gd name="f419" fmla="*/ f351 1 f221"/>
                  <a:gd name="f420" fmla="*/ f352 1 f220"/>
                  <a:gd name="f421" fmla="*/ f353 1 f221"/>
                  <a:gd name="f422" fmla="*/ f354 1 f221"/>
                  <a:gd name="f423" fmla="*/ f355 1 f220"/>
                  <a:gd name="f424" fmla="*/ f356 1 f221"/>
                  <a:gd name="f425" fmla="*/ f392 f215 1"/>
                  <a:gd name="f426" fmla="*/ f423 f215 1"/>
                  <a:gd name="f427" fmla="*/ f424 f216 1"/>
                  <a:gd name="f428" fmla="*/ f417 f216 1"/>
                  <a:gd name="f429" fmla="*/ f358 f215 1"/>
                  <a:gd name="f430" fmla="*/ f359 f216 1"/>
                  <a:gd name="f431" fmla="*/ f360 f215 1"/>
                  <a:gd name="f432" fmla="*/ f361 f216 1"/>
                  <a:gd name="f433" fmla="*/ f362 f215 1"/>
                  <a:gd name="f434" fmla="*/ f363 f216 1"/>
                  <a:gd name="f435" fmla="*/ f364 f215 1"/>
                  <a:gd name="f436" fmla="*/ f365 f216 1"/>
                  <a:gd name="f437" fmla="*/ f366 f215 1"/>
                  <a:gd name="f438" fmla="*/ f367 f216 1"/>
                  <a:gd name="f439" fmla="*/ f368 f215 1"/>
                  <a:gd name="f440" fmla="*/ f369 f216 1"/>
                  <a:gd name="f441" fmla="*/ f370 f215 1"/>
                  <a:gd name="f442" fmla="*/ f371 f216 1"/>
                  <a:gd name="f443" fmla="*/ f372 f215 1"/>
                  <a:gd name="f444" fmla="*/ f373 f216 1"/>
                  <a:gd name="f445" fmla="*/ f374 f215 1"/>
                  <a:gd name="f446" fmla="*/ f375 f216 1"/>
                  <a:gd name="f447" fmla="*/ f376 f215 1"/>
                  <a:gd name="f448" fmla="*/ f377 f216 1"/>
                  <a:gd name="f449" fmla="*/ f378 f215 1"/>
                  <a:gd name="f450" fmla="*/ f379 f216 1"/>
                  <a:gd name="f451" fmla="*/ f380 f215 1"/>
                  <a:gd name="f452" fmla="*/ f381 f216 1"/>
                  <a:gd name="f453" fmla="*/ f382 f215 1"/>
                  <a:gd name="f454" fmla="*/ f383 f216 1"/>
                  <a:gd name="f455" fmla="*/ f384 f215 1"/>
                  <a:gd name="f456" fmla="*/ f385 f216 1"/>
                  <a:gd name="f457" fmla="*/ f386 f215 1"/>
                  <a:gd name="f458" fmla="*/ f387 f216 1"/>
                  <a:gd name="f459" fmla="*/ f388 f216 1"/>
                  <a:gd name="f460" fmla="*/ f389 f215 1"/>
                  <a:gd name="f461" fmla="*/ f390 f216 1"/>
                  <a:gd name="f462" fmla="*/ f391 f215 1"/>
                  <a:gd name="f463" fmla="*/ f393 f216 1"/>
                  <a:gd name="f464" fmla="*/ f394 f215 1"/>
                  <a:gd name="f465" fmla="*/ f395 f216 1"/>
                  <a:gd name="f466" fmla="*/ f396 f216 1"/>
                  <a:gd name="f467" fmla="*/ f397 f215 1"/>
                  <a:gd name="f468" fmla="*/ f398 f215 1"/>
                  <a:gd name="f469" fmla="*/ f399 f216 1"/>
                  <a:gd name="f470" fmla="*/ f400 f215 1"/>
                  <a:gd name="f471" fmla="*/ f401 f216 1"/>
                  <a:gd name="f472" fmla="*/ f402 f215 1"/>
                  <a:gd name="f473" fmla="*/ f403 f215 1"/>
                  <a:gd name="f474" fmla="*/ f404 f215 1"/>
                  <a:gd name="f475" fmla="*/ f405 f216 1"/>
                  <a:gd name="f476" fmla="*/ f406 f215 1"/>
                  <a:gd name="f477" fmla="*/ f407 f216 1"/>
                  <a:gd name="f478" fmla="*/ f408 f215 1"/>
                  <a:gd name="f479" fmla="*/ f409 f216 1"/>
                  <a:gd name="f480" fmla="*/ f410 f216 1"/>
                  <a:gd name="f481" fmla="*/ f411 f215 1"/>
                  <a:gd name="f482" fmla="*/ f412 f216 1"/>
                  <a:gd name="f483" fmla="*/ f413 f215 1"/>
                  <a:gd name="f484" fmla="*/ f414 f216 1"/>
                  <a:gd name="f485" fmla="*/ f415 f216 1"/>
                  <a:gd name="f486" fmla="*/ f416 f215 1"/>
                  <a:gd name="f487" fmla="*/ f418 f216 1"/>
                  <a:gd name="f488" fmla="*/ f419 f216 1"/>
                  <a:gd name="f489" fmla="*/ f420 f215 1"/>
                  <a:gd name="f490" fmla="*/ f421 f216 1"/>
                  <a:gd name="f491" fmla="*/ f422 f216 1"/>
                </a:gdLst>
                <a:ahLst/>
                <a:cxnLst>
                  <a:cxn ang="3cd4">
                    <a:pos x="hc" y="t"/>
                  </a:cxn>
                  <a:cxn ang="0">
                    <a:pos x="r" y="vc"/>
                  </a:cxn>
                  <a:cxn ang="cd4">
                    <a:pos x="hc" y="b"/>
                  </a:cxn>
                  <a:cxn ang="cd2">
                    <a:pos x="l" y="vc"/>
                  </a:cxn>
                  <a:cxn ang="f357">
                    <a:pos x="f429" y="f430"/>
                  </a:cxn>
                  <a:cxn ang="f357">
                    <a:pos x="f431" y="f432"/>
                  </a:cxn>
                  <a:cxn ang="f357">
                    <a:pos x="f433" y="f434"/>
                  </a:cxn>
                  <a:cxn ang="f357">
                    <a:pos x="f435" y="f436"/>
                  </a:cxn>
                  <a:cxn ang="f357">
                    <a:pos x="f437" y="f438"/>
                  </a:cxn>
                  <a:cxn ang="f357">
                    <a:pos x="f439" y="f440"/>
                  </a:cxn>
                  <a:cxn ang="f357">
                    <a:pos x="f441" y="f442"/>
                  </a:cxn>
                  <a:cxn ang="f357">
                    <a:pos x="f443" y="f444"/>
                  </a:cxn>
                  <a:cxn ang="f357">
                    <a:pos x="f445" y="f446"/>
                  </a:cxn>
                  <a:cxn ang="f357">
                    <a:pos x="f447" y="f448"/>
                  </a:cxn>
                  <a:cxn ang="f357">
                    <a:pos x="f449" y="f448"/>
                  </a:cxn>
                  <a:cxn ang="f357">
                    <a:pos x="f443" y="f450"/>
                  </a:cxn>
                  <a:cxn ang="f357">
                    <a:pos x="f451" y="f452"/>
                  </a:cxn>
                  <a:cxn ang="f357">
                    <a:pos x="f453" y="f454"/>
                  </a:cxn>
                  <a:cxn ang="f357">
                    <a:pos x="f455" y="f456"/>
                  </a:cxn>
                  <a:cxn ang="f357">
                    <a:pos x="f457" y="f458"/>
                  </a:cxn>
                  <a:cxn ang="f357">
                    <a:pos x="f433" y="f459"/>
                  </a:cxn>
                  <a:cxn ang="f357">
                    <a:pos x="f460" y="f461"/>
                  </a:cxn>
                  <a:cxn ang="f357">
                    <a:pos x="f462" y="f454"/>
                  </a:cxn>
                  <a:cxn ang="f357">
                    <a:pos x="f425" y="f463"/>
                  </a:cxn>
                  <a:cxn ang="f357">
                    <a:pos x="f464" y="f465"/>
                  </a:cxn>
                  <a:cxn ang="f357">
                    <a:pos x="f429" y="f466"/>
                  </a:cxn>
                  <a:cxn ang="f357">
                    <a:pos x="f467" y="f452"/>
                  </a:cxn>
                  <a:cxn ang="f357">
                    <a:pos x="f468" y="f469"/>
                  </a:cxn>
                  <a:cxn ang="f357">
                    <a:pos x="f470" y="f471"/>
                  </a:cxn>
                  <a:cxn ang="f357">
                    <a:pos x="f457" y="f461"/>
                  </a:cxn>
                  <a:cxn ang="f357">
                    <a:pos x="f472" y="f471"/>
                  </a:cxn>
                  <a:cxn ang="f357">
                    <a:pos x="f455" y="f463"/>
                  </a:cxn>
                  <a:cxn ang="f357">
                    <a:pos x="f473" y="f465"/>
                  </a:cxn>
                  <a:cxn ang="f357">
                    <a:pos x="f474" y="f475"/>
                  </a:cxn>
                  <a:cxn ang="f357">
                    <a:pos x="f476" y="f477"/>
                  </a:cxn>
                  <a:cxn ang="f357">
                    <a:pos x="f478" y="f479"/>
                  </a:cxn>
                  <a:cxn ang="f357">
                    <a:pos x="f476" y="f480"/>
                  </a:cxn>
                  <a:cxn ang="f357">
                    <a:pos x="f481" y="f482"/>
                  </a:cxn>
                  <a:cxn ang="f357">
                    <a:pos x="f483" y="f484"/>
                  </a:cxn>
                  <a:cxn ang="f357">
                    <a:pos x="f474" y="f432"/>
                  </a:cxn>
                  <a:cxn ang="f357">
                    <a:pos x="f451" y="f485"/>
                  </a:cxn>
                  <a:cxn ang="f357">
                    <a:pos x="f486" y="f428"/>
                  </a:cxn>
                  <a:cxn ang="f357">
                    <a:pos x="f473" y="f485"/>
                  </a:cxn>
                  <a:cxn ang="f357">
                    <a:pos x="f455" y="f487"/>
                  </a:cxn>
                  <a:cxn ang="f357">
                    <a:pos x="f470" y="f488"/>
                  </a:cxn>
                  <a:cxn ang="f357">
                    <a:pos x="f489" y="f490"/>
                  </a:cxn>
                  <a:cxn ang="f357">
                    <a:pos x="f425" y="f491"/>
                  </a:cxn>
                </a:cxnLst>
                <a:rect l="f425" t="f428" r="f426" b="f427"/>
                <a:pathLst>
                  <a:path w="873" h="901">
                    <a:moveTo>
                      <a:pt x="f5" y="f8"/>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1" y="f33"/>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61"/>
                    </a:lnTo>
                    <a:lnTo>
                      <a:pt x="f62" y="f63"/>
                    </a:lnTo>
                    <a:lnTo>
                      <a:pt x="f64" y="f65"/>
                    </a:lnTo>
                    <a:lnTo>
                      <a:pt x="f66" y="f67"/>
                    </a:lnTo>
                    <a:lnTo>
                      <a:pt x="f68" y="f69"/>
                    </a:lnTo>
                    <a:lnTo>
                      <a:pt x="f70" y="f71"/>
                    </a:lnTo>
                    <a:lnTo>
                      <a:pt x="f72" y="f73"/>
                    </a:lnTo>
                    <a:lnTo>
                      <a:pt x="f74" y="f75"/>
                    </a:lnTo>
                    <a:lnTo>
                      <a:pt x="f76" y="f77"/>
                    </a:lnTo>
                    <a:lnTo>
                      <a:pt x="f78" y="f79"/>
                    </a:lnTo>
                    <a:lnTo>
                      <a:pt x="f80" y="f81"/>
                    </a:lnTo>
                    <a:lnTo>
                      <a:pt x="f82" y="f83"/>
                    </a:lnTo>
                    <a:lnTo>
                      <a:pt x="f84" y="f85"/>
                    </a:lnTo>
                    <a:lnTo>
                      <a:pt x="f31" y="f86"/>
                    </a:lnTo>
                    <a:lnTo>
                      <a:pt x="f87" y="f88"/>
                    </a:lnTo>
                    <a:lnTo>
                      <a:pt x="f29" y="f89"/>
                    </a:lnTo>
                    <a:lnTo>
                      <a:pt x="f49" y="f90"/>
                    </a:lnTo>
                    <a:lnTo>
                      <a:pt x="f91" y="f92"/>
                    </a:lnTo>
                    <a:lnTo>
                      <a:pt x="f93" y="f94"/>
                    </a:lnTo>
                    <a:lnTo>
                      <a:pt x="f95" y="f96"/>
                    </a:lnTo>
                    <a:lnTo>
                      <a:pt x="f25" y="f97"/>
                    </a:lnTo>
                    <a:lnTo>
                      <a:pt x="f98" y="f99"/>
                    </a:lnTo>
                    <a:lnTo>
                      <a:pt x="f100" y="f101"/>
                    </a:lnTo>
                    <a:lnTo>
                      <a:pt x="f102" y="f103"/>
                    </a:lnTo>
                    <a:lnTo>
                      <a:pt x="f104" y="f105"/>
                    </a:lnTo>
                    <a:lnTo>
                      <a:pt x="f10" y="f57"/>
                    </a:lnTo>
                    <a:lnTo>
                      <a:pt x="f106" y="f107"/>
                    </a:lnTo>
                    <a:lnTo>
                      <a:pt x="f108" y="f109"/>
                    </a:lnTo>
                    <a:lnTo>
                      <a:pt x="f110" y="f111"/>
                    </a:lnTo>
                    <a:lnTo>
                      <a:pt x="f112" y="f113"/>
                    </a:lnTo>
                    <a:lnTo>
                      <a:pt x="f114" y="f61"/>
                    </a:lnTo>
                    <a:lnTo>
                      <a:pt x="f115" y="f116"/>
                    </a:lnTo>
                    <a:lnTo>
                      <a:pt x="f117" y="f63"/>
                    </a:lnTo>
                    <a:lnTo>
                      <a:pt x="f118" y="f119"/>
                    </a:lnTo>
                    <a:lnTo>
                      <a:pt x="f118" y="f120"/>
                    </a:lnTo>
                    <a:lnTo>
                      <a:pt x="f121" y="f79"/>
                    </a:lnTo>
                    <a:lnTo>
                      <a:pt x="f9" y="f122"/>
                    </a:lnTo>
                    <a:lnTo>
                      <a:pt x="f123" y="f124"/>
                    </a:lnTo>
                    <a:lnTo>
                      <a:pt x="f125" y="f126"/>
                    </a:lnTo>
                    <a:lnTo>
                      <a:pt x="f30" y="f127"/>
                    </a:lnTo>
                    <a:lnTo>
                      <a:pt x="f128" y="f129"/>
                    </a:lnTo>
                    <a:lnTo>
                      <a:pt x="f130" y="f131"/>
                    </a:lnTo>
                    <a:lnTo>
                      <a:pt x="f132" y="f133"/>
                    </a:lnTo>
                    <a:lnTo>
                      <a:pt x="f134" y="f135"/>
                    </a:lnTo>
                    <a:lnTo>
                      <a:pt x="f136" y="f86"/>
                    </a:lnTo>
                    <a:lnTo>
                      <a:pt x="f137" y="f138"/>
                    </a:lnTo>
                    <a:lnTo>
                      <a:pt x="f139" y="f140"/>
                    </a:lnTo>
                    <a:lnTo>
                      <a:pt x="f141" y="f142"/>
                    </a:lnTo>
                    <a:lnTo>
                      <a:pt x="f143" y="f144"/>
                    </a:lnTo>
                    <a:lnTo>
                      <a:pt x="f145" y="f107"/>
                    </a:lnTo>
                    <a:lnTo>
                      <a:pt x="f145" y="f146"/>
                    </a:lnTo>
                    <a:lnTo>
                      <a:pt x="f147" y="f148"/>
                    </a:lnTo>
                    <a:lnTo>
                      <a:pt x="f149" y="f150"/>
                    </a:lnTo>
                    <a:lnTo>
                      <a:pt x="f151" y="f111"/>
                    </a:lnTo>
                    <a:lnTo>
                      <a:pt x="f152" y="f58"/>
                    </a:lnTo>
                    <a:lnTo>
                      <a:pt x="f153" y="f154"/>
                    </a:lnTo>
                    <a:lnTo>
                      <a:pt x="f155" y="f156"/>
                    </a:lnTo>
                    <a:lnTo>
                      <a:pt x="f157" y="f158"/>
                    </a:lnTo>
                    <a:lnTo>
                      <a:pt x="f159" y="f127"/>
                    </a:lnTo>
                    <a:lnTo>
                      <a:pt x="f160" y="f79"/>
                    </a:lnTo>
                    <a:lnTo>
                      <a:pt x="f161" y="f75"/>
                    </a:lnTo>
                    <a:lnTo>
                      <a:pt x="f162" y="f163"/>
                    </a:lnTo>
                    <a:lnTo>
                      <a:pt x="f78" y="f164"/>
                    </a:lnTo>
                    <a:lnTo>
                      <a:pt x="f54" y="f165"/>
                    </a:lnTo>
                    <a:lnTo>
                      <a:pt x="f166" y="f167"/>
                    </a:lnTo>
                    <a:lnTo>
                      <a:pt x="f168" y="f7"/>
                    </a:lnTo>
                    <a:lnTo>
                      <a:pt x="f6" y="f107"/>
                    </a:lnTo>
                    <a:lnTo>
                      <a:pt x="f169" y="f61"/>
                    </a:lnTo>
                    <a:lnTo>
                      <a:pt x="f170" y="f171"/>
                    </a:lnTo>
                    <a:lnTo>
                      <a:pt x="f172" y="f140"/>
                    </a:lnTo>
                    <a:lnTo>
                      <a:pt x="f173" y="f111"/>
                    </a:lnTo>
                    <a:lnTo>
                      <a:pt x="f174" y="f175"/>
                    </a:lnTo>
                    <a:lnTo>
                      <a:pt x="f176" y="f177"/>
                    </a:lnTo>
                    <a:lnTo>
                      <a:pt x="f116" y="f178"/>
                    </a:lnTo>
                    <a:lnTo>
                      <a:pt x="f138" y="f179"/>
                    </a:lnTo>
                    <a:lnTo>
                      <a:pt x="f58" y="f180"/>
                    </a:lnTo>
                    <a:lnTo>
                      <a:pt x="f181" y="f182"/>
                    </a:lnTo>
                    <a:lnTo>
                      <a:pt x="f183" y="f184"/>
                    </a:lnTo>
                    <a:lnTo>
                      <a:pt x="f74" y="f185"/>
                    </a:lnTo>
                    <a:lnTo>
                      <a:pt x="f186" y="f139"/>
                    </a:lnTo>
                    <a:lnTo>
                      <a:pt x="f78" y="f18"/>
                    </a:lnTo>
                    <a:lnTo>
                      <a:pt x="f187" y="f188"/>
                    </a:lnTo>
                    <a:lnTo>
                      <a:pt x="f189" y="f190"/>
                    </a:lnTo>
                    <a:lnTo>
                      <a:pt x="f162" y="f191"/>
                    </a:lnTo>
                    <a:lnTo>
                      <a:pt x="f82" y="f5"/>
                    </a:lnTo>
                    <a:lnTo>
                      <a:pt x="f192" y="f5"/>
                    </a:lnTo>
                    <a:lnTo>
                      <a:pt x="f42" y="f5"/>
                    </a:lnTo>
                    <a:lnTo>
                      <a:pt x="f40" y="f5"/>
                    </a:lnTo>
                    <a:lnTo>
                      <a:pt x="f193" y="f5"/>
                    </a:lnTo>
                    <a:lnTo>
                      <a:pt x="f194" y="f195"/>
                    </a:lnTo>
                    <a:lnTo>
                      <a:pt x="f196" y="f197"/>
                    </a:lnTo>
                    <a:lnTo>
                      <a:pt x="f198" y="f199"/>
                    </a:lnTo>
                    <a:lnTo>
                      <a:pt x="f155" y="f200"/>
                    </a:lnTo>
                    <a:lnTo>
                      <a:pt x="f201" y="f202"/>
                    </a:lnTo>
                    <a:lnTo>
                      <a:pt x="f203" y="f204"/>
                    </a:lnTo>
                    <a:lnTo>
                      <a:pt x="f205" y="f206"/>
                    </a:lnTo>
                    <a:lnTo>
                      <a:pt x="f207" y="f208"/>
                    </a:lnTo>
                    <a:lnTo>
                      <a:pt x="f209" y="f210"/>
                    </a:lnTo>
                    <a:lnTo>
                      <a:pt x="f211" y="f112"/>
                    </a:lnTo>
                    <a:lnTo>
                      <a:pt x="f212" y="f213"/>
                    </a:lnTo>
                    <a:lnTo>
                      <a:pt x="f5" y="f8"/>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4" name="Freeform 30"/>
              <p:cNvSpPr/>
              <p:nvPr/>
            </p:nvSpPr>
            <p:spPr>
              <a:xfrm flipH="1">
                <a:off x="8259263" y="4019894"/>
                <a:ext cx="107954" cy="196623"/>
              </a:xfrm>
              <a:custGeom>
                <a:avLst/>
                <a:gdLst>
                  <a:gd name="f0" fmla="val 10800000"/>
                  <a:gd name="f1" fmla="val 5400000"/>
                  <a:gd name="f2" fmla="val 180"/>
                  <a:gd name="f3" fmla="val w"/>
                  <a:gd name="f4" fmla="val h"/>
                  <a:gd name="f5" fmla="val 0"/>
                  <a:gd name="f6" fmla="val 526"/>
                  <a:gd name="f7" fmla="val 776"/>
                  <a:gd name="f8" fmla="val 60"/>
                  <a:gd name="f9" fmla="val 625"/>
                  <a:gd name="f10" fmla="val 72"/>
                  <a:gd name="f11" fmla="val 642"/>
                  <a:gd name="f12" fmla="val 85"/>
                  <a:gd name="f13" fmla="val 661"/>
                  <a:gd name="f14" fmla="val 98"/>
                  <a:gd name="f15" fmla="val 680"/>
                  <a:gd name="f16" fmla="val 119"/>
                  <a:gd name="f17" fmla="val 703"/>
                  <a:gd name="f18" fmla="val 136"/>
                  <a:gd name="f19" fmla="val 720"/>
                  <a:gd name="f20" fmla="val 157"/>
                  <a:gd name="f21" fmla="val 737"/>
                  <a:gd name="f22" fmla="val 751"/>
                  <a:gd name="f23" fmla="val 205"/>
                  <a:gd name="f24" fmla="val 766"/>
                  <a:gd name="f25" fmla="val 230"/>
                  <a:gd name="f26" fmla="val 772"/>
                  <a:gd name="f27" fmla="val 256"/>
                  <a:gd name="f28" fmla="val 283"/>
                  <a:gd name="f29" fmla="val 774"/>
                  <a:gd name="f30" fmla="val 313"/>
                  <a:gd name="f31" fmla="val 768"/>
                  <a:gd name="f32" fmla="val 342"/>
                  <a:gd name="f33" fmla="val 753"/>
                  <a:gd name="f34" fmla="val 374"/>
                  <a:gd name="f35" fmla="val 734"/>
                  <a:gd name="f36" fmla="val 404"/>
                  <a:gd name="f37" fmla="val 707"/>
                  <a:gd name="f38" fmla="val 439"/>
                  <a:gd name="f39" fmla="val 671"/>
                  <a:gd name="f40" fmla="val 458"/>
                  <a:gd name="f41" fmla="val 475"/>
                  <a:gd name="f42" fmla="val 612"/>
                  <a:gd name="f43" fmla="val 488"/>
                  <a:gd name="f44" fmla="val 580"/>
                  <a:gd name="f45" fmla="val 501"/>
                  <a:gd name="f46" fmla="val 547"/>
                  <a:gd name="f47" fmla="val 509"/>
                  <a:gd name="f48" fmla="val 518"/>
                  <a:gd name="f49" fmla="val 473"/>
                  <a:gd name="f50" fmla="val 522"/>
                  <a:gd name="f51" fmla="val 433"/>
                  <a:gd name="f52" fmla="val 397"/>
                  <a:gd name="f53" fmla="val 524"/>
                  <a:gd name="f54" fmla="val 355"/>
                  <a:gd name="f55" fmla="val 317"/>
                  <a:gd name="f56" fmla="val 278"/>
                  <a:gd name="f57" fmla="val 513"/>
                  <a:gd name="f58" fmla="val 241"/>
                  <a:gd name="f59" fmla="val 503"/>
                  <a:gd name="f60" fmla="val 494"/>
                  <a:gd name="f61" fmla="val 171"/>
                  <a:gd name="f62" fmla="val 479"/>
                  <a:gd name="f63" fmla="val 139"/>
                  <a:gd name="f64" fmla="val 465"/>
                  <a:gd name="f65" fmla="val 110"/>
                  <a:gd name="f66" fmla="val 442"/>
                  <a:gd name="f67" fmla="val 78"/>
                  <a:gd name="f68" fmla="val 418"/>
                  <a:gd name="f69" fmla="val 53"/>
                  <a:gd name="f70" fmla="val 391"/>
                  <a:gd name="f71" fmla="val 30"/>
                  <a:gd name="f72" fmla="val 363"/>
                  <a:gd name="f73" fmla="val 15"/>
                  <a:gd name="f74" fmla="val 328"/>
                  <a:gd name="f75" fmla="val 4"/>
                  <a:gd name="f76" fmla="val 296"/>
                  <a:gd name="f77" fmla="val 262"/>
                  <a:gd name="f78" fmla="val 228"/>
                  <a:gd name="f79" fmla="val 6"/>
                  <a:gd name="f80" fmla="val 192"/>
                  <a:gd name="f81" fmla="val 19"/>
                  <a:gd name="f82" fmla="val 40"/>
                  <a:gd name="f83" fmla="val 123"/>
                  <a:gd name="f84" fmla="val 65"/>
                  <a:gd name="f85" fmla="val 93"/>
                  <a:gd name="f86" fmla="val 99"/>
                  <a:gd name="f87" fmla="val 64"/>
                  <a:gd name="f88" fmla="val 39"/>
                  <a:gd name="f89" fmla="val 190"/>
                  <a:gd name="f90" fmla="val 17"/>
                  <a:gd name="f91" fmla="val 247"/>
                  <a:gd name="f92" fmla="val 314"/>
                  <a:gd name="f93" fmla="val 300"/>
                  <a:gd name="f94" fmla="val 36"/>
                  <a:gd name="f95" fmla="val 293"/>
                  <a:gd name="f96" fmla="val 45"/>
                  <a:gd name="f97" fmla="val 285"/>
                  <a:gd name="f98" fmla="val 55"/>
                  <a:gd name="f99" fmla="val 274"/>
                  <a:gd name="f100" fmla="val 66"/>
                  <a:gd name="f101" fmla="val 77"/>
                  <a:gd name="f102" fmla="val 243"/>
                  <a:gd name="f103" fmla="val 226"/>
                  <a:gd name="f104" fmla="val 106"/>
                  <a:gd name="f105" fmla="val 203"/>
                  <a:gd name="f106" fmla="val 125"/>
                  <a:gd name="f107" fmla="val 179"/>
                  <a:gd name="f108" fmla="val 135"/>
                  <a:gd name="f109" fmla="val 160"/>
                  <a:gd name="f110" fmla="val 148"/>
                  <a:gd name="f111" fmla="val 146"/>
                  <a:gd name="f112" fmla="val 161"/>
                  <a:gd name="f113" fmla="val 129"/>
                  <a:gd name="f114" fmla="val 118"/>
                  <a:gd name="f115" fmla="val 197"/>
                  <a:gd name="f116" fmla="val 105"/>
                  <a:gd name="f117" fmla="val 216"/>
                  <a:gd name="f118" fmla="val 97"/>
                  <a:gd name="f119" fmla="val 237"/>
                  <a:gd name="f120" fmla="val 87"/>
                  <a:gd name="f121" fmla="val 258"/>
                  <a:gd name="f122" fmla="val 84"/>
                  <a:gd name="f123" fmla="val 279"/>
                  <a:gd name="f124" fmla="val 82"/>
                  <a:gd name="f125" fmla="val 302"/>
                  <a:gd name="f126" fmla="val 323"/>
                  <a:gd name="f127" fmla="val 91"/>
                  <a:gd name="f128" fmla="val 346"/>
                  <a:gd name="f129" fmla="val 101"/>
                  <a:gd name="f130" fmla="val 366"/>
                  <a:gd name="f131" fmla="val 114"/>
                  <a:gd name="f132" fmla="val 389"/>
                  <a:gd name="f133" fmla="val 133"/>
                  <a:gd name="f134" fmla="val 410"/>
                  <a:gd name="f135" fmla="val 158"/>
                  <a:gd name="f136" fmla="val 431"/>
                  <a:gd name="f137" fmla="val 188"/>
                  <a:gd name="f138" fmla="val 444"/>
                  <a:gd name="f139" fmla="val 452"/>
                  <a:gd name="f140" fmla="val 276"/>
                  <a:gd name="f141" fmla="val 331"/>
                  <a:gd name="f142" fmla="val 446"/>
                  <a:gd name="f143" fmla="val 393"/>
                  <a:gd name="f144" fmla="val 456"/>
                  <a:gd name="f145" fmla="val 521"/>
                  <a:gd name="f146" fmla="val 395"/>
                  <a:gd name="f147" fmla="val 368"/>
                  <a:gd name="f148" fmla="val 633"/>
                  <a:gd name="f149" fmla="val 338"/>
                  <a:gd name="f150" fmla="val 675"/>
                  <a:gd name="f151" fmla="val 304"/>
                  <a:gd name="f152" fmla="val 266"/>
                  <a:gd name="f153" fmla="val 717"/>
                  <a:gd name="f154" fmla="val 715"/>
                  <a:gd name="f155" fmla="val 186"/>
                  <a:gd name="f156" fmla="val 686"/>
                  <a:gd name="f157" fmla="val 142"/>
                  <a:gd name="f158" fmla="val 635"/>
                  <a:gd name="f159" fmla="val 557"/>
                  <a:gd name="f160" fmla="val 449"/>
                  <a:gd name="f161" fmla="val 41"/>
                  <a:gd name="f162" fmla="val 450"/>
                  <a:gd name="f163" fmla="val 32"/>
                  <a:gd name="f164" fmla="val 22"/>
                  <a:gd name="f165" fmla="val 462"/>
                  <a:gd name="f166" fmla="val 477"/>
                  <a:gd name="f167" fmla="val 485"/>
                  <a:gd name="f168" fmla="val 492"/>
                  <a:gd name="f169" fmla="val 502"/>
                  <a:gd name="f170" fmla="val 508"/>
                  <a:gd name="f171" fmla="val 519"/>
                  <a:gd name="f172" fmla="val 528"/>
                  <a:gd name="f173" fmla="val 542"/>
                  <a:gd name="f174" fmla="val 24"/>
                  <a:gd name="f175" fmla="val 553"/>
                  <a:gd name="f176" fmla="val 565"/>
                  <a:gd name="f177" fmla="val 34"/>
                  <a:gd name="f178" fmla="val 576"/>
                  <a:gd name="f179" fmla="val 589"/>
                  <a:gd name="f180" fmla="+- 0 0 -90"/>
                  <a:gd name="f181" fmla="*/ f3 1 526"/>
                  <a:gd name="f182" fmla="*/ f4 1 776"/>
                  <a:gd name="f183" fmla="+- f7 0 f5"/>
                  <a:gd name="f184" fmla="+- f6 0 f5"/>
                  <a:gd name="f185" fmla="*/ f180 f0 1"/>
                  <a:gd name="f186" fmla="*/ f184 1 526"/>
                  <a:gd name="f187" fmla="*/ f183 1 776"/>
                  <a:gd name="f188" fmla="*/ 4 f184 1"/>
                  <a:gd name="f189" fmla="*/ 41 f183 1"/>
                  <a:gd name="f190" fmla="*/ 6 f184 1"/>
                  <a:gd name="f191" fmla="*/ 43 f183 1"/>
                  <a:gd name="f192" fmla="*/ 8 f184 1"/>
                  <a:gd name="f193" fmla="*/ 45 f183 1"/>
                  <a:gd name="f194" fmla="*/ 11 f184 1"/>
                  <a:gd name="f195" fmla="*/ 47 f183 1"/>
                  <a:gd name="f196" fmla="*/ 14 f184 1"/>
                  <a:gd name="f197" fmla="*/ 49 f183 1"/>
                  <a:gd name="f198" fmla="*/ 17 f184 1"/>
                  <a:gd name="f199" fmla="*/ 21 f184 1"/>
                  <a:gd name="f200" fmla="*/ 48 f183 1"/>
                  <a:gd name="f201" fmla="*/ 25 f184 1"/>
                  <a:gd name="f202" fmla="*/ 28 f184 1"/>
                  <a:gd name="f203" fmla="*/ 30 f184 1"/>
                  <a:gd name="f204" fmla="*/ 37 f183 1"/>
                  <a:gd name="f205" fmla="*/ 31 f184 1"/>
                  <a:gd name="f206" fmla="*/ 31 f183 1"/>
                  <a:gd name="f207" fmla="*/ 33 f184 1"/>
                  <a:gd name="f208" fmla="*/ 27 f183 1"/>
                  <a:gd name="f209" fmla="*/ 23 f183 1"/>
                  <a:gd name="f210" fmla="*/ 18 f183 1"/>
                  <a:gd name="f211" fmla="*/ 12 f183 1"/>
                  <a:gd name="f212" fmla="*/ 9 f183 1"/>
                  <a:gd name="f213" fmla="*/ 27 f184 1"/>
                  <a:gd name="f214" fmla="*/ 5 f183 1"/>
                  <a:gd name="f215" fmla="*/ 24 f184 1"/>
                  <a:gd name="f216" fmla="*/ 2 f183 1"/>
                  <a:gd name="f217" fmla="*/ 20 f184 1"/>
                  <a:gd name="f218" fmla="*/ 1 f183 1"/>
                  <a:gd name="f219" fmla="*/ 16 f184 1"/>
                  <a:gd name="f220" fmla="*/ 0 f183 1"/>
                  <a:gd name="f221" fmla="*/ 12 f184 1"/>
                  <a:gd name="f222" fmla="*/ 7 f184 1"/>
                  <a:gd name="f223" fmla="*/ 1 f184 1"/>
                  <a:gd name="f224" fmla="*/ 15 f183 1"/>
                  <a:gd name="f225" fmla="*/ 19 f183 1"/>
                  <a:gd name="f226" fmla="*/ 2 f184 1"/>
                  <a:gd name="f227" fmla="*/ 17 f183 1"/>
                  <a:gd name="f228" fmla="*/ 5 f184 1"/>
                  <a:gd name="f229" fmla="*/ 14 f183 1"/>
                  <a:gd name="f230" fmla="*/ 9 f184 1"/>
                  <a:gd name="f231" fmla="*/ 10 f183 1"/>
                  <a:gd name="f232" fmla="*/ 7 f183 1"/>
                  <a:gd name="f233" fmla="*/ 13 f184 1"/>
                  <a:gd name="f234" fmla="*/ 6 f183 1"/>
                  <a:gd name="f235" fmla="*/ 18 f184 1"/>
                  <a:gd name="f236" fmla="*/ 24 f183 1"/>
                  <a:gd name="f237" fmla="*/ 26 f184 1"/>
                  <a:gd name="f238" fmla="*/ 33 f183 1"/>
                  <a:gd name="f239" fmla="*/ 23 f184 1"/>
                  <a:gd name="f240" fmla="*/ 40 f183 1"/>
                  <a:gd name="f241" fmla="*/ 19 f184 1"/>
                  <a:gd name="f242" fmla="*/ 44 f183 1"/>
                  <a:gd name="f243" fmla="*/ 3 f184 1"/>
                  <a:gd name="f244" fmla="*/ 28 f183 1"/>
                  <a:gd name="f245" fmla="*/ 29 f183 1"/>
                  <a:gd name="f246" fmla="*/ 30 f183 1"/>
                  <a:gd name="f247" fmla="*/ 34 f183 1"/>
                  <a:gd name="f248" fmla="*/ 36 f183 1"/>
                  <a:gd name="f249" fmla="*/ 0 f184 1"/>
                  <a:gd name="f250" fmla="*/ 526 f184 1"/>
                  <a:gd name="f251" fmla="*/ 776 f183 1"/>
                  <a:gd name="f252" fmla="*/ f185 1 f2"/>
                  <a:gd name="f253" fmla="*/ f188 1 526"/>
                  <a:gd name="f254" fmla="*/ f189 1 776"/>
                  <a:gd name="f255" fmla="*/ f190 1 526"/>
                  <a:gd name="f256" fmla="*/ f191 1 776"/>
                  <a:gd name="f257" fmla="*/ f192 1 526"/>
                  <a:gd name="f258" fmla="*/ f193 1 776"/>
                  <a:gd name="f259" fmla="*/ f194 1 526"/>
                  <a:gd name="f260" fmla="*/ f195 1 776"/>
                  <a:gd name="f261" fmla="*/ f196 1 526"/>
                  <a:gd name="f262" fmla="*/ f197 1 776"/>
                  <a:gd name="f263" fmla="*/ f198 1 526"/>
                  <a:gd name="f264" fmla="*/ f199 1 526"/>
                  <a:gd name="f265" fmla="*/ f200 1 776"/>
                  <a:gd name="f266" fmla="*/ f201 1 526"/>
                  <a:gd name="f267" fmla="*/ f202 1 526"/>
                  <a:gd name="f268" fmla="*/ f203 1 526"/>
                  <a:gd name="f269" fmla="*/ f204 1 776"/>
                  <a:gd name="f270" fmla="*/ f205 1 526"/>
                  <a:gd name="f271" fmla="*/ f206 1 776"/>
                  <a:gd name="f272" fmla="*/ f207 1 526"/>
                  <a:gd name="f273" fmla="*/ f208 1 776"/>
                  <a:gd name="f274" fmla="*/ f209 1 776"/>
                  <a:gd name="f275" fmla="*/ f210 1 776"/>
                  <a:gd name="f276" fmla="*/ f211 1 776"/>
                  <a:gd name="f277" fmla="*/ f212 1 776"/>
                  <a:gd name="f278" fmla="*/ f213 1 526"/>
                  <a:gd name="f279" fmla="*/ f214 1 776"/>
                  <a:gd name="f280" fmla="*/ f215 1 526"/>
                  <a:gd name="f281" fmla="*/ f216 1 776"/>
                  <a:gd name="f282" fmla="*/ f217 1 526"/>
                  <a:gd name="f283" fmla="*/ f218 1 776"/>
                  <a:gd name="f284" fmla="*/ f219 1 526"/>
                  <a:gd name="f285" fmla="*/ f220 1 776"/>
                  <a:gd name="f286" fmla="*/ f221 1 526"/>
                  <a:gd name="f287" fmla="*/ f222 1 526"/>
                  <a:gd name="f288" fmla="*/ f223 1 526"/>
                  <a:gd name="f289" fmla="*/ f224 1 776"/>
                  <a:gd name="f290" fmla="*/ f225 1 776"/>
                  <a:gd name="f291" fmla="*/ f226 1 526"/>
                  <a:gd name="f292" fmla="*/ f227 1 776"/>
                  <a:gd name="f293" fmla="*/ f228 1 526"/>
                  <a:gd name="f294" fmla="*/ f229 1 776"/>
                  <a:gd name="f295" fmla="*/ f230 1 526"/>
                  <a:gd name="f296" fmla="*/ f231 1 776"/>
                  <a:gd name="f297" fmla="*/ f232 1 776"/>
                  <a:gd name="f298" fmla="*/ f233 1 526"/>
                  <a:gd name="f299" fmla="*/ f234 1 776"/>
                  <a:gd name="f300" fmla="*/ f235 1 526"/>
                  <a:gd name="f301" fmla="*/ f236 1 776"/>
                  <a:gd name="f302" fmla="*/ f237 1 526"/>
                  <a:gd name="f303" fmla="*/ f238 1 776"/>
                  <a:gd name="f304" fmla="*/ f239 1 526"/>
                  <a:gd name="f305" fmla="*/ f240 1 776"/>
                  <a:gd name="f306" fmla="*/ f241 1 526"/>
                  <a:gd name="f307" fmla="*/ f242 1 776"/>
                  <a:gd name="f308" fmla="*/ f243 1 526"/>
                  <a:gd name="f309" fmla="*/ f244 1 776"/>
                  <a:gd name="f310" fmla="*/ f245 1 776"/>
                  <a:gd name="f311" fmla="*/ f246 1 776"/>
                  <a:gd name="f312" fmla="*/ f247 1 776"/>
                  <a:gd name="f313" fmla="*/ f248 1 776"/>
                  <a:gd name="f314" fmla="*/ f249 1 526"/>
                  <a:gd name="f315" fmla="*/ f250 1 526"/>
                  <a:gd name="f316" fmla="*/ f251 1 776"/>
                  <a:gd name="f317" fmla="+- f252 0 f1"/>
                  <a:gd name="f318" fmla="*/ f253 1 f186"/>
                  <a:gd name="f319" fmla="*/ f254 1 f187"/>
                  <a:gd name="f320" fmla="*/ f255 1 f186"/>
                  <a:gd name="f321" fmla="*/ f256 1 f187"/>
                  <a:gd name="f322" fmla="*/ f257 1 f186"/>
                  <a:gd name="f323" fmla="*/ f258 1 f187"/>
                  <a:gd name="f324" fmla="*/ f259 1 f186"/>
                  <a:gd name="f325" fmla="*/ f260 1 f187"/>
                  <a:gd name="f326" fmla="*/ f261 1 f186"/>
                  <a:gd name="f327" fmla="*/ f262 1 f187"/>
                  <a:gd name="f328" fmla="*/ f263 1 f186"/>
                  <a:gd name="f329" fmla="*/ f264 1 f186"/>
                  <a:gd name="f330" fmla="*/ f265 1 f187"/>
                  <a:gd name="f331" fmla="*/ f266 1 f186"/>
                  <a:gd name="f332" fmla="*/ f267 1 f186"/>
                  <a:gd name="f333" fmla="*/ f268 1 f186"/>
                  <a:gd name="f334" fmla="*/ f269 1 f187"/>
                  <a:gd name="f335" fmla="*/ f270 1 f186"/>
                  <a:gd name="f336" fmla="*/ f271 1 f187"/>
                  <a:gd name="f337" fmla="*/ f272 1 f186"/>
                  <a:gd name="f338" fmla="*/ f273 1 f187"/>
                  <a:gd name="f339" fmla="*/ f274 1 f187"/>
                  <a:gd name="f340" fmla="*/ f275 1 f187"/>
                  <a:gd name="f341" fmla="*/ f276 1 f187"/>
                  <a:gd name="f342" fmla="*/ f277 1 f187"/>
                  <a:gd name="f343" fmla="*/ f278 1 f186"/>
                  <a:gd name="f344" fmla="*/ f279 1 f187"/>
                  <a:gd name="f345" fmla="*/ f280 1 f186"/>
                  <a:gd name="f346" fmla="*/ f281 1 f187"/>
                  <a:gd name="f347" fmla="*/ f282 1 f186"/>
                  <a:gd name="f348" fmla="*/ f283 1 f187"/>
                  <a:gd name="f349" fmla="*/ f284 1 f186"/>
                  <a:gd name="f350" fmla="*/ f285 1 f187"/>
                  <a:gd name="f351" fmla="*/ f286 1 f186"/>
                  <a:gd name="f352" fmla="*/ f287 1 f186"/>
                  <a:gd name="f353" fmla="*/ f288 1 f186"/>
                  <a:gd name="f354" fmla="*/ f289 1 f187"/>
                  <a:gd name="f355" fmla="*/ f290 1 f187"/>
                  <a:gd name="f356" fmla="*/ f291 1 f186"/>
                  <a:gd name="f357" fmla="*/ f292 1 f187"/>
                  <a:gd name="f358" fmla="*/ f293 1 f186"/>
                  <a:gd name="f359" fmla="*/ f294 1 f187"/>
                  <a:gd name="f360" fmla="*/ f295 1 f186"/>
                  <a:gd name="f361" fmla="*/ f296 1 f187"/>
                  <a:gd name="f362" fmla="*/ f297 1 f187"/>
                  <a:gd name="f363" fmla="*/ f298 1 f186"/>
                  <a:gd name="f364" fmla="*/ f299 1 f187"/>
                  <a:gd name="f365" fmla="*/ f300 1 f186"/>
                  <a:gd name="f366" fmla="*/ f301 1 f187"/>
                  <a:gd name="f367" fmla="*/ f302 1 f186"/>
                  <a:gd name="f368" fmla="*/ f303 1 f187"/>
                  <a:gd name="f369" fmla="*/ f304 1 f186"/>
                  <a:gd name="f370" fmla="*/ f305 1 f187"/>
                  <a:gd name="f371" fmla="*/ f306 1 f186"/>
                  <a:gd name="f372" fmla="*/ f307 1 f187"/>
                  <a:gd name="f373" fmla="*/ f308 1 f186"/>
                  <a:gd name="f374" fmla="*/ f309 1 f187"/>
                  <a:gd name="f375" fmla="*/ f310 1 f187"/>
                  <a:gd name="f376" fmla="*/ f311 1 f187"/>
                  <a:gd name="f377" fmla="*/ f312 1 f187"/>
                  <a:gd name="f378" fmla="*/ f313 1 f187"/>
                  <a:gd name="f379" fmla="*/ f314 1 f186"/>
                  <a:gd name="f380" fmla="*/ f315 1 f186"/>
                  <a:gd name="f381" fmla="*/ f316 1 f187"/>
                  <a:gd name="f382" fmla="*/ f379 f181 1"/>
                  <a:gd name="f383" fmla="*/ f380 f181 1"/>
                  <a:gd name="f384" fmla="*/ f381 f182 1"/>
                  <a:gd name="f385" fmla="*/ f350 f182 1"/>
                  <a:gd name="f386" fmla="*/ f318 f181 1"/>
                  <a:gd name="f387" fmla="*/ f319 f182 1"/>
                  <a:gd name="f388" fmla="*/ f320 f181 1"/>
                  <a:gd name="f389" fmla="*/ f321 f182 1"/>
                  <a:gd name="f390" fmla="*/ f322 f181 1"/>
                  <a:gd name="f391" fmla="*/ f323 f182 1"/>
                  <a:gd name="f392" fmla="*/ f324 f181 1"/>
                  <a:gd name="f393" fmla="*/ f325 f182 1"/>
                  <a:gd name="f394" fmla="*/ f326 f181 1"/>
                  <a:gd name="f395" fmla="*/ f327 f182 1"/>
                  <a:gd name="f396" fmla="*/ f328 f181 1"/>
                  <a:gd name="f397" fmla="*/ f329 f181 1"/>
                  <a:gd name="f398" fmla="*/ f330 f182 1"/>
                  <a:gd name="f399" fmla="*/ f331 f181 1"/>
                  <a:gd name="f400" fmla="*/ f332 f181 1"/>
                  <a:gd name="f401" fmla="*/ f333 f181 1"/>
                  <a:gd name="f402" fmla="*/ f334 f182 1"/>
                  <a:gd name="f403" fmla="*/ f335 f181 1"/>
                  <a:gd name="f404" fmla="*/ f336 f182 1"/>
                  <a:gd name="f405" fmla="*/ f337 f181 1"/>
                  <a:gd name="f406" fmla="*/ f338 f182 1"/>
                  <a:gd name="f407" fmla="*/ f339 f182 1"/>
                  <a:gd name="f408" fmla="*/ f340 f182 1"/>
                  <a:gd name="f409" fmla="*/ f341 f182 1"/>
                  <a:gd name="f410" fmla="*/ f342 f182 1"/>
                  <a:gd name="f411" fmla="*/ f343 f181 1"/>
                  <a:gd name="f412" fmla="*/ f344 f182 1"/>
                  <a:gd name="f413" fmla="*/ f345 f181 1"/>
                  <a:gd name="f414" fmla="*/ f346 f182 1"/>
                  <a:gd name="f415" fmla="*/ f347 f181 1"/>
                  <a:gd name="f416" fmla="*/ f348 f182 1"/>
                  <a:gd name="f417" fmla="*/ f349 f181 1"/>
                  <a:gd name="f418" fmla="*/ f351 f181 1"/>
                  <a:gd name="f419" fmla="*/ f352 f181 1"/>
                  <a:gd name="f420" fmla="*/ f353 f181 1"/>
                  <a:gd name="f421" fmla="*/ f354 f182 1"/>
                  <a:gd name="f422" fmla="*/ f355 f182 1"/>
                  <a:gd name="f423" fmla="*/ f356 f181 1"/>
                  <a:gd name="f424" fmla="*/ f357 f182 1"/>
                  <a:gd name="f425" fmla="*/ f358 f181 1"/>
                  <a:gd name="f426" fmla="*/ f359 f182 1"/>
                  <a:gd name="f427" fmla="*/ f360 f181 1"/>
                  <a:gd name="f428" fmla="*/ f361 f182 1"/>
                  <a:gd name="f429" fmla="*/ f362 f182 1"/>
                  <a:gd name="f430" fmla="*/ f363 f181 1"/>
                  <a:gd name="f431" fmla="*/ f364 f182 1"/>
                  <a:gd name="f432" fmla="*/ f365 f181 1"/>
                  <a:gd name="f433" fmla="*/ f366 f182 1"/>
                  <a:gd name="f434" fmla="*/ f367 f181 1"/>
                  <a:gd name="f435" fmla="*/ f368 f182 1"/>
                  <a:gd name="f436" fmla="*/ f369 f181 1"/>
                  <a:gd name="f437" fmla="*/ f370 f182 1"/>
                  <a:gd name="f438" fmla="*/ f371 f181 1"/>
                  <a:gd name="f439" fmla="*/ f372 f182 1"/>
                  <a:gd name="f440" fmla="*/ f373 f181 1"/>
                  <a:gd name="f441" fmla="*/ f374 f182 1"/>
                  <a:gd name="f442" fmla="*/ f375 f182 1"/>
                  <a:gd name="f443" fmla="*/ f376 f182 1"/>
                  <a:gd name="f444" fmla="*/ f377 f182 1"/>
                  <a:gd name="f445" fmla="*/ f378 f182 1"/>
                </a:gdLst>
                <a:ahLst/>
                <a:cxnLst>
                  <a:cxn ang="3cd4">
                    <a:pos x="hc" y="t"/>
                  </a:cxn>
                  <a:cxn ang="0">
                    <a:pos x="r" y="vc"/>
                  </a:cxn>
                  <a:cxn ang="cd4">
                    <a:pos x="hc" y="b"/>
                  </a:cxn>
                  <a:cxn ang="cd2">
                    <a:pos x="l" y="vc"/>
                  </a:cxn>
                  <a:cxn ang="f317">
                    <a:pos x="f386" y="f387"/>
                  </a:cxn>
                  <a:cxn ang="f317">
                    <a:pos x="f388" y="f389"/>
                  </a:cxn>
                  <a:cxn ang="f317">
                    <a:pos x="f390" y="f391"/>
                  </a:cxn>
                  <a:cxn ang="f317">
                    <a:pos x="f392" y="f393"/>
                  </a:cxn>
                  <a:cxn ang="f317">
                    <a:pos x="f394" y="f395"/>
                  </a:cxn>
                  <a:cxn ang="f317">
                    <a:pos x="f396" y="f395"/>
                  </a:cxn>
                  <a:cxn ang="f317">
                    <a:pos x="f397" y="f398"/>
                  </a:cxn>
                  <a:cxn ang="f317">
                    <a:pos x="f399" y="f391"/>
                  </a:cxn>
                  <a:cxn ang="f317">
                    <a:pos x="f400" y="f387"/>
                  </a:cxn>
                  <a:cxn ang="f317">
                    <a:pos x="f401" y="f402"/>
                  </a:cxn>
                  <a:cxn ang="f317">
                    <a:pos x="f403" y="f404"/>
                  </a:cxn>
                  <a:cxn ang="f317">
                    <a:pos x="f405" y="f406"/>
                  </a:cxn>
                  <a:cxn ang="f317">
                    <a:pos x="f405" y="f407"/>
                  </a:cxn>
                  <a:cxn ang="f317">
                    <a:pos x="f405" y="f408"/>
                  </a:cxn>
                  <a:cxn ang="f317">
                    <a:pos x="f403" y="f409"/>
                  </a:cxn>
                  <a:cxn ang="f317">
                    <a:pos x="f401" y="f410"/>
                  </a:cxn>
                  <a:cxn ang="f317">
                    <a:pos x="f411" y="f412"/>
                  </a:cxn>
                  <a:cxn ang="f317">
                    <a:pos x="f413" y="f414"/>
                  </a:cxn>
                  <a:cxn ang="f317">
                    <a:pos x="f415" y="f416"/>
                  </a:cxn>
                  <a:cxn ang="f317">
                    <a:pos x="f417" y="f385"/>
                  </a:cxn>
                  <a:cxn ang="f317">
                    <a:pos x="f418" y="f414"/>
                  </a:cxn>
                  <a:cxn ang="f317">
                    <a:pos x="f419" y="f412"/>
                  </a:cxn>
                  <a:cxn ang="f317">
                    <a:pos x="f386" y="f410"/>
                  </a:cxn>
                  <a:cxn ang="f317">
                    <a:pos x="f420" y="f421"/>
                  </a:cxn>
                  <a:cxn ang="f317">
                    <a:pos x="f420" y="f422"/>
                  </a:cxn>
                  <a:cxn ang="f317">
                    <a:pos x="f423" y="f408"/>
                  </a:cxn>
                  <a:cxn ang="f317">
                    <a:pos x="f386" y="f424"/>
                  </a:cxn>
                  <a:cxn ang="f317">
                    <a:pos x="f425" y="f426"/>
                  </a:cxn>
                  <a:cxn ang="f317">
                    <a:pos x="f419" y="f409"/>
                  </a:cxn>
                  <a:cxn ang="f317">
                    <a:pos x="f427" y="f428"/>
                  </a:cxn>
                  <a:cxn ang="f317">
                    <a:pos x="f392" y="f429"/>
                  </a:cxn>
                  <a:cxn ang="f317">
                    <a:pos x="f430" y="f431"/>
                  </a:cxn>
                  <a:cxn ang="f317">
                    <a:pos x="f417" y="f431"/>
                  </a:cxn>
                  <a:cxn ang="f317">
                    <a:pos x="f432" y="f431"/>
                  </a:cxn>
                  <a:cxn ang="f317">
                    <a:pos x="f397" y="f431"/>
                  </a:cxn>
                  <a:cxn ang="f317">
                    <a:pos x="f413" y="f410"/>
                  </a:cxn>
                  <a:cxn ang="f317">
                    <a:pos x="f411" y="f409"/>
                  </a:cxn>
                  <a:cxn ang="f317">
                    <a:pos x="f400" y="f408"/>
                  </a:cxn>
                  <a:cxn ang="f317">
                    <a:pos x="f411" y="f433"/>
                  </a:cxn>
                  <a:cxn ang="f317">
                    <a:pos x="f434" y="f435"/>
                  </a:cxn>
                  <a:cxn ang="f317">
                    <a:pos x="f436" y="f437"/>
                  </a:cxn>
                  <a:cxn ang="f317">
                    <a:pos x="f438" y="f439"/>
                  </a:cxn>
                  <a:cxn ang="f317">
                    <a:pos x="f394" y="f391"/>
                  </a:cxn>
                  <a:cxn ang="f317">
                    <a:pos x="f390" y="f437"/>
                  </a:cxn>
                  <a:cxn ang="f317">
                    <a:pos x="f440" y="f441"/>
                  </a:cxn>
                  <a:cxn ang="f317">
                    <a:pos x="f423" y="f441"/>
                  </a:cxn>
                  <a:cxn ang="f317">
                    <a:pos x="f420" y="f442"/>
                  </a:cxn>
                  <a:cxn ang="f317">
                    <a:pos x="f420" y="f443"/>
                  </a:cxn>
                  <a:cxn ang="f317">
                    <a:pos x="f420" y="f404"/>
                  </a:cxn>
                  <a:cxn ang="f317">
                    <a:pos x="f420" y="f435"/>
                  </a:cxn>
                  <a:cxn ang="f317">
                    <a:pos x="f420" y="f444"/>
                  </a:cxn>
                  <a:cxn ang="f317">
                    <a:pos x="f420" y="f445"/>
                  </a:cxn>
                  <a:cxn ang="f317">
                    <a:pos x="f423" y="f402"/>
                  </a:cxn>
                  <a:cxn ang="f317">
                    <a:pos x="f440" y="f437"/>
                  </a:cxn>
                </a:cxnLst>
                <a:rect l="f382" t="f385" r="f383" b="f384"/>
                <a:pathLst>
                  <a:path w="526" h="776">
                    <a:moveTo>
                      <a:pt x="f8" y="f9"/>
                    </a:moveTo>
                    <a:lnTo>
                      <a:pt x="f10" y="f11"/>
                    </a:lnTo>
                    <a:lnTo>
                      <a:pt x="f12" y="f13"/>
                    </a:lnTo>
                    <a:lnTo>
                      <a:pt x="f14" y="f15"/>
                    </a:lnTo>
                    <a:lnTo>
                      <a:pt x="f16" y="f17"/>
                    </a:lnTo>
                    <a:lnTo>
                      <a:pt x="f18" y="f19"/>
                    </a:lnTo>
                    <a:lnTo>
                      <a:pt x="f20" y="f21"/>
                    </a:lnTo>
                    <a:lnTo>
                      <a:pt x="f2" y="f22"/>
                    </a:lnTo>
                    <a:lnTo>
                      <a:pt x="f23" y="f24"/>
                    </a:lnTo>
                    <a:lnTo>
                      <a:pt x="f25" y="f26"/>
                    </a:lnTo>
                    <a:lnTo>
                      <a:pt x="f27" y="f7"/>
                    </a:lnTo>
                    <a:lnTo>
                      <a:pt x="f28" y="f29"/>
                    </a:lnTo>
                    <a:lnTo>
                      <a:pt x="f30" y="f31"/>
                    </a:lnTo>
                    <a:lnTo>
                      <a:pt x="f32" y="f33"/>
                    </a:lnTo>
                    <a:lnTo>
                      <a:pt x="f34" y="f35"/>
                    </a:lnTo>
                    <a:lnTo>
                      <a:pt x="f36" y="f37"/>
                    </a:lnTo>
                    <a:lnTo>
                      <a:pt x="f38" y="f39"/>
                    </a:lnTo>
                    <a:lnTo>
                      <a:pt x="f40" y="f11"/>
                    </a:lnTo>
                    <a:lnTo>
                      <a:pt x="f41" y="f42"/>
                    </a:lnTo>
                    <a:lnTo>
                      <a:pt x="f43" y="f44"/>
                    </a:lnTo>
                    <a:lnTo>
                      <a:pt x="f45" y="f46"/>
                    </a:lnTo>
                    <a:lnTo>
                      <a:pt x="f47" y="f47"/>
                    </a:lnTo>
                    <a:lnTo>
                      <a:pt x="f48" y="f49"/>
                    </a:lnTo>
                    <a:lnTo>
                      <a:pt x="f50" y="f51"/>
                    </a:lnTo>
                    <a:lnTo>
                      <a:pt x="f6" y="f52"/>
                    </a:lnTo>
                    <a:lnTo>
                      <a:pt x="f53" y="f54"/>
                    </a:lnTo>
                    <a:lnTo>
                      <a:pt x="f50" y="f55"/>
                    </a:lnTo>
                    <a:lnTo>
                      <a:pt x="f48" y="f56"/>
                    </a:lnTo>
                    <a:lnTo>
                      <a:pt x="f57" y="f58"/>
                    </a:lnTo>
                    <a:lnTo>
                      <a:pt x="f59" y="f23"/>
                    </a:lnTo>
                    <a:lnTo>
                      <a:pt x="f60" y="f61"/>
                    </a:lnTo>
                    <a:lnTo>
                      <a:pt x="f62" y="f63"/>
                    </a:lnTo>
                    <a:lnTo>
                      <a:pt x="f64" y="f65"/>
                    </a:lnTo>
                    <a:lnTo>
                      <a:pt x="f66" y="f67"/>
                    </a:lnTo>
                    <a:lnTo>
                      <a:pt x="f68" y="f69"/>
                    </a:lnTo>
                    <a:lnTo>
                      <a:pt x="f70" y="f71"/>
                    </a:lnTo>
                    <a:lnTo>
                      <a:pt x="f72" y="f73"/>
                    </a:lnTo>
                    <a:lnTo>
                      <a:pt x="f74" y="f75"/>
                    </a:lnTo>
                    <a:lnTo>
                      <a:pt x="f76" y="f5"/>
                    </a:lnTo>
                    <a:lnTo>
                      <a:pt x="f77" y="f5"/>
                    </a:lnTo>
                    <a:lnTo>
                      <a:pt x="f78" y="f79"/>
                    </a:lnTo>
                    <a:lnTo>
                      <a:pt x="f80" y="f81"/>
                    </a:lnTo>
                    <a:lnTo>
                      <a:pt x="f20" y="f82"/>
                    </a:lnTo>
                    <a:lnTo>
                      <a:pt x="f83" y="f84"/>
                    </a:lnTo>
                    <a:lnTo>
                      <a:pt x="f85" y="f86"/>
                    </a:lnTo>
                    <a:lnTo>
                      <a:pt x="f87" y="f63"/>
                    </a:lnTo>
                    <a:lnTo>
                      <a:pt x="f88" y="f89"/>
                    </a:lnTo>
                    <a:lnTo>
                      <a:pt x="f90" y="f91"/>
                    </a:lnTo>
                    <a:lnTo>
                      <a:pt x="f5" y="f92"/>
                    </a:lnTo>
                    <a:lnTo>
                      <a:pt x="f71" y="f93"/>
                    </a:lnTo>
                    <a:lnTo>
                      <a:pt x="f94" y="f95"/>
                    </a:lnTo>
                    <a:lnTo>
                      <a:pt x="f96" y="f97"/>
                    </a:lnTo>
                    <a:lnTo>
                      <a:pt x="f98" y="f99"/>
                    </a:lnTo>
                    <a:lnTo>
                      <a:pt x="f100" y="f77"/>
                    </a:lnTo>
                    <a:lnTo>
                      <a:pt x="f101" y="f102"/>
                    </a:lnTo>
                    <a:lnTo>
                      <a:pt x="f85" y="f103"/>
                    </a:lnTo>
                    <a:lnTo>
                      <a:pt x="f104" y="f105"/>
                    </a:lnTo>
                    <a:lnTo>
                      <a:pt x="f106" y="f107"/>
                    </a:lnTo>
                    <a:lnTo>
                      <a:pt x="f108" y="f109"/>
                    </a:lnTo>
                    <a:lnTo>
                      <a:pt x="f110" y="f111"/>
                    </a:lnTo>
                    <a:lnTo>
                      <a:pt x="f112" y="f113"/>
                    </a:lnTo>
                    <a:lnTo>
                      <a:pt x="f2" y="f114"/>
                    </a:lnTo>
                    <a:lnTo>
                      <a:pt x="f115" y="f116"/>
                    </a:lnTo>
                    <a:lnTo>
                      <a:pt x="f117" y="f118"/>
                    </a:lnTo>
                    <a:lnTo>
                      <a:pt x="f119" y="f120"/>
                    </a:lnTo>
                    <a:lnTo>
                      <a:pt x="f121" y="f122"/>
                    </a:lnTo>
                    <a:lnTo>
                      <a:pt x="f123" y="f124"/>
                    </a:lnTo>
                    <a:lnTo>
                      <a:pt x="f125" y="f122"/>
                    </a:lnTo>
                    <a:lnTo>
                      <a:pt x="f126" y="f127"/>
                    </a:lnTo>
                    <a:lnTo>
                      <a:pt x="f128" y="f129"/>
                    </a:lnTo>
                    <a:lnTo>
                      <a:pt x="f130" y="f131"/>
                    </a:lnTo>
                    <a:lnTo>
                      <a:pt x="f132" y="f133"/>
                    </a:lnTo>
                    <a:lnTo>
                      <a:pt x="f134" y="f135"/>
                    </a:lnTo>
                    <a:lnTo>
                      <a:pt x="f136" y="f137"/>
                    </a:lnTo>
                    <a:lnTo>
                      <a:pt x="f138" y="f103"/>
                    </a:lnTo>
                    <a:lnTo>
                      <a:pt x="f139" y="f140"/>
                    </a:lnTo>
                    <a:lnTo>
                      <a:pt x="f139" y="f141"/>
                    </a:lnTo>
                    <a:lnTo>
                      <a:pt x="f142" y="f143"/>
                    </a:lnTo>
                    <a:lnTo>
                      <a:pt x="f51" y="f144"/>
                    </a:lnTo>
                    <a:lnTo>
                      <a:pt x="f68" y="f145"/>
                    </a:lnTo>
                    <a:lnTo>
                      <a:pt x="f146" y="f44"/>
                    </a:lnTo>
                    <a:lnTo>
                      <a:pt x="f147" y="f148"/>
                    </a:lnTo>
                    <a:lnTo>
                      <a:pt x="f149" y="f150"/>
                    </a:lnTo>
                    <a:lnTo>
                      <a:pt x="f151" y="f17"/>
                    </a:lnTo>
                    <a:lnTo>
                      <a:pt x="f152" y="f153"/>
                    </a:lnTo>
                    <a:lnTo>
                      <a:pt x="f78" y="f154"/>
                    </a:lnTo>
                    <a:lnTo>
                      <a:pt x="f155" y="f156"/>
                    </a:lnTo>
                    <a:lnTo>
                      <a:pt x="f157" y="f158"/>
                    </a:lnTo>
                    <a:lnTo>
                      <a:pt x="f14" y="f159"/>
                    </a:lnTo>
                    <a:lnTo>
                      <a:pt x="f98" y="f160"/>
                    </a:lnTo>
                    <a:lnTo>
                      <a:pt x="f161" y="f162"/>
                    </a:lnTo>
                    <a:lnTo>
                      <a:pt x="f163" y="f144"/>
                    </a:lnTo>
                    <a:lnTo>
                      <a:pt x="f164" y="f165"/>
                    </a:lnTo>
                    <a:lnTo>
                      <a:pt x="f81" y="f49"/>
                    </a:lnTo>
                    <a:lnTo>
                      <a:pt x="f90" y="f166"/>
                    </a:lnTo>
                    <a:lnTo>
                      <a:pt x="f73" y="f167"/>
                    </a:lnTo>
                    <a:lnTo>
                      <a:pt x="f73" y="f168"/>
                    </a:lnTo>
                    <a:lnTo>
                      <a:pt x="f73" y="f169"/>
                    </a:lnTo>
                    <a:lnTo>
                      <a:pt x="f73" y="f170"/>
                    </a:lnTo>
                    <a:lnTo>
                      <a:pt x="f90" y="f171"/>
                    </a:lnTo>
                    <a:lnTo>
                      <a:pt x="f90" y="f172"/>
                    </a:lnTo>
                    <a:lnTo>
                      <a:pt x="f164" y="f173"/>
                    </a:lnTo>
                    <a:lnTo>
                      <a:pt x="f174" y="f175"/>
                    </a:lnTo>
                    <a:lnTo>
                      <a:pt x="f71" y="f176"/>
                    </a:lnTo>
                    <a:lnTo>
                      <a:pt x="f177" y="f178"/>
                    </a:lnTo>
                    <a:lnTo>
                      <a:pt x="f88" y="f179"/>
                    </a:lnTo>
                    <a:lnTo>
                      <a:pt x="f8" y="f9"/>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5" name="Freeform 31"/>
              <p:cNvSpPr/>
              <p:nvPr/>
            </p:nvSpPr>
            <p:spPr>
              <a:xfrm flipH="1">
                <a:off x="8309756" y="4209422"/>
                <a:ext cx="18882" cy="128208"/>
              </a:xfrm>
              <a:custGeom>
                <a:avLst/>
                <a:gdLst>
                  <a:gd name="f0" fmla="val 10800000"/>
                  <a:gd name="f1" fmla="val 5400000"/>
                  <a:gd name="f2" fmla="val 180"/>
                  <a:gd name="f3" fmla="val w"/>
                  <a:gd name="f4" fmla="val h"/>
                  <a:gd name="f5" fmla="val 0"/>
                  <a:gd name="f6" fmla="val 93"/>
                  <a:gd name="f7" fmla="val 507"/>
                  <a:gd name="f8" fmla="val 45"/>
                  <a:gd name="f9" fmla="val 148"/>
                  <a:gd name="f10" fmla="val 5"/>
                  <a:gd name="f11" fmla="val 471"/>
                  <a:gd name="f12" fmla="val 55"/>
                  <a:gd name="f13" fmla="val 150"/>
                  <a:gd name="f14" fmla="val 13"/>
                  <a:gd name="f15" fmla="+- 0 0 -90"/>
                  <a:gd name="f16" fmla="*/ f3 1 93"/>
                  <a:gd name="f17" fmla="*/ f4 1 507"/>
                  <a:gd name="f18" fmla="+- f7 0 f5"/>
                  <a:gd name="f19" fmla="+- f6 0 f5"/>
                  <a:gd name="f20" fmla="*/ f15 f0 1"/>
                  <a:gd name="f21" fmla="*/ f19 1 93"/>
                  <a:gd name="f22" fmla="*/ f18 1 507"/>
                  <a:gd name="f23" fmla="*/ 0 f19 1"/>
                  <a:gd name="f24" fmla="*/ 0 f18 1"/>
                  <a:gd name="f25" fmla="*/ 2 f19 1"/>
                  <a:gd name="f26" fmla="*/ 9 f18 1"/>
                  <a:gd name="f27" fmla="*/ 29 f18 1"/>
                  <a:gd name="f28" fmla="*/ 3 f19 1"/>
                  <a:gd name="f29" fmla="*/ 31 f18 1"/>
                  <a:gd name="f30" fmla="*/ 5 f19 1"/>
                  <a:gd name="f31" fmla="*/ 93 f19 1"/>
                  <a:gd name="f32" fmla="*/ 507 f18 1"/>
                  <a:gd name="f33" fmla="*/ f20 1 f2"/>
                  <a:gd name="f34" fmla="*/ f23 1 93"/>
                  <a:gd name="f35" fmla="*/ f24 1 507"/>
                  <a:gd name="f36" fmla="*/ f25 1 93"/>
                  <a:gd name="f37" fmla="*/ f26 1 507"/>
                  <a:gd name="f38" fmla="*/ f27 1 507"/>
                  <a:gd name="f39" fmla="*/ f28 1 93"/>
                  <a:gd name="f40" fmla="*/ f29 1 507"/>
                  <a:gd name="f41" fmla="*/ f30 1 93"/>
                  <a:gd name="f42" fmla="*/ f31 1 93"/>
                  <a:gd name="f43" fmla="*/ f32 1 507"/>
                  <a:gd name="f44" fmla="+- f33 0 f1"/>
                  <a:gd name="f45" fmla="*/ f34 1 f21"/>
                  <a:gd name="f46" fmla="*/ f35 1 f22"/>
                  <a:gd name="f47" fmla="*/ f36 1 f21"/>
                  <a:gd name="f48" fmla="*/ f37 1 f22"/>
                  <a:gd name="f49" fmla="*/ f38 1 f22"/>
                  <a:gd name="f50" fmla="*/ f39 1 f21"/>
                  <a:gd name="f51" fmla="*/ f40 1 f22"/>
                  <a:gd name="f52" fmla="*/ f41 1 f21"/>
                  <a:gd name="f53" fmla="*/ f42 1 f21"/>
                  <a:gd name="f54" fmla="*/ f43 1 f22"/>
                  <a:gd name="f55" fmla="*/ f45 f16 1"/>
                  <a:gd name="f56" fmla="*/ f53 f16 1"/>
                  <a:gd name="f57" fmla="*/ f54 f17 1"/>
                  <a:gd name="f58" fmla="*/ f46 f17 1"/>
                  <a:gd name="f59" fmla="*/ f47 f16 1"/>
                  <a:gd name="f60" fmla="*/ f48 f17 1"/>
                  <a:gd name="f61" fmla="*/ f49 f17 1"/>
                  <a:gd name="f62" fmla="*/ f50 f16 1"/>
                  <a:gd name="f63" fmla="*/ f51 f17 1"/>
                  <a:gd name="f64" fmla="*/ f52 f16 1"/>
                </a:gdLst>
                <a:ahLst/>
                <a:cxnLst>
                  <a:cxn ang="3cd4">
                    <a:pos x="hc" y="t"/>
                  </a:cxn>
                  <a:cxn ang="0">
                    <a:pos x="r" y="vc"/>
                  </a:cxn>
                  <a:cxn ang="cd4">
                    <a:pos x="hc" y="b"/>
                  </a:cxn>
                  <a:cxn ang="cd2">
                    <a:pos x="l" y="vc"/>
                  </a:cxn>
                  <a:cxn ang="f44">
                    <a:pos x="f55" y="f58"/>
                  </a:cxn>
                  <a:cxn ang="f44">
                    <a:pos x="f59" y="f60"/>
                  </a:cxn>
                  <a:cxn ang="f44">
                    <a:pos x="f55" y="f61"/>
                  </a:cxn>
                  <a:cxn ang="f44">
                    <a:pos x="f62" y="f63"/>
                  </a:cxn>
                  <a:cxn ang="f44">
                    <a:pos x="f64" y="f60"/>
                  </a:cxn>
                  <a:cxn ang="f44">
                    <a:pos x="f62" y="f58"/>
                  </a:cxn>
                  <a:cxn ang="f44">
                    <a:pos x="f55" y="f58"/>
                  </a:cxn>
                  <a:cxn ang="f44">
                    <a:pos x="f55" y="f58"/>
                  </a:cxn>
                </a:cxnLst>
                <a:rect l="f55" t="f58" r="f56" b="f57"/>
                <a:pathLst>
                  <a:path w="93" h="507">
                    <a:moveTo>
                      <a:pt x="f5" y="f5"/>
                    </a:moveTo>
                    <a:lnTo>
                      <a:pt x="f8" y="f9"/>
                    </a:lnTo>
                    <a:lnTo>
                      <a:pt x="f10" y="f11"/>
                    </a:lnTo>
                    <a:lnTo>
                      <a:pt x="f12" y="f7"/>
                    </a:lnTo>
                    <a:lnTo>
                      <a:pt x="f6" y="f13"/>
                    </a:lnTo>
                    <a:lnTo>
                      <a:pt x="f12" y="f14"/>
                    </a:lnTo>
                    <a:lnTo>
                      <a:pt x="f5" y="f5"/>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6" name="Freeform 32"/>
              <p:cNvSpPr/>
              <p:nvPr/>
            </p:nvSpPr>
            <p:spPr>
              <a:xfrm flipH="1">
                <a:off x="8285533" y="4204356"/>
                <a:ext cx="28730" cy="136318"/>
              </a:xfrm>
              <a:custGeom>
                <a:avLst/>
                <a:gdLst>
                  <a:gd name="f0" fmla="val 10800000"/>
                  <a:gd name="f1" fmla="val 5400000"/>
                  <a:gd name="f2" fmla="val 180"/>
                  <a:gd name="f3" fmla="val w"/>
                  <a:gd name="f4" fmla="val h"/>
                  <a:gd name="f5" fmla="val 0"/>
                  <a:gd name="f6" fmla="val 141"/>
                  <a:gd name="f7" fmla="val 538"/>
                  <a:gd name="f8" fmla="val 49"/>
                  <a:gd name="f9" fmla="val 29"/>
                  <a:gd name="f10" fmla="val 190"/>
                  <a:gd name="f11" fmla="val 114"/>
                  <a:gd name="f12" fmla="val 468"/>
                  <a:gd name="f13" fmla="val 44"/>
                  <a:gd name="f14" fmla="val 182"/>
                  <a:gd name="f15" fmla="val 103"/>
                  <a:gd name="f16" fmla="+- 0 0 -90"/>
                  <a:gd name="f17" fmla="*/ f3 1 141"/>
                  <a:gd name="f18" fmla="*/ f4 1 538"/>
                  <a:gd name="f19" fmla="+- f7 0 f5"/>
                  <a:gd name="f20" fmla="+- f6 0 f5"/>
                  <a:gd name="f21" fmla="*/ f16 f0 1"/>
                  <a:gd name="f22" fmla="*/ f20 1 141"/>
                  <a:gd name="f23" fmla="*/ f19 1 538"/>
                  <a:gd name="f24" fmla="*/ 3 f20 1"/>
                  <a:gd name="f25" fmla="*/ 1 f19 1"/>
                  <a:gd name="f26" fmla="*/ 0 f20 1"/>
                  <a:gd name="f27" fmla="*/ 11 f19 1"/>
                  <a:gd name="f28" fmla="*/ 7 f20 1"/>
                  <a:gd name="f29" fmla="*/ 34 f19 1"/>
                  <a:gd name="f30" fmla="*/ 8 f20 1"/>
                  <a:gd name="f31" fmla="*/ 29 f19 1"/>
                  <a:gd name="f32" fmla="*/ 2 f20 1"/>
                  <a:gd name="f33" fmla="*/ 6 f20 1"/>
                  <a:gd name="f34" fmla="*/ 0 f19 1"/>
                  <a:gd name="f35" fmla="*/ 141 f20 1"/>
                  <a:gd name="f36" fmla="*/ 538 f19 1"/>
                  <a:gd name="f37" fmla="*/ f21 1 f2"/>
                  <a:gd name="f38" fmla="*/ f24 1 141"/>
                  <a:gd name="f39" fmla="*/ f25 1 538"/>
                  <a:gd name="f40" fmla="*/ f26 1 141"/>
                  <a:gd name="f41" fmla="*/ f27 1 538"/>
                  <a:gd name="f42" fmla="*/ f28 1 141"/>
                  <a:gd name="f43" fmla="*/ f29 1 538"/>
                  <a:gd name="f44" fmla="*/ f30 1 141"/>
                  <a:gd name="f45" fmla="*/ f31 1 538"/>
                  <a:gd name="f46" fmla="*/ f32 1 141"/>
                  <a:gd name="f47" fmla="*/ f33 1 141"/>
                  <a:gd name="f48" fmla="*/ f34 1 538"/>
                  <a:gd name="f49" fmla="*/ f35 1 141"/>
                  <a:gd name="f50" fmla="*/ f36 1 538"/>
                  <a:gd name="f51" fmla="+- f37 0 f1"/>
                  <a:gd name="f52" fmla="*/ f38 1 f22"/>
                  <a:gd name="f53" fmla="*/ f39 1 f23"/>
                  <a:gd name="f54" fmla="*/ f40 1 f22"/>
                  <a:gd name="f55" fmla="*/ f41 1 f23"/>
                  <a:gd name="f56" fmla="*/ f42 1 f22"/>
                  <a:gd name="f57" fmla="*/ f43 1 f23"/>
                  <a:gd name="f58" fmla="*/ f44 1 f22"/>
                  <a:gd name="f59" fmla="*/ f45 1 f23"/>
                  <a:gd name="f60" fmla="*/ f46 1 f22"/>
                  <a:gd name="f61" fmla="*/ f47 1 f22"/>
                  <a:gd name="f62" fmla="*/ f48 1 f23"/>
                  <a:gd name="f63" fmla="*/ f49 1 f22"/>
                  <a:gd name="f64" fmla="*/ f50 1 f23"/>
                  <a:gd name="f65" fmla="*/ f54 f17 1"/>
                  <a:gd name="f66" fmla="*/ f63 f17 1"/>
                  <a:gd name="f67" fmla="*/ f64 f18 1"/>
                  <a:gd name="f68" fmla="*/ f62 f18 1"/>
                  <a:gd name="f69" fmla="*/ f52 f17 1"/>
                  <a:gd name="f70" fmla="*/ f53 f18 1"/>
                  <a:gd name="f71" fmla="*/ f55 f18 1"/>
                  <a:gd name="f72" fmla="*/ f56 f17 1"/>
                  <a:gd name="f73" fmla="*/ f57 f18 1"/>
                  <a:gd name="f74" fmla="*/ f58 f17 1"/>
                  <a:gd name="f75" fmla="*/ f59 f18 1"/>
                  <a:gd name="f76" fmla="*/ f60 f17 1"/>
                  <a:gd name="f77" fmla="*/ f61 f17 1"/>
                </a:gdLst>
                <a:ahLst/>
                <a:cxnLst>
                  <a:cxn ang="3cd4">
                    <a:pos x="hc" y="t"/>
                  </a:cxn>
                  <a:cxn ang="0">
                    <a:pos x="r" y="vc"/>
                  </a:cxn>
                  <a:cxn ang="cd4">
                    <a:pos x="hc" y="b"/>
                  </a:cxn>
                  <a:cxn ang="cd2">
                    <a:pos x="l" y="vc"/>
                  </a:cxn>
                  <a:cxn ang="f51">
                    <a:pos x="f69" y="f70"/>
                  </a:cxn>
                  <a:cxn ang="f51">
                    <a:pos x="f65" y="f71"/>
                  </a:cxn>
                  <a:cxn ang="f51">
                    <a:pos x="f72" y="f73"/>
                  </a:cxn>
                  <a:cxn ang="f51">
                    <a:pos x="f74" y="f75"/>
                  </a:cxn>
                  <a:cxn ang="f51">
                    <a:pos x="f76" y="f71"/>
                  </a:cxn>
                  <a:cxn ang="f51">
                    <a:pos x="f77" y="f68"/>
                  </a:cxn>
                  <a:cxn ang="f51">
                    <a:pos x="f69" y="f70"/>
                  </a:cxn>
                  <a:cxn ang="f51">
                    <a:pos x="f69" y="f70"/>
                  </a:cxn>
                </a:cxnLst>
                <a:rect l="f65" t="f68" r="f66" b="f67"/>
                <a:pathLst>
                  <a:path w="141" h="538">
                    <a:moveTo>
                      <a:pt x="f8" y="f9"/>
                    </a:moveTo>
                    <a:lnTo>
                      <a:pt x="f5" y="f10"/>
                    </a:lnTo>
                    <a:lnTo>
                      <a:pt x="f11" y="f7"/>
                    </a:lnTo>
                    <a:lnTo>
                      <a:pt x="f6" y="f12"/>
                    </a:lnTo>
                    <a:lnTo>
                      <a:pt x="f13" y="f14"/>
                    </a:lnTo>
                    <a:lnTo>
                      <a:pt x="f15" y="f5"/>
                    </a:lnTo>
                    <a:lnTo>
                      <a:pt x="f8" y="f9"/>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grpSp>
        <p:grpSp>
          <p:nvGrpSpPr>
            <p:cNvPr id="12" name="Group 33"/>
            <p:cNvGrpSpPr/>
            <p:nvPr/>
          </p:nvGrpSpPr>
          <p:grpSpPr>
            <a:xfrm>
              <a:off x="7524332" y="3881481"/>
              <a:ext cx="675211" cy="989097"/>
              <a:chOff x="7524332" y="3881481"/>
              <a:chExt cx="675211" cy="989097"/>
            </a:xfrm>
          </p:grpSpPr>
          <p:sp>
            <p:nvSpPr>
              <p:cNvPr id="14" name="Freeform 34"/>
              <p:cNvSpPr/>
              <p:nvPr/>
            </p:nvSpPr>
            <p:spPr>
              <a:xfrm>
                <a:off x="7603062" y="3885569"/>
                <a:ext cx="53035" cy="885687"/>
              </a:xfrm>
              <a:custGeom>
                <a:avLst/>
                <a:gdLst>
                  <a:gd name="f0" fmla="val 10800000"/>
                  <a:gd name="f1" fmla="val 5400000"/>
                  <a:gd name="f2" fmla="val 180"/>
                  <a:gd name="f3" fmla="val w"/>
                  <a:gd name="f4" fmla="val h"/>
                  <a:gd name="f5" fmla="val 0"/>
                  <a:gd name="f6" fmla="val 195"/>
                  <a:gd name="f7" fmla="val 2605"/>
                  <a:gd name="f8" fmla="val 48"/>
                  <a:gd name="f9" fmla="val 186"/>
                  <a:gd name="f10" fmla="val 241"/>
                  <a:gd name="f11" fmla="val 166"/>
                  <a:gd name="f12" fmla="val 411"/>
                  <a:gd name="f13" fmla="val 129"/>
                  <a:gd name="f14" fmla="val 774"/>
                  <a:gd name="f15" fmla="val 111"/>
                  <a:gd name="f16" fmla="val 1359"/>
                  <a:gd name="f17" fmla="val 106"/>
                  <a:gd name="f18" fmla="val 1610"/>
                  <a:gd name="f19" fmla="val 120"/>
                  <a:gd name="f20" fmla="val 1831"/>
                  <a:gd name="f21" fmla="val 130"/>
                  <a:gd name="f22" fmla="val 2052"/>
                  <a:gd name="f23" fmla="val 2303"/>
                  <a:gd name="f24" fmla="val 88"/>
                  <a:gd name="f25" fmla="val 2575"/>
                  <a:gd name="f26" fmla="val 79"/>
                  <a:gd name="f27" fmla="val 2593"/>
                  <a:gd name="f28" fmla="val 64"/>
                  <a:gd name="f29" fmla="val 2604"/>
                  <a:gd name="f30" fmla="val 30"/>
                  <a:gd name="f31" fmla="val 3"/>
                  <a:gd name="f32" fmla="val 2584"/>
                  <a:gd name="f33" fmla="val 2547"/>
                  <a:gd name="f34" fmla="val 22"/>
                  <a:gd name="f35" fmla="val 2422"/>
                  <a:gd name="f36" fmla="val 27"/>
                  <a:gd name="f37" fmla="val 2294"/>
                  <a:gd name="f38" fmla="val 37"/>
                  <a:gd name="f39" fmla="val 2043"/>
                  <a:gd name="f40" fmla="val 1824"/>
                  <a:gd name="f41" fmla="val 16"/>
                  <a:gd name="f42" fmla="val 1353"/>
                  <a:gd name="f43" fmla="val 36"/>
                  <a:gd name="f44" fmla="val 770"/>
                  <a:gd name="f45" fmla="val 52"/>
                  <a:gd name="f46" fmla="val 577"/>
                  <a:gd name="f47" fmla="val 73"/>
                  <a:gd name="f48" fmla="val 409"/>
                  <a:gd name="f49" fmla="val 100"/>
                  <a:gd name="f50" fmla="val 115"/>
                  <a:gd name="f51" fmla="val 12"/>
                  <a:gd name="f52" fmla="val 147"/>
                  <a:gd name="f53" fmla="+- 0 0 -90"/>
                  <a:gd name="f54" fmla="*/ f3 1 195"/>
                  <a:gd name="f55" fmla="*/ f4 1 2605"/>
                  <a:gd name="f56" fmla="+- f7 0 f5"/>
                  <a:gd name="f57" fmla="+- f6 0 f5"/>
                  <a:gd name="f58" fmla="*/ f53 f0 1"/>
                  <a:gd name="f59" fmla="*/ f57 1 195"/>
                  <a:gd name="f60" fmla="*/ f56 1 2605"/>
                  <a:gd name="f61" fmla="*/ 12 f57 1"/>
                  <a:gd name="f62" fmla="*/ 3 f56 1"/>
                  <a:gd name="f63" fmla="*/ 11 f57 1"/>
                  <a:gd name="f64" fmla="*/ 15 f56 1"/>
                  <a:gd name="f65" fmla="*/ 10 f57 1"/>
                  <a:gd name="f66" fmla="*/ 25 f56 1"/>
                  <a:gd name="f67" fmla="*/ 8 f57 1"/>
                  <a:gd name="f68" fmla="*/ 48 f56 1"/>
                  <a:gd name="f69" fmla="*/ 6 f57 1"/>
                  <a:gd name="f70" fmla="*/ 84 f56 1"/>
                  <a:gd name="f71" fmla="*/ 100 f56 1"/>
                  <a:gd name="f72" fmla="*/ 7 f57 1"/>
                  <a:gd name="f73" fmla="*/ 114 f56 1"/>
                  <a:gd name="f74" fmla="*/ 128 f56 1"/>
                  <a:gd name="f75" fmla="*/ 143 f56 1"/>
                  <a:gd name="f76" fmla="*/ 5 f57 1"/>
                  <a:gd name="f77" fmla="*/ 160 f56 1"/>
                  <a:gd name="f78" fmla="*/ 4 f57 1"/>
                  <a:gd name="f79" fmla="*/ 162 f56 1"/>
                  <a:gd name="f80" fmla="*/ 1 f57 1"/>
                  <a:gd name="f81" fmla="*/ 0 f57 1"/>
                  <a:gd name="f82" fmla="*/ 161 f56 1"/>
                  <a:gd name="f83" fmla="*/ 159 f56 1"/>
                  <a:gd name="f84" fmla="*/ 151 f56 1"/>
                  <a:gd name="f85" fmla="*/ 2 f57 1"/>
                  <a:gd name="f86" fmla="*/ 127 f56 1"/>
                  <a:gd name="f87" fmla="*/ 3 f57 1"/>
                  <a:gd name="f88" fmla="*/ 36 f56 1"/>
                  <a:gd name="f89" fmla="*/ 0 f56 1"/>
                  <a:gd name="f90" fmla="*/ 9 f57 1"/>
                  <a:gd name="f91" fmla="*/ 195 f57 1"/>
                  <a:gd name="f92" fmla="*/ 2605 f56 1"/>
                  <a:gd name="f93" fmla="*/ f58 1 f2"/>
                  <a:gd name="f94" fmla="*/ f61 1 195"/>
                  <a:gd name="f95" fmla="*/ f62 1 2605"/>
                  <a:gd name="f96" fmla="*/ f63 1 195"/>
                  <a:gd name="f97" fmla="*/ f64 1 2605"/>
                  <a:gd name="f98" fmla="*/ f65 1 195"/>
                  <a:gd name="f99" fmla="*/ f66 1 2605"/>
                  <a:gd name="f100" fmla="*/ f67 1 195"/>
                  <a:gd name="f101" fmla="*/ f68 1 2605"/>
                  <a:gd name="f102" fmla="*/ f69 1 195"/>
                  <a:gd name="f103" fmla="*/ f70 1 2605"/>
                  <a:gd name="f104" fmla="*/ f71 1 2605"/>
                  <a:gd name="f105" fmla="*/ f72 1 195"/>
                  <a:gd name="f106" fmla="*/ f73 1 2605"/>
                  <a:gd name="f107" fmla="*/ f74 1 2605"/>
                  <a:gd name="f108" fmla="*/ f75 1 2605"/>
                  <a:gd name="f109" fmla="*/ f76 1 195"/>
                  <a:gd name="f110" fmla="*/ f77 1 2605"/>
                  <a:gd name="f111" fmla="*/ f78 1 195"/>
                  <a:gd name="f112" fmla="*/ f79 1 2605"/>
                  <a:gd name="f113" fmla="*/ f80 1 195"/>
                  <a:gd name="f114" fmla="*/ f81 1 195"/>
                  <a:gd name="f115" fmla="*/ f82 1 2605"/>
                  <a:gd name="f116" fmla="*/ f83 1 2605"/>
                  <a:gd name="f117" fmla="*/ f84 1 2605"/>
                  <a:gd name="f118" fmla="*/ f85 1 195"/>
                  <a:gd name="f119" fmla="*/ f86 1 2605"/>
                  <a:gd name="f120" fmla="*/ f87 1 195"/>
                  <a:gd name="f121" fmla="*/ f88 1 2605"/>
                  <a:gd name="f122" fmla="*/ f89 1 2605"/>
                  <a:gd name="f123" fmla="*/ f90 1 195"/>
                  <a:gd name="f124" fmla="*/ f91 1 195"/>
                  <a:gd name="f125" fmla="*/ f92 1 2605"/>
                  <a:gd name="f126" fmla="+- f93 0 f1"/>
                  <a:gd name="f127" fmla="*/ f94 1 f59"/>
                  <a:gd name="f128" fmla="*/ f95 1 f60"/>
                  <a:gd name="f129" fmla="*/ f96 1 f59"/>
                  <a:gd name="f130" fmla="*/ f97 1 f60"/>
                  <a:gd name="f131" fmla="*/ f98 1 f59"/>
                  <a:gd name="f132" fmla="*/ f99 1 f60"/>
                  <a:gd name="f133" fmla="*/ f100 1 f59"/>
                  <a:gd name="f134" fmla="*/ f101 1 f60"/>
                  <a:gd name="f135" fmla="*/ f102 1 f59"/>
                  <a:gd name="f136" fmla="*/ f103 1 f60"/>
                  <a:gd name="f137" fmla="*/ f104 1 f60"/>
                  <a:gd name="f138" fmla="*/ f105 1 f59"/>
                  <a:gd name="f139" fmla="*/ f106 1 f60"/>
                  <a:gd name="f140" fmla="*/ f107 1 f60"/>
                  <a:gd name="f141" fmla="*/ f108 1 f60"/>
                  <a:gd name="f142" fmla="*/ f109 1 f59"/>
                  <a:gd name="f143" fmla="*/ f110 1 f60"/>
                  <a:gd name="f144" fmla="*/ f111 1 f59"/>
                  <a:gd name="f145" fmla="*/ f112 1 f60"/>
                  <a:gd name="f146" fmla="*/ f113 1 f59"/>
                  <a:gd name="f147" fmla="*/ f114 1 f59"/>
                  <a:gd name="f148" fmla="*/ f115 1 f60"/>
                  <a:gd name="f149" fmla="*/ f116 1 f60"/>
                  <a:gd name="f150" fmla="*/ f117 1 f60"/>
                  <a:gd name="f151" fmla="*/ f118 1 f59"/>
                  <a:gd name="f152" fmla="*/ f119 1 f60"/>
                  <a:gd name="f153" fmla="*/ f120 1 f59"/>
                  <a:gd name="f154" fmla="*/ f121 1 f60"/>
                  <a:gd name="f155" fmla="*/ f122 1 f60"/>
                  <a:gd name="f156" fmla="*/ f123 1 f59"/>
                  <a:gd name="f157" fmla="*/ f124 1 f59"/>
                  <a:gd name="f158" fmla="*/ f125 1 f60"/>
                  <a:gd name="f159" fmla="*/ f147 f54 1"/>
                  <a:gd name="f160" fmla="*/ f157 f54 1"/>
                  <a:gd name="f161" fmla="*/ f158 f55 1"/>
                  <a:gd name="f162" fmla="*/ f155 f55 1"/>
                  <a:gd name="f163" fmla="*/ f127 f54 1"/>
                  <a:gd name="f164" fmla="*/ f128 f55 1"/>
                  <a:gd name="f165" fmla="*/ f129 f54 1"/>
                  <a:gd name="f166" fmla="*/ f130 f55 1"/>
                  <a:gd name="f167" fmla="*/ f131 f54 1"/>
                  <a:gd name="f168" fmla="*/ f132 f55 1"/>
                  <a:gd name="f169" fmla="*/ f133 f54 1"/>
                  <a:gd name="f170" fmla="*/ f134 f55 1"/>
                  <a:gd name="f171" fmla="*/ f135 f54 1"/>
                  <a:gd name="f172" fmla="*/ f136 f55 1"/>
                  <a:gd name="f173" fmla="*/ f137 f55 1"/>
                  <a:gd name="f174" fmla="*/ f138 f54 1"/>
                  <a:gd name="f175" fmla="*/ f139 f55 1"/>
                  <a:gd name="f176" fmla="*/ f140 f55 1"/>
                  <a:gd name="f177" fmla="*/ f141 f55 1"/>
                  <a:gd name="f178" fmla="*/ f142 f54 1"/>
                  <a:gd name="f179" fmla="*/ f143 f55 1"/>
                  <a:gd name="f180" fmla="*/ f144 f54 1"/>
                  <a:gd name="f181" fmla="*/ f145 f55 1"/>
                  <a:gd name="f182" fmla="*/ f146 f54 1"/>
                  <a:gd name="f183" fmla="*/ f148 f55 1"/>
                  <a:gd name="f184" fmla="*/ f149 f55 1"/>
                  <a:gd name="f185" fmla="*/ f150 f55 1"/>
                  <a:gd name="f186" fmla="*/ f151 f54 1"/>
                  <a:gd name="f187" fmla="*/ f152 f55 1"/>
                  <a:gd name="f188" fmla="*/ f153 f54 1"/>
                  <a:gd name="f189" fmla="*/ f154 f55 1"/>
                  <a:gd name="f190" fmla="*/ f156 f54 1"/>
                </a:gdLst>
                <a:ahLst/>
                <a:cxnLst>
                  <a:cxn ang="3cd4">
                    <a:pos x="hc" y="t"/>
                  </a:cxn>
                  <a:cxn ang="0">
                    <a:pos x="r" y="vc"/>
                  </a:cxn>
                  <a:cxn ang="cd4">
                    <a:pos x="hc" y="b"/>
                  </a:cxn>
                  <a:cxn ang="cd2">
                    <a:pos x="l" y="vc"/>
                  </a:cxn>
                  <a:cxn ang="f126">
                    <a:pos x="f163" y="f164"/>
                  </a:cxn>
                  <a:cxn ang="f126">
                    <a:pos x="f165" y="f166"/>
                  </a:cxn>
                  <a:cxn ang="f126">
                    <a:pos x="f167" y="f168"/>
                  </a:cxn>
                  <a:cxn ang="f126">
                    <a:pos x="f169" y="f170"/>
                  </a:cxn>
                  <a:cxn ang="f126">
                    <a:pos x="f171" y="f172"/>
                  </a:cxn>
                  <a:cxn ang="f126">
                    <a:pos x="f171" y="f173"/>
                  </a:cxn>
                  <a:cxn ang="f126">
                    <a:pos x="f174" y="f175"/>
                  </a:cxn>
                  <a:cxn ang="f126">
                    <a:pos x="f169" y="f176"/>
                  </a:cxn>
                  <a:cxn ang="f126">
                    <a:pos x="f174" y="f177"/>
                  </a:cxn>
                  <a:cxn ang="f126">
                    <a:pos x="f178" y="f179"/>
                  </a:cxn>
                  <a:cxn ang="f126">
                    <a:pos x="f180" y="f181"/>
                  </a:cxn>
                  <a:cxn ang="f126">
                    <a:pos x="f180" y="f181"/>
                  </a:cxn>
                  <a:cxn ang="f126">
                    <a:pos x="f182" y="f181"/>
                  </a:cxn>
                  <a:cxn ang="f126">
                    <a:pos x="f159" y="f183"/>
                  </a:cxn>
                  <a:cxn ang="f126">
                    <a:pos x="f159" y="f184"/>
                  </a:cxn>
                  <a:cxn ang="f126">
                    <a:pos x="f182" y="f185"/>
                  </a:cxn>
                  <a:cxn ang="f126">
                    <a:pos x="f182" y="f177"/>
                  </a:cxn>
                  <a:cxn ang="f126">
                    <a:pos x="f186" y="f187"/>
                  </a:cxn>
                  <a:cxn ang="f126">
                    <a:pos x="f182" y="f175"/>
                  </a:cxn>
                  <a:cxn ang="f126">
                    <a:pos x="f182" y="f172"/>
                  </a:cxn>
                  <a:cxn ang="f126">
                    <a:pos x="f186" y="f170"/>
                  </a:cxn>
                  <a:cxn ang="f126">
                    <a:pos x="f188" y="f189"/>
                  </a:cxn>
                  <a:cxn ang="f126">
                    <a:pos x="f180" y="f168"/>
                  </a:cxn>
                  <a:cxn ang="f126">
                    <a:pos x="f171" y="f164"/>
                  </a:cxn>
                  <a:cxn ang="f126">
                    <a:pos x="f174" y="f162"/>
                  </a:cxn>
                  <a:cxn ang="f126">
                    <a:pos x="f190" y="f162"/>
                  </a:cxn>
                  <a:cxn ang="f126">
                    <a:pos x="f165" y="f162"/>
                  </a:cxn>
                  <a:cxn ang="f126">
                    <a:pos x="f163" y="f164"/>
                  </a:cxn>
                  <a:cxn ang="f126">
                    <a:pos x="f163" y="f164"/>
                  </a:cxn>
                </a:cxnLst>
                <a:rect l="f159" t="f162" r="f160" b="f161"/>
                <a:pathLst>
                  <a:path w="195" h="2605">
                    <a:moveTo>
                      <a:pt x="f6" y="f8"/>
                    </a:moveTo>
                    <a:lnTo>
                      <a:pt x="f9" y="f10"/>
                    </a:lnTo>
                    <a:lnTo>
                      <a:pt x="f11" y="f12"/>
                    </a:lnTo>
                    <a:lnTo>
                      <a:pt x="f13" y="f14"/>
                    </a:lnTo>
                    <a:lnTo>
                      <a:pt x="f15" y="f16"/>
                    </a:lnTo>
                    <a:lnTo>
                      <a:pt x="f17" y="f18"/>
                    </a:lnTo>
                    <a:lnTo>
                      <a:pt x="f19" y="f20"/>
                    </a:lnTo>
                    <a:lnTo>
                      <a:pt x="f21" y="f22"/>
                    </a:lnTo>
                    <a:lnTo>
                      <a:pt x="f19" y="f23"/>
                    </a:lnTo>
                    <a:lnTo>
                      <a:pt x="f24" y="f25"/>
                    </a:lnTo>
                    <a:lnTo>
                      <a:pt x="f26" y="f27"/>
                    </a:lnTo>
                    <a:lnTo>
                      <a:pt x="f28" y="f29"/>
                    </a:lnTo>
                    <a:lnTo>
                      <a:pt x="f30" y="f7"/>
                    </a:lnTo>
                    <a:lnTo>
                      <a:pt x="f31" y="f32"/>
                    </a:lnTo>
                    <a:lnTo>
                      <a:pt x="f5" y="f33"/>
                    </a:lnTo>
                    <a:lnTo>
                      <a:pt x="f34" y="f35"/>
                    </a:lnTo>
                    <a:lnTo>
                      <a:pt x="f36" y="f37"/>
                    </a:lnTo>
                    <a:lnTo>
                      <a:pt x="f38" y="f39"/>
                    </a:lnTo>
                    <a:lnTo>
                      <a:pt x="f36" y="f40"/>
                    </a:lnTo>
                    <a:lnTo>
                      <a:pt x="f41" y="f42"/>
                    </a:lnTo>
                    <a:lnTo>
                      <a:pt x="f43" y="f44"/>
                    </a:lnTo>
                    <a:lnTo>
                      <a:pt x="f45" y="f46"/>
                    </a:lnTo>
                    <a:lnTo>
                      <a:pt x="f47" y="f48"/>
                    </a:lnTo>
                    <a:lnTo>
                      <a:pt x="f49" y="f8"/>
                    </a:lnTo>
                    <a:lnTo>
                      <a:pt x="f50" y="f51"/>
                    </a:lnTo>
                    <a:lnTo>
                      <a:pt x="f52" y="f5"/>
                    </a:lnTo>
                    <a:lnTo>
                      <a:pt x="f2" y="f51"/>
                    </a:lnTo>
                    <a:lnTo>
                      <a:pt x="f6" y="f8"/>
                    </a:lnTo>
                    <a:close/>
                  </a:path>
                </a:pathLst>
              </a:custGeom>
              <a:solidFill>
                <a:srgbClr val="A38C8C"/>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15" name="Freeform 35"/>
              <p:cNvSpPr/>
              <p:nvPr/>
            </p:nvSpPr>
            <p:spPr>
              <a:xfrm>
                <a:off x="7542373" y="3903930"/>
                <a:ext cx="645694" cy="943514"/>
              </a:xfrm>
              <a:custGeom>
                <a:avLst/>
                <a:gdLst>
                  <a:gd name="f0" fmla="val 10800000"/>
                  <a:gd name="f1" fmla="val 5400000"/>
                  <a:gd name="f2" fmla="val 180"/>
                  <a:gd name="f3" fmla="val w"/>
                  <a:gd name="f4" fmla="val h"/>
                  <a:gd name="f5" fmla="val 0"/>
                  <a:gd name="f6" fmla="val 2364"/>
                  <a:gd name="f7" fmla="val 2773"/>
                  <a:gd name="f8" fmla="val 27"/>
                  <a:gd name="f9" fmla="val 2554"/>
                  <a:gd name="f10" fmla="val 337"/>
                  <a:gd name="f11" fmla="val 2504"/>
                  <a:gd name="f12" fmla="val 359"/>
                  <a:gd name="f13" fmla="val 1820"/>
                  <a:gd name="f14" fmla="val 639"/>
                  <a:gd name="f15" fmla="val 437"/>
                  <a:gd name="f16" fmla="val 1267"/>
                  <a:gd name="f17" fmla="val 63"/>
                  <a:gd name="f18" fmla="val 2186"/>
                  <a:gd name="f19" fmla="val 76"/>
                  <a:gd name="f20" fmla="val 2041"/>
                  <a:gd name="f21" fmla="val 2336"/>
                  <a:gd name="f22" fmla="val 2354"/>
                  <a:gd name="f23" fmla="val 2328"/>
                  <a:gd name="f24" fmla="val 2540"/>
                  <a:gd name="f25" fmla="val 1859"/>
                  <a:gd name="f26" fmla="val 2573"/>
                  <a:gd name="f27" fmla="val 1910"/>
                  <a:gd name="f28" fmla="val 306"/>
                  <a:gd name="f29" fmla="val 624"/>
                  <a:gd name="f30" fmla="val 236"/>
                  <a:gd name="f31" fmla="val 547"/>
                  <a:gd name="f32" fmla="val 2728"/>
                  <a:gd name="f33" fmla="+- 0 0 -90"/>
                  <a:gd name="f34" fmla="*/ f3 1 2364"/>
                  <a:gd name="f35" fmla="*/ f4 1 2773"/>
                  <a:gd name="f36" fmla="+- f7 0 f5"/>
                  <a:gd name="f37" fmla="+- f6 0 f5"/>
                  <a:gd name="f38" fmla="*/ f33 f0 1"/>
                  <a:gd name="f39" fmla="*/ f37 1 2364"/>
                  <a:gd name="f40" fmla="*/ f36 1 2773"/>
                  <a:gd name="f41" fmla="*/ 1 f37 1"/>
                  <a:gd name="f42" fmla="*/ 160 f36 1"/>
                  <a:gd name="f43" fmla="*/ 21 f37 1"/>
                  <a:gd name="f44" fmla="*/ 157 f36 1"/>
                  <a:gd name="f45" fmla="*/ 22 f37 1"/>
                  <a:gd name="f46" fmla="*/ 114 f36 1"/>
                  <a:gd name="f47" fmla="*/ 40 f36 1"/>
                  <a:gd name="f48" fmla="*/ 27 f37 1"/>
                  <a:gd name="f49" fmla="*/ 0 f36 1"/>
                  <a:gd name="f50" fmla="*/ 79 f37 1"/>
                  <a:gd name="f51" fmla="*/ 4 f36 1"/>
                  <a:gd name="f52" fmla="*/ 136 f37 1"/>
                  <a:gd name="f53" fmla="*/ 5 f36 1"/>
                  <a:gd name="f54" fmla="*/ 127 f37 1"/>
                  <a:gd name="f55" fmla="*/ 146 f36 1"/>
                  <a:gd name="f56" fmla="*/ 147 f37 1"/>
                  <a:gd name="f57" fmla="*/ 148 f36 1"/>
                  <a:gd name="f58" fmla="*/ 145 f37 1"/>
                  <a:gd name="f59" fmla="*/ 159 f36 1"/>
                  <a:gd name="f60" fmla="*/ 116 f37 1"/>
                  <a:gd name="f61" fmla="*/ 161 f36 1"/>
                  <a:gd name="f62" fmla="*/ 119 f37 1"/>
                  <a:gd name="f63" fmla="*/ 20 f36 1"/>
                  <a:gd name="f64" fmla="*/ 39 f37 1"/>
                  <a:gd name="f65" fmla="*/ 15 f36 1"/>
                  <a:gd name="f66" fmla="*/ 34 f37 1"/>
                  <a:gd name="f67" fmla="*/ 171 f36 1"/>
                  <a:gd name="f68" fmla="*/ 0 f37 1"/>
                  <a:gd name="f69" fmla="*/ 174 f36 1"/>
                  <a:gd name="f70" fmla="*/ 2364 f37 1"/>
                  <a:gd name="f71" fmla="*/ 2773 f36 1"/>
                  <a:gd name="f72" fmla="*/ f38 1 f2"/>
                  <a:gd name="f73" fmla="*/ f41 1 2364"/>
                  <a:gd name="f74" fmla="*/ f42 1 2773"/>
                  <a:gd name="f75" fmla="*/ f43 1 2364"/>
                  <a:gd name="f76" fmla="*/ f44 1 2773"/>
                  <a:gd name="f77" fmla="*/ f45 1 2364"/>
                  <a:gd name="f78" fmla="*/ f46 1 2773"/>
                  <a:gd name="f79" fmla="*/ f47 1 2773"/>
                  <a:gd name="f80" fmla="*/ f48 1 2364"/>
                  <a:gd name="f81" fmla="*/ f49 1 2773"/>
                  <a:gd name="f82" fmla="*/ f50 1 2364"/>
                  <a:gd name="f83" fmla="*/ f51 1 2773"/>
                  <a:gd name="f84" fmla="*/ f52 1 2364"/>
                  <a:gd name="f85" fmla="*/ f53 1 2773"/>
                  <a:gd name="f86" fmla="*/ f54 1 2364"/>
                  <a:gd name="f87" fmla="*/ f55 1 2773"/>
                  <a:gd name="f88" fmla="*/ f56 1 2364"/>
                  <a:gd name="f89" fmla="*/ f57 1 2773"/>
                  <a:gd name="f90" fmla="*/ f58 1 2364"/>
                  <a:gd name="f91" fmla="*/ f59 1 2773"/>
                  <a:gd name="f92" fmla="*/ f60 1 2364"/>
                  <a:gd name="f93" fmla="*/ f61 1 2773"/>
                  <a:gd name="f94" fmla="*/ f62 1 2364"/>
                  <a:gd name="f95" fmla="*/ f63 1 2773"/>
                  <a:gd name="f96" fmla="*/ f64 1 2364"/>
                  <a:gd name="f97" fmla="*/ f65 1 2773"/>
                  <a:gd name="f98" fmla="*/ f66 1 2364"/>
                  <a:gd name="f99" fmla="*/ f67 1 2773"/>
                  <a:gd name="f100" fmla="*/ f68 1 2364"/>
                  <a:gd name="f101" fmla="*/ f69 1 2773"/>
                  <a:gd name="f102" fmla="*/ f70 1 2364"/>
                  <a:gd name="f103" fmla="*/ f71 1 2773"/>
                  <a:gd name="f104" fmla="+- f72 0 f1"/>
                  <a:gd name="f105" fmla="*/ f73 1 f39"/>
                  <a:gd name="f106" fmla="*/ f74 1 f40"/>
                  <a:gd name="f107" fmla="*/ f75 1 f39"/>
                  <a:gd name="f108" fmla="*/ f76 1 f40"/>
                  <a:gd name="f109" fmla="*/ f77 1 f39"/>
                  <a:gd name="f110" fmla="*/ f78 1 f40"/>
                  <a:gd name="f111" fmla="*/ f79 1 f40"/>
                  <a:gd name="f112" fmla="*/ f80 1 f39"/>
                  <a:gd name="f113" fmla="*/ f81 1 f40"/>
                  <a:gd name="f114" fmla="*/ f82 1 f39"/>
                  <a:gd name="f115" fmla="*/ f83 1 f40"/>
                  <a:gd name="f116" fmla="*/ f84 1 f39"/>
                  <a:gd name="f117" fmla="*/ f85 1 f40"/>
                  <a:gd name="f118" fmla="*/ f86 1 f39"/>
                  <a:gd name="f119" fmla="*/ f87 1 f40"/>
                  <a:gd name="f120" fmla="*/ f88 1 f39"/>
                  <a:gd name="f121" fmla="*/ f89 1 f40"/>
                  <a:gd name="f122" fmla="*/ f90 1 f39"/>
                  <a:gd name="f123" fmla="*/ f91 1 f40"/>
                  <a:gd name="f124" fmla="*/ f92 1 f39"/>
                  <a:gd name="f125" fmla="*/ f93 1 f40"/>
                  <a:gd name="f126" fmla="*/ f94 1 f39"/>
                  <a:gd name="f127" fmla="*/ f95 1 f40"/>
                  <a:gd name="f128" fmla="*/ f96 1 f39"/>
                  <a:gd name="f129" fmla="*/ f97 1 f40"/>
                  <a:gd name="f130" fmla="*/ f98 1 f39"/>
                  <a:gd name="f131" fmla="*/ f99 1 f40"/>
                  <a:gd name="f132" fmla="*/ f100 1 f39"/>
                  <a:gd name="f133" fmla="*/ f101 1 f40"/>
                  <a:gd name="f134" fmla="*/ f102 1 f39"/>
                  <a:gd name="f135" fmla="*/ f103 1 f40"/>
                  <a:gd name="f136" fmla="*/ f132 f34 1"/>
                  <a:gd name="f137" fmla="*/ f134 f34 1"/>
                  <a:gd name="f138" fmla="*/ f135 f35 1"/>
                  <a:gd name="f139" fmla="*/ f113 f35 1"/>
                  <a:gd name="f140" fmla="*/ f105 f34 1"/>
                  <a:gd name="f141" fmla="*/ f106 f35 1"/>
                  <a:gd name="f142" fmla="*/ f107 f34 1"/>
                  <a:gd name="f143" fmla="*/ f108 f35 1"/>
                  <a:gd name="f144" fmla="*/ f109 f34 1"/>
                  <a:gd name="f145" fmla="*/ f110 f35 1"/>
                  <a:gd name="f146" fmla="*/ f111 f35 1"/>
                  <a:gd name="f147" fmla="*/ f112 f34 1"/>
                  <a:gd name="f148" fmla="*/ f114 f34 1"/>
                  <a:gd name="f149" fmla="*/ f115 f35 1"/>
                  <a:gd name="f150" fmla="*/ f116 f34 1"/>
                  <a:gd name="f151" fmla="*/ f117 f35 1"/>
                  <a:gd name="f152" fmla="*/ f118 f34 1"/>
                  <a:gd name="f153" fmla="*/ f119 f35 1"/>
                  <a:gd name="f154" fmla="*/ f120 f34 1"/>
                  <a:gd name="f155" fmla="*/ f121 f35 1"/>
                  <a:gd name="f156" fmla="*/ f122 f34 1"/>
                  <a:gd name="f157" fmla="*/ f123 f35 1"/>
                  <a:gd name="f158" fmla="*/ f124 f34 1"/>
                  <a:gd name="f159" fmla="*/ f125 f35 1"/>
                  <a:gd name="f160" fmla="*/ f126 f34 1"/>
                  <a:gd name="f161" fmla="*/ f127 f35 1"/>
                  <a:gd name="f162" fmla="*/ f128 f34 1"/>
                  <a:gd name="f163" fmla="*/ f129 f35 1"/>
                  <a:gd name="f164" fmla="*/ f130 f34 1"/>
                  <a:gd name="f165" fmla="*/ f131 f35 1"/>
                  <a:gd name="f166" fmla="*/ f133 f35 1"/>
                </a:gdLst>
                <a:ahLst/>
                <a:cxnLst>
                  <a:cxn ang="3cd4">
                    <a:pos x="hc" y="t"/>
                  </a:cxn>
                  <a:cxn ang="0">
                    <a:pos x="r" y="vc"/>
                  </a:cxn>
                  <a:cxn ang="cd4">
                    <a:pos x="hc" y="b"/>
                  </a:cxn>
                  <a:cxn ang="cd2">
                    <a:pos x="l" y="vc"/>
                  </a:cxn>
                  <a:cxn ang="f104">
                    <a:pos x="f140" y="f141"/>
                  </a:cxn>
                  <a:cxn ang="f104">
                    <a:pos x="f142" y="f143"/>
                  </a:cxn>
                  <a:cxn ang="f104">
                    <a:pos x="f144" y="f145"/>
                  </a:cxn>
                  <a:cxn ang="f104">
                    <a:pos x="f144" y="f146"/>
                  </a:cxn>
                  <a:cxn ang="f104">
                    <a:pos x="f147" y="f139"/>
                  </a:cxn>
                  <a:cxn ang="f104">
                    <a:pos x="f148" y="f149"/>
                  </a:cxn>
                  <a:cxn ang="f104">
                    <a:pos x="f150" y="f151"/>
                  </a:cxn>
                  <a:cxn ang="f104">
                    <a:pos x="f152" y="f153"/>
                  </a:cxn>
                  <a:cxn ang="f104">
                    <a:pos x="f154" y="f155"/>
                  </a:cxn>
                  <a:cxn ang="f104">
                    <a:pos x="f156" y="f157"/>
                  </a:cxn>
                  <a:cxn ang="f104">
                    <a:pos x="f158" y="f159"/>
                  </a:cxn>
                  <a:cxn ang="f104">
                    <a:pos x="f160" y="f161"/>
                  </a:cxn>
                  <a:cxn ang="f104">
                    <a:pos x="f162" y="f163"/>
                  </a:cxn>
                  <a:cxn ang="f104">
                    <a:pos x="f164" y="f165"/>
                  </a:cxn>
                  <a:cxn ang="f104">
                    <a:pos x="f136" y="f166"/>
                  </a:cxn>
                  <a:cxn ang="f104">
                    <a:pos x="f140" y="f141"/>
                  </a:cxn>
                  <a:cxn ang="f104">
                    <a:pos x="f140" y="f141"/>
                  </a:cxn>
                </a:cxnLst>
                <a:rect l="f136" t="f139" r="f137" b="f138"/>
                <a:pathLst>
                  <a:path w="2364" h="2773">
                    <a:moveTo>
                      <a:pt x="f8" y="f9"/>
                    </a:moveTo>
                    <a:lnTo>
                      <a:pt x="f10" y="f11"/>
                    </a:lnTo>
                    <a:lnTo>
                      <a:pt x="f12" y="f13"/>
                    </a:lnTo>
                    <a:lnTo>
                      <a:pt x="f12" y="f14"/>
                    </a:lnTo>
                    <a:lnTo>
                      <a:pt x="f15" y="f5"/>
                    </a:lnTo>
                    <a:lnTo>
                      <a:pt x="f16" y="f17"/>
                    </a:lnTo>
                    <a:lnTo>
                      <a:pt x="f18" y="f19"/>
                    </a:lnTo>
                    <a:lnTo>
                      <a:pt x="f20" y="f21"/>
                    </a:lnTo>
                    <a:lnTo>
                      <a:pt x="f6" y="f22"/>
                    </a:lnTo>
                    <a:lnTo>
                      <a:pt x="f23" y="f24"/>
                    </a:lnTo>
                    <a:lnTo>
                      <a:pt x="f25" y="f26"/>
                    </a:lnTo>
                    <a:lnTo>
                      <a:pt x="f27" y="f28"/>
                    </a:lnTo>
                    <a:lnTo>
                      <a:pt x="f29" y="f30"/>
                    </a:lnTo>
                    <a:lnTo>
                      <a:pt x="f31" y="f32"/>
                    </a:lnTo>
                    <a:lnTo>
                      <a:pt x="f5" y="f7"/>
                    </a:lnTo>
                    <a:lnTo>
                      <a:pt x="f8" y="f9"/>
                    </a:lnTo>
                    <a:close/>
                  </a:path>
                </a:pathLst>
              </a:custGeom>
              <a:solidFill>
                <a:srgbClr val="FFE5E5"/>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16" name="Freeform 36"/>
              <p:cNvSpPr/>
              <p:nvPr/>
            </p:nvSpPr>
            <p:spPr>
              <a:xfrm>
                <a:off x="7687799" y="3982842"/>
                <a:ext cx="353187" cy="789099"/>
              </a:xfrm>
              <a:custGeom>
                <a:avLst/>
                <a:gdLst>
                  <a:gd name="f0" fmla="val 10800000"/>
                  <a:gd name="f1" fmla="val 5400000"/>
                  <a:gd name="f2" fmla="val 180"/>
                  <a:gd name="f3" fmla="val w"/>
                  <a:gd name="f4" fmla="val h"/>
                  <a:gd name="f5" fmla="val 0"/>
                  <a:gd name="f6" fmla="val 1290"/>
                  <a:gd name="f7" fmla="val 2320"/>
                  <a:gd name="f8" fmla="val 135"/>
                  <a:gd name="f9" fmla="val 62"/>
                  <a:gd name="f10" fmla="val 1140"/>
                  <a:gd name="f11" fmla="val 2284"/>
                  <a:gd name="f12" fmla="+- 0 0 -90"/>
                  <a:gd name="f13" fmla="*/ f3 1 1290"/>
                  <a:gd name="f14" fmla="*/ f4 1 2320"/>
                  <a:gd name="f15" fmla="+- f7 0 f5"/>
                  <a:gd name="f16" fmla="+- f6 0 f5"/>
                  <a:gd name="f17" fmla="*/ f12 f0 1"/>
                  <a:gd name="f18" fmla="*/ f16 1 1290"/>
                  <a:gd name="f19" fmla="*/ f15 1 2320"/>
                  <a:gd name="f20" fmla="*/ 9 f16 1"/>
                  <a:gd name="f21" fmla="*/ 0 f15 1"/>
                  <a:gd name="f22" fmla="*/ 81 f16 1"/>
                  <a:gd name="f23" fmla="*/ 3 f15 1"/>
                  <a:gd name="f24" fmla="*/ 72 f16 1"/>
                  <a:gd name="f25" fmla="*/ 143 f15 1"/>
                  <a:gd name="f26" fmla="*/ 0 f16 1"/>
                  <a:gd name="f27" fmla="*/ 145 f15 1"/>
                  <a:gd name="f28" fmla="*/ 1290 f16 1"/>
                  <a:gd name="f29" fmla="*/ 2320 f15 1"/>
                  <a:gd name="f30" fmla="*/ f17 1 f2"/>
                  <a:gd name="f31" fmla="*/ f20 1 1290"/>
                  <a:gd name="f32" fmla="*/ f21 1 2320"/>
                  <a:gd name="f33" fmla="*/ f22 1 1290"/>
                  <a:gd name="f34" fmla="*/ f23 1 2320"/>
                  <a:gd name="f35" fmla="*/ f24 1 1290"/>
                  <a:gd name="f36" fmla="*/ f25 1 2320"/>
                  <a:gd name="f37" fmla="*/ f26 1 1290"/>
                  <a:gd name="f38" fmla="*/ f27 1 2320"/>
                  <a:gd name="f39" fmla="*/ f28 1 1290"/>
                  <a:gd name="f40" fmla="*/ f29 1 2320"/>
                  <a:gd name="f41" fmla="+- f30 0 f1"/>
                  <a:gd name="f42" fmla="*/ f31 1 f18"/>
                  <a:gd name="f43" fmla="*/ f32 1 f19"/>
                  <a:gd name="f44" fmla="*/ f33 1 f18"/>
                  <a:gd name="f45" fmla="*/ f34 1 f19"/>
                  <a:gd name="f46" fmla="*/ f35 1 f18"/>
                  <a:gd name="f47" fmla="*/ f36 1 f19"/>
                  <a:gd name="f48" fmla="*/ f37 1 f18"/>
                  <a:gd name="f49" fmla="*/ f38 1 f19"/>
                  <a:gd name="f50" fmla="*/ f39 1 f18"/>
                  <a:gd name="f51" fmla="*/ f40 1 f19"/>
                  <a:gd name="f52" fmla="*/ f48 f13 1"/>
                  <a:gd name="f53" fmla="*/ f50 f13 1"/>
                  <a:gd name="f54" fmla="*/ f51 f14 1"/>
                  <a:gd name="f55" fmla="*/ f43 f14 1"/>
                  <a:gd name="f56" fmla="*/ f42 f13 1"/>
                  <a:gd name="f57" fmla="*/ f44 f13 1"/>
                  <a:gd name="f58" fmla="*/ f45 f14 1"/>
                  <a:gd name="f59" fmla="*/ f46 f13 1"/>
                  <a:gd name="f60" fmla="*/ f47 f14 1"/>
                  <a:gd name="f61" fmla="*/ f49 f14 1"/>
                </a:gdLst>
                <a:ahLst/>
                <a:cxnLst>
                  <a:cxn ang="3cd4">
                    <a:pos x="hc" y="t"/>
                  </a:cxn>
                  <a:cxn ang="0">
                    <a:pos x="r" y="vc"/>
                  </a:cxn>
                  <a:cxn ang="cd4">
                    <a:pos x="hc" y="b"/>
                  </a:cxn>
                  <a:cxn ang="cd2">
                    <a:pos x="l" y="vc"/>
                  </a:cxn>
                  <a:cxn ang="f41">
                    <a:pos x="f56" y="f55"/>
                  </a:cxn>
                  <a:cxn ang="f41">
                    <a:pos x="f57" y="f58"/>
                  </a:cxn>
                  <a:cxn ang="f41">
                    <a:pos x="f59" y="f60"/>
                  </a:cxn>
                  <a:cxn ang="f41">
                    <a:pos x="f52" y="f61"/>
                  </a:cxn>
                  <a:cxn ang="f41">
                    <a:pos x="f56" y="f55"/>
                  </a:cxn>
                  <a:cxn ang="f41">
                    <a:pos x="f56" y="f55"/>
                  </a:cxn>
                </a:cxnLst>
                <a:rect l="f52" t="f55" r="f53" b="f54"/>
                <a:pathLst>
                  <a:path w="1290" h="2320">
                    <a:moveTo>
                      <a:pt x="f8" y="f5"/>
                    </a:moveTo>
                    <a:lnTo>
                      <a:pt x="f6" y="f9"/>
                    </a:lnTo>
                    <a:lnTo>
                      <a:pt x="f10" y="f11"/>
                    </a:lnTo>
                    <a:lnTo>
                      <a:pt x="f5" y="f7"/>
                    </a:lnTo>
                    <a:lnTo>
                      <a:pt x="f8" y="f5"/>
                    </a:lnTo>
                    <a:close/>
                  </a:path>
                </a:pathLst>
              </a:custGeom>
              <a:solidFill>
                <a:srgbClr val="80DFF6"/>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17" name="Freeform 37"/>
              <p:cNvSpPr/>
              <p:nvPr/>
            </p:nvSpPr>
            <p:spPr>
              <a:xfrm>
                <a:off x="7709123" y="4331814"/>
                <a:ext cx="84746" cy="268019"/>
              </a:xfrm>
              <a:custGeom>
                <a:avLst/>
                <a:gdLst>
                  <a:gd name="f0" fmla="val 10800000"/>
                  <a:gd name="f1" fmla="val 5400000"/>
                  <a:gd name="f2" fmla="val 180"/>
                  <a:gd name="f3" fmla="val w"/>
                  <a:gd name="f4" fmla="val h"/>
                  <a:gd name="f5" fmla="val 0"/>
                  <a:gd name="f6" fmla="val 309"/>
                  <a:gd name="f7" fmla="val 788"/>
                  <a:gd name="f8" fmla="val 6"/>
                  <a:gd name="f9" fmla="val 35"/>
                  <a:gd name="f10" fmla="val 206"/>
                  <a:gd name="f11" fmla="val 299"/>
                  <a:gd name="f12" fmla="val 300"/>
                  <a:gd name="f13" fmla="val 362"/>
                  <a:gd name="f14" fmla="val 257"/>
                  <a:gd name="f15" fmla="val 475"/>
                  <a:gd name="f16" fmla="val 237"/>
                  <a:gd name="f17" fmla="val 759"/>
                  <a:gd name="f18" fmla="+- 0 0 -90"/>
                  <a:gd name="f19" fmla="*/ f3 1 309"/>
                  <a:gd name="f20" fmla="*/ f4 1 788"/>
                  <a:gd name="f21" fmla="+- f7 0 f5"/>
                  <a:gd name="f22" fmla="+- f6 0 f5"/>
                  <a:gd name="f23" fmla="*/ f18 f0 1"/>
                  <a:gd name="f24" fmla="*/ f22 1 309"/>
                  <a:gd name="f25" fmla="*/ f21 1 788"/>
                  <a:gd name="f26" fmla="*/ 1 f22 1"/>
                  <a:gd name="f27" fmla="*/ 0 f21 1"/>
                  <a:gd name="f28" fmla="*/ 20 f22 1"/>
                  <a:gd name="f29" fmla="*/ 3 f21 1"/>
                  <a:gd name="f30" fmla="*/ 13 f22 1"/>
                  <a:gd name="f31" fmla="*/ 19 f21 1"/>
                  <a:gd name="f32" fmla="*/ 19 f22 1"/>
                  <a:gd name="f33" fmla="*/ 23 f21 1"/>
                  <a:gd name="f34" fmla="*/ 17 f22 1"/>
                  <a:gd name="f35" fmla="*/ 29 f21 1"/>
                  <a:gd name="f36" fmla="*/ 15 f22 1"/>
                  <a:gd name="f37" fmla="*/ 48 f21 1"/>
                  <a:gd name="f38" fmla="*/ 0 f22 1"/>
                  <a:gd name="f39" fmla="*/ 49 f21 1"/>
                  <a:gd name="f40" fmla="*/ 309 f22 1"/>
                  <a:gd name="f41" fmla="*/ 788 f21 1"/>
                  <a:gd name="f42" fmla="*/ f23 1 f2"/>
                  <a:gd name="f43" fmla="*/ f26 1 309"/>
                  <a:gd name="f44" fmla="*/ f27 1 788"/>
                  <a:gd name="f45" fmla="*/ f28 1 309"/>
                  <a:gd name="f46" fmla="*/ f29 1 788"/>
                  <a:gd name="f47" fmla="*/ f30 1 309"/>
                  <a:gd name="f48" fmla="*/ f31 1 788"/>
                  <a:gd name="f49" fmla="*/ f32 1 309"/>
                  <a:gd name="f50" fmla="*/ f33 1 788"/>
                  <a:gd name="f51" fmla="*/ f34 1 309"/>
                  <a:gd name="f52" fmla="*/ f35 1 788"/>
                  <a:gd name="f53" fmla="*/ f36 1 309"/>
                  <a:gd name="f54" fmla="*/ f37 1 788"/>
                  <a:gd name="f55" fmla="*/ f38 1 309"/>
                  <a:gd name="f56" fmla="*/ f39 1 788"/>
                  <a:gd name="f57" fmla="*/ f40 1 309"/>
                  <a:gd name="f58" fmla="*/ f41 1 788"/>
                  <a:gd name="f59" fmla="+- f42 0 f1"/>
                  <a:gd name="f60" fmla="*/ f43 1 f24"/>
                  <a:gd name="f61" fmla="*/ f44 1 f25"/>
                  <a:gd name="f62" fmla="*/ f45 1 f24"/>
                  <a:gd name="f63" fmla="*/ f46 1 f25"/>
                  <a:gd name="f64" fmla="*/ f47 1 f24"/>
                  <a:gd name="f65" fmla="*/ f48 1 f25"/>
                  <a:gd name="f66" fmla="*/ f49 1 f24"/>
                  <a:gd name="f67" fmla="*/ f50 1 f25"/>
                  <a:gd name="f68" fmla="*/ f51 1 f24"/>
                  <a:gd name="f69" fmla="*/ f52 1 f25"/>
                  <a:gd name="f70" fmla="*/ f53 1 f24"/>
                  <a:gd name="f71" fmla="*/ f54 1 f25"/>
                  <a:gd name="f72" fmla="*/ f55 1 f24"/>
                  <a:gd name="f73" fmla="*/ f56 1 f25"/>
                  <a:gd name="f74" fmla="*/ f57 1 f24"/>
                  <a:gd name="f75" fmla="*/ f58 1 f25"/>
                  <a:gd name="f76" fmla="*/ f72 f19 1"/>
                  <a:gd name="f77" fmla="*/ f74 f19 1"/>
                  <a:gd name="f78" fmla="*/ f75 f20 1"/>
                  <a:gd name="f79" fmla="*/ f61 f20 1"/>
                  <a:gd name="f80" fmla="*/ f60 f19 1"/>
                  <a:gd name="f81" fmla="*/ f62 f19 1"/>
                  <a:gd name="f82" fmla="*/ f63 f20 1"/>
                  <a:gd name="f83" fmla="*/ f64 f19 1"/>
                  <a:gd name="f84" fmla="*/ f65 f20 1"/>
                  <a:gd name="f85" fmla="*/ f66 f19 1"/>
                  <a:gd name="f86" fmla="*/ f67 f20 1"/>
                  <a:gd name="f87" fmla="*/ f68 f19 1"/>
                  <a:gd name="f88" fmla="*/ f69 f20 1"/>
                  <a:gd name="f89" fmla="*/ f70 f19 1"/>
                  <a:gd name="f90" fmla="*/ f71 f20 1"/>
                  <a:gd name="f91" fmla="*/ f73 f20 1"/>
                </a:gdLst>
                <a:ahLst/>
                <a:cxnLst>
                  <a:cxn ang="3cd4">
                    <a:pos x="hc" y="t"/>
                  </a:cxn>
                  <a:cxn ang="0">
                    <a:pos x="r" y="vc"/>
                  </a:cxn>
                  <a:cxn ang="cd4">
                    <a:pos x="hc" y="b"/>
                  </a:cxn>
                  <a:cxn ang="cd2">
                    <a:pos x="l" y="vc"/>
                  </a:cxn>
                  <a:cxn ang="f59">
                    <a:pos x="f80" y="f79"/>
                  </a:cxn>
                  <a:cxn ang="f59">
                    <a:pos x="f81" y="f82"/>
                  </a:cxn>
                  <a:cxn ang="f59">
                    <a:pos x="f83" y="f84"/>
                  </a:cxn>
                  <a:cxn ang="f59">
                    <a:pos x="f85" y="f86"/>
                  </a:cxn>
                  <a:cxn ang="f59">
                    <a:pos x="f87" y="f88"/>
                  </a:cxn>
                  <a:cxn ang="f59">
                    <a:pos x="f89" y="f90"/>
                  </a:cxn>
                  <a:cxn ang="f59">
                    <a:pos x="f76" y="f91"/>
                  </a:cxn>
                  <a:cxn ang="f59">
                    <a:pos x="f80" y="f79"/>
                  </a:cxn>
                  <a:cxn ang="f59">
                    <a:pos x="f80" y="f79"/>
                  </a:cxn>
                </a:cxnLst>
                <a:rect l="f76" t="f79" r="f77" b="f78"/>
                <a:pathLst>
                  <a:path w="309" h="788">
                    <a:moveTo>
                      <a:pt x="f8" y="f5"/>
                    </a:moveTo>
                    <a:lnTo>
                      <a:pt x="f6" y="f9"/>
                    </a:lnTo>
                    <a:lnTo>
                      <a:pt x="f10" y="f11"/>
                    </a:lnTo>
                    <a:lnTo>
                      <a:pt x="f12" y="f13"/>
                    </a:lnTo>
                    <a:lnTo>
                      <a:pt x="f14" y="f15"/>
                    </a:lnTo>
                    <a:lnTo>
                      <a:pt x="f16" y="f17"/>
                    </a:lnTo>
                    <a:lnTo>
                      <a:pt x="f5" y="f7"/>
                    </a:lnTo>
                    <a:lnTo>
                      <a:pt x="f8" y="f5"/>
                    </a:lnTo>
                    <a:close/>
                  </a:path>
                </a:pathLst>
              </a:custGeom>
              <a:solidFill>
                <a:srgbClr val="FFF2CC"/>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18" name="Freeform 38"/>
              <p:cNvSpPr/>
              <p:nvPr/>
            </p:nvSpPr>
            <p:spPr>
              <a:xfrm>
                <a:off x="7701469" y="4369222"/>
                <a:ext cx="78181" cy="222446"/>
              </a:xfrm>
              <a:custGeom>
                <a:avLst/>
                <a:gdLst>
                  <a:gd name="f0" fmla="val 10800000"/>
                  <a:gd name="f1" fmla="val 5400000"/>
                  <a:gd name="f2" fmla="val 180"/>
                  <a:gd name="f3" fmla="val w"/>
                  <a:gd name="f4" fmla="val h"/>
                  <a:gd name="f5" fmla="val 0"/>
                  <a:gd name="f6" fmla="val 286"/>
                  <a:gd name="f7" fmla="val 652"/>
                  <a:gd name="f8" fmla="val 141"/>
                  <a:gd name="f9" fmla="val 183"/>
                  <a:gd name="f10" fmla="val 196"/>
                  <a:gd name="f11" fmla="val 192"/>
                  <a:gd name="f12" fmla="val 200"/>
                  <a:gd name="f13" fmla="val 63"/>
                  <a:gd name="f14" fmla="val 4"/>
                  <a:gd name="f15" fmla="val 630"/>
                  <a:gd name="f16" fmla="val 155"/>
                  <a:gd name="f17" fmla="val 585"/>
                  <a:gd name="f18" fmla="val 95"/>
                  <a:gd name="f19" fmla="val 493"/>
                  <a:gd name="f20" fmla="val 164"/>
                  <a:gd name="f21" fmla="val 484"/>
                  <a:gd name="f22" fmla="val 236"/>
                  <a:gd name="f23" fmla="val 431"/>
                  <a:gd name="f24" fmla="val 365"/>
                  <a:gd name="f25" fmla="val 150"/>
                  <a:gd name="f26" fmla="+- 0 0 -90"/>
                  <a:gd name="f27" fmla="*/ f3 1 286"/>
                  <a:gd name="f28" fmla="*/ f4 1 652"/>
                  <a:gd name="f29" fmla="+- f7 0 f5"/>
                  <a:gd name="f30" fmla="+- f6 0 f5"/>
                  <a:gd name="f31" fmla="*/ f26 f0 1"/>
                  <a:gd name="f32" fmla="*/ f30 1 286"/>
                  <a:gd name="f33" fmla="*/ f29 1 652"/>
                  <a:gd name="f34" fmla="*/ 9 f30 1"/>
                  <a:gd name="f35" fmla="*/ 12 f29 1"/>
                  <a:gd name="f36" fmla="*/ 12 f30 1"/>
                  <a:gd name="f37" fmla="*/ 0 f29 1"/>
                  <a:gd name="f38" fmla="*/ 4 f30 1"/>
                  <a:gd name="f39" fmla="*/ 1 f29 1"/>
                  <a:gd name="f40" fmla="*/ 0 f30 1"/>
                  <a:gd name="f41" fmla="*/ 40 f29 1"/>
                  <a:gd name="f42" fmla="*/ 41 f29 1"/>
                  <a:gd name="f43" fmla="*/ 37 f29 1"/>
                  <a:gd name="f44" fmla="*/ 6 f30 1"/>
                  <a:gd name="f45" fmla="*/ 31 f29 1"/>
                  <a:gd name="f46" fmla="*/ 10 f30 1"/>
                  <a:gd name="f47" fmla="*/ 14 f30 1"/>
                  <a:gd name="f48" fmla="*/ 27 f29 1"/>
                  <a:gd name="f49" fmla="*/ 18 f30 1"/>
                  <a:gd name="f50" fmla="*/ 23 f29 1"/>
                  <a:gd name="f51" fmla="*/ 286 f30 1"/>
                  <a:gd name="f52" fmla="*/ 652 f29 1"/>
                  <a:gd name="f53" fmla="*/ f31 1 f2"/>
                  <a:gd name="f54" fmla="*/ f34 1 286"/>
                  <a:gd name="f55" fmla="*/ f35 1 652"/>
                  <a:gd name="f56" fmla="*/ f36 1 286"/>
                  <a:gd name="f57" fmla="*/ f37 1 652"/>
                  <a:gd name="f58" fmla="*/ f38 1 286"/>
                  <a:gd name="f59" fmla="*/ f39 1 652"/>
                  <a:gd name="f60" fmla="*/ f40 1 286"/>
                  <a:gd name="f61" fmla="*/ f41 1 652"/>
                  <a:gd name="f62" fmla="*/ f42 1 652"/>
                  <a:gd name="f63" fmla="*/ f43 1 652"/>
                  <a:gd name="f64" fmla="*/ f44 1 286"/>
                  <a:gd name="f65" fmla="*/ f45 1 652"/>
                  <a:gd name="f66" fmla="*/ f46 1 286"/>
                  <a:gd name="f67" fmla="*/ f47 1 286"/>
                  <a:gd name="f68" fmla="*/ f48 1 652"/>
                  <a:gd name="f69" fmla="*/ f49 1 286"/>
                  <a:gd name="f70" fmla="*/ f50 1 652"/>
                  <a:gd name="f71" fmla="*/ f51 1 286"/>
                  <a:gd name="f72" fmla="*/ f52 1 652"/>
                  <a:gd name="f73" fmla="+- f53 0 f1"/>
                  <a:gd name="f74" fmla="*/ f54 1 f32"/>
                  <a:gd name="f75" fmla="*/ f55 1 f33"/>
                  <a:gd name="f76" fmla="*/ f56 1 f32"/>
                  <a:gd name="f77" fmla="*/ f57 1 f33"/>
                  <a:gd name="f78" fmla="*/ f58 1 f32"/>
                  <a:gd name="f79" fmla="*/ f59 1 f33"/>
                  <a:gd name="f80" fmla="*/ f60 1 f32"/>
                  <a:gd name="f81" fmla="*/ f61 1 f33"/>
                  <a:gd name="f82" fmla="*/ f62 1 f33"/>
                  <a:gd name="f83" fmla="*/ f63 1 f33"/>
                  <a:gd name="f84" fmla="*/ f64 1 f32"/>
                  <a:gd name="f85" fmla="*/ f65 1 f33"/>
                  <a:gd name="f86" fmla="*/ f66 1 f32"/>
                  <a:gd name="f87" fmla="*/ f67 1 f32"/>
                  <a:gd name="f88" fmla="*/ f68 1 f33"/>
                  <a:gd name="f89" fmla="*/ f69 1 f32"/>
                  <a:gd name="f90" fmla="*/ f70 1 f33"/>
                  <a:gd name="f91" fmla="*/ f71 1 f32"/>
                  <a:gd name="f92" fmla="*/ f72 1 f33"/>
                  <a:gd name="f93" fmla="*/ f80 f27 1"/>
                  <a:gd name="f94" fmla="*/ f91 f27 1"/>
                  <a:gd name="f95" fmla="*/ f92 f28 1"/>
                  <a:gd name="f96" fmla="*/ f77 f28 1"/>
                  <a:gd name="f97" fmla="*/ f74 f27 1"/>
                  <a:gd name="f98" fmla="*/ f75 f28 1"/>
                  <a:gd name="f99" fmla="*/ f76 f27 1"/>
                  <a:gd name="f100" fmla="*/ f78 f27 1"/>
                  <a:gd name="f101" fmla="*/ f79 f28 1"/>
                  <a:gd name="f102" fmla="*/ f81 f28 1"/>
                  <a:gd name="f103" fmla="*/ f82 f28 1"/>
                  <a:gd name="f104" fmla="*/ f83 f28 1"/>
                  <a:gd name="f105" fmla="*/ f84 f27 1"/>
                  <a:gd name="f106" fmla="*/ f85 f28 1"/>
                  <a:gd name="f107" fmla="*/ f86 f27 1"/>
                  <a:gd name="f108" fmla="*/ f87 f27 1"/>
                  <a:gd name="f109" fmla="*/ f88 f28 1"/>
                  <a:gd name="f110" fmla="*/ f89 f27 1"/>
                  <a:gd name="f111" fmla="*/ f90 f28 1"/>
                </a:gdLst>
                <a:ahLst/>
                <a:cxnLst>
                  <a:cxn ang="3cd4">
                    <a:pos x="hc" y="t"/>
                  </a:cxn>
                  <a:cxn ang="0">
                    <a:pos x="r" y="vc"/>
                  </a:cxn>
                  <a:cxn ang="cd4">
                    <a:pos x="hc" y="b"/>
                  </a:cxn>
                  <a:cxn ang="cd2">
                    <a:pos x="l" y="vc"/>
                  </a:cxn>
                  <a:cxn ang="f73">
                    <a:pos x="f97" y="f98"/>
                  </a:cxn>
                  <a:cxn ang="f73">
                    <a:pos x="f99" y="f98"/>
                  </a:cxn>
                  <a:cxn ang="f73">
                    <a:pos x="f99" y="f96"/>
                  </a:cxn>
                  <a:cxn ang="f73">
                    <a:pos x="f100" y="f101"/>
                  </a:cxn>
                  <a:cxn ang="f73">
                    <a:pos x="f93" y="f102"/>
                  </a:cxn>
                  <a:cxn ang="f73">
                    <a:pos x="f97" y="f103"/>
                  </a:cxn>
                  <a:cxn ang="f73">
                    <a:pos x="f99" y="f104"/>
                  </a:cxn>
                  <a:cxn ang="f73">
                    <a:pos x="f105" y="f106"/>
                  </a:cxn>
                  <a:cxn ang="f73">
                    <a:pos x="f107" y="f106"/>
                  </a:cxn>
                  <a:cxn ang="f73">
                    <a:pos x="f108" y="f109"/>
                  </a:cxn>
                  <a:cxn ang="f73">
                    <a:pos x="f110" y="f111"/>
                  </a:cxn>
                  <a:cxn ang="f73">
                    <a:pos x="f97" y="f111"/>
                  </a:cxn>
                  <a:cxn ang="f73">
                    <a:pos x="f97" y="f98"/>
                  </a:cxn>
                  <a:cxn ang="f73">
                    <a:pos x="f97" y="f98"/>
                  </a:cxn>
                </a:cxnLst>
                <a:rect l="f93" t="f96" r="f94" b="f95"/>
                <a:pathLst>
                  <a:path w="286" h="652">
                    <a:moveTo>
                      <a:pt x="f8" y="f9"/>
                    </a:moveTo>
                    <a:lnTo>
                      <a:pt x="f10" y="f11"/>
                    </a:lnTo>
                    <a:lnTo>
                      <a:pt x="f12" y="f5"/>
                    </a:lnTo>
                    <a:lnTo>
                      <a:pt x="f13" y="f14"/>
                    </a:lnTo>
                    <a:lnTo>
                      <a:pt x="f5" y="f15"/>
                    </a:lnTo>
                    <a:lnTo>
                      <a:pt x="f16" y="f7"/>
                    </a:lnTo>
                    <a:lnTo>
                      <a:pt x="f12" y="f17"/>
                    </a:lnTo>
                    <a:lnTo>
                      <a:pt x="f18" y="f19"/>
                    </a:lnTo>
                    <a:lnTo>
                      <a:pt x="f20" y="f21"/>
                    </a:lnTo>
                    <a:lnTo>
                      <a:pt x="f22" y="f23"/>
                    </a:lnTo>
                    <a:lnTo>
                      <a:pt x="f6" y="f24"/>
                    </a:lnTo>
                    <a:lnTo>
                      <a:pt x="f25" y="f24"/>
                    </a:lnTo>
                    <a:lnTo>
                      <a:pt x="f8" y="f9"/>
                    </a:lnTo>
                    <a:close/>
                  </a:path>
                </a:pathLst>
              </a:custGeom>
              <a:solidFill>
                <a:srgbClr val="FFA64D"/>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19" name="Freeform 39"/>
              <p:cNvSpPr/>
              <p:nvPr/>
            </p:nvSpPr>
            <p:spPr>
              <a:xfrm>
                <a:off x="7999985" y="3988283"/>
                <a:ext cx="75995" cy="797256"/>
              </a:xfrm>
              <a:custGeom>
                <a:avLst/>
                <a:gdLst>
                  <a:gd name="f0" fmla="val 10800000"/>
                  <a:gd name="f1" fmla="val 5400000"/>
                  <a:gd name="f2" fmla="val 180"/>
                  <a:gd name="f3" fmla="val w"/>
                  <a:gd name="f4" fmla="val h"/>
                  <a:gd name="f5" fmla="val 0"/>
                  <a:gd name="f6" fmla="val 280"/>
                  <a:gd name="f7" fmla="val 2343"/>
                  <a:gd name="f8" fmla="val 111"/>
                  <a:gd name="f9" fmla="val 34"/>
                  <a:gd name="f10" fmla="val 123"/>
                  <a:gd name="f11" fmla="val 2267"/>
                  <a:gd name="f12" fmla="+- 0 0 -90"/>
                  <a:gd name="f13" fmla="*/ f3 1 280"/>
                  <a:gd name="f14" fmla="*/ f4 1 2343"/>
                  <a:gd name="f15" fmla="+- f7 0 f5"/>
                  <a:gd name="f16" fmla="+- f6 0 f5"/>
                  <a:gd name="f17" fmla="*/ f12 f0 1"/>
                  <a:gd name="f18" fmla="*/ f16 1 280"/>
                  <a:gd name="f19" fmla="*/ f15 1 2343"/>
                  <a:gd name="f20" fmla="*/ 6 f16 1"/>
                  <a:gd name="f21" fmla="*/ 0 f15 1"/>
                  <a:gd name="f22" fmla="*/ 17 f16 1"/>
                  <a:gd name="f23" fmla="*/ 3 f15 1"/>
                  <a:gd name="f24" fmla="*/ 7 f16 1"/>
                  <a:gd name="f25" fmla="*/ 147 f15 1"/>
                  <a:gd name="f26" fmla="*/ 0 f16 1"/>
                  <a:gd name="f27" fmla="*/ 142 f15 1"/>
                  <a:gd name="f28" fmla="*/ 280 f16 1"/>
                  <a:gd name="f29" fmla="*/ 2343 f15 1"/>
                  <a:gd name="f30" fmla="*/ f17 1 f2"/>
                  <a:gd name="f31" fmla="*/ f20 1 280"/>
                  <a:gd name="f32" fmla="*/ f21 1 2343"/>
                  <a:gd name="f33" fmla="*/ f22 1 280"/>
                  <a:gd name="f34" fmla="*/ f23 1 2343"/>
                  <a:gd name="f35" fmla="*/ f24 1 280"/>
                  <a:gd name="f36" fmla="*/ f25 1 2343"/>
                  <a:gd name="f37" fmla="*/ f26 1 280"/>
                  <a:gd name="f38" fmla="*/ f27 1 2343"/>
                  <a:gd name="f39" fmla="*/ f28 1 280"/>
                  <a:gd name="f40" fmla="*/ f29 1 2343"/>
                  <a:gd name="f41" fmla="+- f30 0 f1"/>
                  <a:gd name="f42" fmla="*/ f31 1 f18"/>
                  <a:gd name="f43" fmla="*/ f32 1 f19"/>
                  <a:gd name="f44" fmla="*/ f33 1 f18"/>
                  <a:gd name="f45" fmla="*/ f34 1 f19"/>
                  <a:gd name="f46" fmla="*/ f35 1 f18"/>
                  <a:gd name="f47" fmla="*/ f36 1 f19"/>
                  <a:gd name="f48" fmla="*/ f37 1 f18"/>
                  <a:gd name="f49" fmla="*/ f38 1 f19"/>
                  <a:gd name="f50" fmla="*/ f39 1 f18"/>
                  <a:gd name="f51" fmla="*/ f40 1 f19"/>
                  <a:gd name="f52" fmla="*/ f48 f13 1"/>
                  <a:gd name="f53" fmla="*/ f50 f13 1"/>
                  <a:gd name="f54" fmla="*/ f51 f14 1"/>
                  <a:gd name="f55" fmla="*/ f43 f14 1"/>
                  <a:gd name="f56" fmla="*/ f42 f13 1"/>
                  <a:gd name="f57" fmla="*/ f44 f13 1"/>
                  <a:gd name="f58" fmla="*/ f45 f14 1"/>
                  <a:gd name="f59" fmla="*/ f46 f13 1"/>
                  <a:gd name="f60" fmla="*/ f47 f14 1"/>
                  <a:gd name="f61" fmla="*/ f49 f14 1"/>
                </a:gdLst>
                <a:ahLst/>
                <a:cxnLst>
                  <a:cxn ang="3cd4">
                    <a:pos x="hc" y="t"/>
                  </a:cxn>
                  <a:cxn ang="0">
                    <a:pos x="r" y="vc"/>
                  </a:cxn>
                  <a:cxn ang="cd4">
                    <a:pos x="hc" y="b"/>
                  </a:cxn>
                  <a:cxn ang="cd2">
                    <a:pos x="l" y="vc"/>
                  </a:cxn>
                  <a:cxn ang="f41">
                    <a:pos x="f56" y="f55"/>
                  </a:cxn>
                  <a:cxn ang="f41">
                    <a:pos x="f57" y="f58"/>
                  </a:cxn>
                  <a:cxn ang="f41">
                    <a:pos x="f59" y="f60"/>
                  </a:cxn>
                  <a:cxn ang="f41">
                    <a:pos x="f52" y="f61"/>
                  </a:cxn>
                  <a:cxn ang="f41">
                    <a:pos x="f56" y="f55"/>
                  </a:cxn>
                  <a:cxn ang="f41">
                    <a:pos x="f56" y="f55"/>
                  </a:cxn>
                </a:cxnLst>
                <a:rect l="f52" t="f55" r="f53" b="f54"/>
                <a:pathLst>
                  <a:path w="280" h="2343">
                    <a:moveTo>
                      <a:pt x="f8" y="f5"/>
                    </a:moveTo>
                    <a:lnTo>
                      <a:pt x="f6" y="f9"/>
                    </a:lnTo>
                    <a:lnTo>
                      <a:pt x="f10" y="f7"/>
                    </a:lnTo>
                    <a:lnTo>
                      <a:pt x="f5" y="f11"/>
                    </a:lnTo>
                    <a:lnTo>
                      <a:pt x="f8" y="f5"/>
                    </a:lnTo>
                    <a:close/>
                  </a:path>
                </a:pathLst>
              </a:custGeom>
              <a:solidFill>
                <a:srgbClr val="A38C8C"/>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0" name="Freeform 40"/>
              <p:cNvSpPr/>
              <p:nvPr/>
            </p:nvSpPr>
            <p:spPr>
              <a:xfrm>
                <a:off x="7651168" y="3881481"/>
                <a:ext cx="490968" cy="61904"/>
              </a:xfrm>
              <a:custGeom>
                <a:avLst/>
                <a:gdLst>
                  <a:gd name="f0" fmla="val 10800000"/>
                  <a:gd name="f1" fmla="val 5400000"/>
                  <a:gd name="f2" fmla="val 180"/>
                  <a:gd name="f3" fmla="val w"/>
                  <a:gd name="f4" fmla="val h"/>
                  <a:gd name="f5" fmla="val 0"/>
                  <a:gd name="f6" fmla="val 1795"/>
                  <a:gd name="f7" fmla="val 22"/>
                  <a:gd name="f8" fmla="val 137"/>
                  <a:gd name="f9" fmla="val 4"/>
                  <a:gd name="f10" fmla="val 249"/>
                  <a:gd name="f11" fmla="val 363"/>
                  <a:gd name="f12" fmla="val 45"/>
                  <a:gd name="f13" fmla="val 476"/>
                  <a:gd name="f14" fmla="val 58"/>
                  <a:gd name="f15" fmla="val 814"/>
                  <a:gd name="f16" fmla="val 76"/>
                  <a:gd name="f17" fmla="val 1122"/>
                  <a:gd name="f18" fmla="val 85"/>
                  <a:gd name="f19" fmla="val 1770"/>
                  <a:gd name="f20" fmla="val 87"/>
                  <a:gd name="f21" fmla="val 102"/>
                  <a:gd name="f22" fmla="val 1785"/>
                  <a:gd name="f23" fmla="val 133"/>
                  <a:gd name="f24" fmla="val 1752"/>
                  <a:gd name="f25" fmla="val 166"/>
                  <a:gd name="f26" fmla="val 1707"/>
                  <a:gd name="f27" fmla="val 1089"/>
                  <a:gd name="f28" fmla="val 179"/>
                  <a:gd name="f29" fmla="val 470"/>
                  <a:gd name="f30" fmla="val 153"/>
                  <a:gd name="f31" fmla="val 287"/>
                  <a:gd name="f32" fmla="val 123"/>
                  <a:gd name="f33" fmla="val 200"/>
                  <a:gd name="f34" fmla="val 109"/>
                  <a:gd name="f35" fmla="val 108"/>
                  <a:gd name="f36" fmla="val 55"/>
                  <a:gd name="f37" fmla="val 93"/>
                  <a:gd name="f38" fmla="val 16"/>
                  <a:gd name="f39" fmla="val 57"/>
                  <a:gd name="f40" fmla="val 19"/>
                  <a:gd name="f41" fmla="val 6"/>
                  <a:gd name="f42" fmla="+- 0 0 -90"/>
                  <a:gd name="f43" fmla="*/ f3 1 1795"/>
                  <a:gd name="f44" fmla="*/ f4 1 180"/>
                  <a:gd name="f45" fmla="+- f2 0 f5"/>
                  <a:gd name="f46" fmla="+- f6 0 f5"/>
                  <a:gd name="f47" fmla="*/ f42 f0 1"/>
                  <a:gd name="f48" fmla="*/ f46 1 1795"/>
                  <a:gd name="f49" fmla="*/ f45 1 180"/>
                  <a:gd name="f50" fmla="*/ 2 f46 1"/>
                  <a:gd name="f51" fmla="*/ 0 f45 1"/>
                  <a:gd name="f52" fmla="*/ 9 f46 1"/>
                  <a:gd name="f53" fmla="*/ 1 f45 1"/>
                  <a:gd name="f54" fmla="*/ 16 f46 1"/>
                  <a:gd name="f55" fmla="*/ 2 f45 1"/>
                  <a:gd name="f56" fmla="*/ 23 f46 1"/>
                  <a:gd name="f57" fmla="*/ 3 f45 1"/>
                  <a:gd name="f58" fmla="*/ 30 f46 1"/>
                  <a:gd name="f59" fmla="*/ 4 f45 1"/>
                  <a:gd name="f60" fmla="*/ 51 f46 1"/>
                  <a:gd name="f61" fmla="*/ 5 f45 1"/>
                  <a:gd name="f62" fmla="*/ 71 f46 1"/>
                  <a:gd name="f63" fmla="*/ 6 f45 1"/>
                  <a:gd name="f64" fmla="*/ 111 f46 1"/>
                  <a:gd name="f65" fmla="*/ 113 f46 1"/>
                  <a:gd name="f66" fmla="*/ 7 f45 1"/>
                  <a:gd name="f67" fmla="*/ 112 f46 1"/>
                  <a:gd name="f68" fmla="*/ 9 f45 1"/>
                  <a:gd name="f69" fmla="*/ 110 f46 1"/>
                  <a:gd name="f70" fmla="*/ 11 f45 1"/>
                  <a:gd name="f71" fmla="*/ 107 f46 1"/>
                  <a:gd name="f72" fmla="*/ 12 f45 1"/>
                  <a:gd name="f73" fmla="*/ 69 f46 1"/>
                  <a:gd name="f74" fmla="*/ 10 f45 1"/>
                  <a:gd name="f75" fmla="*/ 18 f46 1"/>
                  <a:gd name="f76" fmla="*/ 8 f45 1"/>
                  <a:gd name="f77" fmla="*/ 13 f46 1"/>
                  <a:gd name="f78" fmla="*/ 7 f46 1"/>
                  <a:gd name="f79" fmla="*/ 4 f46 1"/>
                  <a:gd name="f80" fmla="*/ 1 f46 1"/>
                  <a:gd name="f81" fmla="*/ 0 f46 1"/>
                  <a:gd name="f82" fmla="*/ 1795 f46 1"/>
                  <a:gd name="f83" fmla="*/ 180 f45 1"/>
                  <a:gd name="f84" fmla="*/ f47 1 f2"/>
                  <a:gd name="f85" fmla="*/ f50 1 1795"/>
                  <a:gd name="f86" fmla="*/ f51 1 180"/>
                  <a:gd name="f87" fmla="*/ f52 1 1795"/>
                  <a:gd name="f88" fmla="*/ f53 1 180"/>
                  <a:gd name="f89" fmla="*/ f54 1 1795"/>
                  <a:gd name="f90" fmla="*/ f55 1 180"/>
                  <a:gd name="f91" fmla="*/ f56 1 1795"/>
                  <a:gd name="f92" fmla="*/ f57 1 180"/>
                  <a:gd name="f93" fmla="*/ f58 1 1795"/>
                  <a:gd name="f94" fmla="*/ f59 1 180"/>
                  <a:gd name="f95" fmla="*/ f60 1 1795"/>
                  <a:gd name="f96" fmla="*/ f61 1 180"/>
                  <a:gd name="f97" fmla="*/ f62 1 1795"/>
                  <a:gd name="f98" fmla="*/ f63 1 180"/>
                  <a:gd name="f99" fmla="*/ f64 1 1795"/>
                  <a:gd name="f100" fmla="*/ f65 1 1795"/>
                  <a:gd name="f101" fmla="*/ f66 1 180"/>
                  <a:gd name="f102" fmla="*/ f67 1 1795"/>
                  <a:gd name="f103" fmla="*/ f68 1 180"/>
                  <a:gd name="f104" fmla="*/ f69 1 1795"/>
                  <a:gd name="f105" fmla="*/ f70 1 180"/>
                  <a:gd name="f106" fmla="*/ f71 1 1795"/>
                  <a:gd name="f107" fmla="*/ f72 1 180"/>
                  <a:gd name="f108" fmla="*/ f73 1 1795"/>
                  <a:gd name="f109" fmla="*/ f74 1 180"/>
                  <a:gd name="f110" fmla="*/ f75 1 1795"/>
                  <a:gd name="f111" fmla="*/ f76 1 180"/>
                  <a:gd name="f112" fmla="*/ f77 1 1795"/>
                  <a:gd name="f113" fmla="*/ f78 1 1795"/>
                  <a:gd name="f114" fmla="*/ f79 1 1795"/>
                  <a:gd name="f115" fmla="*/ f80 1 1795"/>
                  <a:gd name="f116" fmla="*/ f81 1 1795"/>
                  <a:gd name="f117" fmla="*/ f82 1 1795"/>
                  <a:gd name="f118" fmla="*/ f83 1 180"/>
                  <a:gd name="f119" fmla="+- f84 0 f1"/>
                  <a:gd name="f120" fmla="*/ f85 1 f48"/>
                  <a:gd name="f121" fmla="*/ f86 1 f49"/>
                  <a:gd name="f122" fmla="*/ f87 1 f48"/>
                  <a:gd name="f123" fmla="*/ f88 1 f49"/>
                  <a:gd name="f124" fmla="*/ f89 1 f48"/>
                  <a:gd name="f125" fmla="*/ f90 1 f49"/>
                  <a:gd name="f126" fmla="*/ f91 1 f48"/>
                  <a:gd name="f127" fmla="*/ f92 1 f49"/>
                  <a:gd name="f128" fmla="*/ f93 1 f48"/>
                  <a:gd name="f129" fmla="*/ f94 1 f49"/>
                  <a:gd name="f130" fmla="*/ f95 1 f48"/>
                  <a:gd name="f131" fmla="*/ f96 1 f49"/>
                  <a:gd name="f132" fmla="*/ f97 1 f48"/>
                  <a:gd name="f133" fmla="*/ f98 1 f49"/>
                  <a:gd name="f134" fmla="*/ f99 1 f48"/>
                  <a:gd name="f135" fmla="*/ f100 1 f48"/>
                  <a:gd name="f136" fmla="*/ f101 1 f49"/>
                  <a:gd name="f137" fmla="*/ f102 1 f48"/>
                  <a:gd name="f138" fmla="*/ f103 1 f49"/>
                  <a:gd name="f139" fmla="*/ f104 1 f48"/>
                  <a:gd name="f140" fmla="*/ f105 1 f49"/>
                  <a:gd name="f141" fmla="*/ f106 1 f48"/>
                  <a:gd name="f142" fmla="*/ f107 1 f49"/>
                  <a:gd name="f143" fmla="*/ f108 1 f48"/>
                  <a:gd name="f144" fmla="*/ f109 1 f49"/>
                  <a:gd name="f145" fmla="*/ f110 1 f48"/>
                  <a:gd name="f146" fmla="*/ f111 1 f49"/>
                  <a:gd name="f147" fmla="*/ f112 1 f48"/>
                  <a:gd name="f148" fmla="*/ f113 1 f48"/>
                  <a:gd name="f149" fmla="*/ f114 1 f48"/>
                  <a:gd name="f150" fmla="*/ f115 1 f48"/>
                  <a:gd name="f151" fmla="*/ f116 1 f48"/>
                  <a:gd name="f152" fmla="*/ f117 1 f48"/>
                  <a:gd name="f153" fmla="*/ f118 1 f49"/>
                  <a:gd name="f154" fmla="*/ f151 f43 1"/>
                  <a:gd name="f155" fmla="*/ f152 f43 1"/>
                  <a:gd name="f156" fmla="*/ f153 f44 1"/>
                  <a:gd name="f157" fmla="*/ f121 f44 1"/>
                  <a:gd name="f158" fmla="*/ f120 f43 1"/>
                  <a:gd name="f159" fmla="*/ f122 f43 1"/>
                  <a:gd name="f160" fmla="*/ f123 f44 1"/>
                  <a:gd name="f161" fmla="*/ f124 f43 1"/>
                  <a:gd name="f162" fmla="*/ f125 f44 1"/>
                  <a:gd name="f163" fmla="*/ f126 f43 1"/>
                  <a:gd name="f164" fmla="*/ f127 f44 1"/>
                  <a:gd name="f165" fmla="*/ f128 f43 1"/>
                  <a:gd name="f166" fmla="*/ f129 f44 1"/>
                  <a:gd name="f167" fmla="*/ f130 f43 1"/>
                  <a:gd name="f168" fmla="*/ f131 f44 1"/>
                  <a:gd name="f169" fmla="*/ f132 f43 1"/>
                  <a:gd name="f170" fmla="*/ f133 f44 1"/>
                  <a:gd name="f171" fmla="*/ f134 f43 1"/>
                  <a:gd name="f172" fmla="*/ f135 f43 1"/>
                  <a:gd name="f173" fmla="*/ f136 f44 1"/>
                  <a:gd name="f174" fmla="*/ f137 f43 1"/>
                  <a:gd name="f175" fmla="*/ f138 f44 1"/>
                  <a:gd name="f176" fmla="*/ f139 f43 1"/>
                  <a:gd name="f177" fmla="*/ f140 f44 1"/>
                  <a:gd name="f178" fmla="*/ f141 f43 1"/>
                  <a:gd name="f179" fmla="*/ f142 f44 1"/>
                  <a:gd name="f180" fmla="*/ f143 f43 1"/>
                  <a:gd name="f181" fmla="*/ f144 f44 1"/>
                  <a:gd name="f182" fmla="*/ f145 f43 1"/>
                  <a:gd name="f183" fmla="*/ f146 f44 1"/>
                  <a:gd name="f184" fmla="*/ f147 f43 1"/>
                  <a:gd name="f185" fmla="*/ f148 f43 1"/>
                  <a:gd name="f186" fmla="*/ f149 f43 1"/>
                  <a:gd name="f187" fmla="*/ f150 f43 1"/>
                </a:gdLst>
                <a:ahLst/>
                <a:cxnLst>
                  <a:cxn ang="3cd4">
                    <a:pos x="hc" y="t"/>
                  </a:cxn>
                  <a:cxn ang="0">
                    <a:pos x="r" y="vc"/>
                  </a:cxn>
                  <a:cxn ang="cd4">
                    <a:pos x="hc" y="b"/>
                  </a:cxn>
                  <a:cxn ang="cd2">
                    <a:pos x="l" y="vc"/>
                  </a:cxn>
                  <a:cxn ang="f119">
                    <a:pos x="f158" y="f157"/>
                  </a:cxn>
                  <a:cxn ang="f119">
                    <a:pos x="f159" y="f160"/>
                  </a:cxn>
                  <a:cxn ang="f119">
                    <a:pos x="f161" y="f162"/>
                  </a:cxn>
                  <a:cxn ang="f119">
                    <a:pos x="f163" y="f164"/>
                  </a:cxn>
                  <a:cxn ang="f119">
                    <a:pos x="f165" y="f166"/>
                  </a:cxn>
                  <a:cxn ang="f119">
                    <a:pos x="f167" y="f168"/>
                  </a:cxn>
                  <a:cxn ang="f119">
                    <a:pos x="f169" y="f170"/>
                  </a:cxn>
                  <a:cxn ang="f119">
                    <a:pos x="f171" y="f170"/>
                  </a:cxn>
                  <a:cxn ang="f119">
                    <a:pos x="f172" y="f173"/>
                  </a:cxn>
                  <a:cxn ang="f119">
                    <a:pos x="f174" y="f175"/>
                  </a:cxn>
                  <a:cxn ang="f119">
                    <a:pos x="f176" y="f177"/>
                  </a:cxn>
                  <a:cxn ang="f119">
                    <a:pos x="f178" y="f179"/>
                  </a:cxn>
                  <a:cxn ang="f119">
                    <a:pos x="f180" y="f179"/>
                  </a:cxn>
                  <a:cxn ang="f119">
                    <a:pos x="f165" y="f181"/>
                  </a:cxn>
                  <a:cxn ang="f119">
                    <a:pos x="f182" y="f183"/>
                  </a:cxn>
                  <a:cxn ang="f119">
                    <a:pos x="f184" y="f173"/>
                  </a:cxn>
                  <a:cxn ang="f119">
                    <a:pos x="f185" y="f173"/>
                  </a:cxn>
                  <a:cxn ang="f119">
                    <a:pos x="f186" y="f170"/>
                  </a:cxn>
                  <a:cxn ang="f119">
                    <a:pos x="f187" y="f166"/>
                  </a:cxn>
                  <a:cxn ang="f119">
                    <a:pos x="f154" y="f162"/>
                  </a:cxn>
                  <a:cxn ang="f119">
                    <a:pos x="f187" y="f160"/>
                  </a:cxn>
                  <a:cxn ang="f119">
                    <a:pos x="f158" y="f157"/>
                  </a:cxn>
                  <a:cxn ang="f119">
                    <a:pos x="f158" y="f157"/>
                  </a:cxn>
                </a:cxnLst>
                <a:rect l="f154" t="f157" r="f155" b="f156"/>
                <a:pathLst>
                  <a:path w="1795" h="180">
                    <a:moveTo>
                      <a:pt x="f7" y="f5"/>
                    </a:moveTo>
                    <a:lnTo>
                      <a:pt x="f8" y="f9"/>
                    </a:lnTo>
                    <a:lnTo>
                      <a:pt x="f10" y="f7"/>
                    </a:lnTo>
                    <a:lnTo>
                      <a:pt x="f11" y="f12"/>
                    </a:lnTo>
                    <a:lnTo>
                      <a:pt x="f13" y="f14"/>
                    </a:lnTo>
                    <a:lnTo>
                      <a:pt x="f15" y="f16"/>
                    </a:lnTo>
                    <a:lnTo>
                      <a:pt x="f17" y="f18"/>
                    </a:lnTo>
                    <a:lnTo>
                      <a:pt x="f19" y="f20"/>
                    </a:lnTo>
                    <a:lnTo>
                      <a:pt x="f6" y="f21"/>
                    </a:lnTo>
                    <a:lnTo>
                      <a:pt x="f22" y="f23"/>
                    </a:lnTo>
                    <a:lnTo>
                      <a:pt x="f24" y="f25"/>
                    </a:lnTo>
                    <a:lnTo>
                      <a:pt x="f26" y="f2"/>
                    </a:lnTo>
                    <a:lnTo>
                      <a:pt x="f27" y="f28"/>
                    </a:lnTo>
                    <a:lnTo>
                      <a:pt x="f29" y="f30"/>
                    </a:lnTo>
                    <a:lnTo>
                      <a:pt x="f31" y="f32"/>
                    </a:lnTo>
                    <a:lnTo>
                      <a:pt x="f33" y="f34"/>
                    </a:lnTo>
                    <a:lnTo>
                      <a:pt x="f21" y="f35"/>
                    </a:lnTo>
                    <a:lnTo>
                      <a:pt x="f36" y="f37"/>
                    </a:lnTo>
                    <a:lnTo>
                      <a:pt x="f38" y="f39"/>
                    </a:lnTo>
                    <a:lnTo>
                      <a:pt x="f5" y="f40"/>
                    </a:lnTo>
                    <a:lnTo>
                      <a:pt x="f41" y="f41"/>
                    </a:lnTo>
                    <a:lnTo>
                      <a:pt x="f7" y="f5"/>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1" name="Freeform 41"/>
              <p:cNvSpPr/>
              <p:nvPr/>
            </p:nvSpPr>
            <p:spPr>
              <a:xfrm>
                <a:off x="8085280" y="3909370"/>
                <a:ext cx="62874" cy="819028"/>
              </a:xfrm>
              <a:custGeom>
                <a:avLst/>
                <a:gdLst>
                  <a:gd name="f0" fmla="val 10800000"/>
                  <a:gd name="f1" fmla="val 5400000"/>
                  <a:gd name="f2" fmla="val 180"/>
                  <a:gd name="f3" fmla="val w"/>
                  <a:gd name="f4" fmla="val h"/>
                  <a:gd name="f5" fmla="val 0"/>
                  <a:gd name="f6" fmla="val 230"/>
                  <a:gd name="f7" fmla="val 2408"/>
                  <a:gd name="f8" fmla="val 228"/>
                  <a:gd name="f9" fmla="val 39"/>
                  <a:gd name="f10" fmla="val 209"/>
                  <a:gd name="f11" fmla="val 207"/>
                  <a:gd name="f12" fmla="val 379"/>
                  <a:gd name="f13" fmla="val 159"/>
                  <a:gd name="f14" fmla="val 1245"/>
                  <a:gd name="f15" fmla="val 142"/>
                  <a:gd name="f16" fmla="val 1431"/>
                  <a:gd name="f17" fmla="val 124"/>
                  <a:gd name="f18" fmla="val 1596"/>
                  <a:gd name="f19" fmla="val 102"/>
                  <a:gd name="f20" fmla="val 1948"/>
                  <a:gd name="f21" fmla="val 91"/>
                  <a:gd name="f22" fmla="val 2372"/>
                  <a:gd name="f23" fmla="val 84"/>
                  <a:gd name="f24" fmla="val 2391"/>
                  <a:gd name="f25" fmla="val 70"/>
                  <a:gd name="f26" fmla="val 2404"/>
                  <a:gd name="f27" fmla="val 36"/>
                  <a:gd name="f28" fmla="val 7"/>
                  <a:gd name="f29" fmla="val 2390"/>
                  <a:gd name="f30" fmla="val 2352"/>
                  <a:gd name="f31" fmla="val 18"/>
                  <a:gd name="f32" fmla="val 2149"/>
                  <a:gd name="f33" fmla="val 9"/>
                  <a:gd name="f34" fmla="val 15"/>
                  <a:gd name="f35" fmla="val 1759"/>
                  <a:gd name="f36" fmla="val 31"/>
                  <a:gd name="f37" fmla="val 1593"/>
                  <a:gd name="f38" fmla="val 64"/>
                  <a:gd name="f39" fmla="val 1238"/>
                  <a:gd name="f40" fmla="val 114"/>
                  <a:gd name="f41" fmla="val 371"/>
                  <a:gd name="f42" fmla="val 130"/>
                  <a:gd name="f43" fmla="val 54"/>
                  <a:gd name="f44" fmla="val 139"/>
                  <a:gd name="f45" fmla="val 153"/>
                  <a:gd name="f46" fmla="val 6"/>
                  <a:gd name="f47" fmla="val 171"/>
                  <a:gd name="f48" fmla="val 205"/>
                  <a:gd name="f49" fmla="+- 0 0 -90"/>
                  <a:gd name="f50" fmla="*/ f3 1 230"/>
                  <a:gd name="f51" fmla="*/ f4 1 2408"/>
                  <a:gd name="f52" fmla="+- f7 0 f5"/>
                  <a:gd name="f53" fmla="+- f6 0 f5"/>
                  <a:gd name="f54" fmla="*/ f49 f0 1"/>
                  <a:gd name="f55" fmla="*/ f53 1 230"/>
                  <a:gd name="f56" fmla="*/ f52 1 2408"/>
                  <a:gd name="f57" fmla="*/ 14 f53 1"/>
                  <a:gd name="f58" fmla="*/ 2 f52 1"/>
                  <a:gd name="f59" fmla="*/ 13 f52 1"/>
                  <a:gd name="f60" fmla="*/ 13 f53 1"/>
                  <a:gd name="f61" fmla="*/ 23 f52 1"/>
                  <a:gd name="f62" fmla="*/ 10 f53 1"/>
                  <a:gd name="f63" fmla="*/ 77 f52 1"/>
                  <a:gd name="f64" fmla="*/ 9 f53 1"/>
                  <a:gd name="f65" fmla="*/ 89 f52 1"/>
                  <a:gd name="f66" fmla="*/ 7 f53 1"/>
                  <a:gd name="f67" fmla="*/ 99 f52 1"/>
                  <a:gd name="f68" fmla="*/ 121 f52 1"/>
                  <a:gd name="f69" fmla="*/ 6 f53 1"/>
                  <a:gd name="f70" fmla="*/ 149 f52 1"/>
                  <a:gd name="f71" fmla="*/ 150 f52 1"/>
                  <a:gd name="f72" fmla="*/ 5 f53 1"/>
                  <a:gd name="f73" fmla="*/ 151 f52 1"/>
                  <a:gd name="f74" fmla="*/ 3 f53 1"/>
                  <a:gd name="f75" fmla="*/ 1 f53 1"/>
                  <a:gd name="f76" fmla="*/ 0 f53 1"/>
                  <a:gd name="f77" fmla="*/ 147 f52 1"/>
                  <a:gd name="f78" fmla="*/ 2 f53 1"/>
                  <a:gd name="f79" fmla="*/ 135 f52 1"/>
                  <a:gd name="f80" fmla="*/ 110 f52 1"/>
                  <a:gd name="f81" fmla="*/ 4 f53 1"/>
                  <a:gd name="f82" fmla="*/ 3 f52 1"/>
                  <a:gd name="f83" fmla="*/ 1 f52 1"/>
                  <a:gd name="f84" fmla="*/ 11 f53 1"/>
                  <a:gd name="f85" fmla="*/ 0 f52 1"/>
                  <a:gd name="f86" fmla="*/ 230 f53 1"/>
                  <a:gd name="f87" fmla="*/ 2408 f52 1"/>
                  <a:gd name="f88" fmla="*/ f54 1 f2"/>
                  <a:gd name="f89" fmla="*/ f57 1 230"/>
                  <a:gd name="f90" fmla="*/ f58 1 2408"/>
                  <a:gd name="f91" fmla="*/ f59 1 2408"/>
                  <a:gd name="f92" fmla="*/ f60 1 230"/>
                  <a:gd name="f93" fmla="*/ f61 1 2408"/>
                  <a:gd name="f94" fmla="*/ f62 1 230"/>
                  <a:gd name="f95" fmla="*/ f63 1 2408"/>
                  <a:gd name="f96" fmla="*/ f64 1 230"/>
                  <a:gd name="f97" fmla="*/ f65 1 2408"/>
                  <a:gd name="f98" fmla="*/ f66 1 230"/>
                  <a:gd name="f99" fmla="*/ f67 1 2408"/>
                  <a:gd name="f100" fmla="*/ f68 1 2408"/>
                  <a:gd name="f101" fmla="*/ f69 1 230"/>
                  <a:gd name="f102" fmla="*/ f70 1 2408"/>
                  <a:gd name="f103" fmla="*/ f71 1 2408"/>
                  <a:gd name="f104" fmla="*/ f72 1 230"/>
                  <a:gd name="f105" fmla="*/ f73 1 2408"/>
                  <a:gd name="f106" fmla="*/ f74 1 230"/>
                  <a:gd name="f107" fmla="*/ f75 1 230"/>
                  <a:gd name="f108" fmla="*/ f76 1 230"/>
                  <a:gd name="f109" fmla="*/ f77 1 2408"/>
                  <a:gd name="f110" fmla="*/ f78 1 230"/>
                  <a:gd name="f111" fmla="*/ f79 1 2408"/>
                  <a:gd name="f112" fmla="*/ f80 1 2408"/>
                  <a:gd name="f113" fmla="*/ f81 1 230"/>
                  <a:gd name="f114" fmla="*/ f82 1 2408"/>
                  <a:gd name="f115" fmla="*/ f83 1 2408"/>
                  <a:gd name="f116" fmla="*/ f84 1 230"/>
                  <a:gd name="f117" fmla="*/ f85 1 2408"/>
                  <a:gd name="f118" fmla="*/ f86 1 230"/>
                  <a:gd name="f119" fmla="*/ f87 1 2408"/>
                  <a:gd name="f120" fmla="+- f88 0 f1"/>
                  <a:gd name="f121" fmla="*/ f89 1 f55"/>
                  <a:gd name="f122" fmla="*/ f90 1 f56"/>
                  <a:gd name="f123" fmla="*/ f91 1 f56"/>
                  <a:gd name="f124" fmla="*/ f92 1 f55"/>
                  <a:gd name="f125" fmla="*/ f93 1 f56"/>
                  <a:gd name="f126" fmla="*/ f94 1 f55"/>
                  <a:gd name="f127" fmla="*/ f95 1 f56"/>
                  <a:gd name="f128" fmla="*/ f96 1 f55"/>
                  <a:gd name="f129" fmla="*/ f97 1 f56"/>
                  <a:gd name="f130" fmla="*/ f98 1 f55"/>
                  <a:gd name="f131" fmla="*/ f99 1 f56"/>
                  <a:gd name="f132" fmla="*/ f100 1 f56"/>
                  <a:gd name="f133" fmla="*/ f101 1 f55"/>
                  <a:gd name="f134" fmla="*/ f102 1 f56"/>
                  <a:gd name="f135" fmla="*/ f103 1 f56"/>
                  <a:gd name="f136" fmla="*/ f104 1 f55"/>
                  <a:gd name="f137" fmla="*/ f105 1 f56"/>
                  <a:gd name="f138" fmla="*/ f106 1 f55"/>
                  <a:gd name="f139" fmla="*/ f107 1 f55"/>
                  <a:gd name="f140" fmla="*/ f108 1 f55"/>
                  <a:gd name="f141" fmla="*/ f109 1 f56"/>
                  <a:gd name="f142" fmla="*/ f110 1 f55"/>
                  <a:gd name="f143" fmla="*/ f111 1 f56"/>
                  <a:gd name="f144" fmla="*/ f112 1 f56"/>
                  <a:gd name="f145" fmla="*/ f113 1 f55"/>
                  <a:gd name="f146" fmla="*/ f114 1 f56"/>
                  <a:gd name="f147" fmla="*/ f115 1 f56"/>
                  <a:gd name="f148" fmla="*/ f116 1 f55"/>
                  <a:gd name="f149" fmla="*/ f117 1 f56"/>
                  <a:gd name="f150" fmla="*/ f118 1 f55"/>
                  <a:gd name="f151" fmla="*/ f119 1 f56"/>
                  <a:gd name="f152" fmla="*/ f140 f50 1"/>
                  <a:gd name="f153" fmla="*/ f150 f50 1"/>
                  <a:gd name="f154" fmla="*/ f151 f51 1"/>
                  <a:gd name="f155" fmla="*/ f149 f51 1"/>
                  <a:gd name="f156" fmla="*/ f121 f50 1"/>
                  <a:gd name="f157" fmla="*/ f122 f51 1"/>
                  <a:gd name="f158" fmla="*/ f123 f51 1"/>
                  <a:gd name="f159" fmla="*/ f124 f50 1"/>
                  <a:gd name="f160" fmla="*/ f125 f51 1"/>
                  <a:gd name="f161" fmla="*/ f126 f50 1"/>
                  <a:gd name="f162" fmla="*/ f127 f51 1"/>
                  <a:gd name="f163" fmla="*/ f128 f50 1"/>
                  <a:gd name="f164" fmla="*/ f129 f51 1"/>
                  <a:gd name="f165" fmla="*/ f130 f50 1"/>
                  <a:gd name="f166" fmla="*/ f131 f51 1"/>
                  <a:gd name="f167" fmla="*/ f132 f51 1"/>
                  <a:gd name="f168" fmla="*/ f133 f50 1"/>
                  <a:gd name="f169" fmla="*/ f134 f51 1"/>
                  <a:gd name="f170" fmla="*/ f135 f51 1"/>
                  <a:gd name="f171" fmla="*/ f136 f50 1"/>
                  <a:gd name="f172" fmla="*/ f137 f51 1"/>
                  <a:gd name="f173" fmla="*/ f138 f50 1"/>
                  <a:gd name="f174" fmla="*/ f139 f50 1"/>
                  <a:gd name="f175" fmla="*/ f141 f51 1"/>
                  <a:gd name="f176" fmla="*/ f142 f50 1"/>
                  <a:gd name="f177" fmla="*/ f143 f51 1"/>
                  <a:gd name="f178" fmla="*/ f144 f51 1"/>
                  <a:gd name="f179" fmla="*/ f145 f50 1"/>
                  <a:gd name="f180" fmla="*/ f146 f51 1"/>
                  <a:gd name="f181" fmla="*/ f147 f51 1"/>
                  <a:gd name="f182" fmla="*/ f148 f50 1"/>
                </a:gdLst>
                <a:ahLst/>
                <a:cxnLst>
                  <a:cxn ang="3cd4">
                    <a:pos x="hc" y="t"/>
                  </a:cxn>
                  <a:cxn ang="0">
                    <a:pos x="r" y="vc"/>
                  </a:cxn>
                  <a:cxn ang="cd4">
                    <a:pos x="hc" y="b"/>
                  </a:cxn>
                  <a:cxn ang="cd2">
                    <a:pos x="l" y="vc"/>
                  </a:cxn>
                  <a:cxn ang="f120">
                    <a:pos x="f156" y="f157"/>
                  </a:cxn>
                  <a:cxn ang="f120">
                    <a:pos x="f156" y="f158"/>
                  </a:cxn>
                  <a:cxn ang="f120">
                    <a:pos x="f159" y="f160"/>
                  </a:cxn>
                  <a:cxn ang="f120">
                    <a:pos x="f161" y="f162"/>
                  </a:cxn>
                  <a:cxn ang="f120">
                    <a:pos x="f163" y="f164"/>
                  </a:cxn>
                  <a:cxn ang="f120">
                    <a:pos x="f165" y="f166"/>
                  </a:cxn>
                  <a:cxn ang="f120">
                    <a:pos x="f165" y="f167"/>
                  </a:cxn>
                  <a:cxn ang="f120">
                    <a:pos x="f168" y="f169"/>
                  </a:cxn>
                  <a:cxn ang="f120">
                    <a:pos x="f168" y="f170"/>
                  </a:cxn>
                  <a:cxn ang="f120">
                    <a:pos x="f171" y="f172"/>
                  </a:cxn>
                  <a:cxn ang="f120">
                    <a:pos x="f173" y="f172"/>
                  </a:cxn>
                  <a:cxn ang="f120">
                    <a:pos x="f174" y="f170"/>
                  </a:cxn>
                  <a:cxn ang="f120">
                    <a:pos x="f152" y="f175"/>
                  </a:cxn>
                  <a:cxn ang="f120">
                    <a:pos x="f176" y="f177"/>
                  </a:cxn>
                  <a:cxn ang="f120">
                    <a:pos x="f174" y="f167"/>
                  </a:cxn>
                  <a:cxn ang="f120">
                    <a:pos x="f174" y="f178"/>
                  </a:cxn>
                  <a:cxn ang="f120">
                    <a:pos x="f176" y="f166"/>
                  </a:cxn>
                  <a:cxn ang="f120">
                    <a:pos x="f179" y="f162"/>
                  </a:cxn>
                  <a:cxn ang="f120">
                    <a:pos x="f165" y="f160"/>
                  </a:cxn>
                  <a:cxn ang="f120">
                    <a:pos x="f163" y="f180"/>
                  </a:cxn>
                  <a:cxn ang="f120">
                    <a:pos x="f163" y="f181"/>
                  </a:cxn>
                  <a:cxn ang="f120">
                    <a:pos x="f161" y="f181"/>
                  </a:cxn>
                  <a:cxn ang="f120">
                    <a:pos x="f182" y="f155"/>
                  </a:cxn>
                  <a:cxn ang="f120">
                    <a:pos x="f159" y="f181"/>
                  </a:cxn>
                  <a:cxn ang="f120">
                    <a:pos x="f156" y="f157"/>
                  </a:cxn>
                  <a:cxn ang="f120">
                    <a:pos x="f156" y="f157"/>
                  </a:cxn>
                </a:cxnLst>
                <a:rect l="f152" t="f155" r="f153" b="f154"/>
                <a:pathLst>
                  <a:path w="230" h="2408">
                    <a:moveTo>
                      <a:pt x="f8" y="f9"/>
                    </a:moveTo>
                    <a:lnTo>
                      <a:pt x="f6" y="f10"/>
                    </a:lnTo>
                    <a:lnTo>
                      <a:pt x="f11" y="f12"/>
                    </a:lnTo>
                    <a:lnTo>
                      <a:pt x="f13" y="f14"/>
                    </a:lnTo>
                    <a:lnTo>
                      <a:pt x="f15" y="f16"/>
                    </a:lnTo>
                    <a:lnTo>
                      <a:pt x="f17" y="f18"/>
                    </a:lnTo>
                    <a:lnTo>
                      <a:pt x="f19" y="f20"/>
                    </a:lnTo>
                    <a:lnTo>
                      <a:pt x="f21" y="f22"/>
                    </a:lnTo>
                    <a:lnTo>
                      <a:pt x="f23" y="f24"/>
                    </a:lnTo>
                    <a:lnTo>
                      <a:pt x="f25" y="f26"/>
                    </a:lnTo>
                    <a:lnTo>
                      <a:pt x="f27" y="f7"/>
                    </a:lnTo>
                    <a:lnTo>
                      <a:pt x="f28" y="f29"/>
                    </a:lnTo>
                    <a:lnTo>
                      <a:pt x="f5" y="f30"/>
                    </a:lnTo>
                    <a:lnTo>
                      <a:pt x="f31" y="f32"/>
                    </a:lnTo>
                    <a:lnTo>
                      <a:pt x="f33" y="f20"/>
                    </a:lnTo>
                    <a:lnTo>
                      <a:pt x="f34" y="f35"/>
                    </a:lnTo>
                    <a:lnTo>
                      <a:pt x="f36" y="f37"/>
                    </a:lnTo>
                    <a:lnTo>
                      <a:pt x="f38" y="f39"/>
                    </a:lnTo>
                    <a:lnTo>
                      <a:pt x="f40" y="f41"/>
                    </a:lnTo>
                    <a:lnTo>
                      <a:pt x="f42" y="f43"/>
                    </a:lnTo>
                    <a:lnTo>
                      <a:pt x="f44" y="f31"/>
                    </a:lnTo>
                    <a:lnTo>
                      <a:pt x="f45" y="f46"/>
                    </a:lnTo>
                    <a:lnTo>
                      <a:pt x="f47" y="f5"/>
                    </a:lnTo>
                    <a:lnTo>
                      <a:pt x="f48" y="f28"/>
                    </a:lnTo>
                    <a:lnTo>
                      <a:pt x="f8" y="f9"/>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2" name="Freeform 42"/>
              <p:cNvSpPr/>
              <p:nvPr/>
            </p:nvSpPr>
            <p:spPr>
              <a:xfrm>
                <a:off x="7707486" y="3961071"/>
                <a:ext cx="379430" cy="55778"/>
              </a:xfrm>
              <a:custGeom>
                <a:avLst/>
                <a:gdLst>
                  <a:gd name="f0" fmla="val 10800000"/>
                  <a:gd name="f1" fmla="val 5400000"/>
                  <a:gd name="f2" fmla="val 180"/>
                  <a:gd name="f3" fmla="val w"/>
                  <a:gd name="f4" fmla="val h"/>
                  <a:gd name="f5" fmla="val 0"/>
                  <a:gd name="f6" fmla="val 1389"/>
                  <a:gd name="f7" fmla="val 165"/>
                  <a:gd name="f8" fmla="val 57"/>
                  <a:gd name="f9" fmla="val 125"/>
                  <a:gd name="f10" fmla="val 13"/>
                  <a:gd name="f11" fmla="val 187"/>
                  <a:gd name="f12" fmla="val 21"/>
                  <a:gd name="f13" fmla="val 301"/>
                  <a:gd name="f14" fmla="val 22"/>
                  <a:gd name="f15" fmla="val 549"/>
                  <a:gd name="f16" fmla="val 24"/>
                  <a:gd name="f17" fmla="val 761"/>
                  <a:gd name="f18" fmla="val 45"/>
                  <a:gd name="f19" fmla="val 945"/>
                  <a:gd name="f20" fmla="val 60"/>
                  <a:gd name="f21" fmla="val 1342"/>
                  <a:gd name="f22" fmla="val 70"/>
                  <a:gd name="f23" fmla="val 1377"/>
                  <a:gd name="f24" fmla="val 85"/>
                  <a:gd name="f25" fmla="val 117"/>
                  <a:gd name="f26" fmla="val 150"/>
                  <a:gd name="f27" fmla="val 1363"/>
                  <a:gd name="f28" fmla="val 160"/>
                  <a:gd name="f29" fmla="val 941"/>
                  <a:gd name="f30" fmla="val 153"/>
                  <a:gd name="f31" fmla="val 540"/>
                  <a:gd name="f32" fmla="val 284"/>
                  <a:gd name="f33" fmla="val 114"/>
                  <a:gd name="f34" fmla="val 33"/>
                  <a:gd name="f35" fmla="val 90"/>
                  <a:gd name="f36" fmla="val 3"/>
                  <a:gd name="f37" fmla="val 67"/>
                  <a:gd name="f38" fmla="val 20"/>
                  <a:gd name="f39" fmla="val 4"/>
                  <a:gd name="f40" fmla="+- 0 0 -90"/>
                  <a:gd name="f41" fmla="*/ f3 1 1389"/>
                  <a:gd name="f42" fmla="*/ f4 1 165"/>
                  <a:gd name="f43" fmla="+- f7 0 f5"/>
                  <a:gd name="f44" fmla="+- f6 0 f5"/>
                  <a:gd name="f45" fmla="*/ f40 f0 1"/>
                  <a:gd name="f46" fmla="*/ f44 1 1389"/>
                  <a:gd name="f47" fmla="*/ f43 1 165"/>
                  <a:gd name="f48" fmla="*/ 3 f44 1"/>
                  <a:gd name="f49" fmla="*/ 0 f43 1"/>
                  <a:gd name="f50" fmla="*/ 7 f44 1"/>
                  <a:gd name="f51" fmla="*/ 11 f44 1"/>
                  <a:gd name="f52" fmla="*/ 1 f43 1"/>
                  <a:gd name="f53" fmla="*/ 18 f44 1"/>
                  <a:gd name="f54" fmla="*/ 34 f44 1"/>
                  <a:gd name="f55" fmla="*/ 47 f44 1"/>
                  <a:gd name="f56" fmla="*/ 2 f43 1"/>
                  <a:gd name="f57" fmla="*/ 59 f44 1"/>
                  <a:gd name="f58" fmla="*/ 3 f43 1"/>
                  <a:gd name="f59" fmla="*/ 83 f44 1"/>
                  <a:gd name="f60" fmla="*/ 4 f43 1"/>
                  <a:gd name="f61" fmla="*/ 86 f44 1"/>
                  <a:gd name="f62" fmla="*/ 5 f43 1"/>
                  <a:gd name="f63" fmla="*/ 7 f43 1"/>
                  <a:gd name="f64" fmla="*/ 9 f43 1"/>
                  <a:gd name="f65" fmla="*/ 85 f44 1"/>
                  <a:gd name="f66" fmla="*/ 10 f43 1"/>
                  <a:gd name="f67" fmla="*/ 58 f44 1"/>
                  <a:gd name="f68" fmla="*/ 33 f44 1"/>
                  <a:gd name="f69" fmla="*/ 17 f44 1"/>
                  <a:gd name="f70" fmla="*/ 2 f44 1"/>
                  <a:gd name="f71" fmla="*/ 0 f44 1"/>
                  <a:gd name="f72" fmla="*/ 1 f44 1"/>
                  <a:gd name="f73" fmla="*/ 1389 f44 1"/>
                  <a:gd name="f74" fmla="*/ 165 f43 1"/>
                  <a:gd name="f75" fmla="*/ f45 1 f2"/>
                  <a:gd name="f76" fmla="*/ f48 1 1389"/>
                  <a:gd name="f77" fmla="*/ f49 1 165"/>
                  <a:gd name="f78" fmla="*/ f50 1 1389"/>
                  <a:gd name="f79" fmla="*/ f51 1 1389"/>
                  <a:gd name="f80" fmla="*/ f52 1 165"/>
                  <a:gd name="f81" fmla="*/ f53 1 1389"/>
                  <a:gd name="f82" fmla="*/ f54 1 1389"/>
                  <a:gd name="f83" fmla="*/ f55 1 1389"/>
                  <a:gd name="f84" fmla="*/ f56 1 165"/>
                  <a:gd name="f85" fmla="*/ f57 1 1389"/>
                  <a:gd name="f86" fmla="*/ f58 1 165"/>
                  <a:gd name="f87" fmla="*/ f59 1 1389"/>
                  <a:gd name="f88" fmla="*/ f60 1 165"/>
                  <a:gd name="f89" fmla="*/ f61 1 1389"/>
                  <a:gd name="f90" fmla="*/ f62 1 165"/>
                  <a:gd name="f91" fmla="*/ f63 1 165"/>
                  <a:gd name="f92" fmla="*/ f64 1 165"/>
                  <a:gd name="f93" fmla="*/ f65 1 1389"/>
                  <a:gd name="f94" fmla="*/ f66 1 165"/>
                  <a:gd name="f95" fmla="*/ f67 1 1389"/>
                  <a:gd name="f96" fmla="*/ f68 1 1389"/>
                  <a:gd name="f97" fmla="*/ f69 1 1389"/>
                  <a:gd name="f98" fmla="*/ f70 1 1389"/>
                  <a:gd name="f99" fmla="*/ f71 1 1389"/>
                  <a:gd name="f100" fmla="*/ f72 1 1389"/>
                  <a:gd name="f101" fmla="*/ f73 1 1389"/>
                  <a:gd name="f102" fmla="*/ f74 1 165"/>
                  <a:gd name="f103" fmla="+- f75 0 f1"/>
                  <a:gd name="f104" fmla="*/ f76 1 f46"/>
                  <a:gd name="f105" fmla="*/ f77 1 f47"/>
                  <a:gd name="f106" fmla="*/ f78 1 f46"/>
                  <a:gd name="f107" fmla="*/ f79 1 f46"/>
                  <a:gd name="f108" fmla="*/ f80 1 f47"/>
                  <a:gd name="f109" fmla="*/ f81 1 f46"/>
                  <a:gd name="f110" fmla="*/ f82 1 f46"/>
                  <a:gd name="f111" fmla="*/ f83 1 f46"/>
                  <a:gd name="f112" fmla="*/ f84 1 f47"/>
                  <a:gd name="f113" fmla="*/ f85 1 f46"/>
                  <a:gd name="f114" fmla="*/ f86 1 f47"/>
                  <a:gd name="f115" fmla="*/ f87 1 f46"/>
                  <a:gd name="f116" fmla="*/ f88 1 f47"/>
                  <a:gd name="f117" fmla="*/ f89 1 f46"/>
                  <a:gd name="f118" fmla="*/ f90 1 f47"/>
                  <a:gd name="f119" fmla="*/ f91 1 f47"/>
                  <a:gd name="f120" fmla="*/ f92 1 f47"/>
                  <a:gd name="f121" fmla="*/ f93 1 f46"/>
                  <a:gd name="f122" fmla="*/ f94 1 f47"/>
                  <a:gd name="f123" fmla="*/ f95 1 f46"/>
                  <a:gd name="f124" fmla="*/ f96 1 f46"/>
                  <a:gd name="f125" fmla="*/ f97 1 f46"/>
                  <a:gd name="f126" fmla="*/ f98 1 f46"/>
                  <a:gd name="f127" fmla="*/ f99 1 f46"/>
                  <a:gd name="f128" fmla="*/ f100 1 f46"/>
                  <a:gd name="f129" fmla="*/ f101 1 f46"/>
                  <a:gd name="f130" fmla="*/ f102 1 f47"/>
                  <a:gd name="f131" fmla="*/ f127 f41 1"/>
                  <a:gd name="f132" fmla="*/ f129 f41 1"/>
                  <a:gd name="f133" fmla="*/ f130 f42 1"/>
                  <a:gd name="f134" fmla="*/ f105 f42 1"/>
                  <a:gd name="f135" fmla="*/ f104 f41 1"/>
                  <a:gd name="f136" fmla="*/ f106 f41 1"/>
                  <a:gd name="f137" fmla="*/ f107 f41 1"/>
                  <a:gd name="f138" fmla="*/ f108 f42 1"/>
                  <a:gd name="f139" fmla="*/ f109 f41 1"/>
                  <a:gd name="f140" fmla="*/ f110 f41 1"/>
                  <a:gd name="f141" fmla="*/ f111 f41 1"/>
                  <a:gd name="f142" fmla="*/ f112 f42 1"/>
                  <a:gd name="f143" fmla="*/ f113 f41 1"/>
                  <a:gd name="f144" fmla="*/ f114 f42 1"/>
                  <a:gd name="f145" fmla="*/ f115 f41 1"/>
                  <a:gd name="f146" fmla="*/ f116 f42 1"/>
                  <a:gd name="f147" fmla="*/ f117 f41 1"/>
                  <a:gd name="f148" fmla="*/ f118 f42 1"/>
                  <a:gd name="f149" fmla="*/ f119 f42 1"/>
                  <a:gd name="f150" fmla="*/ f120 f42 1"/>
                  <a:gd name="f151" fmla="*/ f121 f41 1"/>
                  <a:gd name="f152" fmla="*/ f122 f42 1"/>
                  <a:gd name="f153" fmla="*/ f123 f41 1"/>
                  <a:gd name="f154" fmla="*/ f124 f41 1"/>
                  <a:gd name="f155" fmla="*/ f125 f41 1"/>
                  <a:gd name="f156" fmla="*/ f126 f41 1"/>
                  <a:gd name="f157" fmla="*/ f128 f41 1"/>
                </a:gdLst>
                <a:ahLst/>
                <a:cxnLst>
                  <a:cxn ang="3cd4">
                    <a:pos x="hc" y="t"/>
                  </a:cxn>
                  <a:cxn ang="0">
                    <a:pos x="r" y="vc"/>
                  </a:cxn>
                  <a:cxn ang="cd4">
                    <a:pos x="hc" y="b"/>
                  </a:cxn>
                  <a:cxn ang="cd2">
                    <a:pos x="l" y="vc"/>
                  </a:cxn>
                  <a:cxn ang="f103">
                    <a:pos x="f135" y="f134"/>
                  </a:cxn>
                  <a:cxn ang="f103">
                    <a:pos x="f136" y="f134"/>
                  </a:cxn>
                  <a:cxn ang="f103">
                    <a:pos x="f137" y="f138"/>
                  </a:cxn>
                  <a:cxn ang="f103">
                    <a:pos x="f139" y="f138"/>
                  </a:cxn>
                  <a:cxn ang="f103">
                    <a:pos x="f140" y="f138"/>
                  </a:cxn>
                  <a:cxn ang="f103">
                    <a:pos x="f141" y="f142"/>
                  </a:cxn>
                  <a:cxn ang="f103">
                    <a:pos x="f143" y="f144"/>
                  </a:cxn>
                  <a:cxn ang="f103">
                    <a:pos x="f145" y="f146"/>
                  </a:cxn>
                  <a:cxn ang="f103">
                    <a:pos x="f147" y="f148"/>
                  </a:cxn>
                  <a:cxn ang="f103">
                    <a:pos x="f147" y="f149"/>
                  </a:cxn>
                  <a:cxn ang="f103">
                    <a:pos x="f147" y="f150"/>
                  </a:cxn>
                  <a:cxn ang="f103">
                    <a:pos x="f151" y="f152"/>
                  </a:cxn>
                  <a:cxn ang="f103">
                    <a:pos x="f145" y="f152"/>
                  </a:cxn>
                  <a:cxn ang="f103">
                    <a:pos x="f153" y="f150"/>
                  </a:cxn>
                  <a:cxn ang="f103">
                    <a:pos x="f154" y="f149"/>
                  </a:cxn>
                  <a:cxn ang="f103">
                    <a:pos x="f155" y="f149"/>
                  </a:cxn>
                  <a:cxn ang="f103">
                    <a:pos x="f156" y="f148"/>
                  </a:cxn>
                  <a:cxn ang="f103">
                    <a:pos x="f131" y="f146"/>
                  </a:cxn>
                  <a:cxn ang="f103">
                    <a:pos x="f131" y="f142"/>
                  </a:cxn>
                  <a:cxn ang="f103">
                    <a:pos x="f157" y="f134"/>
                  </a:cxn>
                  <a:cxn ang="f103">
                    <a:pos x="f135" y="f134"/>
                  </a:cxn>
                  <a:cxn ang="f103">
                    <a:pos x="f135" y="f134"/>
                  </a:cxn>
                </a:cxnLst>
                <a:rect l="f131" t="f134" r="f132" b="f133"/>
                <a:pathLst>
                  <a:path w="1389" h="165">
                    <a:moveTo>
                      <a:pt x="f8" y="f5"/>
                    </a:moveTo>
                    <a:lnTo>
                      <a:pt x="f9" y="f10"/>
                    </a:lnTo>
                    <a:lnTo>
                      <a:pt x="f11" y="f12"/>
                    </a:lnTo>
                    <a:lnTo>
                      <a:pt x="f13" y="f14"/>
                    </a:lnTo>
                    <a:lnTo>
                      <a:pt x="f15" y="f16"/>
                    </a:lnTo>
                    <a:lnTo>
                      <a:pt x="f17" y="f18"/>
                    </a:lnTo>
                    <a:lnTo>
                      <a:pt x="f19" y="f20"/>
                    </a:lnTo>
                    <a:lnTo>
                      <a:pt x="f21" y="f22"/>
                    </a:lnTo>
                    <a:lnTo>
                      <a:pt x="f23" y="f24"/>
                    </a:lnTo>
                    <a:lnTo>
                      <a:pt x="f6" y="f25"/>
                    </a:lnTo>
                    <a:lnTo>
                      <a:pt x="f23" y="f26"/>
                    </a:lnTo>
                    <a:lnTo>
                      <a:pt x="f27" y="f28"/>
                    </a:lnTo>
                    <a:lnTo>
                      <a:pt x="f21" y="f7"/>
                    </a:lnTo>
                    <a:lnTo>
                      <a:pt x="f29" y="f30"/>
                    </a:lnTo>
                    <a:lnTo>
                      <a:pt x="f31" y="f25"/>
                    </a:lnTo>
                    <a:lnTo>
                      <a:pt x="f32" y="f33"/>
                    </a:lnTo>
                    <a:lnTo>
                      <a:pt x="f34" y="f35"/>
                    </a:lnTo>
                    <a:lnTo>
                      <a:pt x="f36" y="f37"/>
                    </a:lnTo>
                    <a:lnTo>
                      <a:pt x="f5" y="f34"/>
                    </a:lnTo>
                    <a:lnTo>
                      <a:pt x="f38" y="f39"/>
                    </a:lnTo>
                    <a:lnTo>
                      <a:pt x="f8" y="f5"/>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3" name="Freeform 43"/>
              <p:cNvSpPr/>
              <p:nvPr/>
            </p:nvSpPr>
            <p:spPr>
              <a:xfrm>
                <a:off x="8033342" y="3992361"/>
                <a:ext cx="56317" cy="787737"/>
              </a:xfrm>
              <a:custGeom>
                <a:avLst/>
                <a:gdLst>
                  <a:gd name="f0" fmla="val 10800000"/>
                  <a:gd name="f1" fmla="val 5400000"/>
                  <a:gd name="f2" fmla="val 180"/>
                  <a:gd name="f3" fmla="val w"/>
                  <a:gd name="f4" fmla="val h"/>
                  <a:gd name="f5" fmla="val 0"/>
                  <a:gd name="f6" fmla="val 206"/>
                  <a:gd name="f7" fmla="val 2317"/>
                  <a:gd name="f8" fmla="val 48"/>
                  <a:gd name="f9" fmla="val 200"/>
                  <a:gd name="f10" fmla="val 292"/>
                  <a:gd name="f11" fmla="val 182"/>
                  <a:gd name="f12" fmla="val 505"/>
                  <a:gd name="f13" fmla="val 158"/>
                  <a:gd name="f14" fmla="val 720"/>
                  <a:gd name="f15" fmla="val 133"/>
                  <a:gd name="f16" fmla="val 964"/>
                  <a:gd name="f17" fmla="val 95"/>
                  <a:gd name="f18" fmla="val 1618"/>
                  <a:gd name="f19" fmla="val 93"/>
                  <a:gd name="f20" fmla="val 1923"/>
                  <a:gd name="f21" fmla="val 2004"/>
                  <a:gd name="f22" fmla="val 2088"/>
                  <a:gd name="f23" fmla="val 2270"/>
                  <a:gd name="f24" fmla="val 80"/>
                  <a:gd name="f25" fmla="val 2306"/>
                  <a:gd name="f26" fmla="val 15"/>
                  <a:gd name="f27" fmla="val 2"/>
                  <a:gd name="f28" fmla="val 1613"/>
                  <a:gd name="f29" fmla="val 12"/>
                  <a:gd name="f30" fmla="val 1305"/>
                  <a:gd name="f31" fmla="val 39"/>
                  <a:gd name="f32" fmla="val 955"/>
                  <a:gd name="f33" fmla="val 63"/>
                  <a:gd name="f34" fmla="val 714"/>
                  <a:gd name="f35" fmla="val 89"/>
                  <a:gd name="f36" fmla="val 502"/>
                  <a:gd name="f37" fmla="val 113"/>
                  <a:gd name="f38" fmla="val 128"/>
                  <a:gd name="f39" fmla="val 160"/>
                  <a:gd name="f40" fmla="val 193"/>
                  <a:gd name="f41" fmla="+- 0 0 -90"/>
                  <a:gd name="f42" fmla="*/ f3 1 206"/>
                  <a:gd name="f43" fmla="*/ f4 1 2317"/>
                  <a:gd name="f44" fmla="+- f7 0 f5"/>
                  <a:gd name="f45" fmla="+- f6 0 f5"/>
                  <a:gd name="f46" fmla="*/ f41 f0 1"/>
                  <a:gd name="f47" fmla="*/ f45 1 206"/>
                  <a:gd name="f48" fmla="*/ f44 1 2317"/>
                  <a:gd name="f49" fmla="*/ 13 f45 1"/>
                  <a:gd name="f50" fmla="*/ 3 f44 1"/>
                  <a:gd name="f51" fmla="*/ 18 f44 1"/>
                  <a:gd name="f52" fmla="*/ 12 f45 1"/>
                  <a:gd name="f53" fmla="*/ 31 f44 1"/>
                  <a:gd name="f54" fmla="*/ 10 f45 1"/>
                  <a:gd name="f55" fmla="*/ 45 f44 1"/>
                  <a:gd name="f56" fmla="*/ 9 f45 1"/>
                  <a:gd name="f57" fmla="*/ 60 f44 1"/>
                  <a:gd name="f58" fmla="*/ 6 f45 1"/>
                  <a:gd name="f59" fmla="*/ 101 f44 1"/>
                  <a:gd name="f60" fmla="*/ 120 f44 1"/>
                  <a:gd name="f61" fmla="*/ 125 f44 1"/>
                  <a:gd name="f62" fmla="*/ 130 f44 1"/>
                  <a:gd name="f63" fmla="*/ 141 f44 1"/>
                  <a:gd name="f64" fmla="*/ 5 f45 1"/>
                  <a:gd name="f65" fmla="*/ 144 f44 1"/>
                  <a:gd name="f66" fmla="*/ 3 f45 1"/>
                  <a:gd name="f67" fmla="*/ 1 f45 1"/>
                  <a:gd name="f68" fmla="*/ 0 f45 1"/>
                  <a:gd name="f69" fmla="*/ 100 f44 1"/>
                  <a:gd name="f70" fmla="*/ 81 f44 1"/>
                  <a:gd name="f71" fmla="*/ 59 f44 1"/>
                  <a:gd name="f72" fmla="*/ 4 f45 1"/>
                  <a:gd name="f73" fmla="*/ 44 f44 1"/>
                  <a:gd name="f74" fmla="*/ 7 f45 1"/>
                  <a:gd name="f75" fmla="*/ 8 f45 1"/>
                  <a:gd name="f76" fmla="*/ 0 f44 1"/>
                  <a:gd name="f77" fmla="*/ 206 f45 1"/>
                  <a:gd name="f78" fmla="*/ 2317 f44 1"/>
                  <a:gd name="f79" fmla="*/ f46 1 f2"/>
                  <a:gd name="f80" fmla="*/ f49 1 206"/>
                  <a:gd name="f81" fmla="*/ f50 1 2317"/>
                  <a:gd name="f82" fmla="*/ f51 1 2317"/>
                  <a:gd name="f83" fmla="*/ f52 1 206"/>
                  <a:gd name="f84" fmla="*/ f53 1 2317"/>
                  <a:gd name="f85" fmla="*/ f54 1 206"/>
                  <a:gd name="f86" fmla="*/ f55 1 2317"/>
                  <a:gd name="f87" fmla="*/ f56 1 206"/>
                  <a:gd name="f88" fmla="*/ f57 1 2317"/>
                  <a:gd name="f89" fmla="*/ f58 1 206"/>
                  <a:gd name="f90" fmla="*/ f59 1 2317"/>
                  <a:gd name="f91" fmla="*/ f60 1 2317"/>
                  <a:gd name="f92" fmla="*/ f61 1 2317"/>
                  <a:gd name="f93" fmla="*/ f62 1 2317"/>
                  <a:gd name="f94" fmla="*/ f63 1 2317"/>
                  <a:gd name="f95" fmla="*/ f64 1 206"/>
                  <a:gd name="f96" fmla="*/ f65 1 2317"/>
                  <a:gd name="f97" fmla="*/ f66 1 206"/>
                  <a:gd name="f98" fmla="*/ f67 1 206"/>
                  <a:gd name="f99" fmla="*/ f68 1 206"/>
                  <a:gd name="f100" fmla="*/ f69 1 2317"/>
                  <a:gd name="f101" fmla="*/ f70 1 2317"/>
                  <a:gd name="f102" fmla="*/ f71 1 2317"/>
                  <a:gd name="f103" fmla="*/ f72 1 206"/>
                  <a:gd name="f104" fmla="*/ f73 1 2317"/>
                  <a:gd name="f105" fmla="*/ f74 1 206"/>
                  <a:gd name="f106" fmla="*/ f75 1 206"/>
                  <a:gd name="f107" fmla="*/ f76 1 2317"/>
                  <a:gd name="f108" fmla="*/ f77 1 206"/>
                  <a:gd name="f109" fmla="*/ f78 1 2317"/>
                  <a:gd name="f110" fmla="+- f79 0 f1"/>
                  <a:gd name="f111" fmla="*/ f80 1 f47"/>
                  <a:gd name="f112" fmla="*/ f81 1 f48"/>
                  <a:gd name="f113" fmla="*/ f82 1 f48"/>
                  <a:gd name="f114" fmla="*/ f83 1 f47"/>
                  <a:gd name="f115" fmla="*/ f84 1 f48"/>
                  <a:gd name="f116" fmla="*/ f85 1 f47"/>
                  <a:gd name="f117" fmla="*/ f86 1 f48"/>
                  <a:gd name="f118" fmla="*/ f87 1 f47"/>
                  <a:gd name="f119" fmla="*/ f88 1 f48"/>
                  <a:gd name="f120" fmla="*/ f89 1 f47"/>
                  <a:gd name="f121" fmla="*/ f90 1 f48"/>
                  <a:gd name="f122" fmla="*/ f91 1 f48"/>
                  <a:gd name="f123" fmla="*/ f92 1 f48"/>
                  <a:gd name="f124" fmla="*/ f93 1 f48"/>
                  <a:gd name="f125" fmla="*/ f94 1 f48"/>
                  <a:gd name="f126" fmla="*/ f95 1 f47"/>
                  <a:gd name="f127" fmla="*/ f96 1 f48"/>
                  <a:gd name="f128" fmla="*/ f97 1 f47"/>
                  <a:gd name="f129" fmla="*/ f98 1 f47"/>
                  <a:gd name="f130" fmla="*/ f99 1 f47"/>
                  <a:gd name="f131" fmla="*/ f100 1 f48"/>
                  <a:gd name="f132" fmla="*/ f101 1 f48"/>
                  <a:gd name="f133" fmla="*/ f102 1 f48"/>
                  <a:gd name="f134" fmla="*/ f103 1 f47"/>
                  <a:gd name="f135" fmla="*/ f104 1 f48"/>
                  <a:gd name="f136" fmla="*/ f105 1 f47"/>
                  <a:gd name="f137" fmla="*/ f106 1 f47"/>
                  <a:gd name="f138" fmla="*/ f107 1 f48"/>
                  <a:gd name="f139" fmla="*/ f108 1 f47"/>
                  <a:gd name="f140" fmla="*/ f109 1 f48"/>
                  <a:gd name="f141" fmla="*/ f130 f42 1"/>
                  <a:gd name="f142" fmla="*/ f139 f42 1"/>
                  <a:gd name="f143" fmla="*/ f140 f43 1"/>
                  <a:gd name="f144" fmla="*/ f138 f43 1"/>
                  <a:gd name="f145" fmla="*/ f111 f42 1"/>
                  <a:gd name="f146" fmla="*/ f112 f43 1"/>
                  <a:gd name="f147" fmla="*/ f113 f43 1"/>
                  <a:gd name="f148" fmla="*/ f114 f42 1"/>
                  <a:gd name="f149" fmla="*/ f115 f43 1"/>
                  <a:gd name="f150" fmla="*/ f116 f42 1"/>
                  <a:gd name="f151" fmla="*/ f117 f43 1"/>
                  <a:gd name="f152" fmla="*/ f118 f42 1"/>
                  <a:gd name="f153" fmla="*/ f119 f43 1"/>
                  <a:gd name="f154" fmla="*/ f120 f42 1"/>
                  <a:gd name="f155" fmla="*/ f121 f43 1"/>
                  <a:gd name="f156" fmla="*/ f122 f43 1"/>
                  <a:gd name="f157" fmla="*/ f123 f43 1"/>
                  <a:gd name="f158" fmla="*/ f124 f43 1"/>
                  <a:gd name="f159" fmla="*/ f125 f43 1"/>
                  <a:gd name="f160" fmla="*/ f126 f42 1"/>
                  <a:gd name="f161" fmla="*/ f127 f43 1"/>
                  <a:gd name="f162" fmla="*/ f128 f42 1"/>
                  <a:gd name="f163" fmla="*/ f129 f42 1"/>
                  <a:gd name="f164" fmla="*/ f131 f43 1"/>
                  <a:gd name="f165" fmla="*/ f132 f43 1"/>
                  <a:gd name="f166" fmla="*/ f133 f43 1"/>
                  <a:gd name="f167" fmla="*/ f134 f42 1"/>
                  <a:gd name="f168" fmla="*/ f135 f43 1"/>
                  <a:gd name="f169" fmla="*/ f136 f42 1"/>
                  <a:gd name="f170" fmla="*/ f137 f42 1"/>
                </a:gdLst>
                <a:ahLst/>
                <a:cxnLst>
                  <a:cxn ang="3cd4">
                    <a:pos x="hc" y="t"/>
                  </a:cxn>
                  <a:cxn ang="0">
                    <a:pos x="r" y="vc"/>
                  </a:cxn>
                  <a:cxn ang="cd4">
                    <a:pos x="hc" y="b"/>
                  </a:cxn>
                  <a:cxn ang="cd2">
                    <a:pos x="l" y="vc"/>
                  </a:cxn>
                  <a:cxn ang="f110">
                    <a:pos x="f145" y="f146"/>
                  </a:cxn>
                  <a:cxn ang="f110">
                    <a:pos x="f145" y="f147"/>
                  </a:cxn>
                  <a:cxn ang="f110">
                    <a:pos x="f148" y="f149"/>
                  </a:cxn>
                  <a:cxn ang="f110">
                    <a:pos x="f150" y="f151"/>
                  </a:cxn>
                  <a:cxn ang="f110">
                    <a:pos x="f152" y="f153"/>
                  </a:cxn>
                  <a:cxn ang="f110">
                    <a:pos x="f154" y="f155"/>
                  </a:cxn>
                  <a:cxn ang="f110">
                    <a:pos x="f154" y="f156"/>
                  </a:cxn>
                  <a:cxn ang="f110">
                    <a:pos x="f154" y="f157"/>
                  </a:cxn>
                  <a:cxn ang="f110">
                    <a:pos x="f154" y="f158"/>
                  </a:cxn>
                  <a:cxn ang="f110">
                    <a:pos x="f154" y="f159"/>
                  </a:cxn>
                  <a:cxn ang="f110">
                    <a:pos x="f160" y="f161"/>
                  </a:cxn>
                  <a:cxn ang="f110">
                    <a:pos x="f162" y="f161"/>
                  </a:cxn>
                  <a:cxn ang="f110">
                    <a:pos x="f163" y="f161"/>
                  </a:cxn>
                  <a:cxn ang="f110">
                    <a:pos x="f141" y="f159"/>
                  </a:cxn>
                  <a:cxn ang="f110">
                    <a:pos x="f163" y="f164"/>
                  </a:cxn>
                  <a:cxn ang="f110">
                    <a:pos x="f163" y="f165"/>
                  </a:cxn>
                  <a:cxn ang="f110">
                    <a:pos x="f162" y="f166"/>
                  </a:cxn>
                  <a:cxn ang="f110">
                    <a:pos x="f167" y="f168"/>
                  </a:cxn>
                  <a:cxn ang="f110">
                    <a:pos x="f154" y="f149"/>
                  </a:cxn>
                  <a:cxn ang="f110">
                    <a:pos x="f169" y="f146"/>
                  </a:cxn>
                  <a:cxn ang="f110">
                    <a:pos x="f170" y="f144"/>
                  </a:cxn>
                  <a:cxn ang="f110">
                    <a:pos x="f150" y="f144"/>
                  </a:cxn>
                  <a:cxn ang="f110">
                    <a:pos x="f145" y="f144"/>
                  </a:cxn>
                  <a:cxn ang="f110">
                    <a:pos x="f145" y="f146"/>
                  </a:cxn>
                  <a:cxn ang="f110">
                    <a:pos x="f145" y="f146"/>
                  </a:cxn>
                </a:cxnLst>
                <a:rect l="f141" t="f144" r="f142" b="f143"/>
                <a:pathLst>
                  <a:path w="206" h="2317">
                    <a:moveTo>
                      <a:pt x="f6" y="f8"/>
                    </a:moveTo>
                    <a:lnTo>
                      <a:pt x="f9" y="f10"/>
                    </a:lnTo>
                    <a:lnTo>
                      <a:pt x="f11" y="f12"/>
                    </a:lnTo>
                    <a:lnTo>
                      <a:pt x="f13" y="f14"/>
                    </a:lnTo>
                    <a:lnTo>
                      <a:pt x="f15" y="f16"/>
                    </a:lnTo>
                    <a:lnTo>
                      <a:pt x="f17" y="f18"/>
                    </a:lnTo>
                    <a:lnTo>
                      <a:pt x="f19" y="f20"/>
                    </a:lnTo>
                    <a:lnTo>
                      <a:pt x="f19" y="f21"/>
                    </a:lnTo>
                    <a:lnTo>
                      <a:pt x="f19" y="f22"/>
                    </a:lnTo>
                    <a:lnTo>
                      <a:pt x="f17" y="f23"/>
                    </a:lnTo>
                    <a:lnTo>
                      <a:pt x="f24" y="f25"/>
                    </a:lnTo>
                    <a:lnTo>
                      <a:pt x="f8" y="f7"/>
                    </a:lnTo>
                    <a:lnTo>
                      <a:pt x="f26" y="f25"/>
                    </a:lnTo>
                    <a:lnTo>
                      <a:pt x="f5" y="f23"/>
                    </a:lnTo>
                    <a:lnTo>
                      <a:pt x="f27" y="f28"/>
                    </a:lnTo>
                    <a:lnTo>
                      <a:pt x="f29" y="f30"/>
                    </a:lnTo>
                    <a:lnTo>
                      <a:pt x="f31" y="f32"/>
                    </a:lnTo>
                    <a:lnTo>
                      <a:pt x="f33" y="f34"/>
                    </a:lnTo>
                    <a:lnTo>
                      <a:pt x="f35" y="f36"/>
                    </a:lnTo>
                    <a:lnTo>
                      <a:pt x="f37" y="f8"/>
                    </a:lnTo>
                    <a:lnTo>
                      <a:pt x="f38" y="f29"/>
                    </a:lnTo>
                    <a:lnTo>
                      <a:pt x="f39" y="f5"/>
                    </a:lnTo>
                    <a:lnTo>
                      <a:pt x="f40" y="f29"/>
                    </a:lnTo>
                    <a:lnTo>
                      <a:pt x="f6" y="f8"/>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4" name="Freeform 44"/>
              <p:cNvSpPr/>
              <p:nvPr/>
            </p:nvSpPr>
            <p:spPr>
              <a:xfrm>
                <a:off x="7987412" y="3995763"/>
                <a:ext cx="66705" cy="774807"/>
              </a:xfrm>
              <a:custGeom>
                <a:avLst/>
                <a:gdLst>
                  <a:gd name="f0" fmla="val 10800000"/>
                  <a:gd name="f1" fmla="val 5400000"/>
                  <a:gd name="f2" fmla="val 180"/>
                  <a:gd name="f3" fmla="val w"/>
                  <a:gd name="f4" fmla="val h"/>
                  <a:gd name="f5" fmla="val 0"/>
                  <a:gd name="f6" fmla="val 243"/>
                  <a:gd name="f7" fmla="val 2279"/>
                  <a:gd name="f8" fmla="val 51"/>
                  <a:gd name="f9" fmla="val 216"/>
                  <a:gd name="f10" fmla="val 224"/>
                  <a:gd name="f11" fmla="val 197"/>
                  <a:gd name="f12" fmla="val 397"/>
                  <a:gd name="f13" fmla="val 179"/>
                  <a:gd name="f14" fmla="val 651"/>
                  <a:gd name="f15" fmla="val 162"/>
                  <a:gd name="f16" fmla="val 884"/>
                  <a:gd name="f17" fmla="val 128"/>
                  <a:gd name="f18" fmla="val 1314"/>
                  <a:gd name="f19" fmla="val 93"/>
                  <a:gd name="f20" fmla="val 2232"/>
                  <a:gd name="f21" fmla="val 80"/>
                  <a:gd name="f22" fmla="val 2267"/>
                  <a:gd name="f23" fmla="val 47"/>
                  <a:gd name="f24" fmla="val 15"/>
                  <a:gd name="f25" fmla="val 9"/>
                  <a:gd name="f26" fmla="val 1742"/>
                  <a:gd name="f27" fmla="val 35"/>
                  <a:gd name="f28" fmla="val 1311"/>
                  <a:gd name="f29" fmla="val 1099"/>
                  <a:gd name="f30" fmla="val 68"/>
                  <a:gd name="f31" fmla="val 881"/>
                  <a:gd name="f32" fmla="val 102"/>
                  <a:gd name="f33" fmla="val 391"/>
                  <a:gd name="f34" fmla="val 123"/>
                  <a:gd name="f35" fmla="val 150"/>
                  <a:gd name="f36" fmla="val 42"/>
                  <a:gd name="f37" fmla="val 168"/>
                  <a:gd name="f38" fmla="val 7"/>
                  <a:gd name="f39" fmla="val 201"/>
                  <a:gd name="f40" fmla="val 231"/>
                  <a:gd name="f41" fmla="+- 0 0 -90"/>
                  <a:gd name="f42" fmla="*/ f3 1 243"/>
                  <a:gd name="f43" fmla="*/ f4 1 2279"/>
                  <a:gd name="f44" fmla="+- f7 0 f5"/>
                  <a:gd name="f45" fmla="+- f6 0 f5"/>
                  <a:gd name="f46" fmla="*/ f41 f0 1"/>
                  <a:gd name="f47" fmla="*/ f45 1 243"/>
                  <a:gd name="f48" fmla="*/ f44 1 2279"/>
                  <a:gd name="f49" fmla="*/ 16 f45 1"/>
                  <a:gd name="f50" fmla="*/ 3 f44 1"/>
                  <a:gd name="f51" fmla="*/ 14 f45 1"/>
                  <a:gd name="f52" fmla="*/ 14 f44 1"/>
                  <a:gd name="f53" fmla="*/ 13 f45 1"/>
                  <a:gd name="f54" fmla="*/ 24 f44 1"/>
                  <a:gd name="f55" fmla="*/ 12 f45 1"/>
                  <a:gd name="f56" fmla="*/ 40 f44 1"/>
                  <a:gd name="f57" fmla="*/ 11 f45 1"/>
                  <a:gd name="f58" fmla="*/ 55 f44 1"/>
                  <a:gd name="f59" fmla="*/ 8 f45 1"/>
                  <a:gd name="f60" fmla="*/ 82 f44 1"/>
                  <a:gd name="f61" fmla="*/ 6 f45 1"/>
                  <a:gd name="f62" fmla="*/ 139 f44 1"/>
                  <a:gd name="f63" fmla="*/ 5 f45 1"/>
                  <a:gd name="f64" fmla="*/ 141 f44 1"/>
                  <a:gd name="f65" fmla="*/ 3 f45 1"/>
                  <a:gd name="f66" fmla="*/ 142 f44 1"/>
                  <a:gd name="f67" fmla="*/ 1 f45 1"/>
                  <a:gd name="f68" fmla="*/ 0 f45 1"/>
                  <a:gd name="f69" fmla="*/ 108 f44 1"/>
                  <a:gd name="f70" fmla="*/ 81 f44 1"/>
                  <a:gd name="f71" fmla="*/ 4 f45 1"/>
                  <a:gd name="f72" fmla="*/ 68 f44 1"/>
                  <a:gd name="f73" fmla="*/ 7 f45 1"/>
                  <a:gd name="f74" fmla="*/ 13 f44 1"/>
                  <a:gd name="f75" fmla="*/ 10 f45 1"/>
                  <a:gd name="f76" fmla="*/ 2 f44 1"/>
                  <a:gd name="f77" fmla="*/ 0 f44 1"/>
                  <a:gd name="f78" fmla="*/ 15 f45 1"/>
                  <a:gd name="f79" fmla="*/ 243 f45 1"/>
                  <a:gd name="f80" fmla="*/ 2279 f44 1"/>
                  <a:gd name="f81" fmla="*/ f46 1 f2"/>
                  <a:gd name="f82" fmla="*/ f49 1 243"/>
                  <a:gd name="f83" fmla="*/ f50 1 2279"/>
                  <a:gd name="f84" fmla="*/ f51 1 243"/>
                  <a:gd name="f85" fmla="*/ f52 1 2279"/>
                  <a:gd name="f86" fmla="*/ f53 1 243"/>
                  <a:gd name="f87" fmla="*/ f54 1 2279"/>
                  <a:gd name="f88" fmla="*/ f55 1 243"/>
                  <a:gd name="f89" fmla="*/ f56 1 2279"/>
                  <a:gd name="f90" fmla="*/ f57 1 243"/>
                  <a:gd name="f91" fmla="*/ f58 1 2279"/>
                  <a:gd name="f92" fmla="*/ f59 1 243"/>
                  <a:gd name="f93" fmla="*/ f60 1 2279"/>
                  <a:gd name="f94" fmla="*/ f61 1 243"/>
                  <a:gd name="f95" fmla="*/ f62 1 2279"/>
                  <a:gd name="f96" fmla="*/ f63 1 243"/>
                  <a:gd name="f97" fmla="*/ f64 1 2279"/>
                  <a:gd name="f98" fmla="*/ f65 1 243"/>
                  <a:gd name="f99" fmla="*/ f66 1 2279"/>
                  <a:gd name="f100" fmla="*/ f67 1 243"/>
                  <a:gd name="f101" fmla="*/ f68 1 243"/>
                  <a:gd name="f102" fmla="*/ f69 1 2279"/>
                  <a:gd name="f103" fmla="*/ f70 1 2279"/>
                  <a:gd name="f104" fmla="*/ f71 1 243"/>
                  <a:gd name="f105" fmla="*/ f72 1 2279"/>
                  <a:gd name="f106" fmla="*/ f73 1 243"/>
                  <a:gd name="f107" fmla="*/ f74 1 2279"/>
                  <a:gd name="f108" fmla="*/ f75 1 243"/>
                  <a:gd name="f109" fmla="*/ f76 1 2279"/>
                  <a:gd name="f110" fmla="*/ f77 1 2279"/>
                  <a:gd name="f111" fmla="*/ f78 1 243"/>
                  <a:gd name="f112" fmla="*/ f79 1 243"/>
                  <a:gd name="f113" fmla="*/ f80 1 2279"/>
                  <a:gd name="f114" fmla="+- f81 0 f1"/>
                  <a:gd name="f115" fmla="*/ f82 1 f47"/>
                  <a:gd name="f116" fmla="*/ f83 1 f48"/>
                  <a:gd name="f117" fmla="*/ f84 1 f47"/>
                  <a:gd name="f118" fmla="*/ f85 1 f48"/>
                  <a:gd name="f119" fmla="*/ f86 1 f47"/>
                  <a:gd name="f120" fmla="*/ f87 1 f48"/>
                  <a:gd name="f121" fmla="*/ f88 1 f47"/>
                  <a:gd name="f122" fmla="*/ f89 1 f48"/>
                  <a:gd name="f123" fmla="*/ f90 1 f47"/>
                  <a:gd name="f124" fmla="*/ f91 1 f48"/>
                  <a:gd name="f125" fmla="*/ f92 1 f47"/>
                  <a:gd name="f126" fmla="*/ f93 1 f48"/>
                  <a:gd name="f127" fmla="*/ f94 1 f47"/>
                  <a:gd name="f128" fmla="*/ f95 1 f48"/>
                  <a:gd name="f129" fmla="*/ f96 1 f47"/>
                  <a:gd name="f130" fmla="*/ f97 1 f48"/>
                  <a:gd name="f131" fmla="*/ f98 1 f47"/>
                  <a:gd name="f132" fmla="*/ f99 1 f48"/>
                  <a:gd name="f133" fmla="*/ f100 1 f47"/>
                  <a:gd name="f134" fmla="*/ f101 1 f47"/>
                  <a:gd name="f135" fmla="*/ f102 1 f48"/>
                  <a:gd name="f136" fmla="*/ f103 1 f48"/>
                  <a:gd name="f137" fmla="*/ f104 1 f47"/>
                  <a:gd name="f138" fmla="*/ f105 1 f48"/>
                  <a:gd name="f139" fmla="*/ f106 1 f47"/>
                  <a:gd name="f140" fmla="*/ f107 1 f48"/>
                  <a:gd name="f141" fmla="*/ f108 1 f47"/>
                  <a:gd name="f142" fmla="*/ f109 1 f48"/>
                  <a:gd name="f143" fmla="*/ f110 1 f48"/>
                  <a:gd name="f144" fmla="*/ f111 1 f47"/>
                  <a:gd name="f145" fmla="*/ f112 1 f47"/>
                  <a:gd name="f146" fmla="*/ f113 1 f48"/>
                  <a:gd name="f147" fmla="*/ f134 f42 1"/>
                  <a:gd name="f148" fmla="*/ f145 f42 1"/>
                  <a:gd name="f149" fmla="*/ f146 f43 1"/>
                  <a:gd name="f150" fmla="*/ f143 f43 1"/>
                  <a:gd name="f151" fmla="*/ f115 f42 1"/>
                  <a:gd name="f152" fmla="*/ f116 f43 1"/>
                  <a:gd name="f153" fmla="*/ f117 f42 1"/>
                  <a:gd name="f154" fmla="*/ f118 f43 1"/>
                  <a:gd name="f155" fmla="*/ f119 f42 1"/>
                  <a:gd name="f156" fmla="*/ f120 f43 1"/>
                  <a:gd name="f157" fmla="*/ f121 f42 1"/>
                  <a:gd name="f158" fmla="*/ f122 f43 1"/>
                  <a:gd name="f159" fmla="*/ f123 f42 1"/>
                  <a:gd name="f160" fmla="*/ f124 f43 1"/>
                  <a:gd name="f161" fmla="*/ f125 f42 1"/>
                  <a:gd name="f162" fmla="*/ f126 f43 1"/>
                  <a:gd name="f163" fmla="*/ f127 f42 1"/>
                  <a:gd name="f164" fmla="*/ f128 f43 1"/>
                  <a:gd name="f165" fmla="*/ f129 f42 1"/>
                  <a:gd name="f166" fmla="*/ f130 f43 1"/>
                  <a:gd name="f167" fmla="*/ f131 f42 1"/>
                  <a:gd name="f168" fmla="*/ f132 f43 1"/>
                  <a:gd name="f169" fmla="*/ f133 f42 1"/>
                  <a:gd name="f170" fmla="*/ f135 f43 1"/>
                  <a:gd name="f171" fmla="*/ f136 f43 1"/>
                  <a:gd name="f172" fmla="*/ f137 f42 1"/>
                  <a:gd name="f173" fmla="*/ f138 f43 1"/>
                  <a:gd name="f174" fmla="*/ f139 f42 1"/>
                  <a:gd name="f175" fmla="*/ f140 f43 1"/>
                  <a:gd name="f176" fmla="*/ f141 f42 1"/>
                  <a:gd name="f177" fmla="*/ f142 f43 1"/>
                  <a:gd name="f178" fmla="*/ f144 f42 1"/>
                </a:gdLst>
                <a:ahLst/>
                <a:cxnLst>
                  <a:cxn ang="3cd4">
                    <a:pos x="hc" y="t"/>
                  </a:cxn>
                  <a:cxn ang="0">
                    <a:pos x="r" y="vc"/>
                  </a:cxn>
                  <a:cxn ang="cd4">
                    <a:pos x="hc" y="b"/>
                  </a:cxn>
                  <a:cxn ang="cd2">
                    <a:pos x="l" y="vc"/>
                  </a:cxn>
                  <a:cxn ang="f114">
                    <a:pos x="f151" y="f152"/>
                  </a:cxn>
                  <a:cxn ang="f114">
                    <a:pos x="f153" y="f154"/>
                  </a:cxn>
                  <a:cxn ang="f114">
                    <a:pos x="f155" y="f156"/>
                  </a:cxn>
                  <a:cxn ang="f114">
                    <a:pos x="f157" y="f158"/>
                  </a:cxn>
                  <a:cxn ang="f114">
                    <a:pos x="f159" y="f160"/>
                  </a:cxn>
                  <a:cxn ang="f114">
                    <a:pos x="f161" y="f162"/>
                  </a:cxn>
                  <a:cxn ang="f114">
                    <a:pos x="f163" y="f164"/>
                  </a:cxn>
                  <a:cxn ang="f114">
                    <a:pos x="f165" y="f166"/>
                  </a:cxn>
                  <a:cxn ang="f114">
                    <a:pos x="f167" y="f168"/>
                  </a:cxn>
                  <a:cxn ang="f114">
                    <a:pos x="f169" y="f166"/>
                  </a:cxn>
                  <a:cxn ang="f114">
                    <a:pos x="f147" y="f164"/>
                  </a:cxn>
                  <a:cxn ang="f114">
                    <a:pos x="f169" y="f170"/>
                  </a:cxn>
                  <a:cxn ang="f114">
                    <a:pos x="f167" y="f171"/>
                  </a:cxn>
                  <a:cxn ang="f114">
                    <a:pos x="f172" y="f173"/>
                  </a:cxn>
                  <a:cxn ang="f114">
                    <a:pos x="f165" y="f160"/>
                  </a:cxn>
                  <a:cxn ang="f114">
                    <a:pos x="f174" y="f156"/>
                  </a:cxn>
                  <a:cxn ang="f114">
                    <a:pos x="f161" y="f175"/>
                  </a:cxn>
                  <a:cxn ang="f114">
                    <a:pos x="f176" y="f177"/>
                  </a:cxn>
                  <a:cxn ang="f114">
                    <a:pos x="f159" y="f150"/>
                  </a:cxn>
                  <a:cxn ang="f114">
                    <a:pos x="f155" y="f150"/>
                  </a:cxn>
                  <a:cxn ang="f114">
                    <a:pos x="f178" y="f150"/>
                  </a:cxn>
                  <a:cxn ang="f114">
                    <a:pos x="f151" y="f152"/>
                  </a:cxn>
                  <a:cxn ang="f114">
                    <a:pos x="f151" y="f152"/>
                  </a:cxn>
                </a:cxnLst>
                <a:rect l="f147" t="f150" r="f148" b="f149"/>
                <a:pathLst>
                  <a:path w="243" h="2279">
                    <a:moveTo>
                      <a:pt x="f6" y="f8"/>
                    </a:moveTo>
                    <a:lnTo>
                      <a:pt x="f9" y="f10"/>
                    </a:lnTo>
                    <a:lnTo>
                      <a:pt x="f11" y="f12"/>
                    </a:lnTo>
                    <a:lnTo>
                      <a:pt x="f13" y="f14"/>
                    </a:lnTo>
                    <a:lnTo>
                      <a:pt x="f15" y="f16"/>
                    </a:lnTo>
                    <a:lnTo>
                      <a:pt x="f17" y="f18"/>
                    </a:lnTo>
                    <a:lnTo>
                      <a:pt x="f19" y="f20"/>
                    </a:lnTo>
                    <a:lnTo>
                      <a:pt x="f21" y="f22"/>
                    </a:lnTo>
                    <a:lnTo>
                      <a:pt x="f23" y="f7"/>
                    </a:lnTo>
                    <a:lnTo>
                      <a:pt x="f24" y="f22"/>
                    </a:lnTo>
                    <a:lnTo>
                      <a:pt x="f5" y="f20"/>
                    </a:lnTo>
                    <a:lnTo>
                      <a:pt x="f25" y="f26"/>
                    </a:lnTo>
                    <a:lnTo>
                      <a:pt x="f27" y="f28"/>
                    </a:lnTo>
                    <a:lnTo>
                      <a:pt x="f8" y="f29"/>
                    </a:lnTo>
                    <a:lnTo>
                      <a:pt x="f30" y="f31"/>
                    </a:lnTo>
                    <a:lnTo>
                      <a:pt x="f32" y="f33"/>
                    </a:lnTo>
                    <a:lnTo>
                      <a:pt x="f34" y="f9"/>
                    </a:lnTo>
                    <a:lnTo>
                      <a:pt x="f35" y="f36"/>
                    </a:lnTo>
                    <a:lnTo>
                      <a:pt x="f37" y="f38"/>
                    </a:lnTo>
                    <a:lnTo>
                      <a:pt x="f39" y="f5"/>
                    </a:lnTo>
                    <a:lnTo>
                      <a:pt x="f40" y="f24"/>
                    </a:lnTo>
                    <a:lnTo>
                      <a:pt x="f6" y="f8"/>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5" name="Freeform 45"/>
              <p:cNvSpPr/>
              <p:nvPr/>
            </p:nvSpPr>
            <p:spPr>
              <a:xfrm>
                <a:off x="8040995" y="4746083"/>
                <a:ext cx="145435" cy="50337"/>
              </a:xfrm>
              <a:custGeom>
                <a:avLst/>
                <a:gdLst>
                  <a:gd name="f0" fmla="val 10800000"/>
                  <a:gd name="f1" fmla="val 5400000"/>
                  <a:gd name="f2" fmla="val 180"/>
                  <a:gd name="f3" fmla="val w"/>
                  <a:gd name="f4" fmla="val h"/>
                  <a:gd name="f5" fmla="val 0"/>
                  <a:gd name="f6" fmla="val 532"/>
                  <a:gd name="f7" fmla="val 147"/>
                  <a:gd name="f8" fmla="val 43"/>
                  <a:gd name="f9" fmla="val 54"/>
                  <a:gd name="f10" fmla="val 261"/>
                  <a:gd name="f11" fmla="val 39"/>
                  <a:gd name="f12" fmla="val 475"/>
                  <a:gd name="f13" fmla="val 512"/>
                  <a:gd name="f14" fmla="val 4"/>
                  <a:gd name="f15" fmla="val 33"/>
                  <a:gd name="f16" fmla="val 529"/>
                  <a:gd name="f17" fmla="val 67"/>
                  <a:gd name="f18" fmla="val 499"/>
                  <a:gd name="f19" fmla="val 90"/>
                  <a:gd name="f20" fmla="val 380"/>
                  <a:gd name="f21" fmla="val 117"/>
                  <a:gd name="f22" fmla="val 275"/>
                  <a:gd name="f23" fmla="val 132"/>
                  <a:gd name="f24" fmla="val 49"/>
                  <a:gd name="f25" fmla="val 13"/>
                  <a:gd name="f26" fmla="val 135"/>
                  <a:gd name="f27" fmla="val 103"/>
                  <a:gd name="f28" fmla="val 10"/>
                  <a:gd name="f29" fmla="val 70"/>
                  <a:gd name="f30" fmla="val 24"/>
                  <a:gd name="f31" fmla="val 58"/>
                  <a:gd name="f32" fmla="+- 0 0 -90"/>
                  <a:gd name="f33" fmla="*/ f3 1 532"/>
                  <a:gd name="f34" fmla="*/ f4 1 147"/>
                  <a:gd name="f35" fmla="+- f7 0 f5"/>
                  <a:gd name="f36" fmla="+- f6 0 f5"/>
                  <a:gd name="f37" fmla="*/ f32 f0 1"/>
                  <a:gd name="f38" fmla="*/ f36 1 532"/>
                  <a:gd name="f39" fmla="*/ f35 1 147"/>
                  <a:gd name="f40" fmla="*/ 2 f36 1"/>
                  <a:gd name="f41" fmla="*/ 4 f35 1"/>
                  <a:gd name="f42" fmla="*/ 17 f36 1"/>
                  <a:gd name="f43" fmla="*/ 3 f35 1"/>
                  <a:gd name="f44" fmla="*/ 29 f36 1"/>
                  <a:gd name="f45" fmla="*/ 0 f35 1"/>
                  <a:gd name="f46" fmla="*/ 32 f36 1"/>
                  <a:gd name="f47" fmla="*/ 1 f35 1"/>
                  <a:gd name="f48" fmla="*/ 33 f36 1"/>
                  <a:gd name="f49" fmla="*/ 5 f35 1"/>
                  <a:gd name="f50" fmla="*/ 31 f36 1"/>
                  <a:gd name="f51" fmla="*/ 6 f35 1"/>
                  <a:gd name="f52" fmla="*/ 23 f36 1"/>
                  <a:gd name="f53" fmla="*/ 8 f35 1"/>
                  <a:gd name="f54" fmla="*/ 9 f35 1"/>
                  <a:gd name="f55" fmla="*/ 3 f36 1"/>
                  <a:gd name="f56" fmla="*/ 10 f35 1"/>
                  <a:gd name="f57" fmla="*/ 1 f36 1"/>
                  <a:gd name="f58" fmla="*/ 0 f36 1"/>
                  <a:gd name="f59" fmla="*/ 7 f35 1"/>
                  <a:gd name="f60" fmla="*/ 532 f36 1"/>
                  <a:gd name="f61" fmla="*/ 147 f35 1"/>
                  <a:gd name="f62" fmla="*/ f37 1 f2"/>
                  <a:gd name="f63" fmla="*/ f40 1 532"/>
                  <a:gd name="f64" fmla="*/ f41 1 147"/>
                  <a:gd name="f65" fmla="*/ f42 1 532"/>
                  <a:gd name="f66" fmla="*/ f43 1 147"/>
                  <a:gd name="f67" fmla="*/ f44 1 532"/>
                  <a:gd name="f68" fmla="*/ f45 1 147"/>
                  <a:gd name="f69" fmla="*/ f46 1 532"/>
                  <a:gd name="f70" fmla="*/ f47 1 147"/>
                  <a:gd name="f71" fmla="*/ f48 1 532"/>
                  <a:gd name="f72" fmla="*/ f49 1 147"/>
                  <a:gd name="f73" fmla="*/ f50 1 532"/>
                  <a:gd name="f74" fmla="*/ f51 1 147"/>
                  <a:gd name="f75" fmla="*/ f52 1 532"/>
                  <a:gd name="f76" fmla="*/ f53 1 147"/>
                  <a:gd name="f77" fmla="*/ f54 1 147"/>
                  <a:gd name="f78" fmla="*/ f55 1 532"/>
                  <a:gd name="f79" fmla="*/ f56 1 147"/>
                  <a:gd name="f80" fmla="*/ f57 1 532"/>
                  <a:gd name="f81" fmla="*/ f58 1 532"/>
                  <a:gd name="f82" fmla="*/ f59 1 147"/>
                  <a:gd name="f83" fmla="*/ f60 1 532"/>
                  <a:gd name="f84" fmla="*/ f61 1 147"/>
                  <a:gd name="f85" fmla="+- f62 0 f1"/>
                  <a:gd name="f86" fmla="*/ f63 1 f38"/>
                  <a:gd name="f87" fmla="*/ f64 1 f39"/>
                  <a:gd name="f88" fmla="*/ f65 1 f38"/>
                  <a:gd name="f89" fmla="*/ f66 1 f39"/>
                  <a:gd name="f90" fmla="*/ f67 1 f38"/>
                  <a:gd name="f91" fmla="*/ f68 1 f39"/>
                  <a:gd name="f92" fmla="*/ f69 1 f38"/>
                  <a:gd name="f93" fmla="*/ f70 1 f39"/>
                  <a:gd name="f94" fmla="*/ f71 1 f38"/>
                  <a:gd name="f95" fmla="*/ f72 1 f39"/>
                  <a:gd name="f96" fmla="*/ f73 1 f38"/>
                  <a:gd name="f97" fmla="*/ f74 1 f39"/>
                  <a:gd name="f98" fmla="*/ f75 1 f38"/>
                  <a:gd name="f99" fmla="*/ f76 1 f39"/>
                  <a:gd name="f100" fmla="*/ f77 1 f39"/>
                  <a:gd name="f101" fmla="*/ f78 1 f38"/>
                  <a:gd name="f102" fmla="*/ f79 1 f39"/>
                  <a:gd name="f103" fmla="*/ f80 1 f38"/>
                  <a:gd name="f104" fmla="*/ f81 1 f38"/>
                  <a:gd name="f105" fmla="*/ f82 1 f39"/>
                  <a:gd name="f106" fmla="*/ f83 1 f38"/>
                  <a:gd name="f107" fmla="*/ f84 1 f39"/>
                  <a:gd name="f108" fmla="*/ f104 f33 1"/>
                  <a:gd name="f109" fmla="*/ f106 f33 1"/>
                  <a:gd name="f110" fmla="*/ f107 f34 1"/>
                  <a:gd name="f111" fmla="*/ f91 f34 1"/>
                  <a:gd name="f112" fmla="*/ f86 f33 1"/>
                  <a:gd name="f113" fmla="*/ f87 f34 1"/>
                  <a:gd name="f114" fmla="*/ f88 f33 1"/>
                  <a:gd name="f115" fmla="*/ f89 f34 1"/>
                  <a:gd name="f116" fmla="*/ f90 f33 1"/>
                  <a:gd name="f117" fmla="*/ f92 f33 1"/>
                  <a:gd name="f118" fmla="*/ f93 f34 1"/>
                  <a:gd name="f119" fmla="*/ f94 f33 1"/>
                  <a:gd name="f120" fmla="*/ f95 f34 1"/>
                  <a:gd name="f121" fmla="*/ f96 f33 1"/>
                  <a:gd name="f122" fmla="*/ f97 f34 1"/>
                  <a:gd name="f123" fmla="*/ f98 f33 1"/>
                  <a:gd name="f124" fmla="*/ f99 f34 1"/>
                  <a:gd name="f125" fmla="*/ f100 f34 1"/>
                  <a:gd name="f126" fmla="*/ f101 f33 1"/>
                  <a:gd name="f127" fmla="*/ f102 f34 1"/>
                  <a:gd name="f128" fmla="*/ f103 f33 1"/>
                  <a:gd name="f129" fmla="*/ f105 f34 1"/>
                </a:gdLst>
                <a:ahLst/>
                <a:cxnLst>
                  <a:cxn ang="3cd4">
                    <a:pos x="hc" y="t"/>
                  </a:cxn>
                  <a:cxn ang="0">
                    <a:pos x="r" y="vc"/>
                  </a:cxn>
                  <a:cxn ang="cd4">
                    <a:pos x="hc" y="b"/>
                  </a:cxn>
                  <a:cxn ang="cd2">
                    <a:pos x="l" y="vc"/>
                  </a:cxn>
                  <a:cxn ang="f85">
                    <a:pos x="f112" y="f113"/>
                  </a:cxn>
                  <a:cxn ang="f85">
                    <a:pos x="f114" y="f115"/>
                  </a:cxn>
                  <a:cxn ang="f85">
                    <a:pos x="f116" y="f111"/>
                  </a:cxn>
                  <a:cxn ang="f85">
                    <a:pos x="f117" y="f118"/>
                  </a:cxn>
                  <a:cxn ang="f85">
                    <a:pos x="f119" y="f115"/>
                  </a:cxn>
                  <a:cxn ang="f85">
                    <a:pos x="f119" y="f120"/>
                  </a:cxn>
                  <a:cxn ang="f85">
                    <a:pos x="f121" y="f122"/>
                  </a:cxn>
                  <a:cxn ang="f85">
                    <a:pos x="f123" y="f124"/>
                  </a:cxn>
                  <a:cxn ang="f85">
                    <a:pos x="f114" y="f125"/>
                  </a:cxn>
                  <a:cxn ang="f85">
                    <a:pos x="f126" y="f127"/>
                  </a:cxn>
                  <a:cxn ang="f85">
                    <a:pos x="f128" y="f125"/>
                  </a:cxn>
                  <a:cxn ang="f85">
                    <a:pos x="f108" y="f129"/>
                  </a:cxn>
                  <a:cxn ang="f85">
                    <a:pos x="f128" y="f120"/>
                  </a:cxn>
                  <a:cxn ang="f85">
                    <a:pos x="f128" y="f113"/>
                  </a:cxn>
                  <a:cxn ang="f85">
                    <a:pos x="f112" y="f113"/>
                  </a:cxn>
                  <a:cxn ang="f85">
                    <a:pos x="f112" y="f113"/>
                  </a:cxn>
                </a:cxnLst>
                <a:rect l="f108" t="f111" r="f109" b="f110"/>
                <a:pathLst>
                  <a:path w="532" h="147">
                    <a:moveTo>
                      <a:pt x="f8" y="f9"/>
                    </a:moveTo>
                    <a:lnTo>
                      <a:pt x="f10" y="f11"/>
                    </a:lnTo>
                    <a:lnTo>
                      <a:pt x="f12" y="f5"/>
                    </a:lnTo>
                    <a:lnTo>
                      <a:pt x="f13" y="f14"/>
                    </a:lnTo>
                    <a:lnTo>
                      <a:pt x="f6" y="f15"/>
                    </a:lnTo>
                    <a:lnTo>
                      <a:pt x="f16" y="f17"/>
                    </a:lnTo>
                    <a:lnTo>
                      <a:pt x="f18" y="f19"/>
                    </a:lnTo>
                    <a:lnTo>
                      <a:pt x="f20" y="f21"/>
                    </a:lnTo>
                    <a:lnTo>
                      <a:pt x="f22" y="f23"/>
                    </a:lnTo>
                    <a:lnTo>
                      <a:pt x="f24" y="f7"/>
                    </a:lnTo>
                    <a:lnTo>
                      <a:pt x="f25" y="f26"/>
                    </a:lnTo>
                    <a:lnTo>
                      <a:pt x="f5" y="f27"/>
                    </a:lnTo>
                    <a:lnTo>
                      <a:pt x="f28" y="f29"/>
                    </a:lnTo>
                    <a:lnTo>
                      <a:pt x="f30" y="f31"/>
                    </a:lnTo>
                    <a:lnTo>
                      <a:pt x="f8" y="f9"/>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6" name="Freeform 46"/>
              <p:cNvSpPr/>
              <p:nvPr/>
            </p:nvSpPr>
            <p:spPr>
              <a:xfrm>
                <a:off x="8087465" y="4686226"/>
                <a:ext cx="112078" cy="35368"/>
              </a:xfrm>
              <a:custGeom>
                <a:avLst/>
                <a:gdLst>
                  <a:gd name="f0" fmla="val 10800000"/>
                  <a:gd name="f1" fmla="val 5400000"/>
                  <a:gd name="f2" fmla="val 180"/>
                  <a:gd name="f3" fmla="val w"/>
                  <a:gd name="f4" fmla="val h"/>
                  <a:gd name="f5" fmla="val 0"/>
                  <a:gd name="f6" fmla="val 412"/>
                  <a:gd name="f7" fmla="val 105"/>
                  <a:gd name="f8" fmla="val 48"/>
                  <a:gd name="f9" fmla="val 6"/>
                  <a:gd name="f10" fmla="val 214"/>
                  <a:gd name="f11" fmla="val 376"/>
                  <a:gd name="f12" fmla="val 14"/>
                  <a:gd name="f13" fmla="val 407"/>
                  <a:gd name="f14" fmla="val 35"/>
                  <a:gd name="f15" fmla="val 69"/>
                  <a:gd name="f16" fmla="val 394"/>
                  <a:gd name="f17" fmla="val 99"/>
                  <a:gd name="f18" fmla="val 356"/>
                  <a:gd name="f19" fmla="val 203"/>
                  <a:gd name="f20" fmla="val 93"/>
                  <a:gd name="f21" fmla="val 12"/>
                  <a:gd name="f22" fmla="val 84"/>
                  <a:gd name="f23" fmla="val 53"/>
                  <a:gd name="f24" fmla="val 20"/>
                  <a:gd name="f25" fmla="val 27"/>
                  <a:gd name="f26" fmla="val 9"/>
                  <a:gd name="f27" fmla="+- 0 0 -90"/>
                  <a:gd name="f28" fmla="*/ f3 1 412"/>
                  <a:gd name="f29" fmla="*/ f4 1 105"/>
                  <a:gd name="f30" fmla="+- f7 0 f5"/>
                  <a:gd name="f31" fmla="+- f6 0 f5"/>
                  <a:gd name="f32" fmla="*/ f27 f0 1"/>
                  <a:gd name="f33" fmla="*/ f31 1 412"/>
                  <a:gd name="f34" fmla="*/ f30 1 105"/>
                  <a:gd name="f35" fmla="*/ 3 f31 1"/>
                  <a:gd name="f36" fmla="*/ 0 f30 1"/>
                  <a:gd name="f37" fmla="*/ 13 f31 1"/>
                  <a:gd name="f38" fmla="*/ 23 f31 1"/>
                  <a:gd name="f39" fmla="*/ 25 f31 1"/>
                  <a:gd name="f40" fmla="*/ 2 f30 1"/>
                  <a:gd name="f41" fmla="*/ 4 f30 1"/>
                  <a:gd name="f42" fmla="*/ 24 f31 1"/>
                  <a:gd name="f43" fmla="*/ 6 f30 1"/>
                  <a:gd name="f44" fmla="*/ 22 f31 1"/>
                  <a:gd name="f45" fmla="*/ 12 f31 1"/>
                  <a:gd name="f46" fmla="*/ 5 f30 1"/>
                  <a:gd name="f47" fmla="*/ 0 f31 1"/>
                  <a:gd name="f48" fmla="*/ 3 f30 1"/>
                  <a:gd name="f49" fmla="*/ 1 f30 1"/>
                  <a:gd name="f50" fmla="*/ 1 f31 1"/>
                  <a:gd name="f51" fmla="*/ 412 f31 1"/>
                  <a:gd name="f52" fmla="*/ 105 f30 1"/>
                  <a:gd name="f53" fmla="*/ f32 1 f2"/>
                  <a:gd name="f54" fmla="*/ f35 1 412"/>
                  <a:gd name="f55" fmla="*/ f36 1 105"/>
                  <a:gd name="f56" fmla="*/ f37 1 412"/>
                  <a:gd name="f57" fmla="*/ f38 1 412"/>
                  <a:gd name="f58" fmla="*/ f39 1 412"/>
                  <a:gd name="f59" fmla="*/ f40 1 105"/>
                  <a:gd name="f60" fmla="*/ f41 1 105"/>
                  <a:gd name="f61" fmla="*/ f42 1 412"/>
                  <a:gd name="f62" fmla="*/ f43 1 105"/>
                  <a:gd name="f63" fmla="*/ f44 1 412"/>
                  <a:gd name="f64" fmla="*/ f45 1 412"/>
                  <a:gd name="f65" fmla="*/ f46 1 105"/>
                  <a:gd name="f66" fmla="*/ f47 1 412"/>
                  <a:gd name="f67" fmla="*/ f48 1 105"/>
                  <a:gd name="f68" fmla="*/ f49 1 105"/>
                  <a:gd name="f69" fmla="*/ f50 1 412"/>
                  <a:gd name="f70" fmla="*/ f51 1 412"/>
                  <a:gd name="f71" fmla="*/ f52 1 105"/>
                  <a:gd name="f72" fmla="+- f53 0 f1"/>
                  <a:gd name="f73" fmla="*/ f54 1 f33"/>
                  <a:gd name="f74" fmla="*/ f55 1 f34"/>
                  <a:gd name="f75" fmla="*/ f56 1 f33"/>
                  <a:gd name="f76" fmla="*/ f57 1 f33"/>
                  <a:gd name="f77" fmla="*/ f58 1 f33"/>
                  <a:gd name="f78" fmla="*/ f59 1 f34"/>
                  <a:gd name="f79" fmla="*/ f60 1 f34"/>
                  <a:gd name="f80" fmla="*/ f61 1 f33"/>
                  <a:gd name="f81" fmla="*/ f62 1 f34"/>
                  <a:gd name="f82" fmla="*/ f63 1 f33"/>
                  <a:gd name="f83" fmla="*/ f64 1 f33"/>
                  <a:gd name="f84" fmla="*/ f65 1 f34"/>
                  <a:gd name="f85" fmla="*/ f66 1 f33"/>
                  <a:gd name="f86" fmla="*/ f67 1 f34"/>
                  <a:gd name="f87" fmla="*/ f68 1 f34"/>
                  <a:gd name="f88" fmla="*/ f69 1 f33"/>
                  <a:gd name="f89" fmla="*/ f70 1 f33"/>
                  <a:gd name="f90" fmla="*/ f71 1 f34"/>
                  <a:gd name="f91" fmla="*/ f85 f28 1"/>
                  <a:gd name="f92" fmla="*/ f89 f28 1"/>
                  <a:gd name="f93" fmla="*/ f90 f29 1"/>
                  <a:gd name="f94" fmla="*/ f74 f29 1"/>
                  <a:gd name="f95" fmla="*/ f73 f28 1"/>
                  <a:gd name="f96" fmla="*/ f75 f28 1"/>
                  <a:gd name="f97" fmla="*/ f76 f28 1"/>
                  <a:gd name="f98" fmla="*/ f77 f28 1"/>
                  <a:gd name="f99" fmla="*/ f78 f29 1"/>
                  <a:gd name="f100" fmla="*/ f79 f29 1"/>
                  <a:gd name="f101" fmla="*/ f80 f28 1"/>
                  <a:gd name="f102" fmla="*/ f81 f29 1"/>
                  <a:gd name="f103" fmla="*/ f82 f28 1"/>
                  <a:gd name="f104" fmla="*/ f83 f28 1"/>
                  <a:gd name="f105" fmla="*/ f84 f29 1"/>
                  <a:gd name="f106" fmla="*/ f86 f29 1"/>
                  <a:gd name="f107" fmla="*/ f87 f29 1"/>
                  <a:gd name="f108" fmla="*/ f88 f28 1"/>
                </a:gdLst>
                <a:ahLst/>
                <a:cxnLst>
                  <a:cxn ang="3cd4">
                    <a:pos x="hc" y="t"/>
                  </a:cxn>
                  <a:cxn ang="0">
                    <a:pos x="r" y="vc"/>
                  </a:cxn>
                  <a:cxn ang="cd4">
                    <a:pos x="hc" y="b"/>
                  </a:cxn>
                  <a:cxn ang="cd2">
                    <a:pos x="l" y="vc"/>
                  </a:cxn>
                  <a:cxn ang="f72">
                    <a:pos x="f95" y="f94"/>
                  </a:cxn>
                  <a:cxn ang="f72">
                    <a:pos x="f96" y="f94"/>
                  </a:cxn>
                  <a:cxn ang="f72">
                    <a:pos x="f97" y="f94"/>
                  </a:cxn>
                  <a:cxn ang="f72">
                    <a:pos x="f98" y="f99"/>
                  </a:cxn>
                  <a:cxn ang="f72">
                    <a:pos x="f98" y="f100"/>
                  </a:cxn>
                  <a:cxn ang="f72">
                    <a:pos x="f101" y="f102"/>
                  </a:cxn>
                  <a:cxn ang="f72">
                    <a:pos x="f103" y="f102"/>
                  </a:cxn>
                  <a:cxn ang="f72">
                    <a:pos x="f104" y="f105"/>
                  </a:cxn>
                  <a:cxn ang="f72">
                    <a:pos x="f95" y="f102"/>
                  </a:cxn>
                  <a:cxn ang="f72">
                    <a:pos x="f91" y="f105"/>
                  </a:cxn>
                  <a:cxn ang="f72">
                    <a:pos x="f91" y="f106"/>
                  </a:cxn>
                  <a:cxn ang="f72">
                    <a:pos x="f91" y="f107"/>
                  </a:cxn>
                  <a:cxn ang="f72">
                    <a:pos x="f108" y="f94"/>
                  </a:cxn>
                  <a:cxn ang="f72">
                    <a:pos x="f95" y="f94"/>
                  </a:cxn>
                  <a:cxn ang="f72">
                    <a:pos x="f95" y="f94"/>
                  </a:cxn>
                </a:cxnLst>
                <a:rect l="f91" t="f94" r="f92" b="f93"/>
                <a:pathLst>
                  <a:path w="412" h="105">
                    <a:moveTo>
                      <a:pt x="f8" y="f9"/>
                    </a:moveTo>
                    <a:lnTo>
                      <a:pt x="f10" y="f5"/>
                    </a:lnTo>
                    <a:lnTo>
                      <a:pt x="f11" y="f12"/>
                    </a:lnTo>
                    <a:lnTo>
                      <a:pt x="f13" y="f14"/>
                    </a:lnTo>
                    <a:lnTo>
                      <a:pt x="f6" y="f15"/>
                    </a:lnTo>
                    <a:lnTo>
                      <a:pt x="f16" y="f17"/>
                    </a:lnTo>
                    <a:lnTo>
                      <a:pt x="f18" y="f7"/>
                    </a:lnTo>
                    <a:lnTo>
                      <a:pt x="f19" y="f20"/>
                    </a:lnTo>
                    <a:lnTo>
                      <a:pt x="f8" y="f17"/>
                    </a:lnTo>
                    <a:lnTo>
                      <a:pt x="f21" y="f22"/>
                    </a:lnTo>
                    <a:lnTo>
                      <a:pt x="f5" y="f23"/>
                    </a:lnTo>
                    <a:lnTo>
                      <a:pt x="f21" y="f24"/>
                    </a:lnTo>
                    <a:lnTo>
                      <a:pt x="f25" y="f26"/>
                    </a:lnTo>
                    <a:lnTo>
                      <a:pt x="f8" y="f9"/>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7" name="Freeform 47"/>
              <p:cNvSpPr/>
              <p:nvPr/>
            </p:nvSpPr>
            <p:spPr>
              <a:xfrm>
                <a:off x="7993428" y="4746083"/>
                <a:ext cx="67244" cy="48975"/>
              </a:xfrm>
              <a:custGeom>
                <a:avLst/>
                <a:gdLst>
                  <a:gd name="f0" fmla="val 10800000"/>
                  <a:gd name="f1" fmla="val 5400000"/>
                  <a:gd name="f2" fmla="val 180"/>
                  <a:gd name="f3" fmla="val w"/>
                  <a:gd name="f4" fmla="val h"/>
                  <a:gd name="f5" fmla="val 0"/>
                  <a:gd name="f6" fmla="val 246"/>
                  <a:gd name="f7" fmla="val 142"/>
                  <a:gd name="f8" fmla="val 59"/>
                  <a:gd name="f9" fmla="val 137"/>
                  <a:gd name="f10" fmla="val 27"/>
                  <a:gd name="f11" fmla="val 218"/>
                  <a:gd name="f12" fmla="val 54"/>
                  <a:gd name="f13" fmla="val 79"/>
                  <a:gd name="f14" fmla="val 112"/>
                  <a:gd name="f15" fmla="val 225"/>
                  <a:gd name="f16" fmla="val 139"/>
                  <a:gd name="f17" fmla="val 188"/>
                  <a:gd name="f18" fmla="val 107"/>
                  <a:gd name="f19" fmla="val 115"/>
                  <a:gd name="f20" fmla="val 29"/>
                  <a:gd name="f21" fmla="val 88"/>
                  <a:gd name="f22" fmla="val 63"/>
                  <a:gd name="f23" fmla="val 28"/>
                  <a:gd name="f24" fmla="val 21"/>
                  <a:gd name="f25" fmla="val 3"/>
                  <a:gd name="f26" fmla="+- 0 0 -90"/>
                  <a:gd name="f27" fmla="*/ f3 1 246"/>
                  <a:gd name="f28" fmla="*/ f4 1 142"/>
                  <a:gd name="f29" fmla="+- f7 0 f5"/>
                  <a:gd name="f30" fmla="+- f6 0 f5"/>
                  <a:gd name="f31" fmla="*/ f26 f0 1"/>
                  <a:gd name="f32" fmla="*/ f30 1 246"/>
                  <a:gd name="f33" fmla="*/ f29 1 142"/>
                  <a:gd name="f34" fmla="*/ 4 f30 1"/>
                  <a:gd name="f35" fmla="*/ 0 f29 1"/>
                  <a:gd name="f36" fmla="*/ 9 f30 1"/>
                  <a:gd name="f37" fmla="*/ 2 f29 1"/>
                  <a:gd name="f38" fmla="*/ 14 f30 1"/>
                  <a:gd name="f39" fmla="*/ 4 f29 1"/>
                  <a:gd name="f40" fmla="*/ 15 f30 1"/>
                  <a:gd name="f41" fmla="*/ 5 f29 1"/>
                  <a:gd name="f42" fmla="*/ 8 f29 1"/>
                  <a:gd name="f43" fmla="*/ 9 f29 1"/>
                  <a:gd name="f44" fmla="*/ 12 f30 1"/>
                  <a:gd name="f45" fmla="*/ 10 f29 1"/>
                  <a:gd name="f46" fmla="*/ 7 f30 1"/>
                  <a:gd name="f47" fmla="*/ 2 f30 1"/>
                  <a:gd name="f48" fmla="*/ 6 f29 1"/>
                  <a:gd name="f49" fmla="*/ 0 f30 1"/>
                  <a:gd name="f50" fmla="*/ 1 f29 1"/>
                  <a:gd name="f51" fmla="*/ 246 f30 1"/>
                  <a:gd name="f52" fmla="*/ 142 f29 1"/>
                  <a:gd name="f53" fmla="*/ f31 1 f2"/>
                  <a:gd name="f54" fmla="*/ f34 1 246"/>
                  <a:gd name="f55" fmla="*/ f35 1 142"/>
                  <a:gd name="f56" fmla="*/ f36 1 246"/>
                  <a:gd name="f57" fmla="*/ f37 1 142"/>
                  <a:gd name="f58" fmla="*/ f38 1 246"/>
                  <a:gd name="f59" fmla="*/ f39 1 142"/>
                  <a:gd name="f60" fmla="*/ f40 1 246"/>
                  <a:gd name="f61" fmla="*/ f41 1 142"/>
                  <a:gd name="f62" fmla="*/ f42 1 142"/>
                  <a:gd name="f63" fmla="*/ f43 1 142"/>
                  <a:gd name="f64" fmla="*/ f44 1 246"/>
                  <a:gd name="f65" fmla="*/ f45 1 142"/>
                  <a:gd name="f66" fmla="*/ f46 1 246"/>
                  <a:gd name="f67" fmla="*/ f47 1 246"/>
                  <a:gd name="f68" fmla="*/ f48 1 142"/>
                  <a:gd name="f69" fmla="*/ f49 1 246"/>
                  <a:gd name="f70" fmla="*/ f50 1 142"/>
                  <a:gd name="f71" fmla="*/ f51 1 246"/>
                  <a:gd name="f72" fmla="*/ f52 1 142"/>
                  <a:gd name="f73" fmla="+- f53 0 f1"/>
                  <a:gd name="f74" fmla="*/ f54 1 f32"/>
                  <a:gd name="f75" fmla="*/ f55 1 f33"/>
                  <a:gd name="f76" fmla="*/ f56 1 f32"/>
                  <a:gd name="f77" fmla="*/ f57 1 f33"/>
                  <a:gd name="f78" fmla="*/ f58 1 f32"/>
                  <a:gd name="f79" fmla="*/ f59 1 f33"/>
                  <a:gd name="f80" fmla="*/ f60 1 f32"/>
                  <a:gd name="f81" fmla="*/ f61 1 f33"/>
                  <a:gd name="f82" fmla="*/ f62 1 f33"/>
                  <a:gd name="f83" fmla="*/ f63 1 f33"/>
                  <a:gd name="f84" fmla="*/ f64 1 f32"/>
                  <a:gd name="f85" fmla="*/ f65 1 f33"/>
                  <a:gd name="f86" fmla="*/ f66 1 f32"/>
                  <a:gd name="f87" fmla="*/ f67 1 f32"/>
                  <a:gd name="f88" fmla="*/ f68 1 f33"/>
                  <a:gd name="f89" fmla="*/ f69 1 f32"/>
                  <a:gd name="f90" fmla="*/ f70 1 f33"/>
                  <a:gd name="f91" fmla="*/ f71 1 f32"/>
                  <a:gd name="f92" fmla="*/ f72 1 f33"/>
                  <a:gd name="f93" fmla="*/ f89 f27 1"/>
                  <a:gd name="f94" fmla="*/ f91 f27 1"/>
                  <a:gd name="f95" fmla="*/ f92 f28 1"/>
                  <a:gd name="f96" fmla="*/ f75 f28 1"/>
                  <a:gd name="f97" fmla="*/ f74 f27 1"/>
                  <a:gd name="f98" fmla="*/ f76 f27 1"/>
                  <a:gd name="f99" fmla="*/ f77 f28 1"/>
                  <a:gd name="f100" fmla="*/ f78 f27 1"/>
                  <a:gd name="f101" fmla="*/ f79 f28 1"/>
                  <a:gd name="f102" fmla="*/ f80 f27 1"/>
                  <a:gd name="f103" fmla="*/ f81 f28 1"/>
                  <a:gd name="f104" fmla="*/ f82 f28 1"/>
                  <a:gd name="f105" fmla="*/ f83 f28 1"/>
                  <a:gd name="f106" fmla="*/ f84 f27 1"/>
                  <a:gd name="f107" fmla="*/ f85 f28 1"/>
                  <a:gd name="f108" fmla="*/ f86 f27 1"/>
                  <a:gd name="f109" fmla="*/ f87 f27 1"/>
                  <a:gd name="f110" fmla="*/ f88 f28 1"/>
                  <a:gd name="f111" fmla="*/ f90 f28 1"/>
                </a:gdLst>
                <a:ahLst/>
                <a:cxnLst>
                  <a:cxn ang="3cd4">
                    <a:pos x="hc" y="t"/>
                  </a:cxn>
                  <a:cxn ang="0">
                    <a:pos x="r" y="vc"/>
                  </a:cxn>
                  <a:cxn ang="cd4">
                    <a:pos x="hc" y="b"/>
                  </a:cxn>
                  <a:cxn ang="cd2">
                    <a:pos x="l" y="vc"/>
                  </a:cxn>
                  <a:cxn ang="f73">
                    <a:pos x="f97" y="f96"/>
                  </a:cxn>
                  <a:cxn ang="f73">
                    <a:pos x="f98" y="f99"/>
                  </a:cxn>
                  <a:cxn ang="f73">
                    <a:pos x="f100" y="f101"/>
                  </a:cxn>
                  <a:cxn ang="f73">
                    <a:pos x="f102" y="f103"/>
                  </a:cxn>
                  <a:cxn ang="f73">
                    <a:pos x="f102" y="f104"/>
                  </a:cxn>
                  <a:cxn ang="f73">
                    <a:pos x="f102" y="f105"/>
                  </a:cxn>
                  <a:cxn ang="f73">
                    <a:pos x="f106" y="f107"/>
                  </a:cxn>
                  <a:cxn ang="f73">
                    <a:pos x="f108" y="f104"/>
                  </a:cxn>
                  <a:cxn ang="f73">
                    <a:pos x="f109" y="f110"/>
                  </a:cxn>
                  <a:cxn ang="f73">
                    <a:pos x="f93" y="f101"/>
                  </a:cxn>
                  <a:cxn ang="f73">
                    <a:pos x="f93" y="f99"/>
                  </a:cxn>
                  <a:cxn ang="f73">
                    <a:pos x="f109" y="f111"/>
                  </a:cxn>
                  <a:cxn ang="f73">
                    <a:pos x="f97" y="f96"/>
                  </a:cxn>
                  <a:cxn ang="f73">
                    <a:pos x="f97" y="f96"/>
                  </a:cxn>
                </a:cxnLst>
                <a:rect l="f93" t="f96" r="f94" b="f95"/>
                <a:pathLst>
                  <a:path w="246" h="142">
                    <a:moveTo>
                      <a:pt x="f8" y="f5"/>
                    </a:moveTo>
                    <a:lnTo>
                      <a:pt x="f9" y="f10"/>
                    </a:lnTo>
                    <a:lnTo>
                      <a:pt x="f11" y="f12"/>
                    </a:lnTo>
                    <a:lnTo>
                      <a:pt x="f6" y="f13"/>
                    </a:lnTo>
                    <a:lnTo>
                      <a:pt x="f6" y="f14"/>
                    </a:lnTo>
                    <a:lnTo>
                      <a:pt x="f15" y="f16"/>
                    </a:lnTo>
                    <a:lnTo>
                      <a:pt x="f17" y="f7"/>
                    </a:lnTo>
                    <a:lnTo>
                      <a:pt x="f18" y="f19"/>
                    </a:lnTo>
                    <a:lnTo>
                      <a:pt x="f20" y="f21"/>
                    </a:lnTo>
                    <a:lnTo>
                      <a:pt x="f5" y="f22"/>
                    </a:lnTo>
                    <a:lnTo>
                      <a:pt x="f5" y="f23"/>
                    </a:lnTo>
                    <a:lnTo>
                      <a:pt x="f24" y="f25"/>
                    </a:lnTo>
                    <a:lnTo>
                      <a:pt x="f8" y="f5"/>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8" name="Freeform 48"/>
              <p:cNvSpPr/>
              <p:nvPr/>
            </p:nvSpPr>
            <p:spPr>
              <a:xfrm>
                <a:off x="7678509" y="3966511"/>
                <a:ext cx="46469" cy="861886"/>
              </a:xfrm>
              <a:custGeom>
                <a:avLst/>
                <a:gdLst>
                  <a:gd name="f0" fmla="val 10800000"/>
                  <a:gd name="f1" fmla="val 5400000"/>
                  <a:gd name="f2" fmla="val 180"/>
                  <a:gd name="f3" fmla="val w"/>
                  <a:gd name="f4" fmla="val h"/>
                  <a:gd name="f5" fmla="val 0"/>
                  <a:gd name="f6" fmla="val 170"/>
                  <a:gd name="f7" fmla="val 2533"/>
                  <a:gd name="f8" fmla="val 48"/>
                  <a:gd name="f9" fmla="val 155"/>
                  <a:gd name="f10" fmla="val 396"/>
                  <a:gd name="f11" fmla="val 141"/>
                  <a:gd name="f12" fmla="val 744"/>
                  <a:gd name="f13" fmla="val 156"/>
                  <a:gd name="f14" fmla="val 914"/>
                  <a:gd name="f15" fmla="val 162"/>
                  <a:gd name="f16" fmla="val 1086"/>
                  <a:gd name="f17" fmla="val 122"/>
                  <a:gd name="f18" fmla="val 1655"/>
                  <a:gd name="f19" fmla="val 113"/>
                  <a:gd name="f20" fmla="val 1996"/>
                  <a:gd name="f21" fmla="val 104"/>
                  <a:gd name="f22" fmla="val 2242"/>
                  <a:gd name="f23" fmla="val 95"/>
                  <a:gd name="f24" fmla="val 2487"/>
                  <a:gd name="f25" fmla="val 80"/>
                  <a:gd name="f26" fmla="val 2521"/>
                  <a:gd name="f27" fmla="val 15"/>
                  <a:gd name="f28" fmla="val 11"/>
                  <a:gd name="f29" fmla="val 20"/>
                  <a:gd name="f30" fmla="val 29"/>
                  <a:gd name="f31" fmla="val 41"/>
                  <a:gd name="f32" fmla="val 1367"/>
                  <a:gd name="f33" fmla="val 69"/>
                  <a:gd name="f34" fmla="val 1077"/>
                  <a:gd name="f35" fmla="val 62"/>
                  <a:gd name="f36" fmla="val 911"/>
                  <a:gd name="f37" fmla="val 75"/>
                  <a:gd name="f38" fmla="val 90"/>
                  <a:gd name="f39" fmla="val 12"/>
                  <a:gd name="f40" fmla="+- 0 0 -90"/>
                  <a:gd name="f41" fmla="*/ f3 1 170"/>
                  <a:gd name="f42" fmla="*/ f4 1 2533"/>
                  <a:gd name="f43" fmla="+- f7 0 f5"/>
                  <a:gd name="f44" fmla="+- f6 0 f5"/>
                  <a:gd name="f45" fmla="*/ f40 f0 1"/>
                  <a:gd name="f46" fmla="*/ f44 1 170"/>
                  <a:gd name="f47" fmla="*/ f43 1 2533"/>
                  <a:gd name="f48" fmla="*/ 11 f44 1"/>
                  <a:gd name="f49" fmla="*/ 3 f43 1"/>
                  <a:gd name="f50" fmla="*/ 10 f44 1"/>
                  <a:gd name="f51" fmla="*/ 25 f43 1"/>
                  <a:gd name="f52" fmla="*/ 9 f44 1"/>
                  <a:gd name="f53" fmla="*/ 47 f43 1"/>
                  <a:gd name="f54" fmla="*/ 58 f43 1"/>
                  <a:gd name="f55" fmla="*/ 68 f43 1"/>
                  <a:gd name="f56" fmla="*/ 7 f44 1"/>
                  <a:gd name="f57" fmla="*/ 104 f43 1"/>
                  <a:gd name="f58" fmla="*/ 125 f43 1"/>
                  <a:gd name="f59" fmla="*/ 6 f44 1"/>
                  <a:gd name="f60" fmla="*/ 141 f43 1"/>
                  <a:gd name="f61" fmla="*/ 156 f43 1"/>
                  <a:gd name="f62" fmla="*/ 5 f44 1"/>
                  <a:gd name="f63" fmla="*/ 158 f43 1"/>
                  <a:gd name="f64" fmla="*/ 3 f44 1"/>
                  <a:gd name="f65" fmla="*/ 159 f43 1"/>
                  <a:gd name="f66" fmla="*/ 1 f44 1"/>
                  <a:gd name="f67" fmla="*/ 0 f44 1"/>
                  <a:gd name="f68" fmla="*/ 86 f43 1"/>
                  <a:gd name="f69" fmla="*/ 57 f43 1"/>
                  <a:gd name="f70" fmla="*/ 1 f43 1"/>
                  <a:gd name="f71" fmla="*/ 0 f43 1"/>
                  <a:gd name="f72" fmla="*/ 170 f44 1"/>
                  <a:gd name="f73" fmla="*/ 2533 f43 1"/>
                  <a:gd name="f74" fmla="*/ f45 1 f2"/>
                  <a:gd name="f75" fmla="*/ f48 1 170"/>
                  <a:gd name="f76" fmla="*/ f49 1 2533"/>
                  <a:gd name="f77" fmla="*/ f50 1 170"/>
                  <a:gd name="f78" fmla="*/ f51 1 2533"/>
                  <a:gd name="f79" fmla="*/ f52 1 170"/>
                  <a:gd name="f80" fmla="*/ f53 1 2533"/>
                  <a:gd name="f81" fmla="*/ f54 1 2533"/>
                  <a:gd name="f82" fmla="*/ f55 1 2533"/>
                  <a:gd name="f83" fmla="*/ f56 1 170"/>
                  <a:gd name="f84" fmla="*/ f57 1 2533"/>
                  <a:gd name="f85" fmla="*/ f58 1 2533"/>
                  <a:gd name="f86" fmla="*/ f59 1 170"/>
                  <a:gd name="f87" fmla="*/ f60 1 2533"/>
                  <a:gd name="f88" fmla="*/ f61 1 2533"/>
                  <a:gd name="f89" fmla="*/ f62 1 170"/>
                  <a:gd name="f90" fmla="*/ f63 1 2533"/>
                  <a:gd name="f91" fmla="*/ f64 1 170"/>
                  <a:gd name="f92" fmla="*/ f65 1 2533"/>
                  <a:gd name="f93" fmla="*/ f66 1 170"/>
                  <a:gd name="f94" fmla="*/ f67 1 170"/>
                  <a:gd name="f95" fmla="*/ f68 1 2533"/>
                  <a:gd name="f96" fmla="*/ f69 1 2533"/>
                  <a:gd name="f97" fmla="*/ f70 1 2533"/>
                  <a:gd name="f98" fmla="*/ f71 1 2533"/>
                  <a:gd name="f99" fmla="*/ f72 1 170"/>
                  <a:gd name="f100" fmla="*/ f73 1 2533"/>
                  <a:gd name="f101" fmla="+- f74 0 f1"/>
                  <a:gd name="f102" fmla="*/ f75 1 f46"/>
                  <a:gd name="f103" fmla="*/ f76 1 f47"/>
                  <a:gd name="f104" fmla="*/ f77 1 f46"/>
                  <a:gd name="f105" fmla="*/ f78 1 f47"/>
                  <a:gd name="f106" fmla="*/ f79 1 f46"/>
                  <a:gd name="f107" fmla="*/ f80 1 f47"/>
                  <a:gd name="f108" fmla="*/ f81 1 f47"/>
                  <a:gd name="f109" fmla="*/ f82 1 f47"/>
                  <a:gd name="f110" fmla="*/ f83 1 f46"/>
                  <a:gd name="f111" fmla="*/ f84 1 f47"/>
                  <a:gd name="f112" fmla="*/ f85 1 f47"/>
                  <a:gd name="f113" fmla="*/ f86 1 f46"/>
                  <a:gd name="f114" fmla="*/ f87 1 f47"/>
                  <a:gd name="f115" fmla="*/ f88 1 f47"/>
                  <a:gd name="f116" fmla="*/ f89 1 f46"/>
                  <a:gd name="f117" fmla="*/ f90 1 f47"/>
                  <a:gd name="f118" fmla="*/ f91 1 f46"/>
                  <a:gd name="f119" fmla="*/ f92 1 f47"/>
                  <a:gd name="f120" fmla="*/ f93 1 f46"/>
                  <a:gd name="f121" fmla="*/ f94 1 f46"/>
                  <a:gd name="f122" fmla="*/ f95 1 f47"/>
                  <a:gd name="f123" fmla="*/ f96 1 f47"/>
                  <a:gd name="f124" fmla="*/ f97 1 f47"/>
                  <a:gd name="f125" fmla="*/ f98 1 f47"/>
                  <a:gd name="f126" fmla="*/ f99 1 f46"/>
                  <a:gd name="f127" fmla="*/ f100 1 f47"/>
                  <a:gd name="f128" fmla="*/ f121 f41 1"/>
                  <a:gd name="f129" fmla="*/ f126 f41 1"/>
                  <a:gd name="f130" fmla="*/ f127 f42 1"/>
                  <a:gd name="f131" fmla="*/ f125 f42 1"/>
                  <a:gd name="f132" fmla="*/ f102 f41 1"/>
                  <a:gd name="f133" fmla="*/ f103 f42 1"/>
                  <a:gd name="f134" fmla="*/ f104 f41 1"/>
                  <a:gd name="f135" fmla="*/ f105 f42 1"/>
                  <a:gd name="f136" fmla="*/ f106 f41 1"/>
                  <a:gd name="f137" fmla="*/ f107 f42 1"/>
                  <a:gd name="f138" fmla="*/ f108 f42 1"/>
                  <a:gd name="f139" fmla="*/ f109 f42 1"/>
                  <a:gd name="f140" fmla="*/ f110 f41 1"/>
                  <a:gd name="f141" fmla="*/ f111 f42 1"/>
                  <a:gd name="f142" fmla="*/ f112 f42 1"/>
                  <a:gd name="f143" fmla="*/ f113 f41 1"/>
                  <a:gd name="f144" fmla="*/ f114 f42 1"/>
                  <a:gd name="f145" fmla="*/ f115 f42 1"/>
                  <a:gd name="f146" fmla="*/ f116 f41 1"/>
                  <a:gd name="f147" fmla="*/ f117 f42 1"/>
                  <a:gd name="f148" fmla="*/ f118 f41 1"/>
                  <a:gd name="f149" fmla="*/ f119 f42 1"/>
                  <a:gd name="f150" fmla="*/ f120 f41 1"/>
                  <a:gd name="f151" fmla="*/ f122 f42 1"/>
                  <a:gd name="f152" fmla="*/ f123 f42 1"/>
                  <a:gd name="f153" fmla="*/ f124 f42 1"/>
                </a:gdLst>
                <a:ahLst/>
                <a:cxnLst>
                  <a:cxn ang="3cd4">
                    <a:pos x="hc" y="t"/>
                  </a:cxn>
                  <a:cxn ang="0">
                    <a:pos x="r" y="vc"/>
                  </a:cxn>
                  <a:cxn ang="cd4">
                    <a:pos x="hc" y="b"/>
                  </a:cxn>
                  <a:cxn ang="cd2">
                    <a:pos x="l" y="vc"/>
                  </a:cxn>
                  <a:cxn ang="f101">
                    <a:pos x="f132" y="f133"/>
                  </a:cxn>
                  <a:cxn ang="f101">
                    <a:pos x="f134" y="f135"/>
                  </a:cxn>
                  <a:cxn ang="f101">
                    <a:pos x="f136" y="f137"/>
                  </a:cxn>
                  <a:cxn ang="f101">
                    <a:pos x="f134" y="f138"/>
                  </a:cxn>
                  <a:cxn ang="f101">
                    <a:pos x="f132" y="f139"/>
                  </a:cxn>
                  <a:cxn ang="f101">
                    <a:pos x="f140" y="f141"/>
                  </a:cxn>
                  <a:cxn ang="f101">
                    <a:pos x="f140" y="f142"/>
                  </a:cxn>
                  <a:cxn ang="f101">
                    <a:pos x="f143" y="f144"/>
                  </a:cxn>
                  <a:cxn ang="f101">
                    <a:pos x="f143" y="f145"/>
                  </a:cxn>
                  <a:cxn ang="f101">
                    <a:pos x="f146" y="f147"/>
                  </a:cxn>
                  <a:cxn ang="f101">
                    <a:pos x="f148" y="f149"/>
                  </a:cxn>
                  <a:cxn ang="f101">
                    <a:pos x="f150" y="f147"/>
                  </a:cxn>
                  <a:cxn ang="f101">
                    <a:pos x="f128" y="f145"/>
                  </a:cxn>
                  <a:cxn ang="f101">
                    <a:pos x="f150" y="f144"/>
                  </a:cxn>
                  <a:cxn ang="f101">
                    <a:pos x="f150" y="f142"/>
                  </a:cxn>
                  <a:cxn ang="f101">
                    <a:pos x="f150" y="f141"/>
                  </a:cxn>
                  <a:cxn ang="f101">
                    <a:pos x="f148" y="f151"/>
                  </a:cxn>
                  <a:cxn ang="f101">
                    <a:pos x="f146" y="f139"/>
                  </a:cxn>
                  <a:cxn ang="f101">
                    <a:pos x="f148" y="f152"/>
                  </a:cxn>
                  <a:cxn ang="f101">
                    <a:pos x="f148" y="f137"/>
                  </a:cxn>
                  <a:cxn ang="f101">
                    <a:pos x="f148" y="f135"/>
                  </a:cxn>
                  <a:cxn ang="f101">
                    <a:pos x="f146" y="f133"/>
                  </a:cxn>
                  <a:cxn ang="f101">
                    <a:pos x="f146" y="f153"/>
                  </a:cxn>
                  <a:cxn ang="f101">
                    <a:pos x="f140" y="f131"/>
                  </a:cxn>
                  <a:cxn ang="f101">
                    <a:pos x="f134" y="f153"/>
                  </a:cxn>
                  <a:cxn ang="f101">
                    <a:pos x="f132" y="f133"/>
                  </a:cxn>
                  <a:cxn ang="f101">
                    <a:pos x="f132" y="f133"/>
                  </a:cxn>
                </a:cxnLst>
                <a:rect l="f128" t="f131" r="f129" b="f130"/>
                <a:pathLst>
                  <a:path w="170" h="2533">
                    <a:moveTo>
                      <a:pt x="f6" y="f8"/>
                    </a:moveTo>
                    <a:lnTo>
                      <a:pt x="f9" y="f10"/>
                    </a:lnTo>
                    <a:lnTo>
                      <a:pt x="f11" y="f12"/>
                    </a:lnTo>
                    <a:lnTo>
                      <a:pt x="f13" y="f14"/>
                    </a:lnTo>
                    <a:lnTo>
                      <a:pt x="f15" y="f16"/>
                    </a:lnTo>
                    <a:lnTo>
                      <a:pt x="f17" y="f18"/>
                    </a:lnTo>
                    <a:lnTo>
                      <a:pt x="f19" y="f20"/>
                    </a:lnTo>
                    <a:lnTo>
                      <a:pt x="f21" y="f22"/>
                    </a:lnTo>
                    <a:lnTo>
                      <a:pt x="f23" y="f24"/>
                    </a:lnTo>
                    <a:lnTo>
                      <a:pt x="f25" y="f26"/>
                    </a:lnTo>
                    <a:lnTo>
                      <a:pt x="f8" y="f7"/>
                    </a:lnTo>
                    <a:lnTo>
                      <a:pt x="f27" y="f26"/>
                    </a:lnTo>
                    <a:lnTo>
                      <a:pt x="f5" y="f24"/>
                    </a:lnTo>
                    <a:lnTo>
                      <a:pt x="f28" y="f22"/>
                    </a:lnTo>
                    <a:lnTo>
                      <a:pt x="f29" y="f20"/>
                    </a:lnTo>
                    <a:lnTo>
                      <a:pt x="f30" y="f18"/>
                    </a:lnTo>
                    <a:lnTo>
                      <a:pt x="f31" y="f32"/>
                    </a:lnTo>
                    <a:lnTo>
                      <a:pt x="f33" y="f34"/>
                    </a:lnTo>
                    <a:lnTo>
                      <a:pt x="f35" y="f36"/>
                    </a:lnTo>
                    <a:lnTo>
                      <a:pt x="f8" y="f12"/>
                    </a:lnTo>
                    <a:lnTo>
                      <a:pt x="f35" y="f10"/>
                    </a:lnTo>
                    <a:lnTo>
                      <a:pt x="f37" y="f8"/>
                    </a:lnTo>
                    <a:lnTo>
                      <a:pt x="f38" y="f39"/>
                    </a:lnTo>
                    <a:lnTo>
                      <a:pt x="f17" y="f5"/>
                    </a:lnTo>
                    <a:lnTo>
                      <a:pt x="f9" y="f39"/>
                    </a:lnTo>
                    <a:lnTo>
                      <a:pt x="f6" y="f8"/>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9" name="Freeform 49"/>
              <p:cNvSpPr/>
              <p:nvPr/>
            </p:nvSpPr>
            <p:spPr>
              <a:xfrm>
                <a:off x="7617820" y="3883520"/>
                <a:ext cx="53035" cy="885687"/>
              </a:xfrm>
              <a:custGeom>
                <a:avLst/>
                <a:gdLst>
                  <a:gd name="f0" fmla="val 10800000"/>
                  <a:gd name="f1" fmla="val 5400000"/>
                  <a:gd name="f2" fmla="val 180"/>
                  <a:gd name="f3" fmla="val w"/>
                  <a:gd name="f4" fmla="val h"/>
                  <a:gd name="f5" fmla="val 0"/>
                  <a:gd name="f6" fmla="val 193"/>
                  <a:gd name="f7" fmla="val 2605"/>
                  <a:gd name="f8" fmla="val 48"/>
                  <a:gd name="f9" fmla="val 186"/>
                  <a:gd name="f10" fmla="val 241"/>
                  <a:gd name="f11" fmla="val 166"/>
                  <a:gd name="f12" fmla="val 411"/>
                  <a:gd name="f13" fmla="val 127"/>
                  <a:gd name="f14" fmla="val 774"/>
                  <a:gd name="f15" fmla="val 109"/>
                  <a:gd name="f16" fmla="val 1359"/>
                  <a:gd name="f17" fmla="val 105"/>
                  <a:gd name="f18" fmla="val 1610"/>
                  <a:gd name="f19" fmla="val 118"/>
                  <a:gd name="f20" fmla="val 1831"/>
                  <a:gd name="f21" fmla="val 130"/>
                  <a:gd name="f22" fmla="val 2052"/>
                  <a:gd name="f23" fmla="val 2303"/>
                  <a:gd name="f24" fmla="val 88"/>
                  <a:gd name="f25" fmla="val 2575"/>
                  <a:gd name="f26" fmla="val 78"/>
                  <a:gd name="f27" fmla="val 2593"/>
                  <a:gd name="f28" fmla="val 63"/>
                  <a:gd name="f29" fmla="val 2604"/>
                  <a:gd name="f30" fmla="val 30"/>
                  <a:gd name="f31" fmla="val 3"/>
                  <a:gd name="f32" fmla="val 2584"/>
                  <a:gd name="f33" fmla="val 2547"/>
                  <a:gd name="f34" fmla="val 21"/>
                  <a:gd name="f35" fmla="val 2422"/>
                  <a:gd name="f36" fmla="val 25"/>
                  <a:gd name="f37" fmla="val 2294"/>
                  <a:gd name="f38" fmla="val 37"/>
                  <a:gd name="f39" fmla="val 2043"/>
                  <a:gd name="f40" fmla="val 1824"/>
                  <a:gd name="f41" fmla="val 16"/>
                  <a:gd name="f42" fmla="val 1353"/>
                  <a:gd name="f43" fmla="val 34"/>
                  <a:gd name="f44" fmla="val 770"/>
                  <a:gd name="f45" fmla="val 51"/>
                  <a:gd name="f46" fmla="val 577"/>
                  <a:gd name="f47" fmla="val 72"/>
                  <a:gd name="f48" fmla="val 409"/>
                  <a:gd name="f49" fmla="val 100"/>
                  <a:gd name="f50" fmla="val 114"/>
                  <a:gd name="f51" fmla="val 12"/>
                  <a:gd name="f52" fmla="val 147"/>
                  <a:gd name="f53" fmla="val 178"/>
                  <a:gd name="f54" fmla="+- 0 0 -90"/>
                  <a:gd name="f55" fmla="*/ f3 1 193"/>
                  <a:gd name="f56" fmla="*/ f4 1 2605"/>
                  <a:gd name="f57" fmla="+- f7 0 f5"/>
                  <a:gd name="f58" fmla="+- f6 0 f5"/>
                  <a:gd name="f59" fmla="*/ f54 f0 1"/>
                  <a:gd name="f60" fmla="*/ f58 1 193"/>
                  <a:gd name="f61" fmla="*/ f57 1 2605"/>
                  <a:gd name="f62" fmla="*/ 13 f58 1"/>
                  <a:gd name="f63" fmla="*/ 3 f57 1"/>
                  <a:gd name="f64" fmla="*/ 12 f58 1"/>
                  <a:gd name="f65" fmla="*/ 15 f57 1"/>
                  <a:gd name="f66" fmla="*/ 11 f58 1"/>
                  <a:gd name="f67" fmla="*/ 25 f57 1"/>
                  <a:gd name="f68" fmla="*/ 8 f58 1"/>
                  <a:gd name="f69" fmla="*/ 48 f57 1"/>
                  <a:gd name="f70" fmla="*/ 7 f58 1"/>
                  <a:gd name="f71" fmla="*/ 84 f57 1"/>
                  <a:gd name="f72" fmla="*/ 100 f57 1"/>
                  <a:gd name="f73" fmla="*/ 114 f57 1"/>
                  <a:gd name="f74" fmla="*/ 9 f58 1"/>
                  <a:gd name="f75" fmla="*/ 128 f57 1"/>
                  <a:gd name="f76" fmla="*/ 143 f57 1"/>
                  <a:gd name="f77" fmla="*/ 6 f58 1"/>
                  <a:gd name="f78" fmla="*/ 160 f57 1"/>
                  <a:gd name="f79" fmla="*/ 5 f58 1"/>
                  <a:gd name="f80" fmla="*/ 162 f57 1"/>
                  <a:gd name="f81" fmla="*/ 4 f58 1"/>
                  <a:gd name="f82" fmla="*/ 2 f58 1"/>
                  <a:gd name="f83" fmla="*/ 1 f58 1"/>
                  <a:gd name="f84" fmla="*/ 161 f57 1"/>
                  <a:gd name="f85" fmla="*/ 0 f58 1"/>
                  <a:gd name="f86" fmla="*/ 159 f57 1"/>
                  <a:gd name="f87" fmla="*/ 151 f57 1"/>
                  <a:gd name="f88" fmla="*/ 3 f58 1"/>
                  <a:gd name="f89" fmla="*/ 127 f57 1"/>
                  <a:gd name="f90" fmla="*/ 36 f57 1"/>
                  <a:gd name="f91" fmla="*/ 0 f57 1"/>
                  <a:gd name="f92" fmla="*/ 10 f58 1"/>
                  <a:gd name="f93" fmla="*/ 193 f58 1"/>
                  <a:gd name="f94" fmla="*/ 2605 f57 1"/>
                  <a:gd name="f95" fmla="*/ f59 1 f2"/>
                  <a:gd name="f96" fmla="*/ f62 1 193"/>
                  <a:gd name="f97" fmla="*/ f63 1 2605"/>
                  <a:gd name="f98" fmla="*/ f64 1 193"/>
                  <a:gd name="f99" fmla="*/ f65 1 2605"/>
                  <a:gd name="f100" fmla="*/ f66 1 193"/>
                  <a:gd name="f101" fmla="*/ f67 1 2605"/>
                  <a:gd name="f102" fmla="*/ f68 1 193"/>
                  <a:gd name="f103" fmla="*/ f69 1 2605"/>
                  <a:gd name="f104" fmla="*/ f70 1 193"/>
                  <a:gd name="f105" fmla="*/ f71 1 2605"/>
                  <a:gd name="f106" fmla="*/ f72 1 2605"/>
                  <a:gd name="f107" fmla="*/ f73 1 2605"/>
                  <a:gd name="f108" fmla="*/ f74 1 193"/>
                  <a:gd name="f109" fmla="*/ f75 1 2605"/>
                  <a:gd name="f110" fmla="*/ f76 1 2605"/>
                  <a:gd name="f111" fmla="*/ f77 1 193"/>
                  <a:gd name="f112" fmla="*/ f78 1 2605"/>
                  <a:gd name="f113" fmla="*/ f79 1 193"/>
                  <a:gd name="f114" fmla="*/ f80 1 2605"/>
                  <a:gd name="f115" fmla="*/ f81 1 193"/>
                  <a:gd name="f116" fmla="*/ f82 1 193"/>
                  <a:gd name="f117" fmla="*/ f83 1 193"/>
                  <a:gd name="f118" fmla="*/ f84 1 2605"/>
                  <a:gd name="f119" fmla="*/ f85 1 193"/>
                  <a:gd name="f120" fmla="*/ f86 1 2605"/>
                  <a:gd name="f121" fmla="*/ f87 1 2605"/>
                  <a:gd name="f122" fmla="*/ f88 1 193"/>
                  <a:gd name="f123" fmla="*/ f89 1 2605"/>
                  <a:gd name="f124" fmla="*/ f90 1 2605"/>
                  <a:gd name="f125" fmla="*/ f91 1 2605"/>
                  <a:gd name="f126" fmla="*/ f92 1 193"/>
                  <a:gd name="f127" fmla="*/ f93 1 193"/>
                  <a:gd name="f128" fmla="*/ f94 1 2605"/>
                  <a:gd name="f129" fmla="+- f95 0 f1"/>
                  <a:gd name="f130" fmla="*/ f96 1 f60"/>
                  <a:gd name="f131" fmla="*/ f97 1 f61"/>
                  <a:gd name="f132" fmla="*/ f98 1 f60"/>
                  <a:gd name="f133" fmla="*/ f99 1 f61"/>
                  <a:gd name="f134" fmla="*/ f100 1 f60"/>
                  <a:gd name="f135" fmla="*/ f101 1 f61"/>
                  <a:gd name="f136" fmla="*/ f102 1 f60"/>
                  <a:gd name="f137" fmla="*/ f103 1 f61"/>
                  <a:gd name="f138" fmla="*/ f104 1 f60"/>
                  <a:gd name="f139" fmla="*/ f105 1 f61"/>
                  <a:gd name="f140" fmla="*/ f106 1 f61"/>
                  <a:gd name="f141" fmla="*/ f107 1 f61"/>
                  <a:gd name="f142" fmla="*/ f108 1 f60"/>
                  <a:gd name="f143" fmla="*/ f109 1 f61"/>
                  <a:gd name="f144" fmla="*/ f110 1 f61"/>
                  <a:gd name="f145" fmla="*/ f111 1 f60"/>
                  <a:gd name="f146" fmla="*/ f112 1 f61"/>
                  <a:gd name="f147" fmla="*/ f113 1 f60"/>
                  <a:gd name="f148" fmla="*/ f114 1 f61"/>
                  <a:gd name="f149" fmla="*/ f115 1 f60"/>
                  <a:gd name="f150" fmla="*/ f116 1 f60"/>
                  <a:gd name="f151" fmla="*/ f117 1 f60"/>
                  <a:gd name="f152" fmla="*/ f118 1 f61"/>
                  <a:gd name="f153" fmla="*/ f119 1 f60"/>
                  <a:gd name="f154" fmla="*/ f120 1 f61"/>
                  <a:gd name="f155" fmla="*/ f121 1 f61"/>
                  <a:gd name="f156" fmla="*/ f122 1 f60"/>
                  <a:gd name="f157" fmla="*/ f123 1 f61"/>
                  <a:gd name="f158" fmla="*/ f124 1 f61"/>
                  <a:gd name="f159" fmla="*/ f125 1 f61"/>
                  <a:gd name="f160" fmla="*/ f126 1 f60"/>
                  <a:gd name="f161" fmla="*/ f127 1 f60"/>
                  <a:gd name="f162" fmla="*/ f128 1 f61"/>
                  <a:gd name="f163" fmla="*/ f153 f55 1"/>
                  <a:gd name="f164" fmla="*/ f161 f55 1"/>
                  <a:gd name="f165" fmla="*/ f162 f56 1"/>
                  <a:gd name="f166" fmla="*/ f159 f56 1"/>
                  <a:gd name="f167" fmla="*/ f130 f55 1"/>
                  <a:gd name="f168" fmla="*/ f131 f56 1"/>
                  <a:gd name="f169" fmla="*/ f132 f55 1"/>
                  <a:gd name="f170" fmla="*/ f133 f56 1"/>
                  <a:gd name="f171" fmla="*/ f134 f55 1"/>
                  <a:gd name="f172" fmla="*/ f135 f56 1"/>
                  <a:gd name="f173" fmla="*/ f136 f55 1"/>
                  <a:gd name="f174" fmla="*/ f137 f56 1"/>
                  <a:gd name="f175" fmla="*/ f138 f55 1"/>
                  <a:gd name="f176" fmla="*/ f139 f56 1"/>
                  <a:gd name="f177" fmla="*/ f140 f56 1"/>
                  <a:gd name="f178" fmla="*/ f141 f56 1"/>
                  <a:gd name="f179" fmla="*/ f142 f55 1"/>
                  <a:gd name="f180" fmla="*/ f143 f56 1"/>
                  <a:gd name="f181" fmla="*/ f144 f56 1"/>
                  <a:gd name="f182" fmla="*/ f145 f55 1"/>
                  <a:gd name="f183" fmla="*/ f146 f56 1"/>
                  <a:gd name="f184" fmla="*/ f147 f55 1"/>
                  <a:gd name="f185" fmla="*/ f148 f56 1"/>
                  <a:gd name="f186" fmla="*/ f149 f55 1"/>
                  <a:gd name="f187" fmla="*/ f150 f55 1"/>
                  <a:gd name="f188" fmla="*/ f151 f55 1"/>
                  <a:gd name="f189" fmla="*/ f152 f56 1"/>
                  <a:gd name="f190" fmla="*/ f154 f56 1"/>
                  <a:gd name="f191" fmla="*/ f155 f56 1"/>
                  <a:gd name="f192" fmla="*/ f156 f55 1"/>
                  <a:gd name="f193" fmla="*/ f157 f56 1"/>
                  <a:gd name="f194" fmla="*/ f158 f56 1"/>
                  <a:gd name="f195" fmla="*/ f160 f55 1"/>
                </a:gdLst>
                <a:ahLst/>
                <a:cxnLst>
                  <a:cxn ang="3cd4">
                    <a:pos x="hc" y="t"/>
                  </a:cxn>
                  <a:cxn ang="0">
                    <a:pos x="r" y="vc"/>
                  </a:cxn>
                  <a:cxn ang="cd4">
                    <a:pos x="hc" y="b"/>
                  </a:cxn>
                  <a:cxn ang="cd2">
                    <a:pos x="l" y="vc"/>
                  </a:cxn>
                  <a:cxn ang="f129">
                    <a:pos x="f167" y="f168"/>
                  </a:cxn>
                  <a:cxn ang="f129">
                    <a:pos x="f169" y="f170"/>
                  </a:cxn>
                  <a:cxn ang="f129">
                    <a:pos x="f171" y="f172"/>
                  </a:cxn>
                  <a:cxn ang="f129">
                    <a:pos x="f173" y="f174"/>
                  </a:cxn>
                  <a:cxn ang="f129">
                    <a:pos x="f175" y="f176"/>
                  </a:cxn>
                  <a:cxn ang="f129">
                    <a:pos x="f175" y="f177"/>
                  </a:cxn>
                  <a:cxn ang="f129">
                    <a:pos x="f173" y="f178"/>
                  </a:cxn>
                  <a:cxn ang="f129">
                    <a:pos x="f179" y="f180"/>
                  </a:cxn>
                  <a:cxn ang="f129">
                    <a:pos x="f173" y="f181"/>
                  </a:cxn>
                  <a:cxn ang="f129">
                    <a:pos x="f182" y="f183"/>
                  </a:cxn>
                  <a:cxn ang="f129">
                    <a:pos x="f184" y="f185"/>
                  </a:cxn>
                  <a:cxn ang="f129">
                    <a:pos x="f186" y="f185"/>
                  </a:cxn>
                  <a:cxn ang="f129">
                    <a:pos x="f187" y="f185"/>
                  </a:cxn>
                  <a:cxn ang="f129">
                    <a:pos x="f188" y="f189"/>
                  </a:cxn>
                  <a:cxn ang="f129">
                    <a:pos x="f163" y="f190"/>
                  </a:cxn>
                  <a:cxn ang="f129">
                    <a:pos x="f187" y="f191"/>
                  </a:cxn>
                  <a:cxn ang="f129">
                    <a:pos x="f187" y="f181"/>
                  </a:cxn>
                  <a:cxn ang="f129">
                    <a:pos x="f192" y="f193"/>
                  </a:cxn>
                  <a:cxn ang="f129">
                    <a:pos x="f187" y="f178"/>
                  </a:cxn>
                  <a:cxn ang="f129">
                    <a:pos x="f188" y="f176"/>
                  </a:cxn>
                  <a:cxn ang="f129">
                    <a:pos x="f192" y="f174"/>
                  </a:cxn>
                  <a:cxn ang="f129">
                    <a:pos x="f186" y="f194"/>
                  </a:cxn>
                  <a:cxn ang="f129">
                    <a:pos x="f184" y="f172"/>
                  </a:cxn>
                  <a:cxn ang="f129">
                    <a:pos x="f175" y="f168"/>
                  </a:cxn>
                  <a:cxn ang="f129">
                    <a:pos x="f173" y="f166"/>
                  </a:cxn>
                  <a:cxn ang="f129">
                    <a:pos x="f195" y="f166"/>
                  </a:cxn>
                  <a:cxn ang="f129">
                    <a:pos x="f169" y="f166"/>
                  </a:cxn>
                  <a:cxn ang="f129">
                    <a:pos x="f167" y="f168"/>
                  </a:cxn>
                  <a:cxn ang="f129">
                    <a:pos x="f167" y="f168"/>
                  </a:cxn>
                </a:cxnLst>
                <a:rect l="f163" t="f166" r="f164" b="f165"/>
                <a:pathLst>
                  <a:path w="193" h="2605">
                    <a:moveTo>
                      <a:pt x="f6" y="f8"/>
                    </a:moveTo>
                    <a:lnTo>
                      <a:pt x="f9" y="f10"/>
                    </a:lnTo>
                    <a:lnTo>
                      <a:pt x="f11" y="f12"/>
                    </a:lnTo>
                    <a:lnTo>
                      <a:pt x="f13" y="f14"/>
                    </a:lnTo>
                    <a:lnTo>
                      <a:pt x="f15" y="f16"/>
                    </a:lnTo>
                    <a:lnTo>
                      <a:pt x="f17" y="f18"/>
                    </a:lnTo>
                    <a:lnTo>
                      <a:pt x="f19" y="f20"/>
                    </a:lnTo>
                    <a:lnTo>
                      <a:pt x="f21" y="f22"/>
                    </a:lnTo>
                    <a:lnTo>
                      <a:pt x="f19" y="f23"/>
                    </a:lnTo>
                    <a:lnTo>
                      <a:pt x="f24" y="f25"/>
                    </a:lnTo>
                    <a:lnTo>
                      <a:pt x="f26" y="f27"/>
                    </a:lnTo>
                    <a:lnTo>
                      <a:pt x="f28" y="f29"/>
                    </a:lnTo>
                    <a:lnTo>
                      <a:pt x="f30" y="f7"/>
                    </a:lnTo>
                    <a:lnTo>
                      <a:pt x="f31" y="f32"/>
                    </a:lnTo>
                    <a:lnTo>
                      <a:pt x="f5" y="f33"/>
                    </a:lnTo>
                    <a:lnTo>
                      <a:pt x="f34" y="f35"/>
                    </a:lnTo>
                    <a:lnTo>
                      <a:pt x="f36" y="f37"/>
                    </a:lnTo>
                    <a:lnTo>
                      <a:pt x="f38" y="f39"/>
                    </a:lnTo>
                    <a:lnTo>
                      <a:pt x="f36" y="f40"/>
                    </a:lnTo>
                    <a:lnTo>
                      <a:pt x="f41" y="f42"/>
                    </a:lnTo>
                    <a:lnTo>
                      <a:pt x="f43" y="f44"/>
                    </a:lnTo>
                    <a:lnTo>
                      <a:pt x="f45" y="f46"/>
                    </a:lnTo>
                    <a:lnTo>
                      <a:pt x="f47" y="f48"/>
                    </a:lnTo>
                    <a:lnTo>
                      <a:pt x="f49" y="f8"/>
                    </a:lnTo>
                    <a:lnTo>
                      <a:pt x="f50" y="f51"/>
                    </a:lnTo>
                    <a:lnTo>
                      <a:pt x="f52" y="f5"/>
                    </a:lnTo>
                    <a:lnTo>
                      <a:pt x="f53" y="f51"/>
                    </a:lnTo>
                    <a:lnTo>
                      <a:pt x="f6" y="f8"/>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0" name="Freeform 50"/>
              <p:cNvSpPr/>
              <p:nvPr/>
            </p:nvSpPr>
            <p:spPr>
              <a:xfrm>
                <a:off x="7537993" y="4746083"/>
                <a:ext cx="101690" cy="42857"/>
              </a:xfrm>
              <a:custGeom>
                <a:avLst/>
                <a:gdLst>
                  <a:gd name="f0" fmla="val 10800000"/>
                  <a:gd name="f1" fmla="val 5400000"/>
                  <a:gd name="f2" fmla="val 180"/>
                  <a:gd name="f3" fmla="val w"/>
                  <a:gd name="f4" fmla="val h"/>
                  <a:gd name="f5" fmla="val 0"/>
                  <a:gd name="f6" fmla="val 373"/>
                  <a:gd name="f7" fmla="val 126"/>
                  <a:gd name="f8" fmla="val 332"/>
                  <a:gd name="f9" fmla="val 93"/>
                  <a:gd name="f10" fmla="val 194"/>
                  <a:gd name="f11" fmla="val 102"/>
                  <a:gd name="f12" fmla="val 60"/>
                  <a:gd name="f13" fmla="val 21"/>
                  <a:gd name="f14" fmla="val 123"/>
                  <a:gd name="f15" fmla="val 96"/>
                  <a:gd name="f16" fmla="val 2"/>
                  <a:gd name="f17" fmla="val 62"/>
                  <a:gd name="f18" fmla="val 30"/>
                  <a:gd name="f19" fmla="val 38"/>
                  <a:gd name="f20" fmla="val 105"/>
                  <a:gd name="f21" fmla="val 18"/>
                  <a:gd name="f22" fmla="val 173"/>
                  <a:gd name="f23" fmla="val 11"/>
                  <a:gd name="f24" fmla="val 320"/>
                  <a:gd name="f25" fmla="val 356"/>
                  <a:gd name="f26" fmla="val 9"/>
                  <a:gd name="f27" fmla="val 41"/>
                  <a:gd name="f28" fmla="val 365"/>
                  <a:gd name="f29" fmla="val 74"/>
                  <a:gd name="f30" fmla="val 352"/>
                  <a:gd name="f31" fmla="val 86"/>
                  <a:gd name="f32" fmla="+- 0 0 -90"/>
                  <a:gd name="f33" fmla="*/ f3 1 373"/>
                  <a:gd name="f34" fmla="*/ f4 1 126"/>
                  <a:gd name="f35" fmla="+- f7 0 f5"/>
                  <a:gd name="f36" fmla="+- f6 0 f5"/>
                  <a:gd name="f37" fmla="*/ f32 f0 1"/>
                  <a:gd name="f38" fmla="*/ f36 1 373"/>
                  <a:gd name="f39" fmla="*/ f35 1 126"/>
                  <a:gd name="f40" fmla="*/ 20 f36 1"/>
                  <a:gd name="f41" fmla="*/ 6 f35 1"/>
                  <a:gd name="f42" fmla="*/ 12 f36 1"/>
                  <a:gd name="f43" fmla="*/ 7 f35 1"/>
                  <a:gd name="f44" fmla="*/ 3 f36 1"/>
                  <a:gd name="f45" fmla="*/ 8 f35 1"/>
                  <a:gd name="f46" fmla="*/ 1 f36 1"/>
                  <a:gd name="f47" fmla="*/ 0 f36 1"/>
                  <a:gd name="f48" fmla="*/ 4 f35 1"/>
                  <a:gd name="f49" fmla="*/ 3 f35 1"/>
                  <a:gd name="f50" fmla="*/ 6 f36 1"/>
                  <a:gd name="f51" fmla="*/ 2 f35 1"/>
                  <a:gd name="f52" fmla="*/ 10 f36 1"/>
                  <a:gd name="f53" fmla="*/ 1 f35 1"/>
                  <a:gd name="f54" fmla="*/ 0 f35 1"/>
                  <a:gd name="f55" fmla="*/ 22 f36 1"/>
                  <a:gd name="f56" fmla="*/ 23 f36 1"/>
                  <a:gd name="f57" fmla="*/ 5 f35 1"/>
                  <a:gd name="f58" fmla="*/ 373 f36 1"/>
                  <a:gd name="f59" fmla="*/ 126 f35 1"/>
                  <a:gd name="f60" fmla="*/ f37 1 f2"/>
                  <a:gd name="f61" fmla="*/ f40 1 373"/>
                  <a:gd name="f62" fmla="*/ f41 1 126"/>
                  <a:gd name="f63" fmla="*/ f42 1 373"/>
                  <a:gd name="f64" fmla="*/ f43 1 126"/>
                  <a:gd name="f65" fmla="*/ f44 1 373"/>
                  <a:gd name="f66" fmla="*/ f45 1 126"/>
                  <a:gd name="f67" fmla="*/ f46 1 373"/>
                  <a:gd name="f68" fmla="*/ f47 1 373"/>
                  <a:gd name="f69" fmla="*/ f48 1 126"/>
                  <a:gd name="f70" fmla="*/ f49 1 126"/>
                  <a:gd name="f71" fmla="*/ f50 1 373"/>
                  <a:gd name="f72" fmla="*/ f51 1 126"/>
                  <a:gd name="f73" fmla="*/ f52 1 373"/>
                  <a:gd name="f74" fmla="*/ f53 1 126"/>
                  <a:gd name="f75" fmla="*/ f54 1 126"/>
                  <a:gd name="f76" fmla="*/ f55 1 373"/>
                  <a:gd name="f77" fmla="*/ f56 1 373"/>
                  <a:gd name="f78" fmla="*/ f57 1 126"/>
                  <a:gd name="f79" fmla="*/ f58 1 373"/>
                  <a:gd name="f80" fmla="*/ f59 1 126"/>
                  <a:gd name="f81" fmla="+- f60 0 f1"/>
                  <a:gd name="f82" fmla="*/ f61 1 f38"/>
                  <a:gd name="f83" fmla="*/ f62 1 f39"/>
                  <a:gd name="f84" fmla="*/ f63 1 f38"/>
                  <a:gd name="f85" fmla="*/ f64 1 f39"/>
                  <a:gd name="f86" fmla="*/ f65 1 f38"/>
                  <a:gd name="f87" fmla="*/ f66 1 f39"/>
                  <a:gd name="f88" fmla="*/ f67 1 f38"/>
                  <a:gd name="f89" fmla="*/ f68 1 f38"/>
                  <a:gd name="f90" fmla="*/ f69 1 f39"/>
                  <a:gd name="f91" fmla="*/ f70 1 f39"/>
                  <a:gd name="f92" fmla="*/ f71 1 f38"/>
                  <a:gd name="f93" fmla="*/ f72 1 f39"/>
                  <a:gd name="f94" fmla="*/ f73 1 f38"/>
                  <a:gd name="f95" fmla="*/ f74 1 f39"/>
                  <a:gd name="f96" fmla="*/ f75 1 f39"/>
                  <a:gd name="f97" fmla="*/ f76 1 f38"/>
                  <a:gd name="f98" fmla="*/ f77 1 f38"/>
                  <a:gd name="f99" fmla="*/ f78 1 f39"/>
                  <a:gd name="f100" fmla="*/ f79 1 f38"/>
                  <a:gd name="f101" fmla="*/ f80 1 f39"/>
                  <a:gd name="f102" fmla="*/ f89 f33 1"/>
                  <a:gd name="f103" fmla="*/ f100 f33 1"/>
                  <a:gd name="f104" fmla="*/ f101 f34 1"/>
                  <a:gd name="f105" fmla="*/ f96 f34 1"/>
                  <a:gd name="f106" fmla="*/ f82 f33 1"/>
                  <a:gd name="f107" fmla="*/ f83 f34 1"/>
                  <a:gd name="f108" fmla="*/ f84 f33 1"/>
                  <a:gd name="f109" fmla="*/ f85 f34 1"/>
                  <a:gd name="f110" fmla="*/ f86 f33 1"/>
                  <a:gd name="f111" fmla="*/ f87 f34 1"/>
                  <a:gd name="f112" fmla="*/ f88 f33 1"/>
                  <a:gd name="f113" fmla="*/ f90 f34 1"/>
                  <a:gd name="f114" fmla="*/ f91 f34 1"/>
                  <a:gd name="f115" fmla="*/ f92 f33 1"/>
                  <a:gd name="f116" fmla="*/ f93 f34 1"/>
                  <a:gd name="f117" fmla="*/ f94 f33 1"/>
                  <a:gd name="f118" fmla="*/ f95 f34 1"/>
                  <a:gd name="f119" fmla="*/ f97 f33 1"/>
                  <a:gd name="f120" fmla="*/ f98 f33 1"/>
                  <a:gd name="f121" fmla="*/ f99 f34 1"/>
                </a:gdLst>
                <a:ahLst/>
                <a:cxnLst>
                  <a:cxn ang="3cd4">
                    <a:pos x="hc" y="t"/>
                  </a:cxn>
                  <a:cxn ang="0">
                    <a:pos x="r" y="vc"/>
                  </a:cxn>
                  <a:cxn ang="cd4">
                    <a:pos x="hc" y="b"/>
                  </a:cxn>
                  <a:cxn ang="cd2">
                    <a:pos x="l" y="vc"/>
                  </a:cxn>
                  <a:cxn ang="f81">
                    <a:pos x="f106" y="f107"/>
                  </a:cxn>
                  <a:cxn ang="f81">
                    <a:pos x="f108" y="f109"/>
                  </a:cxn>
                  <a:cxn ang="f81">
                    <a:pos x="f110" y="f111"/>
                  </a:cxn>
                  <a:cxn ang="f81">
                    <a:pos x="f112" y="f111"/>
                  </a:cxn>
                  <a:cxn ang="f81">
                    <a:pos x="f102" y="f107"/>
                  </a:cxn>
                  <a:cxn ang="f81">
                    <a:pos x="f102" y="f113"/>
                  </a:cxn>
                  <a:cxn ang="f81">
                    <a:pos x="f112" y="f114"/>
                  </a:cxn>
                  <a:cxn ang="f81">
                    <a:pos x="f115" y="f116"/>
                  </a:cxn>
                  <a:cxn ang="f81">
                    <a:pos x="f117" y="f118"/>
                  </a:cxn>
                  <a:cxn ang="f81">
                    <a:pos x="f106" y="f105"/>
                  </a:cxn>
                  <a:cxn ang="f81">
                    <a:pos x="f119" y="f118"/>
                  </a:cxn>
                  <a:cxn ang="f81">
                    <a:pos x="f120" y="f114"/>
                  </a:cxn>
                  <a:cxn ang="f81">
                    <a:pos x="f119" y="f121"/>
                  </a:cxn>
                  <a:cxn ang="f81">
                    <a:pos x="f119" y="f107"/>
                  </a:cxn>
                  <a:cxn ang="f81">
                    <a:pos x="f106" y="f107"/>
                  </a:cxn>
                  <a:cxn ang="f81">
                    <a:pos x="f106" y="f107"/>
                  </a:cxn>
                </a:cxnLst>
                <a:rect l="f102" t="f105" r="f103" b="f104"/>
                <a:pathLst>
                  <a:path w="373" h="126">
                    <a:moveTo>
                      <a:pt x="f8" y="f9"/>
                    </a:moveTo>
                    <a:lnTo>
                      <a:pt x="f10" y="f11"/>
                    </a:lnTo>
                    <a:lnTo>
                      <a:pt x="f12" y="f7"/>
                    </a:lnTo>
                    <a:lnTo>
                      <a:pt x="f13" y="f14"/>
                    </a:lnTo>
                    <a:lnTo>
                      <a:pt x="f5" y="f15"/>
                    </a:lnTo>
                    <a:lnTo>
                      <a:pt x="f16" y="f17"/>
                    </a:lnTo>
                    <a:lnTo>
                      <a:pt x="f18" y="f19"/>
                    </a:lnTo>
                    <a:lnTo>
                      <a:pt x="f20" y="f21"/>
                    </a:lnTo>
                    <a:lnTo>
                      <a:pt x="f22" y="f23"/>
                    </a:lnTo>
                    <a:lnTo>
                      <a:pt x="f24" y="f5"/>
                    </a:lnTo>
                    <a:lnTo>
                      <a:pt x="f25" y="f26"/>
                    </a:lnTo>
                    <a:lnTo>
                      <a:pt x="f6" y="f27"/>
                    </a:lnTo>
                    <a:lnTo>
                      <a:pt x="f28" y="f29"/>
                    </a:lnTo>
                    <a:lnTo>
                      <a:pt x="f30" y="f31"/>
                    </a:lnTo>
                    <a:lnTo>
                      <a:pt x="f8" y="f9"/>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1" name="Freeform 51"/>
              <p:cNvSpPr/>
              <p:nvPr/>
            </p:nvSpPr>
            <p:spPr>
              <a:xfrm>
                <a:off x="7524332" y="4819555"/>
                <a:ext cx="182605" cy="51023"/>
              </a:xfrm>
              <a:custGeom>
                <a:avLst/>
                <a:gdLst>
                  <a:gd name="f0" fmla="val 10800000"/>
                  <a:gd name="f1" fmla="val 5400000"/>
                  <a:gd name="f2" fmla="val 180"/>
                  <a:gd name="f3" fmla="val w"/>
                  <a:gd name="f4" fmla="val h"/>
                  <a:gd name="f5" fmla="val 0"/>
                  <a:gd name="f6" fmla="val 669"/>
                  <a:gd name="f7" fmla="val 150"/>
                  <a:gd name="f8" fmla="val 48"/>
                  <a:gd name="f9" fmla="val 55"/>
                  <a:gd name="f10" fmla="val 200"/>
                  <a:gd name="f11" fmla="val 46"/>
                  <a:gd name="f12" fmla="val 335"/>
                  <a:gd name="f13" fmla="val 28"/>
                  <a:gd name="f14" fmla="val 469"/>
                  <a:gd name="f15" fmla="val 9"/>
                  <a:gd name="f16" fmla="val 621"/>
                  <a:gd name="f17" fmla="val 657"/>
                  <a:gd name="f18" fmla="val 15"/>
                  <a:gd name="f19" fmla="val 78"/>
                  <a:gd name="f20" fmla="val 642"/>
                  <a:gd name="f21" fmla="val 90"/>
                  <a:gd name="f22" fmla="val 93"/>
                  <a:gd name="f23" fmla="val 102"/>
                  <a:gd name="f24" fmla="val 121"/>
                  <a:gd name="f25" fmla="val 141"/>
                  <a:gd name="f26" fmla="val 12"/>
                  <a:gd name="f27" fmla="val 135"/>
                  <a:gd name="f28" fmla="val 103"/>
                  <a:gd name="f29" fmla="val 70"/>
                  <a:gd name="f30" fmla="val 27"/>
                  <a:gd name="f31" fmla="val 60"/>
                  <a:gd name="f32" fmla="+- 0 0 -90"/>
                  <a:gd name="f33" fmla="*/ f3 1 669"/>
                  <a:gd name="f34" fmla="*/ f4 1 150"/>
                  <a:gd name="f35" fmla="+- f7 0 f5"/>
                  <a:gd name="f36" fmla="+- f6 0 f5"/>
                  <a:gd name="f37" fmla="*/ f32 f0 1"/>
                  <a:gd name="f38" fmla="*/ f36 1 669"/>
                  <a:gd name="f39" fmla="*/ f35 1 150"/>
                  <a:gd name="f40" fmla="*/ 3 f36 1"/>
                  <a:gd name="f41" fmla="*/ 3 f35 1"/>
                  <a:gd name="f42" fmla="*/ 12 f36 1"/>
                  <a:gd name="f43" fmla="*/ 2 f35 1"/>
                  <a:gd name="f44" fmla="*/ 20 f36 1"/>
                  <a:gd name="f45" fmla="*/ 1 f35 1"/>
                  <a:gd name="f46" fmla="*/ 29 f36 1"/>
                  <a:gd name="f47" fmla="*/ 38 f36 1"/>
                  <a:gd name="f48" fmla="*/ 0 f35 1"/>
                  <a:gd name="f49" fmla="*/ 41 f36 1"/>
                  <a:gd name="f50" fmla="*/ 5 f35 1"/>
                  <a:gd name="f51" fmla="*/ 40 f36 1"/>
                  <a:gd name="f52" fmla="*/ 6 f35 1"/>
                  <a:gd name="f53" fmla="*/ 7 f35 1"/>
                  <a:gd name="f54" fmla="*/ 9 f35 1"/>
                  <a:gd name="f55" fmla="*/ 0 f36 1"/>
                  <a:gd name="f56" fmla="*/ 1 f36 1"/>
                  <a:gd name="f57" fmla="*/ 669 f36 1"/>
                  <a:gd name="f58" fmla="*/ 150 f35 1"/>
                  <a:gd name="f59" fmla="*/ f37 1 f2"/>
                  <a:gd name="f60" fmla="*/ f40 1 669"/>
                  <a:gd name="f61" fmla="*/ f41 1 150"/>
                  <a:gd name="f62" fmla="*/ f42 1 669"/>
                  <a:gd name="f63" fmla="*/ f43 1 150"/>
                  <a:gd name="f64" fmla="*/ f44 1 669"/>
                  <a:gd name="f65" fmla="*/ f45 1 150"/>
                  <a:gd name="f66" fmla="*/ f46 1 669"/>
                  <a:gd name="f67" fmla="*/ f47 1 669"/>
                  <a:gd name="f68" fmla="*/ f48 1 150"/>
                  <a:gd name="f69" fmla="*/ f49 1 669"/>
                  <a:gd name="f70" fmla="*/ f50 1 150"/>
                  <a:gd name="f71" fmla="*/ f51 1 669"/>
                  <a:gd name="f72" fmla="*/ f52 1 150"/>
                  <a:gd name="f73" fmla="*/ f53 1 150"/>
                  <a:gd name="f74" fmla="*/ f54 1 150"/>
                  <a:gd name="f75" fmla="*/ f55 1 669"/>
                  <a:gd name="f76" fmla="*/ f56 1 669"/>
                  <a:gd name="f77" fmla="*/ f57 1 669"/>
                  <a:gd name="f78" fmla="*/ f58 1 150"/>
                  <a:gd name="f79" fmla="+- f59 0 f1"/>
                  <a:gd name="f80" fmla="*/ f60 1 f38"/>
                  <a:gd name="f81" fmla="*/ f61 1 f39"/>
                  <a:gd name="f82" fmla="*/ f62 1 f38"/>
                  <a:gd name="f83" fmla="*/ f63 1 f39"/>
                  <a:gd name="f84" fmla="*/ f64 1 f38"/>
                  <a:gd name="f85" fmla="*/ f65 1 f39"/>
                  <a:gd name="f86" fmla="*/ f66 1 f38"/>
                  <a:gd name="f87" fmla="*/ f67 1 f38"/>
                  <a:gd name="f88" fmla="*/ f68 1 f39"/>
                  <a:gd name="f89" fmla="*/ f69 1 f38"/>
                  <a:gd name="f90" fmla="*/ f70 1 f39"/>
                  <a:gd name="f91" fmla="*/ f71 1 f38"/>
                  <a:gd name="f92" fmla="*/ f72 1 f39"/>
                  <a:gd name="f93" fmla="*/ f73 1 f39"/>
                  <a:gd name="f94" fmla="*/ f74 1 f39"/>
                  <a:gd name="f95" fmla="*/ f75 1 f38"/>
                  <a:gd name="f96" fmla="*/ f76 1 f38"/>
                  <a:gd name="f97" fmla="*/ f77 1 f38"/>
                  <a:gd name="f98" fmla="*/ f78 1 f39"/>
                  <a:gd name="f99" fmla="*/ f95 f33 1"/>
                  <a:gd name="f100" fmla="*/ f97 f33 1"/>
                  <a:gd name="f101" fmla="*/ f98 f34 1"/>
                  <a:gd name="f102" fmla="*/ f88 f34 1"/>
                  <a:gd name="f103" fmla="*/ f80 f33 1"/>
                  <a:gd name="f104" fmla="*/ f81 f34 1"/>
                  <a:gd name="f105" fmla="*/ f82 f33 1"/>
                  <a:gd name="f106" fmla="*/ f83 f34 1"/>
                  <a:gd name="f107" fmla="*/ f84 f33 1"/>
                  <a:gd name="f108" fmla="*/ f85 f34 1"/>
                  <a:gd name="f109" fmla="*/ f86 f33 1"/>
                  <a:gd name="f110" fmla="*/ f87 f33 1"/>
                  <a:gd name="f111" fmla="*/ f89 f33 1"/>
                  <a:gd name="f112" fmla="*/ f90 f34 1"/>
                  <a:gd name="f113" fmla="*/ f91 f33 1"/>
                  <a:gd name="f114" fmla="*/ f92 f34 1"/>
                  <a:gd name="f115" fmla="*/ f93 f34 1"/>
                  <a:gd name="f116" fmla="*/ f94 f34 1"/>
                  <a:gd name="f117" fmla="*/ f96 f33 1"/>
                </a:gdLst>
                <a:ahLst/>
                <a:cxnLst>
                  <a:cxn ang="3cd4">
                    <a:pos x="hc" y="t"/>
                  </a:cxn>
                  <a:cxn ang="0">
                    <a:pos x="r" y="vc"/>
                  </a:cxn>
                  <a:cxn ang="cd4">
                    <a:pos x="hc" y="b"/>
                  </a:cxn>
                  <a:cxn ang="cd2">
                    <a:pos x="l" y="vc"/>
                  </a:cxn>
                  <a:cxn ang="f79">
                    <a:pos x="f103" y="f104"/>
                  </a:cxn>
                  <a:cxn ang="f79">
                    <a:pos x="f105" y="f106"/>
                  </a:cxn>
                  <a:cxn ang="f79">
                    <a:pos x="f107" y="f108"/>
                  </a:cxn>
                  <a:cxn ang="f79">
                    <a:pos x="f109" y="f108"/>
                  </a:cxn>
                  <a:cxn ang="f79">
                    <a:pos x="f110" y="f102"/>
                  </a:cxn>
                  <a:cxn ang="f79">
                    <a:pos x="f111" y="f108"/>
                  </a:cxn>
                  <a:cxn ang="f79">
                    <a:pos x="f111" y="f106"/>
                  </a:cxn>
                  <a:cxn ang="f79">
                    <a:pos x="f111" y="f112"/>
                  </a:cxn>
                  <a:cxn ang="f79">
                    <a:pos x="f113" y="f112"/>
                  </a:cxn>
                  <a:cxn ang="f79">
                    <a:pos x="f110" y="f112"/>
                  </a:cxn>
                  <a:cxn ang="f79">
                    <a:pos x="f109" y="f114"/>
                  </a:cxn>
                  <a:cxn ang="f79">
                    <a:pos x="f107" y="f115"/>
                  </a:cxn>
                  <a:cxn ang="f79">
                    <a:pos x="f105" y="f116"/>
                  </a:cxn>
                  <a:cxn ang="f79">
                    <a:pos x="f103" y="f116"/>
                  </a:cxn>
                  <a:cxn ang="f79">
                    <a:pos x="f99" y="f116"/>
                  </a:cxn>
                  <a:cxn ang="f79">
                    <a:pos x="f99" y="f114"/>
                  </a:cxn>
                  <a:cxn ang="f79">
                    <a:pos x="f99" y="f112"/>
                  </a:cxn>
                  <a:cxn ang="f79">
                    <a:pos x="f117" y="f104"/>
                  </a:cxn>
                  <a:cxn ang="f79">
                    <a:pos x="f103" y="f104"/>
                  </a:cxn>
                  <a:cxn ang="f79">
                    <a:pos x="f103" y="f104"/>
                  </a:cxn>
                </a:cxnLst>
                <a:rect l="f99" t="f102" r="f100" b="f101"/>
                <a:pathLst>
                  <a:path w="669" h="150">
                    <a:moveTo>
                      <a:pt x="f8" y="f9"/>
                    </a:moveTo>
                    <a:lnTo>
                      <a:pt x="f10" y="f11"/>
                    </a:lnTo>
                    <a:lnTo>
                      <a:pt x="f12" y="f13"/>
                    </a:lnTo>
                    <a:lnTo>
                      <a:pt x="f14" y="f15"/>
                    </a:lnTo>
                    <a:lnTo>
                      <a:pt x="f16" y="f5"/>
                    </a:lnTo>
                    <a:lnTo>
                      <a:pt x="f17" y="f18"/>
                    </a:lnTo>
                    <a:lnTo>
                      <a:pt x="f6" y="f11"/>
                    </a:lnTo>
                    <a:lnTo>
                      <a:pt x="f17" y="f19"/>
                    </a:lnTo>
                    <a:lnTo>
                      <a:pt x="f20" y="f21"/>
                    </a:lnTo>
                    <a:lnTo>
                      <a:pt x="f16" y="f22"/>
                    </a:lnTo>
                    <a:lnTo>
                      <a:pt x="f14" y="f23"/>
                    </a:lnTo>
                    <a:lnTo>
                      <a:pt x="f12" y="f24"/>
                    </a:lnTo>
                    <a:lnTo>
                      <a:pt x="f10" y="f25"/>
                    </a:lnTo>
                    <a:lnTo>
                      <a:pt x="f8" y="f7"/>
                    </a:lnTo>
                    <a:lnTo>
                      <a:pt x="f26" y="f27"/>
                    </a:lnTo>
                    <a:lnTo>
                      <a:pt x="f5" y="f28"/>
                    </a:lnTo>
                    <a:lnTo>
                      <a:pt x="f26" y="f29"/>
                    </a:lnTo>
                    <a:lnTo>
                      <a:pt x="f30" y="f31"/>
                    </a:lnTo>
                    <a:lnTo>
                      <a:pt x="f8" y="f9"/>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2" name="Freeform 52"/>
              <p:cNvSpPr/>
              <p:nvPr/>
            </p:nvSpPr>
            <p:spPr>
              <a:xfrm>
                <a:off x="7694365" y="4742005"/>
                <a:ext cx="310548" cy="57140"/>
              </a:xfrm>
              <a:custGeom>
                <a:avLst/>
                <a:gdLst>
                  <a:gd name="f0" fmla="val 10800000"/>
                  <a:gd name="f1" fmla="val 5400000"/>
                  <a:gd name="f2" fmla="val 180"/>
                  <a:gd name="f3" fmla="val w"/>
                  <a:gd name="f4" fmla="val h"/>
                  <a:gd name="f5" fmla="val 0"/>
                  <a:gd name="f6" fmla="val 1138"/>
                  <a:gd name="f7" fmla="val 168"/>
                  <a:gd name="f8" fmla="val 38"/>
                  <a:gd name="f9" fmla="val 76"/>
                  <a:gd name="f10" fmla="val 201"/>
                  <a:gd name="f11" fmla="val 57"/>
                  <a:gd name="f12" fmla="val 346"/>
                  <a:gd name="f13" fmla="val 55"/>
                  <a:gd name="f14" fmla="val 652"/>
                  <a:gd name="f15" fmla="val 48"/>
                  <a:gd name="f16" fmla="val 872"/>
                  <a:gd name="f17" fmla="val 18"/>
                  <a:gd name="f18" fmla="val 974"/>
                  <a:gd name="f19" fmla="val 6"/>
                  <a:gd name="f20" fmla="val 1091"/>
                  <a:gd name="f21" fmla="val 1126"/>
                  <a:gd name="f22" fmla="val 15"/>
                  <a:gd name="f23" fmla="val 79"/>
                  <a:gd name="f24" fmla="val 1111"/>
                  <a:gd name="f25" fmla="val 90"/>
                  <a:gd name="f26" fmla="val 94"/>
                  <a:gd name="f27" fmla="val 876"/>
                  <a:gd name="f28" fmla="val 111"/>
                  <a:gd name="f29" fmla="val 777"/>
                  <a:gd name="f30" fmla="val 127"/>
                  <a:gd name="f31" fmla="val 661"/>
                  <a:gd name="f32" fmla="val 141"/>
                  <a:gd name="f33" fmla="val 358"/>
                  <a:gd name="f34" fmla="val 147"/>
                  <a:gd name="f35" fmla="val 54"/>
                  <a:gd name="f36" fmla="val 160"/>
                  <a:gd name="f37" fmla="val 130"/>
                  <a:gd name="f38" fmla="val 96"/>
                  <a:gd name="f39" fmla="val 84"/>
                  <a:gd name="f40" fmla="+- 0 0 -90"/>
                  <a:gd name="f41" fmla="*/ f3 1 1138"/>
                  <a:gd name="f42" fmla="*/ f4 1 168"/>
                  <a:gd name="f43" fmla="+- f7 0 f5"/>
                  <a:gd name="f44" fmla="+- f6 0 f5"/>
                  <a:gd name="f45" fmla="*/ f40 f0 1"/>
                  <a:gd name="f46" fmla="*/ f44 1 1138"/>
                  <a:gd name="f47" fmla="*/ f43 1 168"/>
                  <a:gd name="f48" fmla="*/ 2 f44 1"/>
                  <a:gd name="f49" fmla="*/ 5 f43 1"/>
                  <a:gd name="f50" fmla="*/ 12 f44 1"/>
                  <a:gd name="f51" fmla="*/ 3 f43 1"/>
                  <a:gd name="f52" fmla="*/ 21 f44 1"/>
                  <a:gd name="f53" fmla="*/ 40 f44 1"/>
                  <a:gd name="f54" fmla="*/ 54 f44 1"/>
                  <a:gd name="f55" fmla="*/ 1 f43 1"/>
                  <a:gd name="f56" fmla="*/ 60 f44 1"/>
                  <a:gd name="f57" fmla="*/ 68 f44 1"/>
                  <a:gd name="f58" fmla="*/ 0 f43 1"/>
                  <a:gd name="f59" fmla="*/ 70 f44 1"/>
                  <a:gd name="f60" fmla="*/ 71 f44 1"/>
                  <a:gd name="f61" fmla="*/ 69 f44 1"/>
                  <a:gd name="f62" fmla="*/ 7 f43 1"/>
                  <a:gd name="f63" fmla="*/ 48 f44 1"/>
                  <a:gd name="f64" fmla="*/ 8 f43 1"/>
                  <a:gd name="f65" fmla="*/ 41 f44 1"/>
                  <a:gd name="f66" fmla="*/ 9 f43 1"/>
                  <a:gd name="f67" fmla="*/ 22 f44 1"/>
                  <a:gd name="f68" fmla="*/ 10 f43 1"/>
                  <a:gd name="f69" fmla="*/ 3 f44 1"/>
                  <a:gd name="f70" fmla="*/ 11 f43 1"/>
                  <a:gd name="f71" fmla="*/ 1 f44 1"/>
                  <a:gd name="f72" fmla="*/ 0 f44 1"/>
                  <a:gd name="f73" fmla="*/ 6 f43 1"/>
                  <a:gd name="f74" fmla="*/ 1138 f44 1"/>
                  <a:gd name="f75" fmla="*/ 168 f43 1"/>
                  <a:gd name="f76" fmla="*/ f45 1 f2"/>
                  <a:gd name="f77" fmla="*/ f48 1 1138"/>
                  <a:gd name="f78" fmla="*/ f49 1 168"/>
                  <a:gd name="f79" fmla="*/ f50 1 1138"/>
                  <a:gd name="f80" fmla="*/ f51 1 168"/>
                  <a:gd name="f81" fmla="*/ f52 1 1138"/>
                  <a:gd name="f82" fmla="*/ f53 1 1138"/>
                  <a:gd name="f83" fmla="*/ f54 1 1138"/>
                  <a:gd name="f84" fmla="*/ f55 1 168"/>
                  <a:gd name="f85" fmla="*/ f56 1 1138"/>
                  <a:gd name="f86" fmla="*/ f57 1 1138"/>
                  <a:gd name="f87" fmla="*/ f58 1 168"/>
                  <a:gd name="f88" fmla="*/ f59 1 1138"/>
                  <a:gd name="f89" fmla="*/ f60 1 1138"/>
                  <a:gd name="f90" fmla="*/ f61 1 1138"/>
                  <a:gd name="f91" fmla="*/ f62 1 168"/>
                  <a:gd name="f92" fmla="*/ f63 1 1138"/>
                  <a:gd name="f93" fmla="*/ f64 1 168"/>
                  <a:gd name="f94" fmla="*/ f65 1 1138"/>
                  <a:gd name="f95" fmla="*/ f66 1 168"/>
                  <a:gd name="f96" fmla="*/ f67 1 1138"/>
                  <a:gd name="f97" fmla="*/ f68 1 168"/>
                  <a:gd name="f98" fmla="*/ f69 1 1138"/>
                  <a:gd name="f99" fmla="*/ f70 1 168"/>
                  <a:gd name="f100" fmla="*/ f71 1 1138"/>
                  <a:gd name="f101" fmla="*/ f72 1 1138"/>
                  <a:gd name="f102" fmla="*/ f73 1 168"/>
                  <a:gd name="f103" fmla="*/ f74 1 1138"/>
                  <a:gd name="f104" fmla="*/ f75 1 168"/>
                  <a:gd name="f105" fmla="+- f76 0 f1"/>
                  <a:gd name="f106" fmla="*/ f77 1 f46"/>
                  <a:gd name="f107" fmla="*/ f78 1 f47"/>
                  <a:gd name="f108" fmla="*/ f79 1 f46"/>
                  <a:gd name="f109" fmla="*/ f80 1 f47"/>
                  <a:gd name="f110" fmla="*/ f81 1 f46"/>
                  <a:gd name="f111" fmla="*/ f82 1 f46"/>
                  <a:gd name="f112" fmla="*/ f83 1 f46"/>
                  <a:gd name="f113" fmla="*/ f84 1 f47"/>
                  <a:gd name="f114" fmla="*/ f85 1 f46"/>
                  <a:gd name="f115" fmla="*/ f86 1 f46"/>
                  <a:gd name="f116" fmla="*/ f87 1 f47"/>
                  <a:gd name="f117" fmla="*/ f88 1 f46"/>
                  <a:gd name="f118" fmla="*/ f89 1 f46"/>
                  <a:gd name="f119" fmla="*/ f90 1 f46"/>
                  <a:gd name="f120" fmla="*/ f91 1 f47"/>
                  <a:gd name="f121" fmla="*/ f92 1 f46"/>
                  <a:gd name="f122" fmla="*/ f93 1 f47"/>
                  <a:gd name="f123" fmla="*/ f94 1 f46"/>
                  <a:gd name="f124" fmla="*/ f95 1 f47"/>
                  <a:gd name="f125" fmla="*/ f96 1 f46"/>
                  <a:gd name="f126" fmla="*/ f97 1 f47"/>
                  <a:gd name="f127" fmla="*/ f98 1 f46"/>
                  <a:gd name="f128" fmla="*/ f99 1 f47"/>
                  <a:gd name="f129" fmla="*/ f100 1 f46"/>
                  <a:gd name="f130" fmla="*/ f101 1 f46"/>
                  <a:gd name="f131" fmla="*/ f102 1 f47"/>
                  <a:gd name="f132" fmla="*/ f103 1 f46"/>
                  <a:gd name="f133" fmla="*/ f104 1 f47"/>
                  <a:gd name="f134" fmla="*/ f130 f41 1"/>
                  <a:gd name="f135" fmla="*/ f132 f41 1"/>
                  <a:gd name="f136" fmla="*/ f133 f42 1"/>
                  <a:gd name="f137" fmla="*/ f116 f42 1"/>
                  <a:gd name="f138" fmla="*/ f106 f41 1"/>
                  <a:gd name="f139" fmla="*/ f107 f42 1"/>
                  <a:gd name="f140" fmla="*/ f108 f41 1"/>
                  <a:gd name="f141" fmla="*/ f109 f42 1"/>
                  <a:gd name="f142" fmla="*/ f110 f41 1"/>
                  <a:gd name="f143" fmla="*/ f111 f41 1"/>
                  <a:gd name="f144" fmla="*/ f112 f41 1"/>
                  <a:gd name="f145" fmla="*/ f113 f42 1"/>
                  <a:gd name="f146" fmla="*/ f114 f41 1"/>
                  <a:gd name="f147" fmla="*/ f115 f41 1"/>
                  <a:gd name="f148" fmla="*/ f117 f41 1"/>
                  <a:gd name="f149" fmla="*/ f118 f41 1"/>
                  <a:gd name="f150" fmla="*/ f119 f41 1"/>
                  <a:gd name="f151" fmla="*/ f120 f42 1"/>
                  <a:gd name="f152" fmla="*/ f121 f41 1"/>
                  <a:gd name="f153" fmla="*/ f122 f42 1"/>
                  <a:gd name="f154" fmla="*/ f123 f41 1"/>
                  <a:gd name="f155" fmla="*/ f124 f42 1"/>
                  <a:gd name="f156" fmla="*/ f125 f41 1"/>
                  <a:gd name="f157" fmla="*/ f126 f42 1"/>
                  <a:gd name="f158" fmla="*/ f127 f41 1"/>
                  <a:gd name="f159" fmla="*/ f128 f42 1"/>
                  <a:gd name="f160" fmla="*/ f129 f41 1"/>
                  <a:gd name="f161" fmla="*/ f131 f42 1"/>
                </a:gdLst>
                <a:ahLst/>
                <a:cxnLst>
                  <a:cxn ang="3cd4">
                    <a:pos x="hc" y="t"/>
                  </a:cxn>
                  <a:cxn ang="0">
                    <a:pos x="r" y="vc"/>
                  </a:cxn>
                  <a:cxn ang="cd4">
                    <a:pos x="hc" y="b"/>
                  </a:cxn>
                  <a:cxn ang="cd2">
                    <a:pos x="l" y="vc"/>
                  </a:cxn>
                  <a:cxn ang="f105">
                    <a:pos x="f138" y="f139"/>
                  </a:cxn>
                  <a:cxn ang="f105">
                    <a:pos x="f140" y="f141"/>
                  </a:cxn>
                  <a:cxn ang="f105">
                    <a:pos x="f142" y="f141"/>
                  </a:cxn>
                  <a:cxn ang="f105">
                    <a:pos x="f143" y="f141"/>
                  </a:cxn>
                  <a:cxn ang="f105">
                    <a:pos x="f144" y="f145"/>
                  </a:cxn>
                  <a:cxn ang="f105">
                    <a:pos x="f146" y="f145"/>
                  </a:cxn>
                  <a:cxn ang="f105">
                    <a:pos x="f147" y="f137"/>
                  </a:cxn>
                  <a:cxn ang="f105">
                    <a:pos x="f148" y="f145"/>
                  </a:cxn>
                  <a:cxn ang="f105">
                    <a:pos x="f149" y="f141"/>
                  </a:cxn>
                  <a:cxn ang="f105">
                    <a:pos x="f148" y="f139"/>
                  </a:cxn>
                  <a:cxn ang="f105">
                    <a:pos x="f150" y="f139"/>
                  </a:cxn>
                  <a:cxn ang="f105">
                    <a:pos x="f147" y="f139"/>
                  </a:cxn>
                  <a:cxn ang="f105">
                    <a:pos x="f144" y="f151"/>
                  </a:cxn>
                  <a:cxn ang="f105">
                    <a:pos x="f152" y="f153"/>
                  </a:cxn>
                  <a:cxn ang="f105">
                    <a:pos x="f154" y="f155"/>
                  </a:cxn>
                  <a:cxn ang="f105">
                    <a:pos x="f156" y="f157"/>
                  </a:cxn>
                  <a:cxn ang="f105">
                    <a:pos x="f158" y="f159"/>
                  </a:cxn>
                  <a:cxn ang="f105">
                    <a:pos x="f160" y="f157"/>
                  </a:cxn>
                  <a:cxn ang="f105">
                    <a:pos x="f134" y="f155"/>
                  </a:cxn>
                  <a:cxn ang="f105">
                    <a:pos x="f134" y="f161"/>
                  </a:cxn>
                  <a:cxn ang="f105">
                    <a:pos x="f160" y="f139"/>
                  </a:cxn>
                  <a:cxn ang="f105">
                    <a:pos x="f138" y="f139"/>
                  </a:cxn>
                  <a:cxn ang="f105">
                    <a:pos x="f138" y="f139"/>
                  </a:cxn>
                </a:cxnLst>
                <a:rect l="f134" t="f137" r="f135" b="f136"/>
                <a:pathLst>
                  <a:path w="1138" h="168">
                    <a:moveTo>
                      <a:pt x="f8" y="f9"/>
                    </a:moveTo>
                    <a:lnTo>
                      <a:pt x="f10" y="f11"/>
                    </a:lnTo>
                    <a:lnTo>
                      <a:pt x="f12" y="f13"/>
                    </a:lnTo>
                    <a:lnTo>
                      <a:pt x="f14" y="f15"/>
                    </a:lnTo>
                    <a:lnTo>
                      <a:pt x="f16" y="f17"/>
                    </a:lnTo>
                    <a:lnTo>
                      <a:pt x="f18" y="f19"/>
                    </a:lnTo>
                    <a:lnTo>
                      <a:pt x="f20" y="f5"/>
                    </a:lnTo>
                    <a:lnTo>
                      <a:pt x="f21" y="f22"/>
                    </a:lnTo>
                    <a:lnTo>
                      <a:pt x="f6" y="f15"/>
                    </a:lnTo>
                    <a:lnTo>
                      <a:pt x="f21" y="f23"/>
                    </a:lnTo>
                    <a:lnTo>
                      <a:pt x="f24" y="f25"/>
                    </a:lnTo>
                    <a:lnTo>
                      <a:pt x="f20" y="f26"/>
                    </a:lnTo>
                    <a:lnTo>
                      <a:pt x="f27" y="f28"/>
                    </a:lnTo>
                    <a:lnTo>
                      <a:pt x="f29" y="f30"/>
                    </a:lnTo>
                    <a:lnTo>
                      <a:pt x="f31" y="f32"/>
                    </a:lnTo>
                    <a:lnTo>
                      <a:pt x="f33" y="f34"/>
                    </a:lnTo>
                    <a:lnTo>
                      <a:pt x="f35" y="f7"/>
                    </a:lnTo>
                    <a:lnTo>
                      <a:pt x="f17" y="f36"/>
                    </a:lnTo>
                    <a:lnTo>
                      <a:pt x="f5" y="f37"/>
                    </a:lnTo>
                    <a:lnTo>
                      <a:pt x="f19" y="f38"/>
                    </a:lnTo>
                    <a:lnTo>
                      <a:pt x="f17" y="f39"/>
                    </a:lnTo>
                    <a:lnTo>
                      <a:pt x="f8" y="f9"/>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3" name="Freeform 53"/>
              <p:cNvSpPr/>
              <p:nvPr/>
            </p:nvSpPr>
            <p:spPr>
              <a:xfrm>
                <a:off x="7732084" y="4425010"/>
                <a:ext cx="69439" cy="98636"/>
              </a:xfrm>
              <a:custGeom>
                <a:avLst/>
                <a:gdLst>
                  <a:gd name="f0" fmla="val 10800000"/>
                  <a:gd name="f1" fmla="val 5400000"/>
                  <a:gd name="f2" fmla="val 180"/>
                  <a:gd name="f3" fmla="val w"/>
                  <a:gd name="f4" fmla="val h"/>
                  <a:gd name="f5" fmla="val 0"/>
                  <a:gd name="f6" fmla="val 252"/>
                  <a:gd name="f7" fmla="val 290"/>
                  <a:gd name="f8" fmla="val 105"/>
                  <a:gd name="f9" fmla="val 72"/>
                  <a:gd name="f10" fmla="val 89"/>
                  <a:gd name="f11" fmla="val 147"/>
                  <a:gd name="f12" fmla="val 101"/>
                  <a:gd name="f13" fmla="val 113"/>
                  <a:gd name="f14" fmla="val 191"/>
                  <a:gd name="f15" fmla="val 128"/>
                  <a:gd name="f16" fmla="val 197"/>
                  <a:gd name="f17" fmla="val 155"/>
                  <a:gd name="f18" fmla="val 186"/>
                  <a:gd name="f19" fmla="val 167"/>
                  <a:gd name="f20" fmla="val 154"/>
                  <a:gd name="f21" fmla="val 165"/>
                  <a:gd name="f22" fmla="val 115"/>
                  <a:gd name="f23" fmla="val 152"/>
                  <a:gd name="f24" fmla="val 82"/>
                  <a:gd name="f25" fmla="val 141"/>
                  <a:gd name="f26" fmla="val 45"/>
                  <a:gd name="f27" fmla="val 28"/>
                  <a:gd name="f28" fmla="val 159"/>
                  <a:gd name="f29" fmla="val 16"/>
                  <a:gd name="f30" fmla="val 192"/>
                  <a:gd name="f31" fmla="val 6"/>
                  <a:gd name="f32" fmla="val 225"/>
                  <a:gd name="f33" fmla="val 24"/>
                  <a:gd name="f34" fmla="val 237"/>
                  <a:gd name="f35" fmla="val 195"/>
                  <a:gd name="f36" fmla="val 218"/>
                  <a:gd name="f37" fmla="val 234"/>
                  <a:gd name="f38" fmla="val 189"/>
                  <a:gd name="f39" fmla="val 266"/>
                  <a:gd name="f40" fmla="val 156"/>
                  <a:gd name="f41" fmla="val 285"/>
                  <a:gd name="f42" fmla="val 117"/>
                  <a:gd name="f43" fmla="val 79"/>
                  <a:gd name="f44" fmla="val 278"/>
                  <a:gd name="f45" fmla="val 48"/>
                  <a:gd name="f46" fmla="val 255"/>
                  <a:gd name="f47" fmla="val 7"/>
                  <a:gd name="f48" fmla="val 184"/>
                  <a:gd name="f49" fmla="val 99"/>
                  <a:gd name="f50" fmla="val 9"/>
                  <a:gd name="f51" fmla="val 57"/>
                  <a:gd name="f52" fmla="val 19"/>
                  <a:gd name="f53" fmla="val 42"/>
                  <a:gd name="f54" fmla="val 60"/>
                  <a:gd name="f55" fmla="val 93"/>
                  <a:gd name="f56" fmla="val 36"/>
                  <a:gd name="f57" fmla="+- 0 0 -90"/>
                  <a:gd name="f58" fmla="*/ f3 1 252"/>
                  <a:gd name="f59" fmla="*/ f4 1 290"/>
                  <a:gd name="f60" fmla="+- f7 0 f5"/>
                  <a:gd name="f61" fmla="+- f6 0 f5"/>
                  <a:gd name="f62" fmla="*/ f57 f0 1"/>
                  <a:gd name="f63" fmla="*/ f61 1 252"/>
                  <a:gd name="f64" fmla="*/ f60 1 290"/>
                  <a:gd name="f65" fmla="*/ 7 f61 1"/>
                  <a:gd name="f66" fmla="*/ 5 f60 1"/>
                  <a:gd name="f67" fmla="*/ 6 f61 1"/>
                  <a:gd name="f68" fmla="*/ 9 f60 1"/>
                  <a:gd name="f69" fmla="*/ 11 f60 1"/>
                  <a:gd name="f70" fmla="*/ 8 f61 1"/>
                  <a:gd name="f71" fmla="*/ 12 f60 1"/>
                  <a:gd name="f72" fmla="*/ 9 f61 1"/>
                  <a:gd name="f73" fmla="*/ 10 f61 1"/>
                  <a:gd name="f74" fmla="*/ 11 f61 1"/>
                  <a:gd name="f75" fmla="*/ 7 f60 1"/>
                  <a:gd name="f76" fmla="*/ 2 f60 1"/>
                  <a:gd name="f77" fmla="*/ 1 f60 1"/>
                  <a:gd name="f78" fmla="*/ 13 f61 1"/>
                  <a:gd name="f79" fmla="*/ 15 f61 1"/>
                  <a:gd name="f80" fmla="*/ 16 f61 1"/>
                  <a:gd name="f81" fmla="*/ 6 f60 1"/>
                  <a:gd name="f82" fmla="*/ 14 f61 1"/>
                  <a:gd name="f83" fmla="*/ 14 f60 1"/>
                  <a:gd name="f84" fmla="*/ 12 f61 1"/>
                  <a:gd name="f85" fmla="*/ 17 f60 1"/>
                  <a:gd name="f86" fmla="*/ 18 f60 1"/>
                  <a:gd name="f87" fmla="*/ 5 f61 1"/>
                  <a:gd name="f88" fmla="*/ 3 f61 1"/>
                  <a:gd name="f89" fmla="*/ 16 f60 1"/>
                  <a:gd name="f90" fmla="*/ 1 f61 1"/>
                  <a:gd name="f91" fmla="*/ 0 f61 1"/>
                  <a:gd name="f92" fmla="*/ 3 f60 1"/>
                  <a:gd name="f93" fmla="*/ 2 f61 1"/>
                  <a:gd name="f94" fmla="*/ 4 f61 1"/>
                  <a:gd name="f95" fmla="*/ 0 f60 1"/>
                  <a:gd name="f96" fmla="*/ 252 f61 1"/>
                  <a:gd name="f97" fmla="*/ 290 f60 1"/>
                  <a:gd name="f98" fmla="*/ f62 1 f2"/>
                  <a:gd name="f99" fmla="*/ f65 1 252"/>
                  <a:gd name="f100" fmla="*/ f66 1 290"/>
                  <a:gd name="f101" fmla="*/ f67 1 252"/>
                  <a:gd name="f102" fmla="*/ f68 1 290"/>
                  <a:gd name="f103" fmla="*/ f69 1 290"/>
                  <a:gd name="f104" fmla="*/ f70 1 252"/>
                  <a:gd name="f105" fmla="*/ f71 1 290"/>
                  <a:gd name="f106" fmla="*/ f72 1 252"/>
                  <a:gd name="f107" fmla="*/ f73 1 252"/>
                  <a:gd name="f108" fmla="*/ f74 1 252"/>
                  <a:gd name="f109" fmla="*/ f75 1 290"/>
                  <a:gd name="f110" fmla="*/ f76 1 290"/>
                  <a:gd name="f111" fmla="*/ f77 1 290"/>
                  <a:gd name="f112" fmla="*/ f78 1 252"/>
                  <a:gd name="f113" fmla="*/ f79 1 252"/>
                  <a:gd name="f114" fmla="*/ f80 1 252"/>
                  <a:gd name="f115" fmla="*/ f81 1 290"/>
                  <a:gd name="f116" fmla="*/ f82 1 252"/>
                  <a:gd name="f117" fmla="*/ f83 1 290"/>
                  <a:gd name="f118" fmla="*/ f84 1 252"/>
                  <a:gd name="f119" fmla="*/ f85 1 290"/>
                  <a:gd name="f120" fmla="*/ f86 1 290"/>
                  <a:gd name="f121" fmla="*/ f87 1 252"/>
                  <a:gd name="f122" fmla="*/ f88 1 252"/>
                  <a:gd name="f123" fmla="*/ f89 1 290"/>
                  <a:gd name="f124" fmla="*/ f90 1 252"/>
                  <a:gd name="f125" fmla="*/ f91 1 252"/>
                  <a:gd name="f126" fmla="*/ f92 1 290"/>
                  <a:gd name="f127" fmla="*/ f93 1 252"/>
                  <a:gd name="f128" fmla="*/ f94 1 252"/>
                  <a:gd name="f129" fmla="*/ f95 1 290"/>
                  <a:gd name="f130" fmla="*/ f96 1 252"/>
                  <a:gd name="f131" fmla="*/ f97 1 290"/>
                  <a:gd name="f132" fmla="+- f98 0 f1"/>
                  <a:gd name="f133" fmla="*/ f99 1 f63"/>
                  <a:gd name="f134" fmla="*/ f100 1 f64"/>
                  <a:gd name="f135" fmla="*/ f101 1 f63"/>
                  <a:gd name="f136" fmla="*/ f102 1 f64"/>
                  <a:gd name="f137" fmla="*/ f103 1 f64"/>
                  <a:gd name="f138" fmla="*/ f104 1 f63"/>
                  <a:gd name="f139" fmla="*/ f105 1 f64"/>
                  <a:gd name="f140" fmla="*/ f106 1 f63"/>
                  <a:gd name="f141" fmla="*/ f107 1 f63"/>
                  <a:gd name="f142" fmla="*/ f108 1 f63"/>
                  <a:gd name="f143" fmla="*/ f109 1 f64"/>
                  <a:gd name="f144" fmla="*/ f110 1 f64"/>
                  <a:gd name="f145" fmla="*/ f111 1 f64"/>
                  <a:gd name="f146" fmla="*/ f112 1 f63"/>
                  <a:gd name="f147" fmla="*/ f113 1 f63"/>
                  <a:gd name="f148" fmla="*/ f114 1 f63"/>
                  <a:gd name="f149" fmla="*/ f115 1 f64"/>
                  <a:gd name="f150" fmla="*/ f116 1 f63"/>
                  <a:gd name="f151" fmla="*/ f117 1 f64"/>
                  <a:gd name="f152" fmla="*/ f118 1 f63"/>
                  <a:gd name="f153" fmla="*/ f119 1 f64"/>
                  <a:gd name="f154" fmla="*/ f120 1 f64"/>
                  <a:gd name="f155" fmla="*/ f121 1 f63"/>
                  <a:gd name="f156" fmla="*/ f122 1 f63"/>
                  <a:gd name="f157" fmla="*/ f123 1 f64"/>
                  <a:gd name="f158" fmla="*/ f124 1 f63"/>
                  <a:gd name="f159" fmla="*/ f125 1 f63"/>
                  <a:gd name="f160" fmla="*/ f126 1 f64"/>
                  <a:gd name="f161" fmla="*/ f127 1 f63"/>
                  <a:gd name="f162" fmla="*/ f128 1 f63"/>
                  <a:gd name="f163" fmla="*/ f129 1 f64"/>
                  <a:gd name="f164" fmla="*/ f130 1 f63"/>
                  <a:gd name="f165" fmla="*/ f131 1 f64"/>
                  <a:gd name="f166" fmla="*/ f159 f58 1"/>
                  <a:gd name="f167" fmla="*/ f164 f58 1"/>
                  <a:gd name="f168" fmla="*/ f165 f59 1"/>
                  <a:gd name="f169" fmla="*/ f163 f59 1"/>
                  <a:gd name="f170" fmla="*/ f133 f58 1"/>
                  <a:gd name="f171" fmla="*/ f134 f59 1"/>
                  <a:gd name="f172" fmla="*/ f135 f58 1"/>
                  <a:gd name="f173" fmla="*/ f136 f59 1"/>
                  <a:gd name="f174" fmla="*/ f137 f59 1"/>
                  <a:gd name="f175" fmla="*/ f138 f58 1"/>
                  <a:gd name="f176" fmla="*/ f139 f59 1"/>
                  <a:gd name="f177" fmla="*/ f140 f58 1"/>
                  <a:gd name="f178" fmla="*/ f141 f58 1"/>
                  <a:gd name="f179" fmla="*/ f142 f58 1"/>
                  <a:gd name="f180" fmla="*/ f143 f59 1"/>
                  <a:gd name="f181" fmla="*/ f144 f59 1"/>
                  <a:gd name="f182" fmla="*/ f145 f59 1"/>
                  <a:gd name="f183" fmla="*/ f146 f58 1"/>
                  <a:gd name="f184" fmla="*/ f147 f58 1"/>
                  <a:gd name="f185" fmla="*/ f148 f58 1"/>
                  <a:gd name="f186" fmla="*/ f149 f59 1"/>
                  <a:gd name="f187" fmla="*/ f150 f58 1"/>
                  <a:gd name="f188" fmla="*/ f151 f59 1"/>
                  <a:gd name="f189" fmla="*/ f152 f58 1"/>
                  <a:gd name="f190" fmla="*/ f153 f59 1"/>
                  <a:gd name="f191" fmla="*/ f154 f59 1"/>
                  <a:gd name="f192" fmla="*/ f155 f58 1"/>
                  <a:gd name="f193" fmla="*/ f156 f58 1"/>
                  <a:gd name="f194" fmla="*/ f157 f59 1"/>
                  <a:gd name="f195" fmla="*/ f158 f58 1"/>
                  <a:gd name="f196" fmla="*/ f160 f59 1"/>
                  <a:gd name="f197" fmla="*/ f161 f58 1"/>
                  <a:gd name="f198" fmla="*/ f162 f58 1"/>
                </a:gdLst>
                <a:ahLst/>
                <a:cxnLst>
                  <a:cxn ang="3cd4">
                    <a:pos x="hc" y="t"/>
                  </a:cxn>
                  <a:cxn ang="0">
                    <a:pos x="r" y="vc"/>
                  </a:cxn>
                  <a:cxn ang="cd4">
                    <a:pos x="hc" y="b"/>
                  </a:cxn>
                  <a:cxn ang="cd2">
                    <a:pos x="l" y="vc"/>
                  </a:cxn>
                  <a:cxn ang="f132">
                    <a:pos x="f170" y="f171"/>
                  </a:cxn>
                  <a:cxn ang="f132">
                    <a:pos x="f172" y="f173"/>
                  </a:cxn>
                  <a:cxn ang="f132">
                    <a:pos x="f170" y="f174"/>
                  </a:cxn>
                  <a:cxn ang="f132">
                    <a:pos x="f175" y="f176"/>
                  </a:cxn>
                  <a:cxn ang="f132">
                    <a:pos x="f177" y="f176"/>
                  </a:cxn>
                  <a:cxn ang="f132">
                    <a:pos x="f178" y="f174"/>
                  </a:cxn>
                  <a:cxn ang="f132">
                    <a:pos x="f179" y="f173"/>
                  </a:cxn>
                  <a:cxn ang="f132">
                    <a:pos x="f179" y="f180"/>
                  </a:cxn>
                  <a:cxn ang="f132">
                    <a:pos x="f178" y="f171"/>
                  </a:cxn>
                  <a:cxn ang="f132">
                    <a:pos x="f177" y="f181"/>
                  </a:cxn>
                  <a:cxn ang="f132">
                    <a:pos x="f178" y="f182"/>
                  </a:cxn>
                  <a:cxn ang="f132">
                    <a:pos x="f178" y="f182"/>
                  </a:cxn>
                  <a:cxn ang="f132">
                    <a:pos x="f183" y="f182"/>
                  </a:cxn>
                  <a:cxn ang="f132">
                    <a:pos x="f184" y="f182"/>
                  </a:cxn>
                  <a:cxn ang="f132">
                    <a:pos x="f185" y="f186"/>
                  </a:cxn>
                  <a:cxn ang="f132">
                    <a:pos x="f184" y="f176"/>
                  </a:cxn>
                  <a:cxn ang="f132">
                    <a:pos x="f187" y="f188"/>
                  </a:cxn>
                  <a:cxn ang="f132">
                    <a:pos x="f189" y="f190"/>
                  </a:cxn>
                  <a:cxn ang="f132">
                    <a:pos x="f178" y="f191"/>
                  </a:cxn>
                  <a:cxn ang="f132">
                    <a:pos x="f175" y="f191"/>
                  </a:cxn>
                  <a:cxn ang="f132">
                    <a:pos x="f192" y="f191"/>
                  </a:cxn>
                  <a:cxn ang="f132">
                    <a:pos x="f193" y="f194"/>
                  </a:cxn>
                  <a:cxn ang="f132">
                    <a:pos x="f195" y="f174"/>
                  </a:cxn>
                  <a:cxn ang="f132">
                    <a:pos x="f166" y="f186"/>
                  </a:cxn>
                  <a:cxn ang="f132">
                    <a:pos x="f195" y="f196"/>
                  </a:cxn>
                  <a:cxn ang="f132">
                    <a:pos x="f197" y="f182"/>
                  </a:cxn>
                  <a:cxn ang="f132">
                    <a:pos x="f193" y="f182"/>
                  </a:cxn>
                  <a:cxn ang="f132">
                    <a:pos x="f198" y="f169"/>
                  </a:cxn>
                  <a:cxn ang="f132">
                    <a:pos x="f172" y="f182"/>
                  </a:cxn>
                  <a:cxn ang="f132">
                    <a:pos x="f175" y="f181"/>
                  </a:cxn>
                  <a:cxn ang="f132">
                    <a:pos x="f170" y="f171"/>
                  </a:cxn>
                  <a:cxn ang="f132">
                    <a:pos x="f170" y="f171"/>
                  </a:cxn>
                </a:cxnLst>
                <a:rect l="f166" t="f169" r="f167" b="f168"/>
                <a:pathLst>
                  <a:path w="252" h="290">
                    <a:moveTo>
                      <a:pt x="f8" y="f9"/>
                    </a:moveTo>
                    <a:lnTo>
                      <a:pt x="f10" y="f11"/>
                    </a:lnTo>
                    <a:lnTo>
                      <a:pt x="f12" y="f2"/>
                    </a:lnTo>
                    <a:lnTo>
                      <a:pt x="f13" y="f14"/>
                    </a:lnTo>
                    <a:lnTo>
                      <a:pt x="f15" y="f16"/>
                    </a:lnTo>
                    <a:lnTo>
                      <a:pt x="f17" y="f18"/>
                    </a:lnTo>
                    <a:lnTo>
                      <a:pt x="f19" y="f20"/>
                    </a:lnTo>
                    <a:lnTo>
                      <a:pt x="f21" y="f22"/>
                    </a:lnTo>
                    <a:lnTo>
                      <a:pt x="f23" y="f24"/>
                    </a:lnTo>
                    <a:lnTo>
                      <a:pt x="f25" y="f26"/>
                    </a:lnTo>
                    <a:lnTo>
                      <a:pt x="f11" y="f27"/>
                    </a:lnTo>
                    <a:lnTo>
                      <a:pt x="f28" y="f29"/>
                    </a:lnTo>
                    <a:lnTo>
                      <a:pt x="f30" y="f31"/>
                    </a:lnTo>
                    <a:lnTo>
                      <a:pt x="f32" y="f33"/>
                    </a:lnTo>
                    <a:lnTo>
                      <a:pt x="f6" y="f8"/>
                    </a:lnTo>
                    <a:lnTo>
                      <a:pt x="f34" y="f35"/>
                    </a:lnTo>
                    <a:lnTo>
                      <a:pt x="f36" y="f37"/>
                    </a:lnTo>
                    <a:lnTo>
                      <a:pt x="f38" y="f39"/>
                    </a:lnTo>
                    <a:lnTo>
                      <a:pt x="f40" y="f41"/>
                    </a:lnTo>
                    <a:lnTo>
                      <a:pt x="f42" y="f7"/>
                    </a:lnTo>
                    <a:lnTo>
                      <a:pt x="f43" y="f44"/>
                    </a:lnTo>
                    <a:lnTo>
                      <a:pt x="f45" y="f46"/>
                    </a:lnTo>
                    <a:lnTo>
                      <a:pt x="f47" y="f48"/>
                    </a:lnTo>
                    <a:lnTo>
                      <a:pt x="f5" y="f49"/>
                    </a:lnTo>
                    <a:lnTo>
                      <a:pt x="f50" y="f51"/>
                    </a:lnTo>
                    <a:lnTo>
                      <a:pt x="f27" y="f52"/>
                    </a:lnTo>
                    <a:lnTo>
                      <a:pt x="f53" y="f31"/>
                    </a:lnTo>
                    <a:lnTo>
                      <a:pt x="f54" y="f5"/>
                    </a:lnTo>
                    <a:lnTo>
                      <a:pt x="f55" y="f47"/>
                    </a:lnTo>
                    <a:lnTo>
                      <a:pt x="f13" y="f56"/>
                    </a:lnTo>
                    <a:lnTo>
                      <a:pt x="f8" y="f9"/>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4" name="Freeform 54"/>
              <p:cNvSpPr/>
              <p:nvPr/>
            </p:nvSpPr>
            <p:spPr>
              <a:xfrm>
                <a:off x="7719511" y="4325688"/>
                <a:ext cx="74359" cy="124486"/>
              </a:xfrm>
              <a:custGeom>
                <a:avLst/>
                <a:gdLst>
                  <a:gd name="f0" fmla="val 10800000"/>
                  <a:gd name="f1" fmla="val 5400000"/>
                  <a:gd name="f2" fmla="val 180"/>
                  <a:gd name="f3" fmla="val w"/>
                  <a:gd name="f4" fmla="val h"/>
                  <a:gd name="f5" fmla="val 0"/>
                  <a:gd name="f6" fmla="val 272"/>
                  <a:gd name="f7" fmla="val 367"/>
                  <a:gd name="f8" fmla="val 47"/>
                  <a:gd name="f9" fmla="val 230"/>
                  <a:gd name="f10" fmla="val 8"/>
                  <a:gd name="f11" fmla="val 262"/>
                  <a:gd name="f12" fmla="val 22"/>
                  <a:gd name="f13" fmla="val 55"/>
                  <a:gd name="f14" fmla="val 263"/>
                  <a:gd name="f15" fmla="val 319"/>
                  <a:gd name="f16" fmla="val 248"/>
                  <a:gd name="f17" fmla="val 355"/>
                  <a:gd name="f18" fmla="val 217"/>
                  <a:gd name="f19" fmla="val 184"/>
                  <a:gd name="f20" fmla="val 169"/>
                  <a:gd name="f21" fmla="val 178"/>
                  <a:gd name="f22" fmla="val 98"/>
                  <a:gd name="f23" fmla="val 95"/>
                  <a:gd name="f24" fmla="val 12"/>
                  <a:gd name="f25" fmla="val 80"/>
                  <a:gd name="f26" fmla="val 15"/>
                  <a:gd name="f27" fmla="val 27"/>
                  <a:gd name="f28" fmla="val 5"/>
                  <a:gd name="f29" fmla="+- 0 0 -90"/>
                  <a:gd name="f30" fmla="*/ f3 1 272"/>
                  <a:gd name="f31" fmla="*/ f4 1 367"/>
                  <a:gd name="f32" fmla="+- f7 0 f5"/>
                  <a:gd name="f33" fmla="+- f6 0 f5"/>
                  <a:gd name="f34" fmla="*/ f29 f0 1"/>
                  <a:gd name="f35" fmla="*/ f33 1 272"/>
                  <a:gd name="f36" fmla="*/ f32 1 367"/>
                  <a:gd name="f37" fmla="*/ 3 f33 1"/>
                  <a:gd name="f38" fmla="*/ 0 f32 1"/>
                  <a:gd name="f39" fmla="*/ 14 f33 1"/>
                  <a:gd name="f40" fmla="*/ 17 f33 1"/>
                  <a:gd name="f41" fmla="*/ 1 f32 1"/>
                  <a:gd name="f42" fmla="*/ 3 f32 1"/>
                  <a:gd name="f43" fmla="*/ 19 f32 1"/>
                  <a:gd name="f44" fmla="*/ 15 f33 1"/>
                  <a:gd name="f45" fmla="*/ 22 f32 1"/>
                  <a:gd name="f46" fmla="*/ 13 f33 1"/>
                  <a:gd name="f47" fmla="*/ 11 f33 1"/>
                  <a:gd name="f48" fmla="*/ 10 f33 1"/>
                  <a:gd name="f49" fmla="*/ 6 f32 1"/>
                  <a:gd name="f50" fmla="*/ 5 f32 1"/>
                  <a:gd name="f51" fmla="*/ 1 f33 1"/>
                  <a:gd name="f52" fmla="*/ 0 f33 1"/>
                  <a:gd name="f53" fmla="*/ 2 f32 1"/>
                  <a:gd name="f54" fmla="*/ 272 f33 1"/>
                  <a:gd name="f55" fmla="*/ 367 f32 1"/>
                  <a:gd name="f56" fmla="*/ f34 1 f2"/>
                  <a:gd name="f57" fmla="*/ f37 1 272"/>
                  <a:gd name="f58" fmla="*/ f38 1 367"/>
                  <a:gd name="f59" fmla="*/ f39 1 272"/>
                  <a:gd name="f60" fmla="*/ f40 1 272"/>
                  <a:gd name="f61" fmla="*/ f41 1 367"/>
                  <a:gd name="f62" fmla="*/ f42 1 367"/>
                  <a:gd name="f63" fmla="*/ f43 1 367"/>
                  <a:gd name="f64" fmla="*/ f44 1 272"/>
                  <a:gd name="f65" fmla="*/ f45 1 367"/>
                  <a:gd name="f66" fmla="*/ f46 1 272"/>
                  <a:gd name="f67" fmla="*/ f47 1 272"/>
                  <a:gd name="f68" fmla="*/ f48 1 272"/>
                  <a:gd name="f69" fmla="*/ f49 1 367"/>
                  <a:gd name="f70" fmla="*/ f50 1 367"/>
                  <a:gd name="f71" fmla="*/ f51 1 272"/>
                  <a:gd name="f72" fmla="*/ f52 1 272"/>
                  <a:gd name="f73" fmla="*/ f53 1 367"/>
                  <a:gd name="f74" fmla="*/ f54 1 272"/>
                  <a:gd name="f75" fmla="*/ f55 1 367"/>
                  <a:gd name="f76" fmla="+- f56 0 f1"/>
                  <a:gd name="f77" fmla="*/ f57 1 f35"/>
                  <a:gd name="f78" fmla="*/ f58 1 f36"/>
                  <a:gd name="f79" fmla="*/ f59 1 f35"/>
                  <a:gd name="f80" fmla="*/ f60 1 f35"/>
                  <a:gd name="f81" fmla="*/ f61 1 f36"/>
                  <a:gd name="f82" fmla="*/ f62 1 f36"/>
                  <a:gd name="f83" fmla="*/ f63 1 f36"/>
                  <a:gd name="f84" fmla="*/ f64 1 f35"/>
                  <a:gd name="f85" fmla="*/ f65 1 f36"/>
                  <a:gd name="f86" fmla="*/ f66 1 f35"/>
                  <a:gd name="f87" fmla="*/ f67 1 f35"/>
                  <a:gd name="f88" fmla="*/ f68 1 f35"/>
                  <a:gd name="f89" fmla="*/ f69 1 f36"/>
                  <a:gd name="f90" fmla="*/ f70 1 f36"/>
                  <a:gd name="f91" fmla="*/ f71 1 f35"/>
                  <a:gd name="f92" fmla="*/ f72 1 f35"/>
                  <a:gd name="f93" fmla="*/ f73 1 f36"/>
                  <a:gd name="f94" fmla="*/ f74 1 f35"/>
                  <a:gd name="f95" fmla="*/ f75 1 f36"/>
                  <a:gd name="f96" fmla="*/ f92 f30 1"/>
                  <a:gd name="f97" fmla="*/ f94 f30 1"/>
                  <a:gd name="f98" fmla="*/ f95 f31 1"/>
                  <a:gd name="f99" fmla="*/ f78 f31 1"/>
                  <a:gd name="f100" fmla="*/ f77 f30 1"/>
                  <a:gd name="f101" fmla="*/ f79 f30 1"/>
                  <a:gd name="f102" fmla="*/ f80 f30 1"/>
                  <a:gd name="f103" fmla="*/ f81 f31 1"/>
                  <a:gd name="f104" fmla="*/ f82 f31 1"/>
                  <a:gd name="f105" fmla="*/ f83 f31 1"/>
                  <a:gd name="f106" fmla="*/ f84 f30 1"/>
                  <a:gd name="f107" fmla="*/ f85 f31 1"/>
                  <a:gd name="f108" fmla="*/ f86 f30 1"/>
                  <a:gd name="f109" fmla="*/ f87 f30 1"/>
                  <a:gd name="f110" fmla="*/ f88 f30 1"/>
                  <a:gd name="f111" fmla="*/ f89 f31 1"/>
                  <a:gd name="f112" fmla="*/ f90 f31 1"/>
                  <a:gd name="f113" fmla="*/ f91 f30 1"/>
                  <a:gd name="f114" fmla="*/ f93 f31 1"/>
                </a:gdLst>
                <a:ahLst/>
                <a:cxnLst>
                  <a:cxn ang="3cd4">
                    <a:pos x="hc" y="t"/>
                  </a:cxn>
                  <a:cxn ang="0">
                    <a:pos x="r" y="vc"/>
                  </a:cxn>
                  <a:cxn ang="cd4">
                    <a:pos x="hc" y="b"/>
                  </a:cxn>
                  <a:cxn ang="cd2">
                    <a:pos x="l" y="vc"/>
                  </a:cxn>
                  <a:cxn ang="f76">
                    <a:pos x="f100" y="f99"/>
                  </a:cxn>
                  <a:cxn ang="f76">
                    <a:pos x="f101" y="f99"/>
                  </a:cxn>
                  <a:cxn ang="f76">
                    <a:pos x="f102" y="f103"/>
                  </a:cxn>
                  <a:cxn ang="f76">
                    <a:pos x="f102" y="f104"/>
                  </a:cxn>
                  <a:cxn ang="f76">
                    <a:pos x="f102" y="f105"/>
                  </a:cxn>
                  <a:cxn ang="f76">
                    <a:pos x="f106" y="f107"/>
                  </a:cxn>
                  <a:cxn ang="f76">
                    <a:pos x="f108" y="f107"/>
                  </a:cxn>
                  <a:cxn ang="f76">
                    <a:pos x="f109" y="f107"/>
                  </a:cxn>
                  <a:cxn ang="f76">
                    <a:pos x="f110" y="f105"/>
                  </a:cxn>
                  <a:cxn ang="f76">
                    <a:pos x="f109" y="f111"/>
                  </a:cxn>
                  <a:cxn ang="f76">
                    <a:pos x="f100" y="f112"/>
                  </a:cxn>
                  <a:cxn ang="f76">
                    <a:pos x="f113" y="f112"/>
                  </a:cxn>
                  <a:cxn ang="f76">
                    <a:pos x="f96" y="f114"/>
                  </a:cxn>
                  <a:cxn ang="f76">
                    <a:pos x="f113" y="f99"/>
                  </a:cxn>
                  <a:cxn ang="f76">
                    <a:pos x="f113" y="f99"/>
                  </a:cxn>
                  <a:cxn ang="f76">
                    <a:pos x="f100" y="f99"/>
                  </a:cxn>
                  <a:cxn ang="f76">
                    <a:pos x="f100" y="f99"/>
                  </a:cxn>
                </a:cxnLst>
                <a:rect l="f96" t="f99" r="f97" b="f98"/>
                <a:pathLst>
                  <a:path w="272" h="367">
                    <a:moveTo>
                      <a:pt x="f8" y="f5"/>
                    </a:moveTo>
                    <a:lnTo>
                      <a:pt x="f9" y="f10"/>
                    </a:lnTo>
                    <a:lnTo>
                      <a:pt x="f11" y="f12"/>
                    </a:lnTo>
                    <a:lnTo>
                      <a:pt x="f6" y="f13"/>
                    </a:lnTo>
                    <a:lnTo>
                      <a:pt x="f14" y="f15"/>
                    </a:lnTo>
                    <a:lnTo>
                      <a:pt x="f16" y="f17"/>
                    </a:lnTo>
                    <a:lnTo>
                      <a:pt x="f18" y="f7"/>
                    </a:lnTo>
                    <a:lnTo>
                      <a:pt x="f19" y="f17"/>
                    </a:lnTo>
                    <a:lnTo>
                      <a:pt x="f20" y="f15"/>
                    </a:lnTo>
                    <a:lnTo>
                      <a:pt x="f21" y="f22"/>
                    </a:lnTo>
                    <a:lnTo>
                      <a:pt x="f8" y="f23"/>
                    </a:lnTo>
                    <a:lnTo>
                      <a:pt x="f24" y="f25"/>
                    </a:lnTo>
                    <a:lnTo>
                      <a:pt x="f5" y="f8"/>
                    </a:lnTo>
                    <a:lnTo>
                      <a:pt x="f24" y="f26"/>
                    </a:lnTo>
                    <a:lnTo>
                      <a:pt x="f27" y="f28"/>
                    </a:lnTo>
                    <a:lnTo>
                      <a:pt x="f8" y="f5"/>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5" name="Freeform 55"/>
              <p:cNvSpPr/>
              <p:nvPr/>
            </p:nvSpPr>
            <p:spPr>
              <a:xfrm>
                <a:off x="7712406" y="4501874"/>
                <a:ext cx="79278" cy="114281"/>
              </a:xfrm>
              <a:custGeom>
                <a:avLst/>
                <a:gdLst>
                  <a:gd name="f0" fmla="val 10800000"/>
                  <a:gd name="f1" fmla="val 5400000"/>
                  <a:gd name="f2" fmla="val 180"/>
                  <a:gd name="f3" fmla="val w"/>
                  <a:gd name="f4" fmla="val h"/>
                  <a:gd name="f5" fmla="val 0"/>
                  <a:gd name="f6" fmla="val 288"/>
                  <a:gd name="f7" fmla="val 337"/>
                  <a:gd name="f8" fmla="val 51"/>
                  <a:gd name="f9" fmla="val 282"/>
                  <a:gd name="f10" fmla="val 290"/>
                  <a:gd name="f11" fmla="val 276"/>
                  <a:gd name="f12" fmla="val 319"/>
                  <a:gd name="f13" fmla="val 263"/>
                  <a:gd name="f14" fmla="val 215"/>
                  <a:gd name="f15" fmla="val 332"/>
                  <a:gd name="f16" fmla="val 170"/>
                  <a:gd name="f17" fmla="val 127"/>
                  <a:gd name="f18" fmla="val 314"/>
                  <a:gd name="f19" fmla="val 36"/>
                  <a:gd name="f20" fmla="val 308"/>
                  <a:gd name="f21" fmla="val 4"/>
                  <a:gd name="f22" fmla="val 287"/>
                  <a:gd name="f23" fmla="val 253"/>
                  <a:gd name="f24" fmla="val 6"/>
                  <a:gd name="f25" fmla="val 236"/>
                  <a:gd name="f26" fmla="val 18"/>
                  <a:gd name="f27" fmla="val 224"/>
                  <a:gd name="f28" fmla="val 55"/>
                  <a:gd name="f29" fmla="val 217"/>
                  <a:gd name="f30" fmla="val 188"/>
                  <a:gd name="f31" fmla="val 229"/>
                  <a:gd name="f32" fmla="val 195"/>
                  <a:gd name="f33" fmla="val 42"/>
                  <a:gd name="f34" fmla="val 213"/>
                  <a:gd name="f35" fmla="val 9"/>
                  <a:gd name="f36" fmla="val 246"/>
                  <a:gd name="f37" fmla="val 278"/>
                  <a:gd name="f38" fmla="val 15"/>
                  <a:gd name="f39" fmla="+- 0 0 -90"/>
                  <a:gd name="f40" fmla="*/ f3 1 288"/>
                  <a:gd name="f41" fmla="*/ f4 1 337"/>
                  <a:gd name="f42" fmla="+- f7 0 f5"/>
                  <a:gd name="f43" fmla="+- f6 0 f5"/>
                  <a:gd name="f44" fmla="*/ f39 f0 1"/>
                  <a:gd name="f45" fmla="*/ f43 1 288"/>
                  <a:gd name="f46" fmla="*/ f42 1 337"/>
                  <a:gd name="f47" fmla="*/ 19 f43 1"/>
                  <a:gd name="f48" fmla="*/ 3 f42 1"/>
                  <a:gd name="f49" fmla="*/ 18 f43 1"/>
                  <a:gd name="f50" fmla="*/ 18 f42 1"/>
                  <a:gd name="f51" fmla="*/ 19 f42 1"/>
                  <a:gd name="f52" fmla="*/ 17 f43 1"/>
                  <a:gd name="f53" fmla="*/ 21 f42 1"/>
                  <a:gd name="f54" fmla="*/ 14 f43 1"/>
                  <a:gd name="f55" fmla="*/ 20 f42 1"/>
                  <a:gd name="f56" fmla="*/ 11 f43 1"/>
                  <a:gd name="f57" fmla="*/ 8 f43 1"/>
                  <a:gd name="f58" fmla="*/ 3 f43 1"/>
                  <a:gd name="f59" fmla="*/ 1 f43 1"/>
                  <a:gd name="f60" fmla="*/ 17 f42 1"/>
                  <a:gd name="f61" fmla="*/ 0 f43 1"/>
                  <a:gd name="f62" fmla="*/ 15 f42 1"/>
                  <a:gd name="f63" fmla="*/ 14 f42 1"/>
                  <a:gd name="f64" fmla="*/ 2 f43 1"/>
                  <a:gd name="f65" fmla="*/ 4 f43 1"/>
                  <a:gd name="f66" fmla="*/ 13 f42 1"/>
                  <a:gd name="f67" fmla="*/ 12 f43 1"/>
                  <a:gd name="f68" fmla="*/ 13 f43 1"/>
                  <a:gd name="f69" fmla="*/ 2 f42 1"/>
                  <a:gd name="f70" fmla="*/ 0 f42 1"/>
                  <a:gd name="f71" fmla="*/ 16 f43 1"/>
                  <a:gd name="f72" fmla="*/ 288 f43 1"/>
                  <a:gd name="f73" fmla="*/ 337 f42 1"/>
                  <a:gd name="f74" fmla="*/ f44 1 f2"/>
                  <a:gd name="f75" fmla="*/ f47 1 288"/>
                  <a:gd name="f76" fmla="*/ f48 1 337"/>
                  <a:gd name="f77" fmla="*/ f49 1 288"/>
                  <a:gd name="f78" fmla="*/ f50 1 337"/>
                  <a:gd name="f79" fmla="*/ f51 1 337"/>
                  <a:gd name="f80" fmla="*/ f52 1 288"/>
                  <a:gd name="f81" fmla="*/ f53 1 337"/>
                  <a:gd name="f82" fmla="*/ f54 1 288"/>
                  <a:gd name="f83" fmla="*/ f55 1 337"/>
                  <a:gd name="f84" fmla="*/ f56 1 288"/>
                  <a:gd name="f85" fmla="*/ f57 1 288"/>
                  <a:gd name="f86" fmla="*/ f58 1 288"/>
                  <a:gd name="f87" fmla="*/ f59 1 288"/>
                  <a:gd name="f88" fmla="*/ f60 1 337"/>
                  <a:gd name="f89" fmla="*/ f61 1 288"/>
                  <a:gd name="f90" fmla="*/ f62 1 337"/>
                  <a:gd name="f91" fmla="*/ f63 1 337"/>
                  <a:gd name="f92" fmla="*/ f64 1 288"/>
                  <a:gd name="f93" fmla="*/ f65 1 288"/>
                  <a:gd name="f94" fmla="*/ f66 1 337"/>
                  <a:gd name="f95" fmla="*/ f67 1 288"/>
                  <a:gd name="f96" fmla="*/ f68 1 288"/>
                  <a:gd name="f97" fmla="*/ f69 1 337"/>
                  <a:gd name="f98" fmla="*/ f70 1 337"/>
                  <a:gd name="f99" fmla="*/ f71 1 288"/>
                  <a:gd name="f100" fmla="*/ f72 1 288"/>
                  <a:gd name="f101" fmla="*/ f73 1 337"/>
                  <a:gd name="f102" fmla="+- f74 0 f1"/>
                  <a:gd name="f103" fmla="*/ f75 1 f45"/>
                  <a:gd name="f104" fmla="*/ f76 1 f46"/>
                  <a:gd name="f105" fmla="*/ f77 1 f45"/>
                  <a:gd name="f106" fmla="*/ f78 1 f46"/>
                  <a:gd name="f107" fmla="*/ f79 1 f46"/>
                  <a:gd name="f108" fmla="*/ f80 1 f45"/>
                  <a:gd name="f109" fmla="*/ f81 1 f46"/>
                  <a:gd name="f110" fmla="*/ f82 1 f45"/>
                  <a:gd name="f111" fmla="*/ f83 1 f46"/>
                  <a:gd name="f112" fmla="*/ f84 1 f45"/>
                  <a:gd name="f113" fmla="*/ f85 1 f45"/>
                  <a:gd name="f114" fmla="*/ f86 1 f45"/>
                  <a:gd name="f115" fmla="*/ f87 1 f45"/>
                  <a:gd name="f116" fmla="*/ f88 1 f46"/>
                  <a:gd name="f117" fmla="*/ f89 1 f45"/>
                  <a:gd name="f118" fmla="*/ f90 1 f46"/>
                  <a:gd name="f119" fmla="*/ f91 1 f46"/>
                  <a:gd name="f120" fmla="*/ f92 1 f45"/>
                  <a:gd name="f121" fmla="*/ f93 1 f45"/>
                  <a:gd name="f122" fmla="*/ f94 1 f46"/>
                  <a:gd name="f123" fmla="*/ f95 1 f45"/>
                  <a:gd name="f124" fmla="*/ f96 1 f45"/>
                  <a:gd name="f125" fmla="*/ f97 1 f46"/>
                  <a:gd name="f126" fmla="*/ f98 1 f46"/>
                  <a:gd name="f127" fmla="*/ f99 1 f45"/>
                  <a:gd name="f128" fmla="*/ f100 1 f45"/>
                  <a:gd name="f129" fmla="*/ f101 1 f46"/>
                  <a:gd name="f130" fmla="*/ f117 f40 1"/>
                  <a:gd name="f131" fmla="*/ f128 f40 1"/>
                  <a:gd name="f132" fmla="*/ f129 f41 1"/>
                  <a:gd name="f133" fmla="*/ f126 f41 1"/>
                  <a:gd name="f134" fmla="*/ f103 f40 1"/>
                  <a:gd name="f135" fmla="*/ f104 f41 1"/>
                  <a:gd name="f136" fmla="*/ f105 f40 1"/>
                  <a:gd name="f137" fmla="*/ f106 f41 1"/>
                  <a:gd name="f138" fmla="*/ f107 f41 1"/>
                  <a:gd name="f139" fmla="*/ f108 f40 1"/>
                  <a:gd name="f140" fmla="*/ f109 f41 1"/>
                  <a:gd name="f141" fmla="*/ f110 f40 1"/>
                  <a:gd name="f142" fmla="*/ f111 f41 1"/>
                  <a:gd name="f143" fmla="*/ f112 f40 1"/>
                  <a:gd name="f144" fmla="*/ f113 f40 1"/>
                  <a:gd name="f145" fmla="*/ f114 f40 1"/>
                  <a:gd name="f146" fmla="*/ f115 f40 1"/>
                  <a:gd name="f147" fmla="*/ f116 f41 1"/>
                  <a:gd name="f148" fmla="*/ f118 f41 1"/>
                  <a:gd name="f149" fmla="*/ f119 f41 1"/>
                  <a:gd name="f150" fmla="*/ f120 f40 1"/>
                  <a:gd name="f151" fmla="*/ f121 f40 1"/>
                  <a:gd name="f152" fmla="*/ f122 f41 1"/>
                  <a:gd name="f153" fmla="*/ f123 f40 1"/>
                  <a:gd name="f154" fmla="*/ f124 f40 1"/>
                  <a:gd name="f155" fmla="*/ f125 f41 1"/>
                  <a:gd name="f156" fmla="*/ f127 f40 1"/>
                </a:gdLst>
                <a:ahLst/>
                <a:cxnLst>
                  <a:cxn ang="3cd4">
                    <a:pos x="hc" y="t"/>
                  </a:cxn>
                  <a:cxn ang="0">
                    <a:pos x="r" y="vc"/>
                  </a:cxn>
                  <a:cxn ang="cd4">
                    <a:pos x="hc" y="b"/>
                  </a:cxn>
                  <a:cxn ang="cd2">
                    <a:pos x="l" y="vc"/>
                  </a:cxn>
                  <a:cxn ang="f102">
                    <a:pos x="f134" y="f135"/>
                  </a:cxn>
                  <a:cxn ang="f102">
                    <a:pos x="f136" y="f137"/>
                  </a:cxn>
                  <a:cxn ang="f102">
                    <a:pos x="f136" y="f138"/>
                  </a:cxn>
                  <a:cxn ang="f102">
                    <a:pos x="f139" y="f140"/>
                  </a:cxn>
                  <a:cxn ang="f102">
                    <a:pos x="f141" y="f142"/>
                  </a:cxn>
                  <a:cxn ang="f102">
                    <a:pos x="f143" y="f138"/>
                  </a:cxn>
                  <a:cxn ang="f102">
                    <a:pos x="f144" y="f138"/>
                  </a:cxn>
                  <a:cxn ang="f102">
                    <a:pos x="f145" y="f138"/>
                  </a:cxn>
                  <a:cxn ang="f102">
                    <a:pos x="f146" y="f147"/>
                  </a:cxn>
                  <a:cxn ang="f102">
                    <a:pos x="f130" y="f148"/>
                  </a:cxn>
                  <a:cxn ang="f102">
                    <a:pos x="f146" y="f149"/>
                  </a:cxn>
                  <a:cxn ang="f102">
                    <a:pos x="f150" y="f149"/>
                  </a:cxn>
                  <a:cxn ang="f102">
                    <a:pos x="f151" y="f152"/>
                  </a:cxn>
                  <a:cxn ang="f102">
                    <a:pos x="f153" y="f149"/>
                  </a:cxn>
                  <a:cxn ang="f102">
                    <a:pos x="f154" y="f155"/>
                  </a:cxn>
                  <a:cxn ang="f102">
                    <a:pos x="f141" y="f133"/>
                  </a:cxn>
                  <a:cxn ang="f102">
                    <a:pos x="f156" y="f133"/>
                  </a:cxn>
                  <a:cxn ang="f102">
                    <a:pos x="f136" y="f133"/>
                  </a:cxn>
                  <a:cxn ang="f102">
                    <a:pos x="f134" y="f135"/>
                  </a:cxn>
                  <a:cxn ang="f102">
                    <a:pos x="f134" y="f135"/>
                  </a:cxn>
                </a:cxnLst>
                <a:rect l="f130" t="f133" r="f131" b="f132"/>
                <a:pathLst>
                  <a:path w="288" h="337">
                    <a:moveTo>
                      <a:pt x="f6" y="f8"/>
                    </a:moveTo>
                    <a:lnTo>
                      <a:pt x="f9" y="f10"/>
                    </a:lnTo>
                    <a:lnTo>
                      <a:pt x="f11" y="f12"/>
                    </a:lnTo>
                    <a:lnTo>
                      <a:pt x="f13" y="f7"/>
                    </a:lnTo>
                    <a:lnTo>
                      <a:pt x="f14" y="f15"/>
                    </a:lnTo>
                    <a:lnTo>
                      <a:pt x="f16" y="f12"/>
                    </a:lnTo>
                    <a:lnTo>
                      <a:pt x="f17" y="f18"/>
                    </a:lnTo>
                    <a:lnTo>
                      <a:pt x="f19" y="f20"/>
                    </a:lnTo>
                    <a:lnTo>
                      <a:pt x="f21" y="f22"/>
                    </a:lnTo>
                    <a:lnTo>
                      <a:pt x="f5" y="f23"/>
                    </a:lnTo>
                    <a:lnTo>
                      <a:pt x="f24" y="f25"/>
                    </a:lnTo>
                    <a:lnTo>
                      <a:pt x="f26" y="f27"/>
                    </a:lnTo>
                    <a:lnTo>
                      <a:pt x="f28" y="f29"/>
                    </a:lnTo>
                    <a:lnTo>
                      <a:pt x="f30" y="f31"/>
                    </a:lnTo>
                    <a:lnTo>
                      <a:pt x="f32" y="f33"/>
                    </a:lnTo>
                    <a:lnTo>
                      <a:pt x="f34" y="f35"/>
                    </a:lnTo>
                    <a:lnTo>
                      <a:pt x="f36" y="f5"/>
                    </a:lnTo>
                    <a:lnTo>
                      <a:pt x="f37" y="f38"/>
                    </a:lnTo>
                    <a:lnTo>
                      <a:pt x="f6" y="f8"/>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grpSp>
        <p:sp>
          <p:nvSpPr>
            <p:cNvPr id="13" name="Rectangle 56"/>
            <p:cNvSpPr/>
            <p:nvPr/>
          </p:nvSpPr>
          <p:spPr>
            <a:xfrm>
              <a:off x="7659371" y="3645026"/>
              <a:ext cx="607691" cy="230693"/>
            </a:xfrm>
            <a:prstGeom prst="rect">
              <a:avLst/>
            </a:prstGeom>
            <a:noFill/>
            <a:ln>
              <a:noFill/>
              <a:prstDash val="solid"/>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900" b="0" i="0" u="none" strike="noStrike" kern="1200" cap="none" spc="0" baseline="0">
                  <a:solidFill>
                    <a:srgbClr val="1F497D"/>
                  </a:solidFill>
                  <a:uFillTx/>
                  <a:latin typeface="Comic Sans MS" pitchFamily="66"/>
                </a:rPr>
                <a:t>Exit</a:t>
              </a:r>
            </a:p>
          </p:txBody>
        </p:sp>
      </p:grpSp>
      <p:sp>
        <p:nvSpPr>
          <p:cNvPr id="57" name="مستطيل مستدير الزوايا 67"/>
          <p:cNvSpPr/>
          <p:nvPr/>
        </p:nvSpPr>
        <p:spPr>
          <a:xfrm>
            <a:off x="2293834" y="2638503"/>
            <a:ext cx="1606545" cy="520695"/>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0000"/>
          </a:solidFill>
          <a:ln w="25402">
            <a:solidFill>
              <a:srgbClr val="385D8A"/>
            </a:solidFill>
            <a:prstDash val="solid"/>
            <a:miter/>
          </a:ln>
        </p:spPr>
        <p:txBody>
          <a:bodyPr vert="horz" wrap="square" lIns="68580" tIns="34290" rIns="68580" bIns="34290" anchor="ctr" anchorCtr="1" compatLnSpc="1"/>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dirty="0">
                <a:solidFill>
                  <a:srgbClr val="FFFFFF"/>
                </a:solidFill>
                <a:uFillTx/>
                <a:latin typeface="Calibri"/>
                <a:cs typeface="Arial" pitchFamily="34"/>
              </a:rPr>
              <a:t>الخروج في الوقت المحدد</a:t>
            </a:r>
          </a:p>
        </p:txBody>
      </p:sp>
      <p:pic>
        <p:nvPicPr>
          <p:cNvPr id="58" name="Picture 58" descr="TIMEL018"/>
          <p:cNvPicPr>
            <a:picLocks noChangeAspect="1"/>
          </p:cNvPicPr>
          <p:nvPr/>
        </p:nvPicPr>
        <p:blipFill>
          <a:blip r:embed="rId6"/>
          <a:srcRect/>
          <a:stretch>
            <a:fillRect/>
          </a:stretch>
        </p:blipFill>
        <p:spPr>
          <a:xfrm>
            <a:off x="5858891" y="3861048"/>
            <a:ext cx="1062039" cy="939802"/>
          </a:xfrm>
          <a:prstGeom prst="rect">
            <a:avLst/>
          </a:prstGeom>
          <a:noFill/>
          <a:ln>
            <a:noFill/>
          </a:ln>
        </p:spPr>
      </p:pic>
      <p:sp>
        <p:nvSpPr>
          <p:cNvPr id="59" name="مستطيل مستدير الزوايا 19"/>
          <p:cNvSpPr/>
          <p:nvPr/>
        </p:nvSpPr>
        <p:spPr>
          <a:xfrm>
            <a:off x="5547739" y="5157192"/>
            <a:ext cx="1373191" cy="342900"/>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0000"/>
          </a:solidFill>
          <a:ln w="25402">
            <a:solidFill>
              <a:srgbClr val="385D8A"/>
            </a:solidFill>
            <a:prstDash val="solid"/>
            <a:miter/>
          </a:ln>
        </p:spPr>
        <p:txBody>
          <a:bodyPr vert="horz" wrap="square" lIns="68580" tIns="34290" rIns="68580" bIns="34290" anchor="ctr" anchorCtr="1" compatLnSpc="1"/>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dirty="0">
                <a:solidFill>
                  <a:srgbClr val="FFFFFF"/>
                </a:solidFill>
                <a:uFillTx/>
                <a:latin typeface="Calibri"/>
                <a:cs typeface="Arial" pitchFamily="34"/>
              </a:rPr>
              <a:t>الالتزام بالوقت</a:t>
            </a:r>
          </a:p>
        </p:txBody>
      </p:sp>
      <p:pic>
        <p:nvPicPr>
          <p:cNvPr id="60" name="Picture 7"/>
          <p:cNvPicPr>
            <a:picLocks noChangeAspect="1"/>
          </p:cNvPicPr>
          <p:nvPr/>
        </p:nvPicPr>
        <p:blipFill>
          <a:blip r:embed="rId7"/>
          <a:srcRect/>
          <a:stretch>
            <a:fillRect/>
          </a:stretch>
        </p:blipFill>
        <p:spPr>
          <a:xfrm>
            <a:off x="4111963" y="4061220"/>
            <a:ext cx="820738" cy="773116"/>
          </a:xfrm>
          <a:prstGeom prst="rect">
            <a:avLst/>
          </a:prstGeom>
          <a:noFill/>
          <a:ln>
            <a:noFill/>
          </a:ln>
        </p:spPr>
      </p:pic>
      <p:pic>
        <p:nvPicPr>
          <p:cNvPr id="61" name="Picture 6"/>
          <p:cNvPicPr>
            <a:picLocks noChangeAspect="1"/>
          </p:cNvPicPr>
          <p:nvPr/>
        </p:nvPicPr>
        <p:blipFill>
          <a:blip r:embed="rId8"/>
          <a:srcRect/>
          <a:stretch>
            <a:fillRect/>
          </a:stretch>
        </p:blipFill>
        <p:spPr>
          <a:xfrm>
            <a:off x="3097106" y="4061220"/>
            <a:ext cx="824931" cy="739630"/>
          </a:xfrm>
          <a:prstGeom prst="rect">
            <a:avLst/>
          </a:prstGeom>
          <a:noFill/>
          <a:ln>
            <a:noFill/>
          </a:ln>
        </p:spPr>
      </p:pic>
      <p:sp>
        <p:nvSpPr>
          <p:cNvPr id="62" name="مستطيل مستدير الزوايا 72"/>
          <p:cNvSpPr/>
          <p:nvPr/>
        </p:nvSpPr>
        <p:spPr>
          <a:xfrm>
            <a:off x="3066108" y="5157192"/>
            <a:ext cx="1711858" cy="342900"/>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0000"/>
          </a:solidFill>
          <a:ln w="25402">
            <a:solidFill>
              <a:srgbClr val="385D8A"/>
            </a:solidFill>
            <a:prstDash val="solid"/>
            <a:miter/>
          </a:ln>
        </p:spPr>
        <p:txBody>
          <a:bodyPr vert="horz" wrap="square" lIns="68580" tIns="34290" rIns="68580" bIns="34290" anchor="ctr" anchorCtr="1" compatLnSpc="1"/>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FFFFFF"/>
                </a:solidFill>
                <a:uFillTx/>
                <a:latin typeface="Calibri"/>
                <a:cs typeface="Arial" pitchFamily="34"/>
              </a:rPr>
              <a:t>الاكل والشرب </a:t>
            </a:r>
          </a:p>
        </p:txBody>
      </p:sp>
    </p:spTree>
    <p:extLst>
      <p:ext uri="{BB962C8B-B14F-4D97-AF65-F5344CB8AC3E}">
        <p14:creationId xmlns:p14="http://schemas.microsoft.com/office/powerpoint/2010/main" val="2836385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0-#ppt_w/2"/>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0-#ppt_w/2"/>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ppt_x</p:attrName>
                                        </p:attrNameLst>
                                      </p:cBhvr>
                                      <p:tavLst>
                                        <p:tav tm="0">
                                          <p:val>
                                            <p:strVal val="0-#ppt_w/2"/>
                                          </p:val>
                                        </p:tav>
                                        <p:tav tm="100000">
                                          <p:val>
                                            <p:strVal val="#ppt_x"/>
                                          </p:val>
                                        </p:tav>
                                      </p:tavLst>
                                    </p:anim>
                                    <p:anim calcmode="lin" valueType="num">
                                      <p:cBhvr>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ppt_x</p:attrName>
                                        </p:attrNameLst>
                                      </p:cBhvr>
                                      <p:tavLst>
                                        <p:tav tm="0">
                                          <p:val>
                                            <p:strVal val="0-#ppt_w/2"/>
                                          </p:val>
                                        </p:tav>
                                        <p:tav tm="100000">
                                          <p:val>
                                            <p:strVal val="#ppt_x"/>
                                          </p:val>
                                        </p:tav>
                                      </p:tavLst>
                                    </p:anim>
                                    <p:anim calcmode="lin" valueType="num">
                                      <p:cBhvr>
                                        <p:cTn id="26" dur="1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ppt_x</p:attrName>
                                        </p:attrNameLst>
                                      </p:cBhvr>
                                      <p:tavLst>
                                        <p:tav tm="0">
                                          <p:val>
                                            <p:strVal val="0-#ppt_w/2"/>
                                          </p:val>
                                        </p:tav>
                                        <p:tav tm="100000">
                                          <p:val>
                                            <p:strVal val="#ppt_x"/>
                                          </p:val>
                                        </p:tav>
                                      </p:tavLst>
                                    </p:anim>
                                    <p:anim calcmode="lin" valueType="num">
                                      <p:cBhvr>
                                        <p:cTn id="3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p:cTn id="37" dur="500" fill="hold"/>
                                        <p:tgtEl>
                                          <p:spTgt spid="57"/>
                                        </p:tgtEl>
                                        <p:attrNameLst>
                                          <p:attrName>ppt_x</p:attrName>
                                        </p:attrNameLst>
                                      </p:cBhvr>
                                      <p:tavLst>
                                        <p:tav tm="0">
                                          <p:val>
                                            <p:strVal val="0-#ppt_w/2"/>
                                          </p:val>
                                        </p:tav>
                                        <p:tav tm="100000">
                                          <p:val>
                                            <p:strVal val="#ppt_x"/>
                                          </p:val>
                                        </p:tav>
                                      </p:tavLst>
                                    </p:anim>
                                    <p:anim calcmode="lin" valueType="num">
                                      <p:cBhvr>
                                        <p:cTn id="38" dur="5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fade">
                                      <p:cBhvr>
                                        <p:cTn id="43" dur="1000"/>
                                        <p:tgtEl>
                                          <p:spTgt spid="58"/>
                                        </p:tgtEl>
                                      </p:cBhvr>
                                    </p:animEffect>
                                    <p:anim calcmode="lin" valueType="num">
                                      <p:cBhvr>
                                        <p:cTn id="44" dur="1000" fill="hold"/>
                                        <p:tgtEl>
                                          <p:spTgt spid="58"/>
                                        </p:tgtEl>
                                        <p:attrNameLst>
                                          <p:attrName>ppt_x</p:attrName>
                                        </p:attrNameLst>
                                      </p:cBhvr>
                                      <p:tavLst>
                                        <p:tav tm="0">
                                          <p:val>
                                            <p:strVal val="#ppt_x"/>
                                          </p:val>
                                        </p:tav>
                                        <p:tav tm="100000">
                                          <p:val>
                                            <p:strVal val="#ppt_x"/>
                                          </p:val>
                                        </p:tav>
                                      </p:tavLst>
                                    </p:anim>
                                    <p:anim calcmode="lin" valueType="num">
                                      <p:cBhvr>
                                        <p:cTn id="45"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500"/>
                                        <p:tgtEl>
                                          <p:spTgt spid="59"/>
                                        </p:tgtEl>
                                      </p:cBhvr>
                                    </p:animEffect>
                                    <p:anim calcmode="lin" valueType="num">
                                      <p:cBhvr>
                                        <p:cTn id="51" dur="500" fill="hold"/>
                                        <p:tgtEl>
                                          <p:spTgt spid="59"/>
                                        </p:tgtEl>
                                        <p:attrNameLst>
                                          <p:attrName>ppt_x</p:attrName>
                                        </p:attrNameLst>
                                      </p:cBhvr>
                                      <p:tavLst>
                                        <p:tav tm="0">
                                          <p:val>
                                            <p:strVal val="#ppt_x"/>
                                          </p:val>
                                        </p:tav>
                                        <p:tav tm="100000">
                                          <p:val>
                                            <p:strVal val="#ppt_x"/>
                                          </p:val>
                                        </p:tav>
                                      </p:tavLst>
                                    </p:anim>
                                    <p:anim calcmode="lin" valueType="num">
                                      <p:cBhvr>
                                        <p:cTn id="52" dur="5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60"/>
                                        </p:tgtEl>
                                        <p:attrNameLst>
                                          <p:attrName>style.visibility</p:attrName>
                                        </p:attrNameLst>
                                      </p:cBhvr>
                                      <p:to>
                                        <p:strVal val="visible"/>
                                      </p:to>
                                    </p:set>
                                    <p:anim calcmode="lin" valueType="num">
                                      <p:cBhvr>
                                        <p:cTn id="57" dur="500" fill="hold"/>
                                        <p:tgtEl>
                                          <p:spTgt spid="60"/>
                                        </p:tgtEl>
                                        <p:attrNameLst>
                                          <p:attrName>ppt_x</p:attrName>
                                        </p:attrNameLst>
                                      </p:cBhvr>
                                      <p:tavLst>
                                        <p:tav tm="0">
                                          <p:val>
                                            <p:strVal val="0-#ppt_w/2"/>
                                          </p:val>
                                        </p:tav>
                                        <p:tav tm="100000">
                                          <p:val>
                                            <p:strVal val="#ppt_x"/>
                                          </p:val>
                                        </p:tav>
                                      </p:tavLst>
                                    </p:anim>
                                    <p:anim calcmode="lin" valueType="num">
                                      <p:cBhvr>
                                        <p:cTn id="58" dur="50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nodeType="clickEffect">
                                  <p:stCondLst>
                                    <p:cond delay="0"/>
                                  </p:stCondLst>
                                  <p:childTnLst>
                                    <p:set>
                                      <p:cBhvr>
                                        <p:cTn id="62" dur="1" fill="hold">
                                          <p:stCondLst>
                                            <p:cond delay="0"/>
                                          </p:stCondLst>
                                        </p:cTn>
                                        <p:tgtEl>
                                          <p:spTgt spid="61"/>
                                        </p:tgtEl>
                                        <p:attrNameLst>
                                          <p:attrName>style.visibility</p:attrName>
                                        </p:attrNameLst>
                                      </p:cBhvr>
                                      <p:to>
                                        <p:strVal val="visible"/>
                                      </p:to>
                                    </p:set>
                                    <p:anim calcmode="lin" valueType="num">
                                      <p:cBhvr>
                                        <p:cTn id="63" dur="500" fill="hold"/>
                                        <p:tgtEl>
                                          <p:spTgt spid="61"/>
                                        </p:tgtEl>
                                        <p:attrNameLst>
                                          <p:attrName>ppt_x</p:attrName>
                                        </p:attrNameLst>
                                      </p:cBhvr>
                                      <p:tavLst>
                                        <p:tav tm="0">
                                          <p:val>
                                            <p:strVal val="0-#ppt_w/2"/>
                                          </p:val>
                                        </p:tav>
                                        <p:tav tm="100000">
                                          <p:val>
                                            <p:strVal val="#ppt_x"/>
                                          </p:val>
                                        </p:tav>
                                      </p:tavLst>
                                    </p:anim>
                                    <p:anim calcmode="lin" valueType="num">
                                      <p:cBhvr>
                                        <p:cTn id="64" dur="5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8" fill="hold" grpId="0" nodeType="clickEffect">
                                  <p:stCondLst>
                                    <p:cond delay="0"/>
                                  </p:stCondLst>
                                  <p:childTnLst>
                                    <p:set>
                                      <p:cBhvr>
                                        <p:cTn id="68" dur="1" fill="hold">
                                          <p:stCondLst>
                                            <p:cond delay="0"/>
                                          </p:stCondLst>
                                        </p:cTn>
                                        <p:tgtEl>
                                          <p:spTgt spid="62"/>
                                        </p:tgtEl>
                                        <p:attrNameLst>
                                          <p:attrName>style.visibility</p:attrName>
                                        </p:attrNameLst>
                                      </p:cBhvr>
                                      <p:to>
                                        <p:strVal val="visible"/>
                                      </p:to>
                                    </p:set>
                                    <p:anim calcmode="lin" valueType="num">
                                      <p:cBhvr>
                                        <p:cTn id="69" dur="500" fill="hold"/>
                                        <p:tgtEl>
                                          <p:spTgt spid="62"/>
                                        </p:tgtEl>
                                        <p:attrNameLst>
                                          <p:attrName>ppt_x</p:attrName>
                                        </p:attrNameLst>
                                      </p:cBhvr>
                                      <p:tavLst>
                                        <p:tav tm="0">
                                          <p:val>
                                            <p:strVal val="0-#ppt_w/2"/>
                                          </p:val>
                                        </p:tav>
                                        <p:tav tm="100000">
                                          <p:val>
                                            <p:strVal val="#ppt_x"/>
                                          </p:val>
                                        </p:tav>
                                      </p:tavLst>
                                    </p:anim>
                                    <p:anim calcmode="lin" valueType="num">
                                      <p:cBhvr>
                                        <p:cTn id="70" dur="5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57" grpId="0" animBg="1"/>
      <p:bldP spid="59" grpId="0" animBg="1"/>
      <p:bldP spid="6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p:nvPr/>
        </p:nvSpPr>
        <p:spPr>
          <a:xfrm>
            <a:off x="5061655" y="121449"/>
            <a:ext cx="3919539" cy="646331"/>
          </a:xfrm>
          <a:prstGeom prst="rect">
            <a:avLst/>
          </a:prstGeom>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3600" b="0" i="0" u="none" strike="noStrike" kern="1200" cap="none" spc="0" normalizeH="0" baseline="0" noProof="0" dirty="0">
                <a:ln>
                  <a:noFill/>
                </a:ln>
                <a:solidFill>
                  <a:sysClr val="windowText" lastClr="000000"/>
                </a:solidFill>
                <a:effectLst/>
                <a:uLnTx/>
                <a:uFillTx/>
                <a:latin typeface="Sakkal Majalla" panose="02000000000000000000" pitchFamily="2" charset="-78"/>
                <a:ea typeface="+mn-ea"/>
                <a:cs typeface="Sakkal Majalla" panose="02000000000000000000" pitchFamily="2" charset="-78"/>
              </a:rPr>
              <a:t>إرشادات عامة للمتدربين </a:t>
            </a:r>
            <a:endParaRPr kumimoji="0" lang="en-US" sz="3600" b="0" i="0" u="none" strike="noStrike" kern="1200" cap="none" spc="0" normalizeH="0" baseline="0" noProof="0" dirty="0">
              <a:ln>
                <a:noFill/>
              </a:ln>
              <a:solidFill>
                <a:sysClr val="windowText" lastClr="000000"/>
              </a:solidFill>
              <a:effectLst/>
              <a:uLnTx/>
              <a:uFillTx/>
              <a:latin typeface="Sakkal Majalla" panose="02000000000000000000" pitchFamily="2" charset="-78"/>
              <a:ea typeface="+mn-ea"/>
              <a:cs typeface="Sakkal Majalla" panose="02000000000000000000" pitchFamily="2" charset="-78"/>
            </a:endParaRPr>
          </a:p>
        </p:txBody>
      </p:sp>
      <p:sp>
        <p:nvSpPr>
          <p:cNvPr id="3" name="Rectangle 1"/>
          <p:cNvSpPr/>
          <p:nvPr/>
        </p:nvSpPr>
        <p:spPr>
          <a:xfrm>
            <a:off x="1612977" y="1268760"/>
            <a:ext cx="6553613" cy="4031873"/>
          </a:xfrm>
          <a:prstGeom prst="rect">
            <a:avLst/>
          </a:prstGeom>
          <a:noFill/>
          <a:ln>
            <a:noFill/>
            <a:prstDash val="solid"/>
          </a:ln>
        </p:spPr>
        <p:txBody>
          <a:bodyPr vert="horz" wrap="square" lIns="91440" tIns="45720" rIns="91440" bIns="45720" anchor="ctr" anchorCtr="0" compatLnSpc="1">
            <a:spAutoFit/>
          </a:bodyPr>
          <a:lstStyle/>
          <a:p>
            <a:pPr marL="0" marR="0" lvl="0" indent="0" algn="r" defTabSz="914400" rtl="1" fontAlgn="auto" hangingPunct="1">
              <a:lnSpc>
                <a:spcPct val="100000"/>
              </a:lnSpc>
              <a:spcBef>
                <a:spcPts val="0"/>
              </a:spcBef>
              <a:spcAft>
                <a:spcPts val="0"/>
              </a:spcAft>
              <a:buSzPct val="100000"/>
              <a:buChar char="•"/>
              <a:tabLst>
                <a:tab pos="457200" algn="l"/>
              </a:tabLst>
              <a:defRPr sz="1800" b="0" i="0" u="none" strike="noStrike" kern="0" cap="none" spc="0" baseline="0">
                <a:solidFill>
                  <a:srgbClr val="000000"/>
                </a:solidFill>
                <a:uFillTx/>
              </a:defRPr>
            </a:pPr>
            <a:r>
              <a:rPr lang="ar-SA" sz="2800" b="1" i="0" u="none" strike="noStrike" kern="1200" cap="none" spc="0" baseline="0" dirty="0">
                <a:solidFill>
                  <a:srgbClr val="000000"/>
                </a:solidFill>
                <a:uFillTx/>
                <a:latin typeface="Sakkal Majalla" pitchFamily="2"/>
                <a:ea typeface="Times New Roman" pitchFamily="18"/>
                <a:cs typeface="Sakkal Majalla" pitchFamily="2"/>
              </a:rPr>
              <a:t>كن مشاركاً في جميع الأنشطة.</a:t>
            </a:r>
            <a:endParaRPr lang="en-US" sz="1000" b="0" i="0" u="none" strike="noStrike" kern="1200" cap="none" spc="0" baseline="0" dirty="0">
              <a:solidFill>
                <a:srgbClr val="000000"/>
              </a:solidFill>
              <a:uFillTx/>
              <a:latin typeface="Arial" pitchFamily="34"/>
              <a:cs typeface="Arial" pitchFamily="34"/>
            </a:endParaRPr>
          </a:p>
          <a:p>
            <a:pPr marL="0" marR="0" lvl="0" indent="0" algn="r" defTabSz="914400" rtl="1" fontAlgn="auto" hangingPunct="0">
              <a:lnSpc>
                <a:spcPct val="100000"/>
              </a:lnSpc>
              <a:spcBef>
                <a:spcPts val="0"/>
              </a:spcBef>
              <a:spcAft>
                <a:spcPts val="0"/>
              </a:spcAft>
              <a:buSzPct val="100000"/>
              <a:buChar char="•"/>
              <a:tabLst>
                <a:tab pos="457200" algn="l"/>
              </a:tabLst>
              <a:defRPr sz="1800" b="0" i="0" u="none" strike="noStrike" kern="0" cap="none" spc="0" baseline="0">
                <a:solidFill>
                  <a:srgbClr val="000000"/>
                </a:solidFill>
                <a:uFillTx/>
              </a:defRPr>
            </a:pPr>
            <a:r>
              <a:rPr lang="ar-SA" sz="2800" b="1" i="0" u="none" strike="noStrike" kern="1200" cap="none" spc="0" baseline="0" dirty="0">
                <a:solidFill>
                  <a:srgbClr val="000000"/>
                </a:solidFill>
                <a:uFillTx/>
                <a:latin typeface="Sakkal Majalla" pitchFamily="2"/>
                <a:ea typeface="Times New Roman" pitchFamily="18"/>
                <a:cs typeface="Sakkal Majalla" pitchFamily="2"/>
              </a:rPr>
              <a:t>احترم أفكار المدرب والزملاء.</a:t>
            </a:r>
            <a:endParaRPr lang="en-US" sz="1000" b="0" i="0" u="none" strike="noStrike" kern="1200" cap="none" spc="0" baseline="0" dirty="0">
              <a:solidFill>
                <a:srgbClr val="000000"/>
              </a:solidFill>
              <a:uFillTx/>
              <a:latin typeface="Arial" pitchFamily="34"/>
              <a:cs typeface="Arial" pitchFamily="34"/>
            </a:endParaRPr>
          </a:p>
          <a:p>
            <a:pPr marL="0" marR="0" lvl="0" indent="0" algn="r" defTabSz="914400" rtl="1" fontAlgn="auto" hangingPunct="0">
              <a:lnSpc>
                <a:spcPct val="100000"/>
              </a:lnSpc>
              <a:spcBef>
                <a:spcPts val="0"/>
              </a:spcBef>
              <a:spcAft>
                <a:spcPts val="0"/>
              </a:spcAft>
              <a:buSzPct val="100000"/>
              <a:buChar char="•"/>
              <a:tabLst>
                <a:tab pos="457200" algn="l"/>
              </a:tabLst>
              <a:defRPr sz="1800" b="0" i="0" u="none" strike="noStrike" kern="0" cap="none" spc="0" baseline="0">
                <a:solidFill>
                  <a:srgbClr val="000000"/>
                </a:solidFill>
                <a:uFillTx/>
              </a:defRPr>
            </a:pPr>
            <a:r>
              <a:rPr lang="ar-SA" sz="2800" b="1" i="0" u="none" strike="noStrike" kern="1200" cap="none" spc="0" baseline="0" dirty="0">
                <a:solidFill>
                  <a:srgbClr val="000000"/>
                </a:solidFill>
                <a:uFillTx/>
                <a:latin typeface="Sakkal Majalla" pitchFamily="2"/>
                <a:ea typeface="Times New Roman" pitchFamily="18"/>
                <a:cs typeface="Sakkal Majalla" pitchFamily="2"/>
              </a:rPr>
              <a:t>أنقد أفكار المدرب والزملاء بأدب إن كانت هناك حاجة </a:t>
            </a:r>
            <a:endParaRPr lang="en-US" sz="1000" b="0" i="0" u="none" strike="noStrike" kern="1200" cap="none" spc="0" baseline="0" dirty="0">
              <a:solidFill>
                <a:srgbClr val="000000"/>
              </a:solidFill>
              <a:uFillTx/>
              <a:latin typeface="Arial" pitchFamily="34"/>
              <a:cs typeface="Arial" pitchFamily="34"/>
            </a:endParaRPr>
          </a:p>
          <a:p>
            <a:pPr marL="0" marR="0" lvl="0" indent="0" algn="r" defTabSz="914400" rtl="1" fontAlgn="auto" hangingPunct="0">
              <a:lnSpc>
                <a:spcPct val="100000"/>
              </a:lnSpc>
              <a:spcBef>
                <a:spcPts val="0"/>
              </a:spcBef>
              <a:spcAft>
                <a:spcPts val="0"/>
              </a:spcAft>
              <a:buSzPct val="100000"/>
              <a:buChar char="•"/>
              <a:tabLst>
                <a:tab pos="457200" algn="l"/>
              </a:tabLst>
              <a:defRPr sz="1800" b="0" i="0" u="none" strike="noStrike" kern="0" cap="none" spc="0" baseline="0">
                <a:solidFill>
                  <a:srgbClr val="000000"/>
                </a:solidFill>
                <a:uFillTx/>
              </a:defRPr>
            </a:pPr>
            <a:r>
              <a:rPr lang="ar-SA" sz="2800" b="1" i="0" u="none" strike="noStrike" kern="1200" cap="none" spc="0" baseline="0" dirty="0">
                <a:solidFill>
                  <a:srgbClr val="000000"/>
                </a:solidFill>
                <a:uFillTx/>
                <a:latin typeface="Sakkal Majalla" pitchFamily="2"/>
                <a:ea typeface="Times New Roman" pitchFamily="18"/>
                <a:cs typeface="Sakkal Majalla" pitchFamily="2"/>
              </a:rPr>
              <a:t>احرص على استثمار الوقت.</a:t>
            </a:r>
            <a:endParaRPr lang="en-US" sz="1000" b="0" i="0" u="none" strike="noStrike" kern="1200" cap="none" spc="0" baseline="0" dirty="0">
              <a:solidFill>
                <a:srgbClr val="000000"/>
              </a:solidFill>
              <a:uFillTx/>
              <a:latin typeface="Arial" pitchFamily="34"/>
              <a:cs typeface="Arial" pitchFamily="34"/>
            </a:endParaRPr>
          </a:p>
          <a:p>
            <a:pPr marL="0" marR="0" lvl="0" indent="0" algn="r" defTabSz="914400" rtl="1" fontAlgn="auto" hangingPunct="0">
              <a:lnSpc>
                <a:spcPct val="100000"/>
              </a:lnSpc>
              <a:spcBef>
                <a:spcPts val="0"/>
              </a:spcBef>
              <a:spcAft>
                <a:spcPts val="0"/>
              </a:spcAft>
              <a:buSzPct val="100000"/>
              <a:buChar char="•"/>
              <a:tabLst>
                <a:tab pos="457200" algn="l"/>
              </a:tabLst>
              <a:defRPr sz="1800" b="0" i="0" u="none" strike="noStrike" kern="0" cap="none" spc="0" baseline="0">
                <a:solidFill>
                  <a:srgbClr val="000000"/>
                </a:solidFill>
                <a:uFillTx/>
              </a:defRPr>
            </a:pPr>
            <a:r>
              <a:rPr lang="ar-SA" sz="2800" b="1" i="0" u="none" strike="noStrike" kern="1200" cap="none" spc="0" baseline="0" dirty="0">
                <a:solidFill>
                  <a:srgbClr val="000000"/>
                </a:solidFill>
                <a:uFillTx/>
                <a:latin typeface="Sakkal Majalla" pitchFamily="2"/>
                <a:ea typeface="Times New Roman" pitchFamily="18"/>
                <a:cs typeface="Sakkal Majalla" pitchFamily="2"/>
              </a:rPr>
              <a:t>تقبل الدور الذي يسند إليك في المجموعة.</a:t>
            </a:r>
            <a:endParaRPr lang="en-US" sz="1000" b="0" i="0" u="none" strike="noStrike" kern="1200" cap="none" spc="0" baseline="0" dirty="0">
              <a:solidFill>
                <a:srgbClr val="000000"/>
              </a:solidFill>
              <a:uFillTx/>
              <a:latin typeface="Arial" pitchFamily="34"/>
              <a:cs typeface="Arial" pitchFamily="34"/>
            </a:endParaRPr>
          </a:p>
          <a:p>
            <a:pPr marL="0" marR="0" lvl="0" indent="0" algn="r" defTabSz="914400" rtl="1" fontAlgn="auto" hangingPunct="0">
              <a:lnSpc>
                <a:spcPct val="100000"/>
              </a:lnSpc>
              <a:spcBef>
                <a:spcPts val="0"/>
              </a:spcBef>
              <a:spcAft>
                <a:spcPts val="0"/>
              </a:spcAft>
              <a:buSzPct val="100000"/>
              <a:buChar char="•"/>
              <a:tabLst>
                <a:tab pos="457200" algn="l"/>
              </a:tabLst>
              <a:defRPr sz="1800" b="0" i="0" u="none" strike="noStrike" kern="0" cap="none" spc="0" baseline="0">
                <a:solidFill>
                  <a:srgbClr val="000000"/>
                </a:solidFill>
                <a:uFillTx/>
              </a:defRPr>
            </a:pPr>
            <a:r>
              <a:rPr lang="ar-SA" sz="2800" b="1" i="0" u="none" strike="noStrike" kern="1200" cap="none" spc="0" baseline="0" dirty="0">
                <a:solidFill>
                  <a:srgbClr val="000000"/>
                </a:solidFill>
                <a:uFillTx/>
                <a:latin typeface="Sakkal Majalla" pitchFamily="2"/>
                <a:ea typeface="Times New Roman" pitchFamily="18"/>
                <a:cs typeface="Sakkal Majalla" pitchFamily="2"/>
              </a:rPr>
              <a:t>حفز أفراد مجموعتك في المشاركة في النشاطات.</a:t>
            </a:r>
            <a:endParaRPr lang="en-US" sz="1000" b="0" i="0" u="none" strike="noStrike" kern="1200" cap="none" spc="0" baseline="0" dirty="0">
              <a:solidFill>
                <a:srgbClr val="000000"/>
              </a:solidFill>
              <a:uFillTx/>
              <a:latin typeface="Arial" pitchFamily="34"/>
              <a:cs typeface="Arial" pitchFamily="34"/>
            </a:endParaRPr>
          </a:p>
          <a:p>
            <a:pPr marL="0" marR="0" lvl="0" indent="0" algn="r" defTabSz="914400" rtl="1" fontAlgn="auto" hangingPunct="0">
              <a:lnSpc>
                <a:spcPct val="100000"/>
              </a:lnSpc>
              <a:spcBef>
                <a:spcPts val="0"/>
              </a:spcBef>
              <a:spcAft>
                <a:spcPts val="0"/>
              </a:spcAft>
              <a:buSzPct val="100000"/>
              <a:buChar char="•"/>
              <a:tabLst>
                <a:tab pos="457200" algn="l"/>
              </a:tabLst>
              <a:defRPr sz="1800" b="0" i="0" u="none" strike="noStrike" kern="0" cap="none" spc="0" baseline="0">
                <a:solidFill>
                  <a:srgbClr val="000000"/>
                </a:solidFill>
                <a:uFillTx/>
              </a:defRPr>
            </a:pPr>
            <a:r>
              <a:rPr lang="ar-SA" sz="2800" b="1" i="0" u="none" strike="noStrike" kern="1200" cap="none" spc="0" baseline="0" dirty="0">
                <a:solidFill>
                  <a:srgbClr val="000000"/>
                </a:solidFill>
                <a:uFillTx/>
                <a:latin typeface="Sakkal Majalla" pitchFamily="2"/>
                <a:ea typeface="Times New Roman" pitchFamily="18"/>
                <a:cs typeface="Sakkal Majalla" pitchFamily="2"/>
              </a:rPr>
              <a:t>احرص على بناء علاقات طيبة مع المدرب والزملاء أثناء البرنامج التدريبي.</a:t>
            </a:r>
            <a:endParaRPr lang="en-US" sz="1000" b="0" i="0" u="none" strike="noStrike" kern="1200" cap="none" spc="0" baseline="0" dirty="0">
              <a:solidFill>
                <a:srgbClr val="000000"/>
              </a:solidFill>
              <a:uFillTx/>
              <a:latin typeface="Arial" pitchFamily="34"/>
              <a:cs typeface="Arial" pitchFamily="34"/>
            </a:endParaRPr>
          </a:p>
          <a:p>
            <a:pPr marL="0" marR="0" lvl="0" indent="0" algn="r" defTabSz="914400" rtl="1" fontAlgn="auto" hangingPunct="0">
              <a:lnSpc>
                <a:spcPct val="100000"/>
              </a:lnSpc>
              <a:spcBef>
                <a:spcPts val="0"/>
              </a:spcBef>
              <a:spcAft>
                <a:spcPts val="0"/>
              </a:spcAft>
              <a:buSzPct val="100000"/>
              <a:buChar char="•"/>
              <a:tabLst>
                <a:tab pos="457200" algn="l"/>
              </a:tabLst>
              <a:defRPr sz="1800" b="0" i="0" u="none" strike="noStrike" kern="0" cap="none" spc="0" baseline="0">
                <a:solidFill>
                  <a:srgbClr val="000000"/>
                </a:solidFill>
                <a:uFillTx/>
              </a:defRPr>
            </a:pPr>
            <a:r>
              <a:rPr lang="ar-SA" sz="2800" b="1" i="0" u="none" strike="noStrike" kern="1200" cap="none" spc="0" baseline="0" dirty="0">
                <a:solidFill>
                  <a:srgbClr val="000000"/>
                </a:solidFill>
                <a:uFillTx/>
                <a:latin typeface="Sakkal Majalla" pitchFamily="2"/>
                <a:ea typeface="Times New Roman" pitchFamily="18"/>
                <a:cs typeface="Sakkal Majalla" pitchFamily="2"/>
              </a:rPr>
              <a:t>احرص على ما تعلمته في البرنامج وطبقه في الميدان</a:t>
            </a:r>
            <a:r>
              <a:rPr lang="ar-SA" sz="3200" b="1" i="0" u="none" strike="noStrike" kern="1200" cap="none" spc="0" baseline="0" dirty="0">
                <a:solidFill>
                  <a:srgbClr val="000000"/>
                </a:solidFill>
                <a:uFillTx/>
                <a:latin typeface="Sakkal Majalla" pitchFamily="2"/>
                <a:ea typeface="Times New Roman" pitchFamily="18"/>
                <a:cs typeface="Sakkal Majalla" pitchFamily="2"/>
              </a:rPr>
              <a:t>.</a:t>
            </a:r>
            <a:endParaRPr lang="ar-SA" sz="2800" b="0" i="0" u="none" strike="noStrike" kern="1200" cap="none" spc="0" baseline="0" dirty="0">
              <a:solidFill>
                <a:srgbClr val="000000"/>
              </a:solidFill>
              <a:uFillTx/>
              <a:latin typeface="Arial" pitchFamily="34"/>
              <a:cs typeface="Arial" pitchFamily="34"/>
            </a:endParaRPr>
          </a:p>
        </p:txBody>
      </p:sp>
    </p:spTree>
    <p:extLst>
      <p:ext uri="{BB962C8B-B14F-4D97-AF65-F5344CB8AC3E}">
        <p14:creationId xmlns:p14="http://schemas.microsoft.com/office/powerpoint/2010/main" val="2836385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100000">
                                          <p:val>
                                            <p:strVal val="#ppt_x"/>
                                          </p:val>
                                        </p:tav>
                                      </p:tavLst>
                                    </p:anim>
                                    <p:anim calcmode="lin" valueType="num">
                                      <p:cBhvr>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21552"/>
          <p:cNvSpPr txBox="1"/>
          <p:nvPr/>
        </p:nvSpPr>
        <p:spPr>
          <a:xfrm>
            <a:off x="3491880" y="260648"/>
            <a:ext cx="5472608" cy="764704"/>
          </a:xfrm>
          <a:prstGeom prst="rect">
            <a:avLst/>
          </a:prstGeom>
          <a:solidFill>
            <a:srgbClr val="00B050"/>
          </a:solidFill>
          <a:ln w="12700" cap="flat" cmpd="sng" algn="ctr">
            <a:solidFill>
              <a:srgbClr val="5B9BD5">
                <a:shade val="50000"/>
              </a:srgbClr>
            </a:solidFill>
            <a:prstDash val="solid"/>
            <a:miter lim="800000"/>
          </a:ln>
          <a:effectLst/>
        </p:spPr>
        <p:txBody>
          <a:bodyPr vert="horz" wrap="square" lIns="91440" tIns="45720" rIns="91440" bIns="45720" anchor="t" anchorCtr="1" compatLnSpc="1"/>
          <a:lstStyle/>
          <a:p>
            <a:pPr marL="0" marR="0" lvl="0" indent="0" algn="justLow" defTabSz="914400" rtl="1" eaLnBrk="1" fontAlgn="auto" latinLnBrk="0" hangingPunct="1">
              <a:lnSpc>
                <a:spcPct val="100000"/>
              </a:lnSpc>
              <a:spcBef>
                <a:spcPts val="0"/>
              </a:spcBef>
              <a:spcAft>
                <a:spcPts val="1000"/>
              </a:spcAft>
              <a:buClrTx/>
              <a:buSzTx/>
              <a:buFontTx/>
              <a:buNone/>
              <a:tabLst/>
              <a:defRPr sz="1800" b="0" i="0" u="none" strike="noStrike" kern="0" cap="none" spc="0" baseline="0">
                <a:solidFill>
                  <a:srgbClr val="000000"/>
                </a:solidFill>
                <a:uFillTx/>
              </a:defRPr>
            </a:pPr>
            <a:r>
              <a:rPr kumimoji="0" lang="ar-SA" sz="4800" b="0" i="0" u="none" strike="noStrike" kern="1200" cap="none" spc="0" normalizeH="0" baseline="30000" noProof="0" dirty="0" smtClean="0">
                <a:ln>
                  <a:noFill/>
                </a:ln>
                <a:solidFill>
                  <a:sysClr val="windowText" lastClr="000000"/>
                </a:solidFill>
                <a:effectLst/>
                <a:uLnTx/>
                <a:uFillTx/>
                <a:latin typeface="Sakkal Majalla" panose="02000000000000000000" pitchFamily="2" charset="-78"/>
                <a:ea typeface="+mn-ea"/>
                <a:cs typeface="Old Antic Bold" pitchFamily="2" charset="-78"/>
              </a:rPr>
              <a:t>نظام</a:t>
            </a:r>
            <a:r>
              <a:rPr kumimoji="0" lang="ar-SA" sz="4800" b="0" i="0" u="none" strike="noStrike" kern="1200" cap="none" spc="0" normalizeH="0" baseline="0" noProof="0" dirty="0" smtClean="0">
                <a:ln>
                  <a:noFill/>
                </a:ln>
                <a:solidFill>
                  <a:sysClr val="windowText" lastClr="000000"/>
                </a:solidFill>
                <a:effectLst/>
                <a:uLnTx/>
                <a:uFillTx/>
                <a:latin typeface="Sakkal Majalla" panose="02000000000000000000" pitchFamily="2" charset="-78"/>
                <a:ea typeface="+mn-ea"/>
                <a:cs typeface="Old Antic Bold" pitchFamily="2" charset="-78"/>
              </a:rPr>
              <a:t> </a:t>
            </a:r>
            <a:r>
              <a:rPr kumimoji="0" lang="ar-SA" sz="4800" b="0" i="0" u="none" strike="noStrike" kern="1200" cap="none" spc="0" normalizeH="0" baseline="0" noProof="0" dirty="0">
                <a:ln w="1905"/>
                <a:solidFill>
                  <a:sysClr val="windowText" lastClr="000000"/>
                </a:solidFill>
                <a:effectLst>
                  <a:innerShdw blurRad="69850" dist="43180" dir="5400000">
                    <a:srgbClr val="000000">
                      <a:alpha val="65000"/>
                    </a:srgbClr>
                  </a:innerShdw>
                </a:effectLst>
                <a:uLnTx/>
                <a:uFillTx/>
                <a:latin typeface="Sakkal Majalla" panose="02000000000000000000" pitchFamily="2" charset="-78"/>
                <a:ea typeface="+mn-ea"/>
                <a:cs typeface="Old Antic Bold" pitchFamily="2" charset="-78"/>
              </a:rPr>
              <a:t>العمل في البرنامج التدريبي</a:t>
            </a:r>
            <a:endParaRPr kumimoji="0" lang="ar-SA" sz="1100" b="0" i="0" u="none" strike="noStrike" kern="1200" cap="none" spc="0" normalizeH="0" baseline="0" noProof="0" dirty="0">
              <a:ln>
                <a:noFill/>
              </a:ln>
              <a:solidFill>
                <a:sysClr val="windowText" lastClr="000000"/>
              </a:solidFill>
              <a:effectLst/>
              <a:uLnTx/>
              <a:uFillTx/>
              <a:latin typeface="Sakkal Majalla" panose="02000000000000000000" pitchFamily="2" charset="-78"/>
              <a:ea typeface="+mn-ea"/>
              <a:cs typeface="Old Antic Bold" pitchFamily="2" charset="-78"/>
            </a:endParaRPr>
          </a:p>
        </p:txBody>
      </p:sp>
      <p:pic>
        <p:nvPicPr>
          <p:cNvPr id="3" name="جدول 5"/>
          <p:cNvPicPr>
            <a:picLocks noChangeAspect="1"/>
          </p:cNvPicPr>
          <p:nvPr/>
        </p:nvPicPr>
        <p:blipFill>
          <a:blip r:embed="rId2">
            <a:duotone>
              <a:prstClr val="black"/>
              <a:schemeClr val="accent3">
                <a:tint val="45000"/>
                <a:satMod val="400000"/>
              </a:schemeClr>
            </a:duotone>
          </a:blip>
          <a:stretch>
            <a:fillRect/>
          </a:stretch>
        </p:blipFill>
        <p:spPr>
          <a:xfrm>
            <a:off x="2123728" y="1556792"/>
            <a:ext cx="5699947" cy="3528392"/>
          </a:xfrm>
          <a:prstGeom prst="rect">
            <a:avLst/>
          </a:prstGeom>
          <a:noFill/>
          <a:ln>
            <a:solidFill>
              <a:srgbClr val="00B050"/>
            </a:solidFill>
          </a:ln>
        </p:spPr>
      </p:pic>
    </p:spTree>
    <p:extLst>
      <p:ext uri="{BB962C8B-B14F-4D97-AF65-F5344CB8AC3E}">
        <p14:creationId xmlns:p14="http://schemas.microsoft.com/office/powerpoint/2010/main" val="2836385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067944" y="620688"/>
            <a:ext cx="4082024" cy="1015663"/>
          </a:xfrm>
          <a:prstGeom prst="rect">
            <a:avLst/>
          </a:prstGeom>
        </p:spPr>
        <p:txBody>
          <a:bodyPr wrap="square">
            <a:spAutoFit/>
          </a:bodyPr>
          <a:lstStyle/>
          <a:p>
            <a:pPr lvl="0" algn="ctr">
              <a:defRPr sz="1800" b="0" i="0" u="none" strike="noStrike" kern="0" cap="none" spc="0" baseline="0">
                <a:solidFill>
                  <a:srgbClr val="000000"/>
                </a:solidFill>
                <a:uFillTx/>
              </a:defRPr>
            </a:pPr>
            <a:r>
              <a:rPr lang="ar-SA" sz="6000" dirty="0">
                <a:solidFill>
                  <a:srgbClr val="00B050"/>
                </a:solidFill>
                <a:latin typeface="Sakkal Majalla" panose="02000000000000000000" pitchFamily="2" charset="-78"/>
                <a:cs typeface="Old Antic Decorative" pitchFamily="2" charset="-78"/>
              </a:rPr>
              <a:t>أهداف الدورة</a:t>
            </a:r>
          </a:p>
        </p:txBody>
      </p:sp>
      <p:sp>
        <p:nvSpPr>
          <p:cNvPr id="3" name="مربع نص 6"/>
          <p:cNvSpPr txBox="1"/>
          <p:nvPr/>
        </p:nvSpPr>
        <p:spPr>
          <a:xfrm>
            <a:off x="2461336" y="1823526"/>
            <a:ext cx="5688632" cy="369332"/>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anchor="t" anchorCtr="0"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يتوقع من المتدرب بعد نهاية هذا البرنامج التدريبي أن يكون قادرًا على</a:t>
            </a:r>
            <a:r>
              <a:rPr kumimoji="0" lang="ar-SA" b="0" i="0" u="none" strike="noStrike" kern="1200" cap="none" spc="0" normalizeH="0" baseline="0" noProof="0" dirty="0" smtClean="0">
                <a:ln>
                  <a:noFill/>
                </a:ln>
                <a:solidFill>
                  <a:srgbClr val="000000"/>
                </a:solidFill>
                <a:effectLst/>
                <a:uLnTx/>
                <a:uFillTx/>
                <a:latin typeface="Sakkal Majalla" panose="02000000000000000000" pitchFamily="2" charset="-78"/>
                <a:ea typeface="+mn-ea"/>
                <a:cs typeface="Sakkal Majalla" panose="02000000000000000000" pitchFamily="2" charset="-78"/>
              </a:rPr>
              <a:t>:</a:t>
            </a:r>
            <a:endParaRPr kumimoji="0" lang="ar-SA"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endParaRPr>
          </a:p>
        </p:txBody>
      </p:sp>
      <p:grpSp>
        <p:nvGrpSpPr>
          <p:cNvPr id="4" name="رسم تخطيطي 4"/>
          <p:cNvGrpSpPr/>
          <p:nvPr/>
        </p:nvGrpSpPr>
        <p:grpSpPr>
          <a:xfrm>
            <a:off x="1547664" y="2459280"/>
            <a:ext cx="6457257" cy="3048034"/>
            <a:chOff x="2303076" y="2513829"/>
            <a:chExt cx="6714076" cy="3650760"/>
          </a:xfrm>
        </p:grpSpPr>
        <p:sp>
          <p:nvSpPr>
            <p:cNvPr id="5" name="شكل حر: شكل 5"/>
            <p:cNvSpPr/>
            <p:nvPr/>
          </p:nvSpPr>
          <p:spPr>
            <a:xfrm>
              <a:off x="2380208" y="2513829"/>
              <a:ext cx="6601273" cy="3650760"/>
            </a:xfrm>
            <a:custGeom>
              <a:avLst/>
              <a:gdLst>
                <a:gd name="f0" fmla="val 10800000"/>
                <a:gd name="f1" fmla="val 5400000"/>
                <a:gd name="f2" fmla="val 180"/>
                <a:gd name="f3" fmla="val w"/>
                <a:gd name="f4" fmla="val h"/>
                <a:gd name="f5" fmla="val ss"/>
                <a:gd name="f6" fmla="val 0"/>
                <a:gd name="f7" fmla="*/ 5419351 1 1725033"/>
                <a:gd name="f8" fmla="val 25000"/>
                <a:gd name="f9" fmla="+- 0 0 -180"/>
                <a:gd name="f10" fmla="+- 0 0 -360"/>
                <a:gd name="f11" fmla="+- 0 0 -90"/>
                <a:gd name="f12" fmla="abs f3"/>
                <a:gd name="f13" fmla="abs f4"/>
                <a:gd name="f14" fmla="abs f5"/>
                <a:gd name="f15" fmla="*/ f1 1 14"/>
                <a:gd name="f16" fmla="*/ f9 f0 1"/>
                <a:gd name="f17" fmla="*/ f10 f0 1"/>
                <a:gd name="f18" fmla="*/ f11 f0 1"/>
                <a:gd name="f19" fmla="?: f12 f3 1"/>
                <a:gd name="f20" fmla="?: f13 f4 1"/>
                <a:gd name="f21" fmla="?: f14 f5 1"/>
                <a:gd name="f22" fmla="+- f15 f1 0"/>
                <a:gd name="f23" fmla="*/ f16 1 f2"/>
                <a:gd name="f24" fmla="*/ f17 1 f2"/>
                <a:gd name="f25" fmla="*/ f18 1 f2"/>
                <a:gd name="f26" fmla="*/ f19 1 21600"/>
                <a:gd name="f27" fmla="*/ f20 1 21600"/>
                <a:gd name="f28" fmla="*/ 21600 f19 1"/>
                <a:gd name="f29" fmla="*/ 21600 f20 1"/>
                <a:gd name="f30" fmla="*/ f22 f7 1"/>
                <a:gd name="f31" fmla="+- f23 0 f1"/>
                <a:gd name="f32" fmla="+- f24 0 f1"/>
                <a:gd name="f33" fmla="+- f25 0 f1"/>
                <a:gd name="f34" fmla="min f27 f26"/>
                <a:gd name="f35" fmla="*/ f28 1 f21"/>
                <a:gd name="f36" fmla="*/ f29 1 f21"/>
                <a:gd name="f37" fmla="*/ f30 1 f0"/>
                <a:gd name="f38" fmla="val f35"/>
                <a:gd name="f39" fmla="val f36"/>
                <a:gd name="f40" fmla="+- 0 0 f37"/>
                <a:gd name="f41" fmla="*/ f6 f34 1"/>
                <a:gd name="f42" fmla="+- f39 0 f6"/>
                <a:gd name="f43" fmla="+- f38 0 f6"/>
                <a:gd name="f44" fmla="+- 0 0 f40"/>
                <a:gd name="f45" fmla="*/ f38 f34 1"/>
                <a:gd name="f46" fmla="*/ f39 f34 1"/>
                <a:gd name="f47" fmla="*/ f42 1 6"/>
                <a:gd name="f48" fmla="*/ f43 1 4"/>
                <a:gd name="f49" fmla="*/ f43 1 6"/>
                <a:gd name="f50" fmla="min f43 f42"/>
                <a:gd name="f51" fmla="*/ f42 f8 1"/>
                <a:gd name="f52" fmla="*/ f42 1 20"/>
                <a:gd name="f53" fmla="*/ f44 f0 1"/>
                <a:gd name="f54" fmla="*/ f50 1 8"/>
                <a:gd name="f55" fmla="*/ f51 1 100000"/>
                <a:gd name="f56" fmla="*/ f50 f8 1"/>
                <a:gd name="f57" fmla="*/ f47 1 2"/>
                <a:gd name="f58" fmla="+- f47 f47 0"/>
                <a:gd name="f59" fmla="*/ f53 1 f7"/>
                <a:gd name="f60" fmla="*/ f49 f34 1"/>
                <a:gd name="f61" fmla="*/ f48 f34 1"/>
                <a:gd name="f62" fmla="*/ f56 1 100000"/>
                <a:gd name="f63" fmla="+- f6 f54 0"/>
                <a:gd name="f64" fmla="*/ 1 f54 1"/>
                <a:gd name="f65" fmla="*/ 1 f55 1"/>
                <a:gd name="f66" fmla="+- f59 0 f1"/>
                <a:gd name="f67" fmla="*/ f58 f34 1"/>
                <a:gd name="f68" fmla="+- f38 0 f62"/>
                <a:gd name="f69" fmla="tan 1 f66"/>
                <a:gd name="f70" fmla="+- f63 f55 0"/>
                <a:gd name="f71" fmla="*/ f63 f34 1"/>
                <a:gd name="f72" fmla="*/ 1 1 f69"/>
                <a:gd name="f73" fmla="+- f70 f54 0"/>
                <a:gd name="f74" fmla="+- f70 f57 0"/>
                <a:gd name="f75" fmla="*/ f68 f34 1"/>
                <a:gd name="f76" fmla="*/ f70 f34 1"/>
                <a:gd name="f77" fmla="*/ f64 1 f72"/>
                <a:gd name="f78" fmla="*/ f65 1 f72"/>
                <a:gd name="f79" fmla="+- f73 0 f6"/>
                <a:gd name="f80" fmla="*/ f73 f34 1"/>
                <a:gd name="f81" fmla="*/ f74 f34 1"/>
                <a:gd name="f82" fmla="+- f68 0 f77"/>
                <a:gd name="f83" fmla="+- f68 f78 0"/>
                <a:gd name="f84" fmla="*/ f79 1 2"/>
                <a:gd name="f85" fmla="+- f83 f77 0"/>
                <a:gd name="f86" fmla="+- f6 f84 0"/>
                <a:gd name="f87" fmla="*/ f82 f34 1"/>
                <a:gd name="f88" fmla="*/ f83 f34 1"/>
                <a:gd name="f89" fmla="+- f86 0 f52"/>
                <a:gd name="f90" fmla="*/ f85 f34 1"/>
                <a:gd name="f91" fmla="*/ f89 f34 1"/>
              </a:gdLst>
              <a:ahLst/>
              <a:cxnLst>
                <a:cxn ang="3cd4">
                  <a:pos x="hc" y="t"/>
                </a:cxn>
                <a:cxn ang="0">
                  <a:pos x="r" y="vc"/>
                </a:cxn>
                <a:cxn ang="cd4">
                  <a:pos x="hc" y="b"/>
                </a:cxn>
                <a:cxn ang="cd2">
                  <a:pos x="l" y="vc"/>
                </a:cxn>
                <a:cxn ang="f31">
                  <a:pos x="f41" y="f46"/>
                </a:cxn>
                <a:cxn ang="f32">
                  <a:pos x="f87" y="f41"/>
                </a:cxn>
                <a:cxn ang="f33">
                  <a:pos x="f45" y="f91"/>
                </a:cxn>
                <a:cxn ang="f31">
                  <a:pos x="f90" y="f80"/>
                </a:cxn>
              </a:cxnLst>
              <a:rect l="f41" t="f41" r="f45" b="f46"/>
              <a:pathLst>
                <a:path>
                  <a:moveTo>
                    <a:pt x="f41" y="f46"/>
                  </a:moveTo>
                  <a:quadBezTo>
                    <a:pt x="f60" y="f67"/>
                    <a:pt x="f75" y="f71"/>
                  </a:quadBezTo>
                  <a:lnTo>
                    <a:pt x="f87" y="f41"/>
                  </a:lnTo>
                  <a:lnTo>
                    <a:pt x="f45" y="f91"/>
                  </a:lnTo>
                  <a:lnTo>
                    <a:pt x="f90" y="f80"/>
                  </a:lnTo>
                  <a:lnTo>
                    <a:pt x="f88" y="f76"/>
                  </a:lnTo>
                  <a:quadBezTo>
                    <a:pt x="f61" y="f81"/>
                    <a:pt x="f41" y="f46"/>
                  </a:quadBezTo>
                  <a:close/>
                </a:path>
              </a:pathLst>
            </a:custGeom>
            <a:solidFill>
              <a:schemeClr val="accent3">
                <a:lumMod val="75000"/>
              </a:schemeClr>
            </a:solidFill>
            <a:ln w="6350" cap="flat" cmpd="sng" algn="ctr">
              <a:solidFill>
                <a:srgbClr val="5B9BD5"/>
              </a:solidFill>
              <a:prstDash val="solid"/>
              <a:miter lim="800000"/>
            </a:ln>
            <a:effectLst/>
          </p:spPr>
          <p:txBody>
            <a:bodyPr vert="horz" wrap="square" lIns="0" tIns="0" rIns="0" bIns="0" anchor="t" anchorCtr="0" compatLnSpc="1">
              <a:noAutofit/>
            </a:bodyPr>
            <a:lstStyle/>
            <a:p>
              <a:pPr marL="0" marR="0" lvl="0" indent="0" algn="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ar-SA" sz="1800" b="0" i="0" u="none" strike="noStrike" kern="1200" cap="none" spc="0" normalizeH="0" baseline="0" noProof="0">
                <a:ln>
                  <a:noFill/>
                </a:ln>
                <a:solidFill>
                  <a:srgbClr val="000000"/>
                </a:solidFill>
                <a:effectLst/>
                <a:uLnTx/>
                <a:uFillTx/>
                <a:latin typeface="Calibri"/>
                <a:ea typeface="+mn-ea"/>
                <a:cs typeface="Arial" pitchFamily="34"/>
              </a:endParaRPr>
            </a:p>
          </p:txBody>
        </p:sp>
        <p:sp>
          <p:nvSpPr>
            <p:cNvPr id="6" name="شكل حر: شكل 6"/>
            <p:cNvSpPr/>
            <p:nvPr/>
          </p:nvSpPr>
          <p:spPr>
            <a:xfrm flipH="1" flipV="1">
              <a:off x="2771802" y="5421578"/>
              <a:ext cx="91659" cy="4572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gradFill rotWithShape="1">
              <a:gsLst>
                <a:gs pos="0">
                  <a:sysClr val="windowText" lastClr="000000">
                    <a:lumMod val="110000"/>
                    <a:satMod val="105000"/>
                    <a:tint val="67000"/>
                  </a:sysClr>
                </a:gs>
                <a:gs pos="50000">
                  <a:sysClr val="windowText" lastClr="000000">
                    <a:lumMod val="105000"/>
                    <a:satMod val="103000"/>
                    <a:tint val="73000"/>
                  </a:sysClr>
                </a:gs>
                <a:gs pos="100000">
                  <a:sysClr val="windowText" lastClr="000000">
                    <a:lumMod val="105000"/>
                    <a:satMod val="109000"/>
                    <a:tint val="81000"/>
                  </a:sysClr>
                </a:gs>
              </a:gsLst>
              <a:lin ang="5400000" scaled="0"/>
            </a:gradFill>
            <a:ln w="6350" cap="flat" cmpd="sng" algn="ctr">
              <a:solidFill>
                <a:sysClr val="windowText" lastClr="000000"/>
              </a:solidFill>
              <a:prstDash val="solid"/>
              <a:miter lim="800000"/>
            </a:ln>
            <a:effectLst/>
          </p:spPr>
          <p:txBody>
            <a:bodyPr vert="horz" wrap="square" lIns="0" tIns="0" rIns="0" bIns="0" anchor="t" anchorCtr="0" compatLnSpc="1">
              <a:noAutofit/>
            </a:bodyPr>
            <a:lstStyle/>
            <a:p>
              <a:pPr marL="0" marR="0" lvl="0" indent="0" algn="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ar-SA" sz="1800" b="0" i="0" u="none" strike="noStrike" kern="1200" cap="none" spc="0" normalizeH="0" baseline="0" noProof="0">
                <a:ln>
                  <a:noFill/>
                </a:ln>
                <a:solidFill>
                  <a:srgbClr val="000000"/>
                </a:solidFill>
                <a:effectLst/>
                <a:uLnTx/>
                <a:uFillTx/>
                <a:latin typeface="Calibri"/>
                <a:ea typeface="+mn-ea"/>
                <a:cs typeface="Arial" pitchFamily="34"/>
              </a:endParaRPr>
            </a:p>
          </p:txBody>
        </p:sp>
        <p:sp>
          <p:nvSpPr>
            <p:cNvPr id="7" name="شكل حر: شكل 7"/>
            <p:cNvSpPr/>
            <p:nvPr/>
          </p:nvSpPr>
          <p:spPr>
            <a:xfrm>
              <a:off x="2303076" y="5393923"/>
              <a:ext cx="1788374" cy="597762"/>
            </a:xfrm>
            <a:custGeom>
              <a:avLst/>
              <a:gdLst>
                <a:gd name="f0" fmla="val 10800000"/>
                <a:gd name="f1" fmla="val 5400000"/>
                <a:gd name="f2" fmla="val 180"/>
                <a:gd name="f3" fmla="val w"/>
                <a:gd name="f4" fmla="val h"/>
                <a:gd name="f5" fmla="val 0"/>
                <a:gd name="f6" fmla="val 1788370"/>
                <a:gd name="f7" fmla="val 786233"/>
                <a:gd name="f8" fmla="+- 0 0 -90"/>
                <a:gd name="f9" fmla="*/ f3 1 1788370"/>
                <a:gd name="f10" fmla="*/ f4 1 786233"/>
                <a:gd name="f11" fmla="+- f7 0 f5"/>
                <a:gd name="f12" fmla="+- f6 0 f5"/>
                <a:gd name="f13" fmla="*/ f8 f0 1"/>
                <a:gd name="f14" fmla="*/ f12 1 1788370"/>
                <a:gd name="f15" fmla="*/ f11 1 786233"/>
                <a:gd name="f16" fmla="*/ 0 f12 1"/>
                <a:gd name="f17" fmla="*/ 0 f11 1"/>
                <a:gd name="f18" fmla="*/ 1788370 f12 1"/>
                <a:gd name="f19" fmla="*/ 786233 f11 1"/>
                <a:gd name="f20" fmla="*/ f13 1 f2"/>
                <a:gd name="f21" fmla="*/ f16 1 1788370"/>
                <a:gd name="f22" fmla="*/ f17 1 786233"/>
                <a:gd name="f23" fmla="*/ f18 1 1788370"/>
                <a:gd name="f24" fmla="*/ f19 1 786233"/>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788370" h="786233">
                  <a:moveTo>
                    <a:pt x="f5" y="f5"/>
                  </a:moveTo>
                  <a:lnTo>
                    <a:pt x="f6" y="f5"/>
                  </a:lnTo>
                  <a:lnTo>
                    <a:pt x="f6" y="f7"/>
                  </a:lnTo>
                  <a:lnTo>
                    <a:pt x="f5" y="f7"/>
                  </a:lnTo>
                  <a:lnTo>
                    <a:pt x="f5" y="f5"/>
                  </a:lnTo>
                  <a:close/>
                </a:path>
              </a:pathLst>
            </a:custGeom>
            <a:solidFill>
              <a:schemeClr val="accent3">
                <a:lumMod val="60000"/>
                <a:lumOff val="40000"/>
              </a:schemeClr>
            </a:solidFill>
            <a:ln w="6350" cap="flat" cmpd="sng" algn="ctr">
              <a:solidFill>
                <a:schemeClr val="accent3">
                  <a:lumMod val="60000"/>
                  <a:lumOff val="40000"/>
                </a:schemeClr>
              </a:solidFill>
              <a:prstDash val="solid"/>
              <a:miter lim="800000"/>
            </a:ln>
            <a:effectLst/>
          </p:spPr>
          <p:txBody>
            <a:bodyPr vert="horz" wrap="square" lIns="71186" tIns="0" rIns="0" bIns="0" anchor="t" anchorCtr="1" compatLnSpc="1">
              <a:noAutofit/>
            </a:bodyPr>
            <a:lstStyle/>
            <a:p>
              <a:pPr marL="0" marR="0" lvl="0" indent="0" algn="ctr" defTabSz="800100" eaLnBrk="1" fontAlgn="auto" latinLnBrk="0" hangingPunct="1">
                <a:lnSpc>
                  <a:spcPct val="90000"/>
                </a:lnSpc>
                <a:spcBef>
                  <a:spcPts val="0"/>
                </a:spcBef>
                <a:spcAft>
                  <a:spcPts val="800"/>
                </a:spcAft>
                <a:buClrTx/>
                <a:buSzTx/>
                <a:buFontTx/>
                <a:buNone/>
                <a:tabLst/>
                <a:defRPr sz="1800" b="0" i="0" u="none" strike="noStrike" kern="0" cap="none" spc="0" baseline="0">
                  <a:solidFill>
                    <a:srgbClr val="000000"/>
                  </a:solidFill>
                  <a:uFillTx/>
                </a:defRPr>
              </a:pPr>
              <a:endParaRPr kumimoji="0" lang="ar-EG" sz="100" b="1" i="0" u="none" strike="noStrike" kern="0" cap="none" spc="0" normalizeH="0" baseline="0" noProof="0" dirty="0" smtClean="0">
                <a:ln>
                  <a:noFill/>
                </a:ln>
                <a:solidFill>
                  <a:srgbClr val="000000"/>
                </a:solidFill>
                <a:effectLst/>
                <a:uLnTx/>
                <a:uFillTx/>
                <a:latin typeface="Sakkal Majalla" panose="02000000000000000000" pitchFamily="2" charset="-78"/>
                <a:ea typeface="+mn-ea"/>
                <a:cs typeface="Sakkal Majalla" panose="02000000000000000000" pitchFamily="2" charset="-78"/>
              </a:endParaRPr>
            </a:p>
            <a:p>
              <a:pPr lvl="0" algn="ctr" defTabSz="800100">
                <a:lnSpc>
                  <a:spcPct val="90000"/>
                </a:lnSpc>
                <a:spcAft>
                  <a:spcPts val="800"/>
                </a:spcAft>
                <a:defRPr sz="1800" b="0" i="0" u="none" strike="noStrike" kern="0" cap="none" spc="0" baseline="0">
                  <a:solidFill>
                    <a:srgbClr val="000000"/>
                  </a:solidFill>
                  <a:uFillTx/>
                </a:defRPr>
              </a:pPr>
              <a:r>
                <a:rPr lang="ar-EG" sz="1400" b="1" kern="0" dirty="0">
                  <a:solidFill>
                    <a:srgbClr val="000000"/>
                  </a:solidFill>
                  <a:latin typeface="Sakkal Majalla" panose="02000000000000000000" pitchFamily="2" charset="-78"/>
                  <a:cs typeface="Sakkal Majalla" panose="02000000000000000000" pitchFamily="2" charset="-78"/>
                </a:rPr>
                <a:t>العوامل المؤثرة على تربية الأطفال</a:t>
              </a:r>
              <a:endParaRPr kumimoji="0" lang="ar-EG" sz="1400" b="1" i="0" u="none" strike="noStrike" kern="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endParaRPr>
            </a:p>
          </p:txBody>
        </p:sp>
        <p:sp>
          <p:nvSpPr>
            <p:cNvPr id="8" name="شكل حر: شكل 8"/>
            <p:cNvSpPr/>
            <p:nvPr/>
          </p:nvSpPr>
          <p:spPr>
            <a:xfrm>
              <a:off x="3429113" y="4846962"/>
              <a:ext cx="210284" cy="21028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4472C4">
                <a:lumMod val="40000"/>
                <a:lumOff val="60000"/>
              </a:srgbClr>
            </a:solidFill>
            <a:ln w="12700" cap="flat" cmpd="sng" algn="ctr">
              <a:solidFill>
                <a:schemeClr val="accent3">
                  <a:lumMod val="20000"/>
                  <a:lumOff val="80000"/>
                </a:schemeClr>
              </a:solidFill>
              <a:prstDash val="solid"/>
              <a:miter lim="800000"/>
            </a:ln>
            <a:effectLst/>
          </p:spPr>
          <p:txBody>
            <a:bodyPr vert="horz" wrap="square" lIns="0" tIns="0" rIns="0" bIns="0" anchor="t" anchorCtr="0" compatLnSpc="1">
              <a:noAutofit/>
            </a:bodyPr>
            <a:lstStyle/>
            <a:p>
              <a:pPr marL="0" marR="0" lvl="0" indent="0" algn="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ar-SA" sz="1800" b="0" i="0" u="none" strike="noStrike" kern="1200" cap="none" spc="0" normalizeH="0" baseline="0" noProof="0">
                <a:ln>
                  <a:noFill/>
                </a:ln>
                <a:solidFill>
                  <a:srgbClr val="000000"/>
                </a:solidFill>
                <a:effectLst/>
                <a:uLnTx/>
                <a:uFillTx/>
                <a:latin typeface="Calibri"/>
                <a:ea typeface="+mn-ea"/>
                <a:cs typeface="Arial" pitchFamily="34"/>
              </a:endParaRPr>
            </a:p>
          </p:txBody>
        </p:sp>
        <p:sp>
          <p:nvSpPr>
            <p:cNvPr id="9" name="شكل حر: شكل 9"/>
            <p:cNvSpPr/>
            <p:nvPr/>
          </p:nvSpPr>
          <p:spPr>
            <a:xfrm>
              <a:off x="4244379" y="4892167"/>
              <a:ext cx="1527660" cy="800637"/>
            </a:xfrm>
            <a:custGeom>
              <a:avLst/>
              <a:gdLst>
                <a:gd name="f0" fmla="val 10800000"/>
                <a:gd name="f1" fmla="val 5400000"/>
                <a:gd name="f2" fmla="val 180"/>
                <a:gd name="f3" fmla="val w"/>
                <a:gd name="f4" fmla="val h"/>
                <a:gd name="f5" fmla="val 0"/>
                <a:gd name="f6" fmla="val 1413185"/>
                <a:gd name="f7" fmla="val 1205119"/>
                <a:gd name="f8" fmla="+- 0 0 -90"/>
                <a:gd name="f9" fmla="*/ f3 1 1413185"/>
                <a:gd name="f10" fmla="*/ f4 1 1205119"/>
                <a:gd name="f11" fmla="+- f7 0 f5"/>
                <a:gd name="f12" fmla="+- f6 0 f5"/>
                <a:gd name="f13" fmla="*/ f8 f0 1"/>
                <a:gd name="f14" fmla="*/ f12 1 1413185"/>
                <a:gd name="f15" fmla="*/ f11 1 1205119"/>
                <a:gd name="f16" fmla="*/ 0 f12 1"/>
                <a:gd name="f17" fmla="*/ 0 f11 1"/>
                <a:gd name="f18" fmla="*/ 1413185 f12 1"/>
                <a:gd name="f19" fmla="*/ 1205119 f11 1"/>
                <a:gd name="f20" fmla="*/ f13 1 f2"/>
                <a:gd name="f21" fmla="*/ f16 1 1413185"/>
                <a:gd name="f22" fmla="*/ f17 1 1205119"/>
                <a:gd name="f23" fmla="*/ f18 1 1413185"/>
                <a:gd name="f24" fmla="*/ f19 1 1205119"/>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413185" h="1205119">
                  <a:moveTo>
                    <a:pt x="f5" y="f5"/>
                  </a:moveTo>
                  <a:lnTo>
                    <a:pt x="f6" y="f5"/>
                  </a:lnTo>
                  <a:lnTo>
                    <a:pt x="f6" y="f7"/>
                  </a:lnTo>
                  <a:lnTo>
                    <a:pt x="f5" y="f7"/>
                  </a:lnTo>
                  <a:lnTo>
                    <a:pt x="f5" y="f5"/>
                  </a:lnTo>
                  <a:close/>
                </a:path>
              </a:pathLst>
            </a:custGeom>
            <a:solidFill>
              <a:schemeClr val="accent3">
                <a:lumMod val="60000"/>
                <a:lumOff val="40000"/>
              </a:schemeClr>
            </a:solidFill>
            <a:ln w="6350" cap="flat" cmpd="sng" algn="ctr">
              <a:solidFill>
                <a:schemeClr val="accent3">
                  <a:lumMod val="60000"/>
                  <a:lumOff val="40000"/>
                </a:schemeClr>
              </a:solidFill>
              <a:prstDash val="solid"/>
              <a:miter lim="800000"/>
            </a:ln>
            <a:effectLst/>
          </p:spPr>
          <p:txBody>
            <a:bodyPr vert="horz" wrap="square" lIns="111428" tIns="0" rIns="0" bIns="0" anchor="t" anchorCtr="1" compatLnSpc="1">
              <a:noAutofit/>
            </a:bodyPr>
            <a:lstStyle/>
            <a:p>
              <a:pPr marL="0" marR="0" lvl="0" indent="0" algn="ctr" defTabSz="711202" eaLnBrk="1" fontAlgn="auto" latinLnBrk="0" hangingPunct="1">
                <a:lnSpc>
                  <a:spcPct val="90000"/>
                </a:lnSpc>
                <a:spcBef>
                  <a:spcPts val="0"/>
                </a:spcBef>
                <a:spcAft>
                  <a:spcPts val="700"/>
                </a:spcAft>
                <a:buClrTx/>
                <a:buSzTx/>
                <a:buFontTx/>
                <a:buNone/>
                <a:tabLst/>
                <a:defRPr sz="1800" b="0" i="0" u="none" strike="noStrike" kern="0" cap="none" spc="0" baseline="0">
                  <a:solidFill>
                    <a:srgbClr val="000000"/>
                  </a:solidFill>
                  <a:uFillTx/>
                </a:defRPr>
              </a:pPr>
              <a:endParaRPr kumimoji="0" lang="ar-EG" sz="400" b="1" i="0" u="none" strike="noStrike" kern="0" cap="none" spc="0" normalizeH="0" baseline="0" noProof="0" dirty="0" smtClean="0">
                <a:ln>
                  <a:noFill/>
                </a:ln>
                <a:solidFill>
                  <a:srgbClr val="000000"/>
                </a:solidFill>
                <a:effectLst/>
                <a:uLnTx/>
                <a:uFillTx/>
                <a:latin typeface="Sakkal Majalla" panose="02000000000000000000" pitchFamily="2" charset="-78"/>
                <a:ea typeface="+mn-ea"/>
                <a:cs typeface="Sakkal Majalla" panose="02000000000000000000" pitchFamily="2" charset="-78"/>
              </a:endParaRPr>
            </a:p>
            <a:p>
              <a:pPr lvl="0" algn="ctr" defTabSz="711202">
                <a:lnSpc>
                  <a:spcPct val="90000"/>
                </a:lnSpc>
                <a:spcAft>
                  <a:spcPts val="700"/>
                </a:spcAft>
                <a:defRPr sz="1800" b="0" i="0" u="none" strike="noStrike" kern="0" cap="none" spc="0" baseline="0">
                  <a:solidFill>
                    <a:srgbClr val="000000"/>
                  </a:solidFill>
                  <a:uFillTx/>
                </a:defRPr>
              </a:pPr>
              <a:r>
                <a:rPr lang="ar-EG" b="1" kern="0" dirty="0">
                  <a:solidFill>
                    <a:srgbClr val="000000"/>
                  </a:solidFill>
                  <a:latin typeface="Sakkal Majalla" panose="02000000000000000000" pitchFamily="2" charset="-78"/>
                  <a:cs typeface="Sakkal Majalla" panose="02000000000000000000" pitchFamily="2" charset="-78"/>
                </a:rPr>
                <a:t>ما هي أهداف التربية</a:t>
              </a:r>
              <a:endParaRPr kumimoji="0" lang="ar-EG" b="1" i="0" u="none" strike="noStrike" kern="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endParaRPr>
            </a:p>
          </p:txBody>
        </p:sp>
        <p:sp>
          <p:nvSpPr>
            <p:cNvPr id="10" name="شكل حر: شكل 10"/>
            <p:cNvSpPr/>
            <p:nvPr/>
          </p:nvSpPr>
          <p:spPr>
            <a:xfrm>
              <a:off x="4762482" y="4158755"/>
              <a:ext cx="280382" cy="28038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chemeClr val="accent3">
                <a:lumMod val="20000"/>
                <a:lumOff val="80000"/>
              </a:schemeClr>
            </a:solidFill>
            <a:ln w="12700" cap="flat" cmpd="sng" algn="ctr">
              <a:solidFill>
                <a:schemeClr val="accent3">
                  <a:lumMod val="20000"/>
                  <a:lumOff val="80000"/>
                </a:schemeClr>
              </a:solidFill>
              <a:prstDash val="solid"/>
              <a:miter lim="800000"/>
            </a:ln>
            <a:effectLst/>
          </p:spPr>
          <p:txBody>
            <a:bodyPr vert="horz" wrap="square" lIns="0" tIns="0" rIns="0" bIns="0" anchor="t" anchorCtr="0" compatLnSpc="1">
              <a:noAutofit/>
            </a:bodyPr>
            <a:lstStyle/>
            <a:p>
              <a:pPr marL="0" marR="0" lvl="0" indent="0" algn="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ar-SA" sz="1800" b="0" i="0" u="none" strike="noStrike" kern="1200" cap="none" spc="0" normalizeH="0" baseline="0" noProof="0">
                <a:ln>
                  <a:noFill/>
                </a:ln>
                <a:solidFill>
                  <a:srgbClr val="000000"/>
                </a:solidFill>
                <a:effectLst/>
                <a:uLnTx/>
                <a:uFillTx/>
                <a:latin typeface="Calibri"/>
                <a:ea typeface="+mn-ea"/>
                <a:cs typeface="Arial" pitchFamily="34"/>
              </a:endParaRPr>
            </a:p>
          </p:txBody>
        </p:sp>
        <p:sp>
          <p:nvSpPr>
            <p:cNvPr id="11" name="شكل حر: شكل 11"/>
            <p:cNvSpPr/>
            <p:nvPr/>
          </p:nvSpPr>
          <p:spPr>
            <a:xfrm>
              <a:off x="6021669" y="4405599"/>
              <a:ext cx="1495364" cy="486569"/>
            </a:xfrm>
            <a:custGeom>
              <a:avLst/>
              <a:gdLst>
                <a:gd name="f0" fmla="val 10800000"/>
                <a:gd name="f1" fmla="val 5400000"/>
                <a:gd name="f2" fmla="val 180"/>
                <a:gd name="f3" fmla="val w"/>
                <a:gd name="f4" fmla="val h"/>
                <a:gd name="f5" fmla="val 0"/>
                <a:gd name="f6" fmla="val 1703670"/>
                <a:gd name="f7" fmla="val 700028"/>
                <a:gd name="f8" fmla="+- 0 0 -90"/>
                <a:gd name="f9" fmla="*/ f3 1 1703670"/>
                <a:gd name="f10" fmla="*/ f4 1 700028"/>
                <a:gd name="f11" fmla="+- f7 0 f5"/>
                <a:gd name="f12" fmla="+- f6 0 f5"/>
                <a:gd name="f13" fmla="*/ f8 f0 1"/>
                <a:gd name="f14" fmla="*/ f12 1 1703670"/>
                <a:gd name="f15" fmla="*/ f11 1 700028"/>
                <a:gd name="f16" fmla="*/ 0 f12 1"/>
                <a:gd name="f17" fmla="*/ 0 f11 1"/>
                <a:gd name="f18" fmla="*/ 1703670 f12 1"/>
                <a:gd name="f19" fmla="*/ 700028 f11 1"/>
                <a:gd name="f20" fmla="*/ f13 1 f2"/>
                <a:gd name="f21" fmla="*/ f16 1 1703670"/>
                <a:gd name="f22" fmla="*/ f17 1 700028"/>
                <a:gd name="f23" fmla="*/ f18 1 1703670"/>
                <a:gd name="f24" fmla="*/ f19 1 700028"/>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703670" h="700028">
                  <a:moveTo>
                    <a:pt x="f5" y="f5"/>
                  </a:moveTo>
                  <a:lnTo>
                    <a:pt x="f6" y="f5"/>
                  </a:lnTo>
                  <a:lnTo>
                    <a:pt x="f6" y="f7"/>
                  </a:lnTo>
                  <a:lnTo>
                    <a:pt x="f5" y="f7"/>
                  </a:lnTo>
                  <a:lnTo>
                    <a:pt x="f5" y="f5"/>
                  </a:lnTo>
                  <a:close/>
                </a:path>
              </a:pathLst>
            </a:custGeom>
            <a:solidFill>
              <a:schemeClr val="accent3">
                <a:lumMod val="60000"/>
                <a:lumOff val="40000"/>
              </a:schemeClr>
            </a:solidFill>
            <a:ln w="6350" cap="flat" cmpd="sng" algn="ctr">
              <a:solidFill>
                <a:schemeClr val="accent3">
                  <a:lumMod val="60000"/>
                  <a:lumOff val="40000"/>
                </a:schemeClr>
              </a:solidFill>
              <a:prstDash val="solid"/>
              <a:miter lim="800000"/>
            </a:ln>
            <a:effectLst/>
          </p:spPr>
          <p:txBody>
            <a:bodyPr vert="horz" wrap="square" lIns="148562" tIns="0" rIns="0" bIns="0" anchor="t" anchorCtr="1" compatLnSpc="1">
              <a:noAutofit/>
            </a:bodyPr>
            <a:lstStyle/>
            <a:p>
              <a:pPr marL="0" marR="0" lvl="0" indent="0" algn="ctr" defTabSz="888997" eaLnBrk="1" fontAlgn="auto" latinLnBrk="0" hangingPunct="1">
                <a:lnSpc>
                  <a:spcPct val="90000"/>
                </a:lnSpc>
                <a:spcBef>
                  <a:spcPts val="0"/>
                </a:spcBef>
                <a:spcAft>
                  <a:spcPts val="800"/>
                </a:spcAft>
                <a:buClrTx/>
                <a:buSzTx/>
                <a:buFontTx/>
                <a:buNone/>
                <a:tabLst/>
                <a:defRPr sz="1800" b="0" i="0" u="none" strike="noStrike" kern="0" cap="none" spc="0" baseline="0">
                  <a:solidFill>
                    <a:srgbClr val="000000"/>
                  </a:solidFill>
                  <a:uFillTx/>
                </a:defRPr>
              </a:pPr>
              <a:endParaRPr kumimoji="0" lang="ar-EG" sz="300" b="1" i="0" u="none" strike="noStrike" kern="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endParaRPr>
            </a:p>
            <a:p>
              <a:pPr lvl="0" algn="ctr" defTabSz="888997">
                <a:lnSpc>
                  <a:spcPct val="90000"/>
                </a:lnSpc>
                <a:spcAft>
                  <a:spcPts val="800"/>
                </a:spcAft>
                <a:defRPr sz="1800" b="0" i="0" u="none" strike="noStrike" kern="0" cap="none" spc="0" baseline="0">
                  <a:solidFill>
                    <a:srgbClr val="000000"/>
                  </a:solidFill>
                  <a:uFillTx/>
                </a:defRPr>
              </a:pPr>
              <a:r>
                <a:rPr lang="ar-EG" sz="1400" b="1" kern="0" dirty="0">
                  <a:solidFill>
                    <a:srgbClr val="000000"/>
                  </a:solidFill>
                  <a:latin typeface="Sakkal Majalla" panose="02000000000000000000" pitchFamily="2" charset="-78"/>
                  <a:cs typeface="Sakkal Majalla" panose="02000000000000000000" pitchFamily="2" charset="-78"/>
                </a:rPr>
                <a:t>ما هي أهمية التربية </a:t>
              </a:r>
              <a:endParaRPr kumimoji="0" lang="ar-EG" sz="1400" b="1" i="0" u="none" strike="noStrike" kern="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endParaRPr>
            </a:p>
          </p:txBody>
        </p:sp>
        <p:sp>
          <p:nvSpPr>
            <p:cNvPr id="12" name="شكل حر: شكل 12"/>
            <p:cNvSpPr/>
            <p:nvPr/>
          </p:nvSpPr>
          <p:spPr>
            <a:xfrm>
              <a:off x="6312505" y="3550366"/>
              <a:ext cx="362157" cy="3621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chemeClr val="accent3">
                <a:lumMod val="20000"/>
                <a:lumOff val="80000"/>
              </a:schemeClr>
            </a:solidFill>
            <a:ln w="12700" cap="flat" cmpd="sng" algn="ctr">
              <a:solidFill>
                <a:schemeClr val="accent3">
                  <a:lumMod val="20000"/>
                  <a:lumOff val="80000"/>
                </a:schemeClr>
              </a:solidFill>
              <a:prstDash val="solid"/>
              <a:miter lim="800000"/>
            </a:ln>
            <a:effectLst/>
          </p:spPr>
          <p:txBody>
            <a:bodyPr vert="horz" wrap="square" lIns="0" tIns="0" rIns="0" bIns="0" anchor="t" anchorCtr="0" compatLnSpc="1">
              <a:noAutofit/>
            </a:bodyPr>
            <a:lstStyle/>
            <a:p>
              <a:pPr marL="0" marR="0" lvl="0" indent="0" algn="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ar-SA" sz="1800" b="0" i="0" u="none" strike="noStrike" kern="1200" cap="none" spc="0" normalizeH="0" baseline="0" noProof="0">
                <a:ln>
                  <a:noFill/>
                </a:ln>
                <a:solidFill>
                  <a:srgbClr val="000000"/>
                </a:solidFill>
                <a:effectLst/>
                <a:uLnTx/>
                <a:uFillTx/>
                <a:latin typeface="Calibri"/>
                <a:ea typeface="+mn-ea"/>
                <a:cs typeface="Arial" pitchFamily="34"/>
              </a:endParaRPr>
            </a:p>
          </p:txBody>
        </p:sp>
        <p:sp>
          <p:nvSpPr>
            <p:cNvPr id="13" name="شكل حر: شكل 14"/>
            <p:cNvSpPr/>
            <p:nvPr/>
          </p:nvSpPr>
          <p:spPr>
            <a:xfrm>
              <a:off x="7829844" y="3213176"/>
              <a:ext cx="461451" cy="46145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chemeClr val="accent3">
                <a:lumMod val="20000"/>
                <a:lumOff val="80000"/>
              </a:schemeClr>
            </a:solidFill>
            <a:ln w="12700" cap="flat" cmpd="sng" algn="ctr">
              <a:solidFill>
                <a:schemeClr val="accent3">
                  <a:lumMod val="20000"/>
                  <a:lumOff val="80000"/>
                </a:schemeClr>
              </a:solidFill>
              <a:prstDash val="solid"/>
              <a:miter lim="800000"/>
            </a:ln>
            <a:effectLst/>
          </p:spPr>
          <p:txBody>
            <a:bodyPr vert="horz" wrap="square" lIns="0" tIns="0" rIns="0" bIns="0" anchor="t" anchorCtr="0" compatLnSpc="1">
              <a:noAutofit/>
            </a:bodyPr>
            <a:lstStyle/>
            <a:p>
              <a:pPr marL="0" marR="0" lvl="0" indent="0" algn="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ar-SA" sz="1800" b="0" i="0" u="none" strike="noStrike" kern="1200" cap="none" spc="0" normalizeH="0" baseline="0" noProof="0">
                <a:ln>
                  <a:noFill/>
                </a:ln>
                <a:solidFill>
                  <a:srgbClr val="000000"/>
                </a:solidFill>
                <a:effectLst/>
                <a:uLnTx/>
                <a:uFillTx/>
                <a:latin typeface="Calibri"/>
                <a:ea typeface="+mn-ea"/>
                <a:cs typeface="Arial" pitchFamily="34"/>
              </a:endParaRPr>
            </a:p>
          </p:txBody>
        </p:sp>
        <p:sp>
          <p:nvSpPr>
            <p:cNvPr id="14" name="شكل حر: شكل 15"/>
            <p:cNvSpPr/>
            <p:nvPr/>
          </p:nvSpPr>
          <p:spPr>
            <a:xfrm>
              <a:off x="7825944" y="4384082"/>
              <a:ext cx="1191208" cy="1253947"/>
            </a:xfrm>
            <a:custGeom>
              <a:avLst/>
              <a:gdLst>
                <a:gd name="f0" fmla="val 10800000"/>
                <a:gd name="f1" fmla="val 5400000"/>
                <a:gd name="f2" fmla="val 180"/>
                <a:gd name="f3" fmla="val w"/>
                <a:gd name="f4" fmla="val h"/>
                <a:gd name="f5" fmla="val 0"/>
                <a:gd name="f6" fmla="val 1568074"/>
                <a:gd name="f7" fmla="val 1547447"/>
                <a:gd name="f8" fmla="+- 0 0 -90"/>
                <a:gd name="f9" fmla="*/ f3 1 1568074"/>
                <a:gd name="f10" fmla="*/ f4 1 1547447"/>
                <a:gd name="f11" fmla="+- f7 0 f5"/>
                <a:gd name="f12" fmla="+- f6 0 f5"/>
                <a:gd name="f13" fmla="*/ f8 f0 1"/>
                <a:gd name="f14" fmla="*/ f12 1 1568074"/>
                <a:gd name="f15" fmla="*/ f11 1 1547447"/>
                <a:gd name="f16" fmla="*/ 0 f12 1"/>
                <a:gd name="f17" fmla="*/ 0 f11 1"/>
                <a:gd name="f18" fmla="*/ 1568074 f12 1"/>
                <a:gd name="f19" fmla="*/ 1547447 f11 1"/>
                <a:gd name="f20" fmla="*/ f13 1 f2"/>
                <a:gd name="f21" fmla="*/ f16 1 1568074"/>
                <a:gd name="f22" fmla="*/ f17 1 1547447"/>
                <a:gd name="f23" fmla="*/ f18 1 1568074"/>
                <a:gd name="f24" fmla="*/ f19 1 1547447"/>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568074" h="1547447">
                  <a:moveTo>
                    <a:pt x="f5" y="f5"/>
                  </a:moveTo>
                  <a:lnTo>
                    <a:pt x="f6" y="f5"/>
                  </a:lnTo>
                  <a:lnTo>
                    <a:pt x="f6" y="f7"/>
                  </a:lnTo>
                  <a:lnTo>
                    <a:pt x="f5" y="f7"/>
                  </a:lnTo>
                  <a:lnTo>
                    <a:pt x="f5" y="f5"/>
                  </a:lnTo>
                  <a:close/>
                </a:path>
              </a:pathLst>
            </a:custGeom>
            <a:solidFill>
              <a:schemeClr val="accent3">
                <a:lumMod val="60000"/>
                <a:lumOff val="40000"/>
              </a:schemeClr>
            </a:solidFill>
            <a:ln w="6350" cap="flat" cmpd="sng" algn="ctr">
              <a:solidFill>
                <a:schemeClr val="accent3">
                  <a:lumMod val="60000"/>
                  <a:lumOff val="40000"/>
                </a:schemeClr>
              </a:solidFill>
              <a:prstDash val="solid"/>
              <a:miter lim="800000"/>
            </a:ln>
            <a:effectLst/>
          </p:spPr>
          <p:txBody>
            <a:bodyPr vert="horz" wrap="square" lIns="244519" tIns="0" rIns="0" bIns="0" anchor="t" anchorCtr="1" compatLnSpc="1">
              <a:noAutofit/>
            </a:bodyPr>
            <a:lstStyle/>
            <a:p>
              <a:pPr marL="0" marR="0" lvl="0" indent="0" algn="ctr" defTabSz="888997" eaLnBrk="1" fontAlgn="auto" latinLnBrk="0" hangingPunct="1">
                <a:lnSpc>
                  <a:spcPct val="90000"/>
                </a:lnSpc>
                <a:spcBef>
                  <a:spcPts val="0"/>
                </a:spcBef>
                <a:spcAft>
                  <a:spcPts val="800"/>
                </a:spcAft>
                <a:buClrTx/>
                <a:buSzTx/>
                <a:buFontTx/>
                <a:buNone/>
                <a:tabLst/>
                <a:defRPr sz="1800" b="0" i="0" u="none" strike="noStrike" kern="0" cap="none" spc="0" baseline="0">
                  <a:solidFill>
                    <a:srgbClr val="000000"/>
                  </a:solidFill>
                  <a:uFillTx/>
                </a:defRPr>
              </a:pPr>
              <a:endParaRPr kumimoji="0" lang="ar-EG" sz="1100" b="1" i="0" u="none" strike="noStrike" kern="0" cap="none" spc="0" normalizeH="0" baseline="0" noProof="0" dirty="0" smtClean="0">
                <a:ln>
                  <a:noFill/>
                </a:ln>
                <a:solidFill>
                  <a:srgbClr val="000000"/>
                </a:solidFill>
                <a:effectLst/>
                <a:uLnTx/>
                <a:uFillTx/>
                <a:latin typeface="Sakkal Majalla" panose="02000000000000000000" pitchFamily="2" charset="-78"/>
                <a:ea typeface="+mn-ea"/>
                <a:cs typeface="Sakkal Majalla" panose="02000000000000000000" pitchFamily="2" charset="-78"/>
              </a:endParaRPr>
            </a:p>
            <a:p>
              <a:pPr lvl="0" algn="ctr" defTabSz="888997">
                <a:lnSpc>
                  <a:spcPct val="90000"/>
                </a:lnSpc>
                <a:spcAft>
                  <a:spcPts val="800"/>
                </a:spcAft>
                <a:defRPr sz="1800" b="0" i="0" u="none" strike="noStrike" kern="0" cap="none" spc="0" baseline="0">
                  <a:solidFill>
                    <a:srgbClr val="000000"/>
                  </a:solidFill>
                  <a:uFillTx/>
                </a:defRPr>
              </a:pPr>
              <a:r>
                <a:rPr lang="ar-EG" sz="1600" b="1" kern="0" dirty="0">
                  <a:solidFill>
                    <a:srgbClr val="000000"/>
                  </a:solidFill>
                  <a:latin typeface="Sakkal Majalla" panose="02000000000000000000" pitchFamily="2" charset="-78"/>
                  <a:cs typeface="Sakkal Majalla" panose="02000000000000000000" pitchFamily="2" charset="-78"/>
                </a:rPr>
                <a:t>ما هو تعريف التربية</a:t>
              </a:r>
              <a:endParaRPr kumimoji="0" lang="ar-EG" sz="1600" b="1" i="0" u="none" strike="noStrike" kern="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endParaRPr>
            </a:p>
          </p:txBody>
        </p:sp>
      </p:grpSp>
    </p:spTree>
    <p:extLst>
      <p:ext uri="{BB962C8B-B14F-4D97-AF65-F5344CB8AC3E}">
        <p14:creationId xmlns:p14="http://schemas.microsoft.com/office/powerpoint/2010/main" val="28363851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357778" y="548680"/>
            <a:ext cx="3220639" cy="2104223"/>
            <a:chOff x="6629028" y="912849"/>
            <a:chExt cx="4294185" cy="2337698"/>
          </a:xfrm>
        </p:grpSpPr>
        <p:pic>
          <p:nvPicPr>
            <p:cNvPr id="3" name="Picture 2"/>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16220" t="16936" r="48725" b="16396"/>
            <a:stretch/>
          </p:blipFill>
          <p:spPr>
            <a:xfrm>
              <a:off x="8875059" y="912849"/>
              <a:ext cx="2048154" cy="2337698"/>
            </a:xfrm>
            <a:prstGeom prst="rect">
              <a:avLst/>
            </a:prstGeom>
          </p:spPr>
        </p:pic>
        <p:sp>
          <p:nvSpPr>
            <p:cNvPr id="4" name="TextBox 3"/>
            <p:cNvSpPr txBox="1"/>
            <p:nvPr/>
          </p:nvSpPr>
          <p:spPr>
            <a:xfrm>
              <a:off x="6629028" y="1674742"/>
              <a:ext cx="2453306" cy="1470281"/>
            </a:xfrm>
            <a:prstGeom prst="rect">
              <a:avLst/>
            </a:prstGeom>
            <a:noFill/>
          </p:spPr>
          <p:txBody>
            <a:bodyPr wrap="square" rtlCol="1">
              <a:spAutoFit/>
            </a:bodyPr>
            <a:lstStyle/>
            <a:p>
              <a:pPr algn="ctr"/>
              <a:r>
                <a:rPr lang="ar-EG" sz="4000" b="1" dirty="0">
                  <a:solidFill>
                    <a:srgbClr val="C00000"/>
                  </a:solidFill>
                  <a:latin typeface="ae_AlHor" panose="02060603050605020204" pitchFamily="18" charset="-78"/>
                  <a:cs typeface="DecoType Thuluth" pitchFamily="2" charset="-78"/>
                </a:rPr>
                <a:t>الهدف العام</a:t>
              </a:r>
            </a:p>
          </p:txBody>
        </p:sp>
      </p:grpSp>
      <p:sp>
        <p:nvSpPr>
          <p:cNvPr id="5" name="Folded Corner 4"/>
          <p:cNvSpPr>
            <a:spLocks/>
          </p:cNvSpPr>
          <p:nvPr/>
        </p:nvSpPr>
        <p:spPr>
          <a:xfrm>
            <a:off x="1979712" y="2996952"/>
            <a:ext cx="5328592" cy="1944052"/>
          </a:xfrm>
          <a:prstGeom prst="foldedCorner">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justLow">
              <a:lnSpc>
                <a:spcPct val="115000"/>
              </a:lnSpc>
              <a:spcAft>
                <a:spcPts val="1000"/>
              </a:spcAft>
            </a:pPr>
            <a:r>
              <a:rPr lang="ar-SA" sz="2400" dirty="0">
                <a:ea typeface="Calibri"/>
                <a:cs typeface="AL-Mohanad Bold"/>
              </a:rPr>
              <a:t>التعرف على أنواع و أساليب التربية. اكتساب عدة مهارات في طرق التعامل مع الأبناء. التخطيط بشكل سليم لتربية الأبناء</a:t>
            </a:r>
          </a:p>
        </p:txBody>
      </p:sp>
    </p:spTree>
    <p:extLst>
      <p:ext uri="{BB962C8B-B14F-4D97-AF65-F5344CB8AC3E}">
        <p14:creationId xmlns:p14="http://schemas.microsoft.com/office/powerpoint/2010/main" val="28363851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39952" y="795637"/>
            <a:ext cx="3766476" cy="485040"/>
          </a:xfrm>
          <a:prstGeom prst="rect">
            <a:avLst/>
          </a:prstGeom>
          <a:solidFill>
            <a:srgbClr val="2F2B20"/>
          </a:solidFill>
          <a:ln w="25400" cap="flat" cmpd="sng" algn="ctr">
            <a:noFill/>
            <a:prstDash val="solid"/>
          </a:ln>
          <a:effectLst/>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EG" sz="2400" b="1" i="0" u="none" strike="noStrike" kern="0" cap="none" spc="0" normalizeH="0" baseline="0" noProof="0" dirty="0">
                <a:ln>
                  <a:noFill/>
                </a:ln>
                <a:solidFill>
                  <a:srgbClr val="FFFFFF"/>
                </a:solidFill>
                <a:effectLst/>
                <a:uLnTx/>
                <a:uFillTx/>
                <a:latin typeface="Calibri"/>
                <a:ea typeface="+mn-ea"/>
                <a:cs typeface="Arial"/>
              </a:rPr>
              <a:t>المستهدفون من البرنامج</a:t>
            </a:r>
            <a:endParaRPr kumimoji="0" lang="en-US" sz="2400" b="0" i="0" u="none" strike="noStrike" kern="0" cap="none" spc="0" normalizeH="0" baseline="0" noProof="0" dirty="0">
              <a:ln>
                <a:noFill/>
              </a:ln>
              <a:solidFill>
                <a:srgbClr val="FFFFFF"/>
              </a:solidFill>
              <a:effectLst/>
              <a:uLnTx/>
              <a:uFillTx/>
              <a:latin typeface="Calibri"/>
              <a:ea typeface="+mn-ea"/>
              <a:cs typeface="+mn-cs"/>
            </a:endParaRPr>
          </a:p>
        </p:txBody>
      </p:sp>
      <p:pic>
        <p:nvPicPr>
          <p:cNvPr id="3" name="صورة 3"/>
          <p:cNvPicPr/>
          <p:nvPr/>
        </p:nvPicPr>
        <p:blipFill>
          <a:blip r:embed="rId2">
            <a:extLst>
              <a:ext uri="{28A0092B-C50C-407E-A947-70E740481C1C}">
                <a14:useLocalDpi xmlns:a14="http://schemas.microsoft.com/office/drawing/2010/main" val="0"/>
              </a:ext>
            </a:extLst>
          </a:blip>
          <a:stretch>
            <a:fillRect/>
          </a:stretch>
        </p:blipFill>
        <p:spPr>
          <a:xfrm>
            <a:off x="3779912" y="692696"/>
            <a:ext cx="1290151" cy="914400"/>
          </a:xfrm>
          <a:prstGeom prst="rect">
            <a:avLst/>
          </a:prstGeom>
          <a:ln w="127000" cap="sq">
            <a:solidFill>
              <a:srgbClr val="C0504D">
                <a:lumMod val="60000"/>
                <a:lumOff val="40000"/>
              </a:srgbClr>
            </a:solidFill>
            <a:miter lim="800000"/>
          </a:ln>
          <a:effectLst>
            <a:outerShdw blurRad="57150" dist="50800" dir="2700000" algn="tl" rotWithShape="0">
              <a:srgbClr val="000000">
                <a:alpha val="40000"/>
              </a:srgbClr>
            </a:outerShdw>
          </a:effectLst>
        </p:spPr>
      </p:pic>
      <p:grpSp>
        <p:nvGrpSpPr>
          <p:cNvPr id="4" name="Group 4"/>
          <p:cNvGrpSpPr/>
          <p:nvPr/>
        </p:nvGrpSpPr>
        <p:grpSpPr>
          <a:xfrm>
            <a:off x="2411760" y="1711480"/>
            <a:ext cx="4896544" cy="3816424"/>
            <a:chOff x="762000" y="2057400"/>
            <a:chExt cx="7383780" cy="4343400"/>
          </a:xfrm>
        </p:grpSpPr>
        <p:grpSp>
          <p:nvGrpSpPr>
            <p:cNvPr id="5" name="Group 5"/>
            <p:cNvGrpSpPr/>
            <p:nvPr/>
          </p:nvGrpSpPr>
          <p:grpSpPr>
            <a:xfrm>
              <a:off x="762000" y="2057400"/>
              <a:ext cx="7383780" cy="4343400"/>
              <a:chOff x="762000" y="2057400"/>
              <a:chExt cx="7383780" cy="4343400"/>
            </a:xfrm>
          </p:grpSpPr>
          <p:pic>
            <p:nvPicPr>
              <p:cNvPr id="8" name="Picture 2" descr="عروض بوربوينت لكل المواد"/>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057400"/>
                <a:ext cx="7383780" cy="43434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9"/>
              <p:cNvSpPr/>
              <p:nvPr/>
            </p:nvSpPr>
            <p:spPr>
              <a:xfrm>
                <a:off x="1912188" y="2743200"/>
                <a:ext cx="3040811" cy="2286000"/>
              </a:xfrm>
              <a:prstGeom prst="rect">
                <a:avLst/>
              </a:prstGeom>
              <a:solidFill>
                <a:srgbClr val="FFFFFF"/>
              </a:solidFill>
              <a:ln w="25400" cap="flat" cmpd="sng" algn="ctr">
                <a:solidFill>
                  <a:srgbClr val="FFFFFF"/>
                </a:solidFill>
                <a:prstDash val="solid"/>
              </a:ln>
              <a:effectLst/>
            </p:spPr>
            <p:txBody>
              <a:bodyPr rtlCol="1"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ar-EG" sz="1800" b="0" i="0" u="none" strike="noStrike" kern="0" cap="none" spc="0" normalizeH="0" baseline="0" noProof="0">
                  <a:ln>
                    <a:noFill/>
                  </a:ln>
                  <a:solidFill>
                    <a:srgbClr val="FFFFFF"/>
                  </a:solidFill>
                  <a:effectLst/>
                  <a:uLnTx/>
                  <a:uFillTx/>
                  <a:latin typeface="Calibri"/>
                  <a:ea typeface="+mn-ea"/>
                  <a:cs typeface="Arial"/>
                </a:endParaRPr>
              </a:p>
            </p:txBody>
          </p:sp>
        </p:grpSp>
        <p:sp>
          <p:nvSpPr>
            <p:cNvPr id="6" name="مربع نص 135729"/>
            <p:cNvSpPr txBox="1">
              <a:spLocks/>
            </p:cNvSpPr>
            <p:nvPr/>
          </p:nvSpPr>
          <p:spPr>
            <a:xfrm>
              <a:off x="2691894" y="2780786"/>
              <a:ext cx="2804759" cy="1142491"/>
            </a:xfrm>
            <a:prstGeom prst="rect">
              <a:avLst/>
            </a:prstGeom>
            <a:noFill/>
            <a:ln w="6350">
              <a:noFill/>
            </a:ln>
            <a:effectLst/>
          </p:spPr>
          <p:txBody>
            <a:bodyPr rot="0" spcFirstLastPara="0" vert="horz" wrap="square" lIns="91440" tIns="45720" rIns="91440" bIns="45720" numCol="1" spcCol="0" rtlCol="1" fromWordArt="0" anchor="t" anchorCtr="0" forceAA="0" compatLnSpc="1">
              <a:prstTxWarp prst="textNoShape">
                <a:avLst/>
              </a:prstTxWarp>
              <a:noAutofit/>
            </a:bodyPr>
            <a:lstStyle/>
            <a:p>
              <a:pPr lvl="0" algn="ctr">
                <a:lnSpc>
                  <a:spcPct val="115000"/>
                </a:lnSpc>
                <a:spcAft>
                  <a:spcPts val="1000"/>
                </a:spcAft>
              </a:pPr>
              <a:r>
                <a:rPr lang="ar-EG" sz="2000" b="1" kern="0" dirty="0">
                  <a:solidFill>
                    <a:srgbClr val="215868"/>
                  </a:solidFill>
                  <a:latin typeface="Sakkal Majalla"/>
                  <a:ea typeface="Calibri"/>
                  <a:cs typeface="Akhbar MT"/>
                </a:rPr>
                <a:t>– الآباء و الأمهات و أولياء الأمور</a:t>
              </a:r>
            </a:p>
            <a:p>
              <a:pPr lvl="0" algn="ctr">
                <a:lnSpc>
                  <a:spcPct val="115000"/>
                </a:lnSpc>
                <a:spcAft>
                  <a:spcPts val="1000"/>
                </a:spcAft>
              </a:pPr>
              <a:r>
                <a:rPr lang="ar-EG" sz="2000" b="1" kern="0" dirty="0">
                  <a:solidFill>
                    <a:srgbClr val="215868"/>
                  </a:solidFill>
                  <a:latin typeface="Sakkal Majalla"/>
                  <a:ea typeface="Calibri"/>
                  <a:cs typeface="Akhbar MT"/>
                </a:rPr>
                <a:t>– المعلمون والمربيون</a:t>
              </a:r>
            </a:p>
            <a:p>
              <a:pPr lvl="0" algn="ctr">
                <a:lnSpc>
                  <a:spcPct val="115000"/>
                </a:lnSpc>
                <a:spcAft>
                  <a:spcPts val="1000"/>
                </a:spcAft>
              </a:pPr>
              <a:r>
                <a:rPr lang="ar-EG" sz="2000" b="1" kern="0" dirty="0">
                  <a:solidFill>
                    <a:srgbClr val="215868"/>
                  </a:solidFill>
                  <a:latin typeface="Sakkal Majalla"/>
                  <a:ea typeface="Calibri"/>
                  <a:cs typeface="Akhbar MT"/>
                </a:rPr>
                <a:t>– المُقْبِلون على الزواج</a:t>
              </a:r>
            </a:p>
          </p:txBody>
        </p:sp>
        <p:pic>
          <p:nvPicPr>
            <p:cNvPr id="7" name="صورة 3"/>
            <p:cNvPicPr/>
            <p:nvPr/>
          </p:nvPicPr>
          <p:blipFill>
            <a:blip r:embed="rId4">
              <a:extLst>
                <a:ext uri="{28A0092B-C50C-407E-A947-70E740481C1C}">
                  <a14:useLocalDpi xmlns:a14="http://schemas.microsoft.com/office/drawing/2010/main" val="0"/>
                </a:ext>
              </a:extLst>
            </a:blip>
            <a:stretch>
              <a:fillRect/>
            </a:stretch>
          </p:blipFill>
          <p:spPr>
            <a:xfrm>
              <a:off x="1182393" y="2708694"/>
              <a:ext cx="1707242" cy="1647508"/>
            </a:xfrm>
            <a:prstGeom prst="rect">
              <a:avLst/>
            </a:prstGeom>
          </p:spPr>
        </p:pic>
      </p:grpSp>
    </p:spTree>
    <p:extLst>
      <p:ext uri="{BB962C8B-B14F-4D97-AF65-F5344CB8AC3E}">
        <p14:creationId xmlns:p14="http://schemas.microsoft.com/office/powerpoint/2010/main" val="28363851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6474634" y="692696"/>
            <a:ext cx="1378904" cy="830997"/>
          </a:xfrm>
          <a:prstGeom prst="rect">
            <a:avLst/>
          </a:prstGeom>
          <a:noFill/>
          <a:ln w="12700" cap="flat" cmpd="sng" algn="ctr">
            <a:noFill/>
            <a:prstDash val="solid"/>
            <a:miter lim="800000"/>
          </a:ln>
          <a:effectLst/>
        </p:spPr>
        <p:txBody>
          <a:bodyPr wrap="none">
            <a:spAutoFit/>
          </a:bodyPr>
          <a:lstStyle/>
          <a:p>
            <a:pPr marL="0" marR="0" lvl="0" indent="0"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0" cap="none" spc="0" normalizeH="0" baseline="0" noProof="0" dirty="0">
                <a:ln>
                  <a:noFill/>
                </a:ln>
                <a:solidFill>
                  <a:srgbClr val="FF0000"/>
                </a:solidFill>
                <a:effectLst/>
                <a:uLnTx/>
                <a:uFillTx/>
                <a:latin typeface="Arial" pitchFamily="34" charset="0"/>
                <a:ea typeface="+mn-ea"/>
                <a:cs typeface="DecoType Thuluth" pitchFamily="2" charset="-78"/>
              </a:rPr>
              <a:t>مقدمة</a:t>
            </a:r>
            <a:endParaRPr kumimoji="0" lang="en-US" sz="4000" b="0" i="0" u="none" strike="noStrike" kern="0" cap="none" spc="0" normalizeH="0" baseline="0" noProof="0" dirty="0">
              <a:ln>
                <a:noFill/>
              </a:ln>
              <a:solidFill>
                <a:srgbClr val="FF0000"/>
              </a:solidFill>
              <a:effectLst/>
              <a:uLnTx/>
              <a:uFillTx/>
              <a:latin typeface="Arial" pitchFamily="34" charset="0"/>
              <a:ea typeface="+mn-ea"/>
              <a:cs typeface="DecoType Thuluth" pitchFamily="2" charset="-78"/>
            </a:endParaRPr>
          </a:p>
        </p:txBody>
      </p:sp>
      <p:sp>
        <p:nvSpPr>
          <p:cNvPr id="3" name="مستطيل 2"/>
          <p:cNvSpPr/>
          <p:nvPr/>
        </p:nvSpPr>
        <p:spPr>
          <a:xfrm>
            <a:off x="2051720" y="1523693"/>
            <a:ext cx="5940152" cy="3960058"/>
          </a:xfrm>
          <a:prstGeom prst="rect">
            <a:avLst/>
          </a:prstGeom>
        </p:spPr>
        <p:txBody>
          <a:bodyPr wrap="square">
            <a:spAutoFit/>
          </a:bodyPr>
          <a:lstStyle/>
          <a:p>
            <a:pPr algn="justLow">
              <a:lnSpc>
                <a:spcPct val="150000"/>
              </a:lnSpc>
              <a:spcAft>
                <a:spcPts val="1000"/>
              </a:spcAft>
              <a:tabLst>
                <a:tab pos="984885" algn="l"/>
              </a:tabLst>
            </a:pPr>
            <a:r>
              <a:rPr lang="ar-EG" dirty="0">
                <a:ea typeface="Calibri"/>
                <a:cs typeface="Simplified Arabic"/>
              </a:rPr>
              <a:t>تُعدُّ التَّربية الصَّحيحة للأبناء من أكبر المسؤوليات المُلقاة على كاهل الأبويّن؛ فهم مسؤولون أمام الله سبحانه وتعالى عن تربيتهم التَّربية الصَّحيحة والصَّالحة حتى يسعد الأبناء والآباء في الدُّنيا والآخرة، وأيضًا يَصلُّح ويسعدُ المجتمع بأسره قال الله تعالى :"يا أيها الذين آمنوا قُوا أنفسكم وأهليكم نارًا". </a:t>
            </a:r>
            <a:endParaRPr lang="en-US" sz="1050" dirty="0">
              <a:ea typeface="Calibri"/>
              <a:cs typeface="Arial"/>
            </a:endParaRPr>
          </a:p>
          <a:p>
            <a:pPr algn="justLow">
              <a:lnSpc>
                <a:spcPct val="150000"/>
              </a:lnSpc>
              <a:spcAft>
                <a:spcPts val="1000"/>
              </a:spcAft>
              <a:tabLst>
                <a:tab pos="984885" algn="l"/>
              </a:tabLst>
            </a:pPr>
            <a:r>
              <a:rPr lang="ar-EG" dirty="0">
                <a:ea typeface="Calibri"/>
                <a:cs typeface="Simplified Arabic"/>
              </a:rPr>
              <a:t>التَّربية الصَّحيحة للأبناء هي التَّربية السَّوية المتوازنة القائمة على الامتثال للتعاليم الدِّينيّة والقِيم الأخلاقيّة السَّامية والانصياع لعادات وتقاليد المجتمع المحليّ ما لمْ تكنْ هذه العادات والتَّقاليد تجلب الضّرر والظُلم كتمييز الذُّكور عن الإناث في المنزل أو إعطاء الذَّكر كامل الحرية والثِّقة وحجبها بالكامل عن الأنثى إلى غير ذلك من العادات المُنافية للدِّين وللقِيم المُتعارف عليها عالميًّا. </a:t>
            </a:r>
            <a:endParaRPr lang="en-US" sz="1050" dirty="0">
              <a:ea typeface="Calibri"/>
              <a:cs typeface="Arial"/>
            </a:endParaRPr>
          </a:p>
        </p:txBody>
      </p:sp>
    </p:spTree>
    <p:extLst>
      <p:ext uri="{BB962C8B-B14F-4D97-AF65-F5344CB8AC3E}">
        <p14:creationId xmlns:p14="http://schemas.microsoft.com/office/powerpoint/2010/main" val="19246713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a:spLocks noChangeArrowheads="1"/>
          </p:cNvSpPr>
          <p:nvPr/>
        </p:nvSpPr>
        <p:spPr bwMode="auto">
          <a:xfrm>
            <a:off x="4393728" y="836712"/>
            <a:ext cx="1806247" cy="464373"/>
          </a:xfrm>
          <a:prstGeom prst="roundRect">
            <a:avLst>
              <a:gd name="adj" fmla="val 16667"/>
            </a:avLst>
          </a:prstGeom>
          <a:solidFill>
            <a:srgbClr val="002060"/>
          </a:solidFill>
          <a:ln w="9525">
            <a:solidFill>
              <a:srgbClr val="000000"/>
            </a:solidFill>
            <a:round/>
            <a:headEnd/>
            <a:tailEnd/>
          </a:ln>
        </p:spPr>
        <p:txBody>
          <a:bodyPr rot="0" vert="horz" wrap="square" lIns="91440" tIns="45720" rIns="91440" bIns="45720" anchor="t" anchorCtr="0" upright="1">
            <a:noAutofit/>
          </a:bodyPr>
          <a:lstStyle/>
          <a:p>
            <a:pPr algn="ctr" rtl="1">
              <a:lnSpc>
                <a:spcPct val="115000"/>
              </a:lnSpc>
              <a:spcAft>
                <a:spcPts val="1000"/>
              </a:spcAft>
            </a:pPr>
            <a:r>
              <a:rPr lang="ar-EG" sz="2400" dirty="0">
                <a:solidFill>
                  <a:srgbClr val="FFFF00"/>
                </a:solidFill>
                <a:effectLst/>
                <a:latin typeface="Calibri"/>
                <a:ea typeface="Calibri"/>
                <a:cs typeface="Times New Roman"/>
              </a:rPr>
              <a:t>كسر الجليد</a:t>
            </a:r>
            <a:endParaRPr lang="en-US" sz="1100" dirty="0">
              <a:solidFill>
                <a:srgbClr val="FFFF00"/>
              </a:solidFill>
              <a:effectLst/>
              <a:latin typeface="Calibri"/>
              <a:ea typeface="Calibri"/>
              <a:cs typeface="Arial"/>
            </a:endParaRPr>
          </a:p>
        </p:txBody>
      </p:sp>
      <p:sp>
        <p:nvSpPr>
          <p:cNvPr id="3" name="شكل بيضاوي 2"/>
          <p:cNvSpPr>
            <a:spLocks noChangeArrowheads="1"/>
          </p:cNvSpPr>
          <p:nvPr/>
        </p:nvSpPr>
        <p:spPr bwMode="auto">
          <a:xfrm>
            <a:off x="6217319" y="674850"/>
            <a:ext cx="874961" cy="788095"/>
          </a:xfrm>
          <a:prstGeom prst="ellipse">
            <a:avLst/>
          </a:prstGeom>
          <a:solidFill>
            <a:srgbClr val="FFFFFF"/>
          </a:solidFill>
          <a:ln w="31750">
            <a:solidFill>
              <a:srgbClr val="4472C4"/>
            </a:solidFill>
            <a:round/>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rot="0" vert="horz" wrap="square" lIns="91440" tIns="45720" rIns="91440" bIns="45720" anchor="t" anchorCtr="0" upright="1">
            <a:noAutofit/>
          </a:bodyPr>
          <a:lstStyle/>
          <a:p>
            <a:pPr algn="ctr" rtl="1">
              <a:lnSpc>
                <a:spcPct val="115000"/>
              </a:lnSpc>
              <a:spcAft>
                <a:spcPts val="0"/>
              </a:spcAft>
            </a:pPr>
            <a:r>
              <a:rPr lang="ar-EG" sz="1600" b="1">
                <a:effectLst/>
                <a:latin typeface="Calibri"/>
                <a:ea typeface="Calibri"/>
                <a:cs typeface="Times New Roman"/>
              </a:rPr>
              <a:t>نشاط فردي</a:t>
            </a:r>
            <a:endParaRPr lang="en-US" sz="1100">
              <a:effectLst/>
              <a:latin typeface="Calibri"/>
              <a:ea typeface="Calibri"/>
              <a:cs typeface="Arial"/>
            </a:endParaRPr>
          </a:p>
        </p:txBody>
      </p:sp>
      <p:pic>
        <p:nvPicPr>
          <p:cNvPr id="4" name="صورة 3" descr="الوصف: kak-stat-individualnim-predprinimatelem-v-rossii-poshagovaya-instrukciya-2"/>
          <p:cNvPicPr/>
          <p:nvPr/>
        </p:nvPicPr>
        <p:blipFill>
          <a:blip r:embed="rId2">
            <a:extLst>
              <a:ext uri="{28A0092B-C50C-407E-A947-70E740481C1C}">
                <a14:useLocalDpi xmlns:a14="http://schemas.microsoft.com/office/drawing/2010/main" val="0"/>
              </a:ext>
            </a:extLst>
          </a:blip>
          <a:srcRect b="10146"/>
          <a:stretch>
            <a:fillRect/>
          </a:stretch>
        </p:blipFill>
        <p:spPr bwMode="auto">
          <a:xfrm>
            <a:off x="7092280" y="693960"/>
            <a:ext cx="814070" cy="768985"/>
          </a:xfrm>
          <a:prstGeom prst="rect">
            <a:avLst/>
          </a:prstGeom>
          <a:noFill/>
          <a:ln>
            <a:noFill/>
          </a:ln>
        </p:spPr>
      </p:pic>
      <p:sp>
        <p:nvSpPr>
          <p:cNvPr id="5" name="مستطيل مستدير الزوايا 4" descr="3d31c4c0-7ae3-423c-9fbe-a8cfaa30e9ec"/>
          <p:cNvSpPr>
            <a:spLocks noChangeArrowheads="1"/>
          </p:cNvSpPr>
          <p:nvPr/>
        </p:nvSpPr>
        <p:spPr bwMode="auto">
          <a:xfrm>
            <a:off x="3576808" y="693960"/>
            <a:ext cx="812457" cy="711324"/>
          </a:xfrm>
          <a:prstGeom prst="roundRect">
            <a:avLst>
              <a:gd name="adj" fmla="val 16667"/>
            </a:avLst>
          </a:prstGeom>
          <a:blipFill dpi="0" rotWithShape="0">
            <a:blip r:embed="rId3"/>
            <a:srcRect/>
            <a:stretch>
              <a:fillRect/>
            </a:stretch>
          </a:blipFill>
          <a:ln w="9525">
            <a:solidFill>
              <a:srgbClr val="000000"/>
            </a:solidFill>
            <a:round/>
            <a:headEnd/>
            <a:tailEnd/>
          </a:ln>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ysClr val="windowText" lastClr="000000"/>
              </a:solidFill>
              <a:effectLst/>
              <a:uLnTx/>
              <a:uFillTx/>
            </a:endParaRPr>
          </a:p>
        </p:txBody>
      </p:sp>
      <p:sp>
        <p:nvSpPr>
          <p:cNvPr id="6" name="مستطيل مستدير الزوايا 5"/>
          <p:cNvSpPr>
            <a:spLocks noChangeArrowheads="1"/>
          </p:cNvSpPr>
          <p:nvPr/>
        </p:nvSpPr>
        <p:spPr bwMode="auto">
          <a:xfrm>
            <a:off x="2275892" y="863314"/>
            <a:ext cx="1300916" cy="372616"/>
          </a:xfrm>
          <a:prstGeom prst="roundRect">
            <a:avLst>
              <a:gd name="adj" fmla="val 16667"/>
            </a:avLst>
          </a:prstGeom>
          <a:solidFill>
            <a:srgbClr val="FFFFFF"/>
          </a:solidFill>
          <a:ln w="31750">
            <a:solidFill>
              <a:srgbClr val="ED7D31"/>
            </a:solidFill>
            <a:round/>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rot="0" vert="horz" wrap="square" lIns="91440" tIns="45720" rIns="91440" bIns="45720" anchor="t" anchorCtr="0" upright="1">
            <a:noAutofit/>
          </a:bodyPr>
          <a:lstStyle/>
          <a:p>
            <a:pPr algn="r" rtl="1">
              <a:lnSpc>
                <a:spcPct val="115000"/>
              </a:lnSpc>
              <a:spcAft>
                <a:spcPts val="1000"/>
              </a:spcAft>
            </a:pPr>
            <a:r>
              <a:rPr lang="ar-EG" sz="1500" b="1">
                <a:effectLst/>
                <a:latin typeface="Calibri"/>
                <a:ea typeface="Calibri"/>
                <a:cs typeface="Times New Roman"/>
              </a:rPr>
              <a:t>الزمن: 15 دقيقه</a:t>
            </a:r>
            <a:endParaRPr lang="en-US" sz="1100">
              <a:effectLst/>
              <a:latin typeface="Calibri"/>
              <a:ea typeface="Calibri"/>
              <a:cs typeface="Arial"/>
            </a:endParaRPr>
          </a:p>
        </p:txBody>
      </p:sp>
      <p:sp>
        <p:nvSpPr>
          <p:cNvPr id="7" name="مستطيل مستدير الزوايا 6"/>
          <p:cNvSpPr>
            <a:spLocks noChangeArrowheads="1"/>
          </p:cNvSpPr>
          <p:nvPr/>
        </p:nvSpPr>
        <p:spPr bwMode="auto">
          <a:xfrm>
            <a:off x="2555776" y="1628800"/>
            <a:ext cx="4464496" cy="485775"/>
          </a:xfrm>
          <a:prstGeom prst="roundRect">
            <a:avLst>
              <a:gd name="adj" fmla="val 16667"/>
            </a:avLst>
          </a:prstGeom>
          <a:solidFill>
            <a:srgbClr val="FFFFFF"/>
          </a:solidFill>
          <a:ln w="31750">
            <a:solidFill>
              <a:srgbClr val="70AD47"/>
            </a:solidFill>
            <a:round/>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rot="0" vert="horz" wrap="square" lIns="91440" tIns="45720" rIns="91440" bIns="45720" anchor="t" anchorCtr="0" upright="1">
            <a:noAutofit/>
          </a:bodyPr>
          <a:lstStyle/>
          <a:p>
            <a:pPr algn="ctr" rtl="1">
              <a:lnSpc>
                <a:spcPct val="115000"/>
              </a:lnSpc>
              <a:spcAft>
                <a:spcPts val="1000"/>
              </a:spcAft>
            </a:pPr>
            <a:r>
              <a:rPr lang="ar-EG" sz="1800" b="1">
                <a:solidFill>
                  <a:srgbClr val="0D0D0D"/>
                </a:solidFill>
                <a:effectLst/>
                <a:latin typeface="Calibri"/>
                <a:ea typeface="Calibri"/>
                <a:cs typeface="Times New Roman"/>
              </a:rPr>
              <a:t>قم عزيزي المشارك بالإجابة عن الأسئلة التالية:</a:t>
            </a:r>
            <a:endParaRPr lang="en-US" sz="1100">
              <a:effectLst/>
              <a:latin typeface="Calibri"/>
              <a:ea typeface="Calibri"/>
              <a:cs typeface="Arial"/>
            </a:endParaRPr>
          </a:p>
        </p:txBody>
      </p:sp>
      <p:sp>
        <p:nvSpPr>
          <p:cNvPr id="8" name="مستطيل مستدير الزوايا 7"/>
          <p:cNvSpPr>
            <a:spLocks noChangeArrowheads="1"/>
          </p:cNvSpPr>
          <p:nvPr/>
        </p:nvSpPr>
        <p:spPr bwMode="auto">
          <a:xfrm>
            <a:off x="5961345" y="2564904"/>
            <a:ext cx="1945005" cy="457324"/>
          </a:xfrm>
          <a:prstGeom prst="roundRect">
            <a:avLst>
              <a:gd name="adj" fmla="val 16667"/>
            </a:avLst>
          </a:prstGeom>
          <a:solidFill>
            <a:srgbClr val="FF3300"/>
          </a:solidFill>
          <a:ln w="9525">
            <a:solidFill>
              <a:srgbClr val="000000"/>
            </a:solidFill>
            <a:round/>
            <a:headEnd/>
            <a:tailEnd/>
          </a:ln>
        </p:spPr>
        <p:txBody>
          <a:bodyPr rot="0" vert="horz" wrap="square" lIns="91440" tIns="45720" rIns="91440" bIns="45720" anchor="t" anchorCtr="0" upright="1">
            <a:noAutofit/>
          </a:bodyPr>
          <a:lstStyle/>
          <a:p>
            <a:pPr algn="ctr" rtl="1">
              <a:lnSpc>
                <a:spcPct val="115000"/>
              </a:lnSpc>
              <a:spcAft>
                <a:spcPts val="1000"/>
              </a:spcAft>
            </a:pPr>
            <a:r>
              <a:rPr lang="ar-EG" sz="900" dirty="0">
                <a:solidFill>
                  <a:srgbClr val="FFFFFF"/>
                </a:solidFill>
                <a:effectLst/>
                <a:latin typeface="Calibri"/>
                <a:ea typeface="Calibri"/>
                <a:cs typeface="Times New Roman"/>
              </a:rPr>
              <a:t> </a:t>
            </a:r>
            <a:r>
              <a:rPr lang="ar-EG" sz="2000" dirty="0" smtClean="0">
                <a:solidFill>
                  <a:srgbClr val="FFFFFF"/>
                </a:solidFill>
                <a:effectLst/>
                <a:latin typeface="Calibri"/>
                <a:ea typeface="Calibri"/>
                <a:cs typeface="Times New Roman"/>
              </a:rPr>
              <a:t>ما </a:t>
            </a:r>
            <a:r>
              <a:rPr lang="ar-EG" sz="2000" dirty="0">
                <a:solidFill>
                  <a:srgbClr val="FFFFFF"/>
                </a:solidFill>
                <a:effectLst/>
                <a:latin typeface="Calibri"/>
                <a:ea typeface="Calibri"/>
                <a:cs typeface="Times New Roman"/>
              </a:rPr>
              <a:t>هو تعريف التربية</a:t>
            </a:r>
            <a:endParaRPr lang="en-US" sz="1100" dirty="0">
              <a:effectLst/>
              <a:latin typeface="Calibri"/>
              <a:ea typeface="Calibri"/>
              <a:cs typeface="Arial"/>
            </a:endParaRPr>
          </a:p>
        </p:txBody>
      </p:sp>
      <p:sp>
        <p:nvSpPr>
          <p:cNvPr id="9" name="مستطيل مستدير الزوايا 8"/>
          <p:cNvSpPr>
            <a:spLocks noChangeArrowheads="1"/>
          </p:cNvSpPr>
          <p:nvPr/>
        </p:nvSpPr>
        <p:spPr bwMode="auto">
          <a:xfrm>
            <a:off x="2123729" y="2420888"/>
            <a:ext cx="3825852" cy="965512"/>
          </a:xfrm>
          <a:prstGeom prst="roundRect">
            <a:avLst>
              <a:gd name="adj" fmla="val 16667"/>
            </a:avLst>
          </a:prstGeom>
          <a:solidFill>
            <a:srgbClr val="FFFFFF"/>
          </a:solidFill>
          <a:ln w="28575">
            <a:solidFill>
              <a:srgbClr val="002060"/>
            </a:solidFill>
            <a:round/>
            <a:headEnd/>
            <a:tailEnd/>
          </a:ln>
        </p:spPr>
        <p:txBody>
          <a:bodyPr rot="0" vert="horz" wrap="square" lIns="91440" tIns="45720" rIns="91440" bIns="45720" anchor="t" anchorCtr="0" upright="1">
            <a:noAutofit/>
          </a:bodyPr>
          <a:lstStyle/>
          <a:p>
            <a:pPr algn="r" rtl="1">
              <a:lnSpc>
                <a:spcPct val="115000"/>
              </a:lnSpc>
              <a:spcAft>
                <a:spcPts val="1000"/>
              </a:spcAft>
            </a:pPr>
            <a:r>
              <a:rPr lang="ar-EG" sz="1100" dirty="0" smtClean="0">
                <a:effectLst/>
                <a:latin typeface="Calibri"/>
                <a:ea typeface="Calibri"/>
                <a:cs typeface="Arial"/>
              </a:rPr>
              <a:t>....................................................................................................................................................................................................................................................................................................................................................................................</a:t>
            </a:r>
            <a:endParaRPr lang="en-US" sz="1100" dirty="0">
              <a:effectLst/>
              <a:latin typeface="Calibri"/>
              <a:ea typeface="Calibri"/>
              <a:cs typeface="Arial"/>
            </a:endParaRPr>
          </a:p>
        </p:txBody>
      </p:sp>
      <p:sp>
        <p:nvSpPr>
          <p:cNvPr id="10" name="مستطيل مستدير الزوايا 9"/>
          <p:cNvSpPr>
            <a:spLocks noChangeArrowheads="1"/>
          </p:cNvSpPr>
          <p:nvPr/>
        </p:nvSpPr>
        <p:spPr bwMode="auto">
          <a:xfrm>
            <a:off x="6023675" y="3803074"/>
            <a:ext cx="1882675" cy="469518"/>
          </a:xfrm>
          <a:prstGeom prst="roundRect">
            <a:avLst>
              <a:gd name="adj" fmla="val 16667"/>
            </a:avLst>
          </a:prstGeom>
          <a:solidFill>
            <a:srgbClr val="FF3300"/>
          </a:solidFill>
          <a:ln w="9525">
            <a:solidFill>
              <a:srgbClr val="000000"/>
            </a:solidFill>
            <a:round/>
            <a:headEnd/>
            <a:tailEnd/>
          </a:ln>
        </p:spPr>
        <p:txBody>
          <a:bodyPr rot="0" vert="horz" wrap="square" lIns="91440" tIns="45720" rIns="91440" bIns="45720" anchor="t" anchorCtr="0" upright="1">
            <a:noAutofit/>
          </a:bodyPr>
          <a:lstStyle/>
          <a:p>
            <a:pPr algn="ctr" rtl="1">
              <a:lnSpc>
                <a:spcPct val="115000"/>
              </a:lnSpc>
              <a:spcAft>
                <a:spcPts val="1000"/>
              </a:spcAft>
            </a:pPr>
            <a:r>
              <a:rPr lang="ar-EG" sz="2000">
                <a:solidFill>
                  <a:srgbClr val="FFFFFF"/>
                </a:solidFill>
                <a:effectLst/>
                <a:latin typeface="Calibri"/>
                <a:ea typeface="Calibri"/>
                <a:cs typeface="Times New Roman"/>
              </a:rPr>
              <a:t>ما هي أهمية التربية </a:t>
            </a:r>
            <a:endParaRPr lang="en-US" sz="1100">
              <a:effectLst/>
              <a:latin typeface="Calibri"/>
              <a:ea typeface="Calibri"/>
              <a:cs typeface="Arial"/>
            </a:endParaRPr>
          </a:p>
        </p:txBody>
      </p:sp>
      <p:sp>
        <p:nvSpPr>
          <p:cNvPr id="11" name="مستطيل مستدير الزوايا 10"/>
          <p:cNvSpPr>
            <a:spLocks noChangeArrowheads="1"/>
          </p:cNvSpPr>
          <p:nvPr/>
        </p:nvSpPr>
        <p:spPr bwMode="auto">
          <a:xfrm>
            <a:off x="2123729" y="3573016"/>
            <a:ext cx="3880473" cy="929635"/>
          </a:xfrm>
          <a:prstGeom prst="roundRect">
            <a:avLst>
              <a:gd name="adj" fmla="val 16667"/>
            </a:avLst>
          </a:prstGeom>
          <a:solidFill>
            <a:srgbClr val="FFFFFF"/>
          </a:solidFill>
          <a:ln w="28575">
            <a:solidFill>
              <a:srgbClr val="002060"/>
            </a:solidFill>
            <a:round/>
            <a:headEnd/>
            <a:tailEnd/>
          </a:ln>
        </p:spPr>
        <p:txBody>
          <a:bodyPr rot="0" vert="horz" wrap="square" lIns="91440" tIns="45720" rIns="91440" bIns="45720" anchor="t" anchorCtr="0" upright="1">
            <a:noAutofit/>
          </a:bodyPr>
          <a:lstStyle/>
          <a:p>
            <a:pPr algn="r" rtl="1">
              <a:lnSpc>
                <a:spcPct val="115000"/>
              </a:lnSpc>
              <a:spcAft>
                <a:spcPts val="1000"/>
              </a:spcAft>
            </a:pPr>
            <a:r>
              <a:rPr lang="ar-EG" sz="1100" dirty="0" smtClean="0">
                <a:effectLst/>
                <a:latin typeface="Calibri"/>
                <a:ea typeface="Calibri"/>
                <a:cs typeface="Arial"/>
              </a:rPr>
              <a:t>........................................................................................................................................................................................................................................................................................................................................................................................</a:t>
            </a:r>
            <a:endParaRPr lang="en-US" sz="1100" dirty="0">
              <a:effectLst/>
              <a:latin typeface="Calibri"/>
              <a:ea typeface="Calibri"/>
              <a:cs typeface="Arial"/>
            </a:endParaRPr>
          </a:p>
        </p:txBody>
      </p:sp>
      <p:sp>
        <p:nvSpPr>
          <p:cNvPr id="12" name="مستطيل مستدير الزوايا 11"/>
          <p:cNvSpPr>
            <a:spLocks noChangeArrowheads="1"/>
          </p:cNvSpPr>
          <p:nvPr/>
        </p:nvSpPr>
        <p:spPr bwMode="auto">
          <a:xfrm>
            <a:off x="6004201" y="4797152"/>
            <a:ext cx="1902149" cy="516835"/>
          </a:xfrm>
          <a:prstGeom prst="roundRect">
            <a:avLst>
              <a:gd name="adj" fmla="val 16667"/>
            </a:avLst>
          </a:prstGeom>
          <a:solidFill>
            <a:srgbClr val="FF3300"/>
          </a:solidFill>
          <a:ln w="9525">
            <a:solidFill>
              <a:srgbClr val="000000"/>
            </a:solidFill>
            <a:round/>
            <a:headEnd/>
            <a:tailEnd/>
          </a:ln>
        </p:spPr>
        <p:txBody>
          <a:bodyPr rot="0" vert="horz" wrap="square" lIns="91440" tIns="45720" rIns="91440" bIns="45720" anchor="t" anchorCtr="0" upright="1">
            <a:noAutofit/>
          </a:bodyPr>
          <a:lstStyle/>
          <a:p>
            <a:pPr algn="ctr" rtl="1">
              <a:lnSpc>
                <a:spcPct val="115000"/>
              </a:lnSpc>
              <a:spcAft>
                <a:spcPts val="1000"/>
              </a:spcAft>
            </a:pPr>
            <a:r>
              <a:rPr lang="ar-EG" sz="2000" dirty="0" smtClean="0">
                <a:solidFill>
                  <a:srgbClr val="FFFFFF"/>
                </a:solidFill>
                <a:effectLst/>
                <a:latin typeface="Calibri"/>
                <a:ea typeface="Calibri"/>
                <a:cs typeface="Times New Roman"/>
              </a:rPr>
              <a:t>ما </a:t>
            </a:r>
            <a:r>
              <a:rPr lang="ar-EG" sz="2000" dirty="0">
                <a:solidFill>
                  <a:srgbClr val="FFFFFF"/>
                </a:solidFill>
                <a:effectLst/>
                <a:latin typeface="Calibri"/>
                <a:ea typeface="Calibri"/>
                <a:cs typeface="Times New Roman"/>
              </a:rPr>
              <a:t>هي أهداف التربية</a:t>
            </a:r>
            <a:endParaRPr lang="en-US" sz="1100" dirty="0">
              <a:effectLst/>
              <a:latin typeface="Calibri"/>
              <a:ea typeface="Calibri"/>
              <a:cs typeface="Arial"/>
            </a:endParaRPr>
          </a:p>
        </p:txBody>
      </p:sp>
      <p:sp>
        <p:nvSpPr>
          <p:cNvPr id="13" name="مستطيل مستدير الزوايا 12"/>
          <p:cNvSpPr>
            <a:spLocks noChangeArrowheads="1"/>
          </p:cNvSpPr>
          <p:nvPr/>
        </p:nvSpPr>
        <p:spPr bwMode="auto">
          <a:xfrm>
            <a:off x="2123729" y="4653137"/>
            <a:ext cx="3837616" cy="936104"/>
          </a:xfrm>
          <a:prstGeom prst="roundRect">
            <a:avLst>
              <a:gd name="adj" fmla="val 16667"/>
            </a:avLst>
          </a:prstGeom>
          <a:solidFill>
            <a:srgbClr val="FFFFFF"/>
          </a:solidFill>
          <a:ln w="28575">
            <a:solidFill>
              <a:srgbClr val="002060"/>
            </a:solidFill>
            <a:round/>
            <a:headEnd/>
            <a:tailEnd/>
          </a:ln>
        </p:spPr>
        <p:txBody>
          <a:bodyPr rot="0" vert="horz" wrap="square" lIns="91440" tIns="45720" rIns="91440" bIns="45720" anchor="t" anchorCtr="0" upright="1">
            <a:noAutofit/>
          </a:bodyPr>
          <a:lstStyle/>
          <a:p>
            <a:pPr algn="r" rtl="1">
              <a:lnSpc>
                <a:spcPct val="115000"/>
              </a:lnSpc>
              <a:spcAft>
                <a:spcPts val="1000"/>
              </a:spcAft>
            </a:pPr>
            <a:r>
              <a:rPr lang="ar-EG" sz="1100" dirty="0" smtClean="0">
                <a:effectLst/>
                <a:latin typeface="Calibri"/>
                <a:ea typeface="Calibri"/>
                <a:cs typeface="Arial"/>
              </a:rPr>
              <a:t>....................................................................................................................................................................................................................................................................................................................................................................................</a:t>
            </a:r>
            <a:endParaRPr lang="en-US" sz="1100" dirty="0">
              <a:effectLst/>
              <a:latin typeface="Calibri"/>
              <a:ea typeface="Calibri"/>
              <a:cs typeface="Arial"/>
            </a:endParaRPr>
          </a:p>
        </p:txBody>
      </p:sp>
    </p:spTree>
    <p:extLst>
      <p:ext uri="{BB962C8B-B14F-4D97-AF65-F5344CB8AC3E}">
        <p14:creationId xmlns:p14="http://schemas.microsoft.com/office/powerpoint/2010/main" val="19246713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691680" y="548680"/>
            <a:ext cx="5976664" cy="2927981"/>
          </a:xfrm>
          <a:prstGeom prst="rect">
            <a:avLst/>
          </a:prstGeom>
        </p:spPr>
        <p:txBody>
          <a:bodyPr wrap="square">
            <a:spAutoFit/>
          </a:bodyPr>
          <a:lstStyle/>
          <a:p>
            <a:pPr algn="ctr" rtl="1" fontAlgn="base">
              <a:lnSpc>
                <a:spcPct val="115000"/>
              </a:lnSpc>
              <a:spcAft>
                <a:spcPts val="1000"/>
              </a:spcAft>
            </a:pPr>
            <a:r>
              <a:rPr lang="ar-EG" sz="1600" b="1" dirty="0">
                <a:solidFill>
                  <a:srgbClr val="C00000"/>
                </a:solidFill>
                <a:latin typeface="Times New Roman"/>
                <a:ea typeface="Times New Roman"/>
                <a:cs typeface="DecoType Naskh Variants" pitchFamily="2" charset="-78"/>
              </a:rPr>
              <a:t>اليوم التدريبي الأول</a:t>
            </a:r>
            <a:endParaRPr lang="en-US" sz="1400" dirty="0">
              <a:solidFill>
                <a:prstClr val="black"/>
              </a:solidFill>
              <a:ea typeface="Calibri"/>
              <a:cs typeface="DecoType Naskh Variants" pitchFamily="2" charset="-78"/>
            </a:endParaRPr>
          </a:p>
          <a:p>
            <a:pPr algn="ctr" rtl="1" fontAlgn="base">
              <a:lnSpc>
                <a:spcPct val="115000"/>
              </a:lnSpc>
              <a:spcAft>
                <a:spcPts val="1000"/>
              </a:spcAft>
            </a:pPr>
            <a:r>
              <a:rPr lang="ar-EG" sz="3200" b="1" dirty="0">
                <a:solidFill>
                  <a:srgbClr val="833C0B"/>
                </a:solidFill>
                <a:latin typeface="Times New Roman"/>
                <a:ea typeface="Times New Roman"/>
                <a:cs typeface="Old Antic Bold" pitchFamily="2" charset="-78"/>
              </a:rPr>
              <a:t>الجلسة </a:t>
            </a:r>
            <a:r>
              <a:rPr lang="ar-EG" sz="3200" b="1" dirty="0" smtClean="0">
                <a:solidFill>
                  <a:srgbClr val="833C0B"/>
                </a:solidFill>
                <a:latin typeface="Times New Roman"/>
                <a:ea typeface="Times New Roman"/>
                <a:cs typeface="Old Antic Bold" pitchFamily="2" charset="-78"/>
              </a:rPr>
              <a:t>الأولي</a:t>
            </a:r>
            <a:endParaRPr lang="en-US" sz="1400" dirty="0">
              <a:solidFill>
                <a:prstClr val="black"/>
              </a:solidFill>
              <a:ea typeface="Calibri"/>
              <a:cs typeface="Old Antic Bold" pitchFamily="2" charset="-78"/>
            </a:endParaRPr>
          </a:p>
          <a:p>
            <a:pPr algn="ctr" rtl="1" fontAlgn="base">
              <a:lnSpc>
                <a:spcPct val="115000"/>
              </a:lnSpc>
              <a:spcAft>
                <a:spcPts val="1000"/>
              </a:spcAft>
            </a:pPr>
            <a:r>
              <a:rPr lang="ar-EG" b="1" dirty="0">
                <a:solidFill>
                  <a:prstClr val="black"/>
                </a:solidFill>
                <a:latin typeface="Times New Roman"/>
                <a:ea typeface="Times New Roman"/>
                <a:cs typeface="Akhbar MT"/>
              </a:rPr>
              <a:t> </a:t>
            </a:r>
            <a:endParaRPr lang="ar-EG" b="1" dirty="0" smtClean="0">
              <a:solidFill>
                <a:prstClr val="black"/>
              </a:solidFill>
              <a:latin typeface="Times New Roman"/>
              <a:ea typeface="Times New Roman"/>
              <a:cs typeface="Akhbar MT"/>
            </a:endParaRPr>
          </a:p>
          <a:p>
            <a:pPr algn="ctr" rtl="1" fontAlgn="base">
              <a:lnSpc>
                <a:spcPct val="115000"/>
              </a:lnSpc>
              <a:spcAft>
                <a:spcPts val="1000"/>
              </a:spcAft>
            </a:pPr>
            <a:endParaRPr lang="en-US" sz="1400" dirty="0">
              <a:solidFill>
                <a:prstClr val="black"/>
              </a:solidFill>
              <a:ea typeface="Calibri"/>
              <a:cs typeface="Arial"/>
            </a:endParaRPr>
          </a:p>
          <a:p>
            <a:pPr algn="ctr" rtl="1" fontAlgn="base">
              <a:lnSpc>
                <a:spcPct val="115000"/>
              </a:lnSpc>
              <a:spcAft>
                <a:spcPts val="1000"/>
              </a:spcAft>
            </a:pPr>
            <a:r>
              <a:rPr lang="ar-EG" sz="2400" b="1" dirty="0">
                <a:solidFill>
                  <a:srgbClr val="2F5496"/>
                </a:solidFill>
                <a:latin typeface="Microsoft Uighur"/>
                <a:ea typeface="Times New Roman"/>
                <a:cs typeface="DecoType Naskh Variants" pitchFamily="2" charset="-78"/>
              </a:rPr>
              <a:t>الأهـــــــداف  التفصيلية</a:t>
            </a:r>
            <a:endParaRPr lang="en-US" sz="1100" dirty="0">
              <a:solidFill>
                <a:prstClr val="black"/>
              </a:solidFill>
              <a:ea typeface="Calibri"/>
              <a:cs typeface="DecoType Naskh Variants" pitchFamily="2" charset="-78"/>
            </a:endParaRPr>
          </a:p>
          <a:p>
            <a:pPr algn="ctr" rtl="1" fontAlgn="base">
              <a:lnSpc>
                <a:spcPct val="115000"/>
              </a:lnSpc>
              <a:spcAft>
                <a:spcPts val="1000"/>
              </a:spcAft>
            </a:pPr>
            <a:r>
              <a:rPr lang="ar-EG" sz="2000" b="1" dirty="0" smtClean="0">
                <a:solidFill>
                  <a:prstClr val="black"/>
                </a:solidFill>
                <a:ea typeface="Times New Roman"/>
                <a:cs typeface="Times New Roman"/>
              </a:rPr>
              <a:t>بنهاية </a:t>
            </a:r>
            <a:r>
              <a:rPr lang="ar-EG" sz="2000" b="1" dirty="0">
                <a:solidFill>
                  <a:prstClr val="black"/>
                </a:solidFill>
                <a:ea typeface="Times New Roman"/>
                <a:cs typeface="Times New Roman"/>
              </a:rPr>
              <a:t>هذه الجلسة التدريبية سوف يكون المتدرب قادرًا على أن:</a:t>
            </a:r>
            <a:endParaRPr lang="en-US" sz="1100" dirty="0">
              <a:solidFill>
                <a:prstClr val="black"/>
              </a:solidFill>
              <a:ea typeface="Calibri"/>
              <a:cs typeface="Arial"/>
            </a:endParaRPr>
          </a:p>
        </p:txBody>
      </p:sp>
      <p:pic>
        <p:nvPicPr>
          <p:cNvPr id="3" name="Picture 1575"/>
          <p:cNvPicPr/>
          <p:nvPr/>
        </p:nvPicPr>
        <p:blipFill>
          <a:blip r:embed="rId2" cstate="print">
            <a:extLst>
              <a:ext uri="{28A0092B-C50C-407E-A947-70E740481C1C}">
                <a14:useLocalDpi xmlns:a14="http://schemas.microsoft.com/office/drawing/2010/main" val="0"/>
              </a:ext>
            </a:extLst>
          </a:blip>
          <a:stretch>
            <a:fillRect/>
          </a:stretch>
        </p:blipFill>
        <p:spPr>
          <a:xfrm>
            <a:off x="4239957" y="1573947"/>
            <a:ext cx="880110" cy="877446"/>
          </a:xfrm>
          <a:prstGeom prst="rect">
            <a:avLst/>
          </a:prstGeom>
        </p:spPr>
      </p:pic>
      <p:sp>
        <p:nvSpPr>
          <p:cNvPr id="4" name="مستطيل مستدير الزوايا 3"/>
          <p:cNvSpPr>
            <a:spLocks noChangeArrowheads="1"/>
          </p:cNvSpPr>
          <p:nvPr/>
        </p:nvSpPr>
        <p:spPr bwMode="auto">
          <a:xfrm>
            <a:off x="2555776" y="3789040"/>
            <a:ext cx="3690764" cy="1584177"/>
          </a:xfrm>
          <a:prstGeom prst="roundRect">
            <a:avLst>
              <a:gd name="adj" fmla="val 16667"/>
            </a:avLst>
          </a:prstGeom>
          <a:solidFill>
            <a:srgbClr val="4BACC6">
              <a:lumMod val="50000"/>
            </a:srgbClr>
          </a:solidFill>
          <a:ln w="38100">
            <a:solidFill>
              <a:sysClr val="window" lastClr="FFFFFF">
                <a:lumMod val="95000"/>
                <a:lumOff val="0"/>
              </a:sysClr>
            </a:solidFill>
            <a:round/>
            <a:headEnd/>
            <a:tailEnd/>
          </a:ln>
          <a:effectLst>
            <a:outerShdw dist="28398" dir="3806097" algn="ctr" rotWithShape="0">
              <a:srgbClr val="4BACC6">
                <a:lumMod val="50000"/>
                <a:lumOff val="0"/>
                <a:alpha val="50000"/>
              </a:srgbClr>
            </a:outerShdw>
          </a:effectLst>
        </p:spPr>
        <p:txBody>
          <a:bodyPr rot="0" vert="horz" wrap="square" lIns="91440" tIns="45720" rIns="91440" bIns="45720" anchor="ctr" anchorCtr="0" upright="1">
            <a:noAutofit/>
          </a:bodyPr>
          <a:lstStyle/>
          <a:p>
            <a:pPr marL="228600">
              <a:lnSpc>
                <a:spcPct val="115000"/>
              </a:lnSpc>
            </a:pPr>
            <a:r>
              <a:rPr lang="ar-JO" sz="1600" b="1" dirty="0">
                <a:solidFill>
                  <a:srgbClr val="FFFFFF"/>
                </a:solidFill>
                <a:latin typeface="Microsoft Uighur"/>
                <a:ea typeface="Calibri"/>
                <a:cs typeface="Akhbar MT"/>
              </a:rPr>
              <a:t>أن يتعرف المشاركين على مفهوم التربية وتعريفها عبر العصور وما هي أهمية التربية وما هي أهدافها </a:t>
            </a:r>
            <a:endParaRPr lang="en-US" sz="1100" dirty="0">
              <a:effectLst/>
              <a:latin typeface="Calibri"/>
              <a:ea typeface="Calibri"/>
              <a:cs typeface="Arial"/>
            </a:endParaRPr>
          </a:p>
        </p:txBody>
      </p:sp>
    </p:spTree>
    <p:extLst>
      <p:ext uri="{BB962C8B-B14F-4D97-AF65-F5344CB8AC3E}">
        <p14:creationId xmlns:p14="http://schemas.microsoft.com/office/powerpoint/2010/main" val="1924671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923928" y="404664"/>
            <a:ext cx="1722575" cy="871008"/>
          </a:xfrm>
          <a:prstGeom prst="rect">
            <a:avLst/>
          </a:prstGeom>
        </p:spPr>
        <p:txBody>
          <a:bodyPr wrap="square">
            <a:spAutoFit/>
          </a:bodyPr>
          <a:lstStyle/>
          <a:p>
            <a:pPr algn="ctr">
              <a:lnSpc>
                <a:spcPct val="115000"/>
              </a:lnSpc>
              <a:spcAft>
                <a:spcPts val="1000"/>
              </a:spcAft>
            </a:pPr>
            <a:r>
              <a:rPr lang="ar-EG" sz="4400" dirty="0">
                <a:solidFill>
                  <a:srgbClr val="31849B"/>
                </a:solidFill>
                <a:ea typeface="Calibri"/>
                <a:cs typeface="Old Antic Bold" pitchFamily="2" charset="-78"/>
              </a:rPr>
              <a:t>تربية</a:t>
            </a:r>
            <a:endParaRPr lang="en-US" sz="800" dirty="0">
              <a:ea typeface="Calibri"/>
              <a:cs typeface="Old Antic Bold" pitchFamily="2" charset="-78"/>
            </a:endParaRPr>
          </a:p>
        </p:txBody>
      </p:sp>
      <p:sp>
        <p:nvSpPr>
          <p:cNvPr id="3" name="مستطيل 2"/>
          <p:cNvSpPr/>
          <p:nvPr/>
        </p:nvSpPr>
        <p:spPr>
          <a:xfrm>
            <a:off x="2411760" y="1275672"/>
            <a:ext cx="5652120" cy="2135200"/>
          </a:xfrm>
          <a:prstGeom prst="rect">
            <a:avLst/>
          </a:prstGeom>
        </p:spPr>
        <p:txBody>
          <a:bodyPr wrap="square">
            <a:spAutoFit/>
          </a:bodyPr>
          <a:lstStyle/>
          <a:p>
            <a:pPr algn="justLow">
              <a:lnSpc>
                <a:spcPct val="150000"/>
              </a:lnSpc>
              <a:spcAft>
                <a:spcPts val="1000"/>
              </a:spcAft>
            </a:pPr>
            <a:r>
              <a:rPr lang="ar-SA" kern="1800" dirty="0">
                <a:solidFill>
                  <a:srgbClr val="0D0D0D"/>
                </a:solidFill>
                <a:ea typeface="Times New Roman"/>
                <a:cs typeface="Simplified Arabic"/>
              </a:rPr>
              <a:t>علم "التربية" (</a:t>
            </a:r>
            <a:r>
              <a:rPr lang="en-US" kern="1800" dirty="0">
                <a:solidFill>
                  <a:srgbClr val="0D0D0D"/>
                </a:solidFill>
                <a:latin typeface="Simplified Arabic"/>
                <a:ea typeface="Times New Roman"/>
                <a:cs typeface="Arial"/>
              </a:rPr>
              <a:t>pedagogy</a:t>
            </a:r>
            <a:r>
              <a:rPr lang="ar-SA" kern="1800" dirty="0">
                <a:solidFill>
                  <a:srgbClr val="0D0D0D"/>
                </a:solidFill>
                <a:ea typeface="Times New Roman"/>
                <a:cs typeface="Simplified Arabic"/>
              </a:rPr>
              <a:t>)ويعني توجيه المتربص (المتعلم) بأفضل طريقة نحو التحصيل المعرفي التربية يمكن تعريفها بأنها تطبيقًا "لعلم أصول التدريس"، والذي يعتبر تجمعًا للأبحاث النظرية والتطبيقية والمتعلقة بعمليتي التعليم والتعلم، والذي يتعامل مع عددًا من فروع المعرفة، مثل: علم النفس، والفلسفة، وعلوم الكمبيوتر، وعلوم اللغات، وعلم الاجتماع.</a:t>
            </a:r>
            <a:endParaRPr lang="en-US" sz="1050" dirty="0">
              <a:ea typeface="Calibri"/>
              <a:cs typeface="Arial"/>
            </a:endParaRPr>
          </a:p>
        </p:txBody>
      </p:sp>
      <p:sp>
        <p:nvSpPr>
          <p:cNvPr id="4" name="مستطيل 3"/>
          <p:cNvSpPr/>
          <p:nvPr/>
        </p:nvSpPr>
        <p:spPr>
          <a:xfrm>
            <a:off x="1932996" y="3410872"/>
            <a:ext cx="6096807" cy="2022348"/>
          </a:xfrm>
          <a:prstGeom prst="rect">
            <a:avLst/>
          </a:prstGeom>
        </p:spPr>
        <p:txBody>
          <a:bodyPr wrap="square">
            <a:spAutoFit/>
          </a:bodyPr>
          <a:lstStyle/>
          <a:p>
            <a:pPr algn="justLow">
              <a:lnSpc>
                <a:spcPct val="150000"/>
              </a:lnSpc>
              <a:spcAft>
                <a:spcPts val="1000"/>
              </a:spcAft>
            </a:pPr>
            <a:r>
              <a:rPr lang="ar-SA" sz="2000" kern="1800" dirty="0">
                <a:solidFill>
                  <a:srgbClr val="C00000"/>
                </a:solidFill>
                <a:ea typeface="Times New Roman"/>
                <a:cs typeface="Simplified Arabic"/>
              </a:rPr>
              <a:t>التربية هي عملية صناعة الإنسان</a:t>
            </a:r>
            <a:endParaRPr lang="en-US" sz="1050" dirty="0">
              <a:ea typeface="Calibri"/>
              <a:cs typeface="Arial"/>
            </a:endParaRPr>
          </a:p>
          <a:p>
            <a:pPr algn="justLow">
              <a:lnSpc>
                <a:spcPct val="150000"/>
              </a:lnSpc>
              <a:spcAft>
                <a:spcPts val="1000"/>
              </a:spcAft>
            </a:pPr>
            <a:r>
              <a:rPr lang="ar-SA" kern="1800" dirty="0">
                <a:solidFill>
                  <a:srgbClr val="0D0D0D"/>
                </a:solidFill>
                <a:ea typeface="Times New Roman"/>
                <a:cs typeface="Simplified Arabic"/>
              </a:rPr>
              <a:t>مفهوم التربية هي البرمجة الجزئية على رد الفعل السوى في جميع نواحي الحياة _ اما الآداب فهي فن تركيب النواتج التربوية</a:t>
            </a:r>
            <a:endParaRPr lang="en-US" sz="1050" dirty="0">
              <a:ea typeface="Calibri"/>
              <a:cs typeface="Arial"/>
            </a:endParaRPr>
          </a:p>
          <a:p>
            <a:pPr algn="justLow">
              <a:lnSpc>
                <a:spcPct val="150000"/>
              </a:lnSpc>
              <a:spcAft>
                <a:spcPts val="1000"/>
              </a:spcAft>
            </a:pPr>
            <a:r>
              <a:rPr lang="ar-SA" kern="1800" dirty="0">
                <a:solidFill>
                  <a:srgbClr val="0D0D0D"/>
                </a:solidFill>
                <a:ea typeface="Times New Roman"/>
                <a:cs typeface="Simplified Arabic"/>
              </a:rPr>
              <a:t>التربية : تحصيل للمعرفة وتوريث للقيم كما هي توجيه للتفكير وتهذيب للسلوك</a:t>
            </a:r>
            <a:endParaRPr lang="en-US" sz="1050" dirty="0">
              <a:ea typeface="Calibri"/>
              <a:cs typeface="Arial"/>
            </a:endParaRPr>
          </a:p>
        </p:txBody>
      </p:sp>
      <p:sp>
        <p:nvSpPr>
          <p:cNvPr id="5" name="مستطيل مستدير الزوايا 4"/>
          <p:cNvSpPr/>
          <p:nvPr/>
        </p:nvSpPr>
        <p:spPr>
          <a:xfrm>
            <a:off x="2051720" y="3068960"/>
            <a:ext cx="1776875" cy="1027489"/>
          </a:xfrm>
          <a:prstGeom prst="roundRect">
            <a:avLst/>
          </a:prstGeom>
          <a:blipFill dpi="0" rotWithShape="1">
            <a:blip r:embed="rId2"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endParaRPr lang="ar-SA"/>
          </a:p>
        </p:txBody>
      </p:sp>
    </p:spTree>
    <p:extLst>
      <p:ext uri="{BB962C8B-B14F-4D97-AF65-F5344CB8AC3E}">
        <p14:creationId xmlns:p14="http://schemas.microsoft.com/office/powerpoint/2010/main" val="19246713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1979712" y="717131"/>
            <a:ext cx="6156176" cy="5206554"/>
          </a:xfrm>
          <a:prstGeom prst="rect">
            <a:avLst/>
          </a:prstGeom>
        </p:spPr>
        <p:txBody>
          <a:bodyPr wrap="square">
            <a:spAutoFit/>
          </a:bodyPr>
          <a:lstStyle/>
          <a:p>
            <a:pPr algn="justLow">
              <a:lnSpc>
                <a:spcPct val="150000"/>
              </a:lnSpc>
              <a:spcAft>
                <a:spcPts val="1000"/>
              </a:spcAft>
            </a:pPr>
            <a:r>
              <a:rPr lang="ar-SA" kern="1800" dirty="0">
                <a:solidFill>
                  <a:srgbClr val="0D0D0D"/>
                </a:solidFill>
                <a:ea typeface="Times New Roman"/>
                <a:cs typeface="Simplified Arabic"/>
              </a:rPr>
              <a:t>عرف مصطلح تربية عدة تعريفات كل منها يستند إلى خلفية قائله أو كاتبه، وفي أدبيات الاختصاص عشرات التعاريف وربما يكون آخرها ما ورد في كتاب عوامل التربية للدكتور رشراش عبد الخالق وزميله 2001 م بأن التربية هي الرعاية الشاملة والمتكاملة لشخصية الإنسان من جوانبها الأربعة الجسدي والنفسي والعقلي والاجتماعي بهدف إيجاد فرد متوازن يستطيع إصابة قوته واستمرار حياته والتكيف مع بيئتيه الطبيعية والاجتماعية.</a:t>
            </a:r>
            <a:r>
              <a:rPr lang="ar-SA" kern="1800" dirty="0">
                <a:solidFill>
                  <a:srgbClr val="000000"/>
                </a:solidFill>
                <a:ea typeface="Times New Roman"/>
                <a:cs typeface="Simplified Arabic"/>
              </a:rPr>
              <a:t> </a:t>
            </a:r>
            <a:endParaRPr lang="en-US" sz="1050" dirty="0">
              <a:ea typeface="Calibri"/>
              <a:cs typeface="Arial"/>
            </a:endParaRPr>
          </a:p>
          <a:p>
            <a:pPr>
              <a:lnSpc>
                <a:spcPct val="150000"/>
              </a:lnSpc>
            </a:pPr>
            <a:r>
              <a:rPr lang="ar-SA" kern="1800" dirty="0">
                <a:solidFill>
                  <a:srgbClr val="0D0D0D"/>
                </a:solidFill>
                <a:ea typeface="Times New Roman"/>
                <a:cs typeface="Simplified Arabic"/>
              </a:rPr>
              <a:t>هناك تعاريف كثيرة للتربية اختلفت باختلاف نظرة المربين وفلسفتهم في الحياة ومعتقداتهم التي يدينون بها وقد وجد منذ القدم وإلى أيامنا هذه أنه من الصعب الاتفاق على نوع واحد من التربية تكون صالحة لجميع البشر وفي جميع المجتمعات وتحت كل الأنظمة وفي ظل كل المؤسسات السياسية والاقتصادية والاجتماعية ورغم ذلك كان الحديث عن التربية ولا يزال يتناول معنى التطور والتقدم والترقي والزيادة والنمو والتنمية والتنشئة.</a:t>
            </a:r>
            <a:endParaRPr lang="ar-EG" dirty="0"/>
          </a:p>
        </p:txBody>
      </p:sp>
    </p:spTree>
    <p:extLst>
      <p:ext uri="{BB962C8B-B14F-4D97-AF65-F5344CB8AC3E}">
        <p14:creationId xmlns:p14="http://schemas.microsoft.com/office/powerpoint/2010/main" val="19246713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extLst>
              <p:ext uri="{D42A27DB-BD31-4B8C-83A1-F6EECF244321}">
                <p14:modId xmlns:p14="http://schemas.microsoft.com/office/powerpoint/2010/main" val="430091933"/>
              </p:ext>
            </p:extLst>
          </p:nvPr>
        </p:nvGraphicFramePr>
        <p:xfrm>
          <a:off x="1691680" y="764704"/>
          <a:ext cx="6120680"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246713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75656" y="620688"/>
            <a:ext cx="6534472" cy="5390194"/>
          </a:xfrm>
          <a:prstGeom prst="rect">
            <a:avLst/>
          </a:prstGeom>
        </p:spPr>
        <p:txBody>
          <a:bodyPr wrap="square">
            <a:spAutoFit/>
          </a:bodyPr>
          <a:lstStyle/>
          <a:p>
            <a:pPr algn="justLow">
              <a:lnSpc>
                <a:spcPct val="115000"/>
              </a:lnSpc>
              <a:spcAft>
                <a:spcPts val="1000"/>
              </a:spcAft>
            </a:pPr>
            <a:r>
              <a:rPr lang="ar-SA" sz="2400" kern="1800" dirty="0">
                <a:solidFill>
                  <a:srgbClr val="C00000"/>
                </a:solidFill>
                <a:ea typeface="Times New Roman"/>
                <a:cs typeface="Simplified Arabic"/>
              </a:rPr>
              <a:t>ضرورة التربية</a:t>
            </a:r>
            <a:endParaRPr lang="en-US" sz="1100" dirty="0">
              <a:ea typeface="Calibri"/>
              <a:cs typeface="Arial"/>
            </a:endParaRPr>
          </a:p>
          <a:p>
            <a:pPr algn="justLow">
              <a:lnSpc>
                <a:spcPct val="150000"/>
              </a:lnSpc>
              <a:spcAft>
                <a:spcPts val="1000"/>
              </a:spcAft>
            </a:pPr>
            <a:r>
              <a:rPr lang="ar-SA" sz="2000" kern="1800" dirty="0">
                <a:solidFill>
                  <a:srgbClr val="0D0D0D"/>
                </a:solidFill>
                <a:ea typeface="Times New Roman"/>
                <a:cs typeface="Simplified Arabic"/>
              </a:rPr>
              <a:t>التربية عملية ضرورية لكل من الفرد والمجتمع معا فضرورتها للإنسان الفرد تكون للمحافظة على جنسه وتوجيه غرائزه وتنظيم عواطفه وتنمية ميوله بما يتناسب وثقافة المجتمع الذي يعيش فيه والتربية ضرورية لمواجهة الحياة ومتطلباتها وتنظيم السلوكيات العامة في المجتمع من أجل العيش بين الجماعة عيشة ملائمة.</a:t>
            </a:r>
            <a:endParaRPr lang="en-US" sz="1100" dirty="0">
              <a:ea typeface="Calibri"/>
              <a:cs typeface="Arial"/>
            </a:endParaRPr>
          </a:p>
          <a:p>
            <a:pPr algn="justLow">
              <a:lnSpc>
                <a:spcPct val="150000"/>
              </a:lnSpc>
              <a:spcAft>
                <a:spcPts val="1000"/>
              </a:spcAft>
            </a:pPr>
            <a:r>
              <a:rPr lang="ar-SA" sz="2000" kern="1800" dirty="0">
                <a:solidFill>
                  <a:srgbClr val="0D0D0D"/>
                </a:solidFill>
                <a:ea typeface="Times New Roman"/>
                <a:cs typeface="Simplified Arabic"/>
              </a:rPr>
              <a:t>و تظهر ضرورة التربية للفرد بأن التراث الثقافي لا ينتقل من جيل إلى جيل بالوراثة ولكنها تكتسب نتيجة للعيش بين الجماعة وإن التربية ضرورية للطفل الصغير لكي يتعايش مع مجتمعه كما أن الحياة البشرية كثيرة التعقيد والتبدل وتحتاج إلى إضافة وتطوير وهذه العملية يقوم بها الكبار من أجل تكيف الصغار مع الحياة المحيطة وتمشيا مع متطلبات العصور على مر الأيام.</a:t>
            </a:r>
            <a:endParaRPr lang="en-US" sz="1100" dirty="0">
              <a:ea typeface="Calibri"/>
              <a:cs typeface="Arial"/>
            </a:endParaRPr>
          </a:p>
        </p:txBody>
      </p:sp>
    </p:spTree>
    <p:extLst>
      <p:ext uri="{BB962C8B-B14F-4D97-AF65-F5344CB8AC3E}">
        <p14:creationId xmlns:p14="http://schemas.microsoft.com/office/powerpoint/2010/main" val="19246713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631437" y="548680"/>
            <a:ext cx="6516216" cy="1894108"/>
          </a:xfrm>
          <a:prstGeom prst="rect">
            <a:avLst/>
          </a:prstGeom>
        </p:spPr>
        <p:txBody>
          <a:bodyPr wrap="square">
            <a:spAutoFit/>
          </a:bodyPr>
          <a:lstStyle/>
          <a:p>
            <a:pPr algn="justLow">
              <a:lnSpc>
                <a:spcPct val="150000"/>
              </a:lnSpc>
              <a:spcAft>
                <a:spcPts val="1000"/>
              </a:spcAft>
            </a:pPr>
            <a:r>
              <a:rPr lang="ar-SA" sz="2000" kern="1800" dirty="0">
                <a:solidFill>
                  <a:srgbClr val="C00000"/>
                </a:solidFill>
                <a:ea typeface="Times New Roman"/>
                <a:cs typeface="Simplified Arabic"/>
              </a:rPr>
              <a:t>أهداف التربية</a:t>
            </a:r>
            <a:endParaRPr lang="en-US" sz="1050" dirty="0">
              <a:ea typeface="Calibri"/>
              <a:cs typeface="Arial"/>
            </a:endParaRPr>
          </a:p>
          <a:p>
            <a:pPr algn="justLow">
              <a:lnSpc>
                <a:spcPct val="150000"/>
              </a:lnSpc>
              <a:spcAft>
                <a:spcPts val="1000"/>
              </a:spcAft>
            </a:pPr>
            <a:r>
              <a:rPr lang="ar-SA" kern="1800" dirty="0">
                <a:solidFill>
                  <a:srgbClr val="0D0D0D"/>
                </a:solidFill>
                <a:ea typeface="Times New Roman"/>
                <a:cs typeface="Simplified Arabic"/>
              </a:rPr>
              <a:t>تدعو الأهداف التربوية إلى الأفضل دوماً، ولهذا يمكن القول أن هناك مواصفات لا بد منها للأهداف التربوية كي تؤدي الغرض الذي وضعت من أجله. لهذا فإنه من الواجب أن يكون الهدف التربوي :</a:t>
            </a:r>
            <a:endParaRPr lang="en-US" sz="1050" dirty="0">
              <a:ea typeface="Calibri"/>
              <a:cs typeface="Arial"/>
            </a:endParaRPr>
          </a:p>
        </p:txBody>
      </p:sp>
      <p:graphicFrame>
        <p:nvGraphicFramePr>
          <p:cNvPr id="3" name="رسم تخطيطي 2"/>
          <p:cNvGraphicFramePr/>
          <p:nvPr>
            <p:extLst>
              <p:ext uri="{D42A27DB-BD31-4B8C-83A1-F6EECF244321}">
                <p14:modId xmlns:p14="http://schemas.microsoft.com/office/powerpoint/2010/main" val="2000252754"/>
              </p:ext>
            </p:extLst>
          </p:nvPr>
        </p:nvGraphicFramePr>
        <p:xfrm>
          <a:off x="1475656" y="2276872"/>
          <a:ext cx="6432376" cy="3400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246713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516216" y="692696"/>
            <a:ext cx="1412566" cy="503215"/>
          </a:xfrm>
          <a:prstGeom prst="rect">
            <a:avLst/>
          </a:prstGeom>
        </p:spPr>
        <p:txBody>
          <a:bodyPr wrap="none">
            <a:spAutoFit/>
          </a:bodyPr>
          <a:lstStyle/>
          <a:p>
            <a:pPr algn="justLow">
              <a:lnSpc>
                <a:spcPct val="115000"/>
              </a:lnSpc>
              <a:spcAft>
                <a:spcPts val="1000"/>
              </a:spcAft>
            </a:pPr>
            <a:r>
              <a:rPr lang="ar-SA" sz="2400" kern="1800" dirty="0">
                <a:solidFill>
                  <a:srgbClr val="C00000"/>
                </a:solidFill>
                <a:ea typeface="Times New Roman"/>
                <a:cs typeface="Simplified Arabic"/>
              </a:rPr>
              <a:t>وظيفة التربية</a:t>
            </a:r>
            <a:endParaRPr lang="en-US" sz="1100" dirty="0">
              <a:ea typeface="Calibri"/>
              <a:cs typeface="Arial"/>
            </a:endParaRPr>
          </a:p>
        </p:txBody>
      </p:sp>
      <p:graphicFrame>
        <p:nvGraphicFramePr>
          <p:cNvPr id="3" name="رسم تخطيطي 2"/>
          <p:cNvGraphicFramePr/>
          <p:nvPr>
            <p:extLst>
              <p:ext uri="{D42A27DB-BD31-4B8C-83A1-F6EECF244321}">
                <p14:modId xmlns:p14="http://schemas.microsoft.com/office/powerpoint/2010/main" val="3830189286"/>
              </p:ext>
            </p:extLst>
          </p:nvPr>
        </p:nvGraphicFramePr>
        <p:xfrm>
          <a:off x="1524000" y="1397000"/>
          <a:ext cx="7080448" cy="4480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03010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75656" y="548680"/>
            <a:ext cx="6588224" cy="5218095"/>
          </a:xfrm>
          <a:prstGeom prst="rect">
            <a:avLst/>
          </a:prstGeom>
        </p:spPr>
        <p:txBody>
          <a:bodyPr wrap="square">
            <a:spAutoFit/>
          </a:bodyPr>
          <a:lstStyle/>
          <a:p>
            <a:pPr algn="justLow">
              <a:lnSpc>
                <a:spcPct val="150000"/>
              </a:lnSpc>
              <a:spcAft>
                <a:spcPts val="1000"/>
              </a:spcAft>
            </a:pPr>
            <a:r>
              <a:rPr lang="ar-SA" sz="2000" kern="1800" dirty="0">
                <a:solidFill>
                  <a:srgbClr val="C00000"/>
                </a:solidFill>
                <a:ea typeface="Times New Roman"/>
                <a:cs typeface="Simplified Arabic"/>
              </a:rPr>
              <a:t>التربية عبر العصور</a:t>
            </a:r>
            <a:endParaRPr lang="en-US" sz="1050" dirty="0">
              <a:ea typeface="Calibri"/>
              <a:cs typeface="Arial"/>
            </a:endParaRPr>
          </a:p>
          <a:p>
            <a:pPr algn="justLow">
              <a:lnSpc>
                <a:spcPct val="150000"/>
              </a:lnSpc>
              <a:spcAft>
                <a:spcPts val="1000"/>
              </a:spcAft>
            </a:pPr>
            <a:r>
              <a:rPr lang="ar-SA" kern="1800" dirty="0">
                <a:solidFill>
                  <a:srgbClr val="0D0D0D"/>
                </a:solidFill>
                <a:ea typeface="Times New Roman"/>
                <a:cs typeface="Simplified Arabic"/>
              </a:rPr>
              <a:t>كان الإنسان يحيا حياة بسيطة متطلباتها قليلة، من هنا كانت متطلبات العيش في تلك المجتمعات لا يكتنفها التعقيد لذا اتسمت متطلبات التربية البدائية بالتقليد والمحاكاة وكان جوهرها التدريب الآلي والتدريجي والمرحلي أي أن لكل مرحلة من العمر نوعا خاصا من أنواع التربية. ونظرا لكون المتطلبات الحياتية لم تكن معقدة وكثيرة فلم يكن هناك حاجة لمؤسسة معينة تقوم بنقل التراث رو تدريب النشء لأنه لم يكن هناك تراث ثقافي كبير ولم يكن من الممكن الاحتفاظ بما لدى الأفراد في تلك المجتمعات وكان يقوم بالعملية التربوية أو التدريبة وعملية تكيف الأفراد مع البيئة الوالدان أو أحدهما أو العائلة أو أحد الأقارب .أما أنواع التربية التي كانت سائدة في ذلك العصر فهي التربية العملية التي تقوم على تنمية قدرة الإنسان الجسمية اللازمة لسد حاجاته الأساسية مثل الطعام والملبس والمأوى وبالإضافة إلى التربية النظرية التي تقوم على إقامة الحفلات والطقوس الملائمة لعقيدة الجماعة المحلية وكان يقوم بها الكاهن أو ساحر القبيلة أو شيخها.</a:t>
            </a:r>
            <a:endParaRPr lang="en-US" sz="1050" dirty="0">
              <a:ea typeface="Calibri"/>
              <a:cs typeface="Arial"/>
            </a:endParaRPr>
          </a:p>
        </p:txBody>
      </p:sp>
    </p:spTree>
    <p:extLst>
      <p:ext uri="{BB962C8B-B14F-4D97-AF65-F5344CB8AC3E}">
        <p14:creationId xmlns:p14="http://schemas.microsoft.com/office/powerpoint/2010/main" val="13603010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75656" y="620688"/>
            <a:ext cx="6732240" cy="4729500"/>
          </a:xfrm>
          <a:prstGeom prst="rect">
            <a:avLst/>
          </a:prstGeom>
        </p:spPr>
        <p:txBody>
          <a:bodyPr wrap="square">
            <a:spAutoFit/>
          </a:bodyPr>
          <a:lstStyle/>
          <a:p>
            <a:pPr algn="justLow">
              <a:lnSpc>
                <a:spcPct val="115000"/>
              </a:lnSpc>
              <a:spcAft>
                <a:spcPts val="1000"/>
              </a:spcAft>
            </a:pPr>
            <a:r>
              <a:rPr lang="ar-SA" sz="2000" kern="1800" dirty="0">
                <a:solidFill>
                  <a:srgbClr val="C00000"/>
                </a:solidFill>
                <a:ea typeface="Times New Roman"/>
                <a:cs typeface="Simplified Arabic"/>
              </a:rPr>
              <a:t>التربية في العصور القديمة</a:t>
            </a:r>
            <a:endParaRPr lang="en-US" sz="1050" dirty="0">
              <a:ea typeface="Calibri"/>
              <a:cs typeface="Arial"/>
            </a:endParaRPr>
          </a:p>
          <a:p>
            <a:pPr algn="justLow">
              <a:lnSpc>
                <a:spcPct val="150000"/>
              </a:lnSpc>
              <a:spcAft>
                <a:spcPts val="1000"/>
              </a:spcAft>
            </a:pPr>
            <a:r>
              <a:rPr lang="ar-SA" kern="1800" dirty="0">
                <a:solidFill>
                  <a:srgbClr val="0D0D0D"/>
                </a:solidFill>
                <a:ea typeface="Times New Roman"/>
                <a:cs typeface="Simplified Arabic"/>
              </a:rPr>
              <a:t>مع ازدياد متطلبات الحياة اليومية وانتقال الجنس البشري من مرحلة الالتقاط والصيد والرعي إلى مرحلة أكثر استقرارا وهي المرحلة الزراعية وفي هذه الفترة ظهرت التخصصات المختلفة وتعقدت الشؤون الحياتية وأصبح من الصعوبة بمكان أن يقوم الوالدان أو أحدهما أو العائلة بعملية التربية لانشغالهم في شؤونهم وكسب عيشهم. وصار لا بد من وجود مؤسسة أو هيئة أو أفراد متخصصين يعتنون بالأجيال الصغيرة وينقلون لها المعلومات والخبرات. ومن هنا نشأت مهنة جديدة هي مهنة المربين أو أماكن العبادة أو تحت شجرة منعزلة وبعيدة عن جمهرة الناس وشيئا فشيئا نشأت المدارس النظامية ومع هذا التحول والتطور ظهرت الكتابة وبدأت تلك الشعوب والحضارات تسجل نظمها وقوانينها وشرائعها وطريقة الحياة التي يرضونها ويرسمونها لمجتمعاتهم. و من هنا وصلت إلينا بعض المعلومات عن تلك الحضارة القديمة وأساليبها التربوية ومنها:</a:t>
            </a:r>
            <a:endParaRPr lang="en-US" sz="1050" dirty="0">
              <a:ea typeface="Calibri"/>
              <a:cs typeface="Arial"/>
            </a:endParaRPr>
          </a:p>
        </p:txBody>
      </p:sp>
      <p:pic>
        <p:nvPicPr>
          <p:cNvPr id="4098" name="Picture 2" descr="D:\آلاء\حقائب جديدة\حقائب شهر 2\فن تربية الأبناء\الصور\images (10).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4797152"/>
            <a:ext cx="2085301" cy="1224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3010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555776" y="764298"/>
            <a:ext cx="4572000" cy="4212692"/>
          </a:xfrm>
          <a:prstGeom prst="rect">
            <a:avLst/>
          </a:prstGeom>
        </p:spPr>
        <p:txBody>
          <a:bodyPr>
            <a:spAutoFit/>
          </a:bodyPr>
          <a:lstStyle/>
          <a:p>
            <a:pPr algn="justLow">
              <a:lnSpc>
                <a:spcPct val="150000"/>
              </a:lnSpc>
              <a:spcAft>
                <a:spcPts val="1000"/>
              </a:spcAft>
            </a:pPr>
            <a:r>
              <a:rPr lang="ar-SA" kern="1800" dirty="0">
                <a:solidFill>
                  <a:srgbClr val="0D0D0D"/>
                </a:solidFill>
                <a:ea typeface="Times New Roman"/>
                <a:cs typeface="Simplified Arabic"/>
              </a:rPr>
              <a:t>1- الحضارة الصينية التي كان غايتها تعريف الفرد على صراط الواجب الحاوي جميع أعمال الحياة أو علاقة الأعمال بعضها ببعض وأعمال الحياة هذه هي مجموعة العادات والتقاليد والنظم وكانت وظيفة التربية الصينية هي المحافظة على تلك المعلومات والسير بموجبها وكان يتم عن طريق المحاكاة والتكرار وظلت هكذا إلى أن جاء كونفوشيوس كونغ تسي (551 - 478 ق.م) الذي أوجد مفهوما جديدا للتربية الصينية وهو البحث في مقتضيات الحياة ويعني ذلك البحث في الأنظمة والقوانين والشرائع والأخلاق والعادات وجميع شؤون الحياة.</a:t>
            </a:r>
            <a:endParaRPr lang="en-US" sz="1050" dirty="0">
              <a:ea typeface="Calibri"/>
              <a:cs typeface="Arial"/>
            </a:endParaRPr>
          </a:p>
        </p:txBody>
      </p:sp>
      <p:pic>
        <p:nvPicPr>
          <p:cNvPr id="5122" name="Picture 2" descr="D:\آلاء\حقائب جديدة\حقائب شهر 2\فن تربية الأبناء\الصور\images (25).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4509120"/>
            <a:ext cx="1978922" cy="1482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3010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627784" y="764704"/>
            <a:ext cx="4572000" cy="4212692"/>
          </a:xfrm>
          <a:prstGeom prst="rect">
            <a:avLst/>
          </a:prstGeom>
        </p:spPr>
        <p:txBody>
          <a:bodyPr>
            <a:spAutoFit/>
          </a:bodyPr>
          <a:lstStyle/>
          <a:p>
            <a:pPr algn="justLow">
              <a:lnSpc>
                <a:spcPct val="150000"/>
              </a:lnSpc>
              <a:spcAft>
                <a:spcPts val="1000"/>
              </a:spcAft>
            </a:pPr>
            <a:r>
              <a:rPr lang="ar-SA" kern="1800" dirty="0">
                <a:solidFill>
                  <a:srgbClr val="0D0D0D"/>
                </a:solidFill>
                <a:ea typeface="Times New Roman"/>
                <a:cs typeface="Simplified Arabic"/>
              </a:rPr>
              <a:t>2- التربية عند المصريين القدماء : اهتم المصريون القدماء اهتماما كبيرا في التربية وقد كانوا يرون أن المعرفة وسيلة لبلوغ الثروة والمجد ولذا أكثروا من المدارس وكانوا ينظرون إلى مهنة التدريس باحترام وتقدير ويصنفونها من مهن الطبقة الأولى في المجتمع المصري وكان النظام التربوي في مصر القديمة مقسم إلى مراحل تعليم أولية للأطفال في مدارس ملحقة بالمعابد أو مكان خاص للمعلم وكان لديهم مرحلة متقدمة وهي عبارة عن مدارس نظامية يقوم بالتعليم معلمون أخصائيون غير أن التعليم المتقدم على أبناء الفراعنة والطبقة الأولى والخاصة.</a:t>
            </a:r>
            <a:endParaRPr lang="en-US" sz="1050" dirty="0">
              <a:ea typeface="Calibri"/>
              <a:cs typeface="Arial"/>
            </a:endParaRPr>
          </a:p>
        </p:txBody>
      </p:sp>
      <p:pic>
        <p:nvPicPr>
          <p:cNvPr id="6146" name="Picture 2" descr="D:\آلاء\حقائب جديدة\حقائب شهر 2\فن تربية الأبناء\الصور\images (14).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2313" y="4581128"/>
            <a:ext cx="2461816" cy="1311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3010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03648" y="611049"/>
            <a:ext cx="6552728" cy="5206554"/>
          </a:xfrm>
          <a:prstGeom prst="rect">
            <a:avLst/>
          </a:prstGeom>
        </p:spPr>
        <p:txBody>
          <a:bodyPr wrap="square">
            <a:spAutoFit/>
          </a:bodyPr>
          <a:lstStyle/>
          <a:p>
            <a:pPr algn="justLow">
              <a:lnSpc>
                <a:spcPct val="150000"/>
              </a:lnSpc>
              <a:spcAft>
                <a:spcPts val="1000"/>
              </a:spcAft>
            </a:pPr>
            <a:r>
              <a:rPr lang="ar-SA" kern="1800" dirty="0">
                <a:solidFill>
                  <a:srgbClr val="0D0D0D"/>
                </a:solidFill>
                <a:ea typeface="Times New Roman"/>
                <a:cs typeface="Simplified Arabic"/>
              </a:rPr>
              <a:t>3- التربية عند اليونان والرومان امتازت التربية اليونانية بروح التجديد والابتكار والحرية الفردية وتقبل التطور والتقدم وجعل اليونان غاية التربية عندهم أن يصل الإنسان إلى الحياة السعيدة الجميلة ويسجل التاريخ التربوي أن الإغريق هم أول من تناول التربية في زاوية فلسفية وكانت التربية محور اهتمام الفلاسفة في أثينا وقد كانت التربية اليونانية تربية علمية فنية مثالية.</a:t>
            </a:r>
            <a:endParaRPr lang="en-US" sz="1050" dirty="0">
              <a:ea typeface="Calibri"/>
              <a:cs typeface="Arial"/>
            </a:endParaRPr>
          </a:p>
          <a:p>
            <a:pPr algn="justLow">
              <a:lnSpc>
                <a:spcPct val="150000"/>
              </a:lnSpc>
              <a:spcAft>
                <a:spcPts val="1000"/>
              </a:spcAft>
            </a:pPr>
            <a:r>
              <a:rPr lang="ar-SA" kern="1800" dirty="0">
                <a:solidFill>
                  <a:srgbClr val="0D0D0D"/>
                </a:solidFill>
                <a:ea typeface="Times New Roman"/>
                <a:cs typeface="Simplified Arabic"/>
              </a:rPr>
              <a:t>أما التربية عند الرومان فكانت تشبه التربية عند اليونان إلى حد كبير فقد اقتبس الرومان أمورا كثيرة عن التربية اليونانية ولكن هناك فروقا جوهرية بين الثقافتين فقد كان فلاسفة اليونان يبحثون عن الغاية من الحياة ولكنهم لم يطبقوا ما توصلوا إليه بصورة عملية أما الرومان فقد اهتموا بالاستفادة من الابتكارات والنظريات سواء كانت مقتبسة أو مبتكرة لتحسين أحوالهم المادية المحسوسة وبهذا كانت غاية التربية عند الرومان تربية عملية مادية نفعية وغاية التربية عند الرومان أيضا هي إنشاء الفرد المتمرس في الفنون العسكرية والمتدرب على شؤون الحياة.</a:t>
            </a:r>
            <a:endParaRPr lang="en-US" sz="1050" dirty="0">
              <a:ea typeface="Calibri"/>
              <a:cs typeface="Arial"/>
            </a:endParaRPr>
          </a:p>
        </p:txBody>
      </p:sp>
    </p:spTree>
    <p:extLst>
      <p:ext uri="{BB962C8B-B14F-4D97-AF65-F5344CB8AC3E}">
        <p14:creationId xmlns:p14="http://schemas.microsoft.com/office/powerpoint/2010/main" val="13603010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540159" y="644217"/>
            <a:ext cx="6552728" cy="4375557"/>
          </a:xfrm>
          <a:prstGeom prst="rect">
            <a:avLst/>
          </a:prstGeom>
        </p:spPr>
        <p:txBody>
          <a:bodyPr wrap="square">
            <a:spAutoFit/>
          </a:bodyPr>
          <a:lstStyle/>
          <a:p>
            <a:pPr algn="justLow">
              <a:lnSpc>
                <a:spcPct val="150000"/>
              </a:lnSpc>
              <a:spcAft>
                <a:spcPts val="1000"/>
              </a:spcAft>
            </a:pPr>
            <a:r>
              <a:rPr lang="ar-SA" kern="1800" dirty="0">
                <a:solidFill>
                  <a:srgbClr val="0D0D0D"/>
                </a:solidFill>
                <a:ea typeface="Times New Roman"/>
                <a:cs typeface="Simplified Arabic"/>
              </a:rPr>
              <a:t>4- التربية عند العرب : كانت العائلة هي أهم وسائط التربية عند العرب خاصة البدو منهم وقد تشارك العائلة في التربية وأهم ما يتعلمه البدوي الصيد والرماية وإعداد آلات الحرب وعمل الآنية ودبغ الجلود وغزل الصوف وحياكة الملابس وتربية الماشية وكانت وسيلة التربية في تعليم ذلك هي المحاكاة والتقليد أو طريقة النصح والإرشاد والوعظ والتوجيه من كبار السن أو الوالدين أو الأقارب أو رؤساء العشائر وقد عرف البدو أنواع المدارس الكتاتيب وكانوا يتعلمون بها القراءة والكتابة والحساب.</a:t>
            </a:r>
            <a:endParaRPr lang="en-US" sz="1050" dirty="0">
              <a:ea typeface="Calibri"/>
              <a:cs typeface="Arial"/>
            </a:endParaRPr>
          </a:p>
          <a:p>
            <a:pPr>
              <a:lnSpc>
                <a:spcPct val="150000"/>
              </a:lnSpc>
            </a:pPr>
            <a:r>
              <a:rPr lang="ar-SA" kern="1800" dirty="0">
                <a:solidFill>
                  <a:srgbClr val="0D0D0D"/>
                </a:solidFill>
                <a:ea typeface="Times New Roman"/>
                <a:cs typeface="Simplified Arabic"/>
              </a:rPr>
              <a:t>أما الحضر فكانت تربيتهم تهدف إلى تعلم الصناعات والمهن كالهندسة والطب والنقش والتجارة بأنواعها وكانت لديهم المدارس والمعاهد إلا أن هدف التربية العربية الأسمى كان بث روح الفضيلة وغرس الصفات الخلقية كالشجاعة والإخلاص والوفاء والنجدة عند الحاجة وكرم الضيافة.</a:t>
            </a:r>
            <a:endParaRPr lang="ar-EG" dirty="0"/>
          </a:p>
        </p:txBody>
      </p:sp>
      <p:pic>
        <p:nvPicPr>
          <p:cNvPr id="7170" name="Picture 2" descr="D:\آلاء\حقائب جديدة\حقائب شهر 2\فن تربية الأبناء\الصور\images (26).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4490459"/>
            <a:ext cx="2133600" cy="1485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3010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75656" y="692696"/>
            <a:ext cx="6588224" cy="4006225"/>
          </a:xfrm>
          <a:prstGeom prst="rect">
            <a:avLst/>
          </a:prstGeom>
        </p:spPr>
        <p:txBody>
          <a:bodyPr wrap="square">
            <a:spAutoFit/>
          </a:bodyPr>
          <a:lstStyle/>
          <a:p>
            <a:pPr algn="justLow">
              <a:lnSpc>
                <a:spcPct val="150000"/>
              </a:lnSpc>
              <a:spcAft>
                <a:spcPts val="1000"/>
              </a:spcAft>
            </a:pPr>
            <a:r>
              <a:rPr lang="ar-SA" sz="2000" kern="1800" dirty="0">
                <a:solidFill>
                  <a:srgbClr val="C00000"/>
                </a:solidFill>
                <a:ea typeface="Times New Roman"/>
                <a:cs typeface="Simplified Arabic"/>
              </a:rPr>
              <a:t>التربية في العصور الحديثة</a:t>
            </a:r>
            <a:endParaRPr lang="en-US" sz="1050" dirty="0">
              <a:ea typeface="Calibri"/>
              <a:cs typeface="Arial"/>
            </a:endParaRPr>
          </a:p>
          <a:p>
            <a:pPr algn="justLow">
              <a:lnSpc>
                <a:spcPct val="150000"/>
              </a:lnSpc>
              <a:spcAft>
                <a:spcPts val="1000"/>
              </a:spcAft>
            </a:pPr>
            <a:r>
              <a:rPr lang="ar-SA" kern="1800" dirty="0">
                <a:solidFill>
                  <a:srgbClr val="0D0D0D"/>
                </a:solidFill>
                <a:ea typeface="Times New Roman"/>
                <a:cs typeface="Simplified Arabic"/>
              </a:rPr>
              <a:t>في أواخر القرن الخامس عشر بدأت القوميات تظهر في أوريا وأنشئت الدول المستلقة وفي القرن التاسع عشر لم تعد التربية موضوعا لتأملات الفلاسفة ولا من تخصص رجال الدين بل أصبحت علما يقوم على أسس عقلية علمية وبدأت تظهر في العالم الأبحاث والدراسات التربوية المختلفة والمتنوعة وكان للفلاسفة الإنجليز في هذا العصر دور كبير في تطور الفكر التربوي حيث كانوا يميلون إلى النزعة التجريبية وطابعها العلمي الذي يعتمد على الملاحظة والتجربة الدقيقة واعتنوا بالطرق الاستقرائية أما الفلاسفة الألمان فحالوا أن يربطوا نظرياتهم بأفكارهم المتصلة بالطبيعة الإنسانية واهتموا بالتربية القومية وأبعدوا التربية الدينية عن المدارس واعتبروها من وظائف الأسرة والكنيسة.</a:t>
            </a:r>
            <a:endParaRPr lang="en-US" sz="1050" dirty="0">
              <a:ea typeface="Calibri"/>
              <a:cs typeface="Arial"/>
            </a:endParaRPr>
          </a:p>
        </p:txBody>
      </p:sp>
      <p:pic>
        <p:nvPicPr>
          <p:cNvPr id="8194" name="Picture 2" descr="D:\آلاء\حقائب جديدة\حقائب شهر 2\فن تربية الأبناء\الصور\figuur-i-17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4221088"/>
            <a:ext cx="2376264" cy="178219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3010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16018" y="476672"/>
            <a:ext cx="2442655" cy="871008"/>
          </a:xfrm>
          <a:prstGeom prst="rect">
            <a:avLst/>
          </a:prstGeom>
        </p:spPr>
        <p:txBody>
          <a:bodyPr wrap="square">
            <a:spAutoFit/>
          </a:bodyPr>
          <a:lstStyle/>
          <a:p>
            <a:pPr algn="ctr">
              <a:lnSpc>
                <a:spcPct val="115000"/>
              </a:lnSpc>
              <a:spcAft>
                <a:spcPts val="1000"/>
              </a:spcAft>
            </a:pPr>
            <a:r>
              <a:rPr lang="ar-EG" sz="4400" dirty="0">
                <a:solidFill>
                  <a:srgbClr val="31849B"/>
                </a:solidFill>
                <a:ea typeface="Calibri"/>
                <a:cs typeface="Old Antic Bold" pitchFamily="2" charset="-78"/>
              </a:rPr>
              <a:t>تعريف التربية</a:t>
            </a:r>
            <a:endParaRPr lang="en-US" sz="800" dirty="0">
              <a:ea typeface="Calibri"/>
              <a:cs typeface="Old Antic Bold" pitchFamily="2" charset="-78"/>
            </a:endParaRPr>
          </a:p>
        </p:txBody>
      </p:sp>
      <p:sp>
        <p:nvSpPr>
          <p:cNvPr id="3" name="مستطيل 2"/>
          <p:cNvSpPr/>
          <p:nvPr/>
        </p:nvSpPr>
        <p:spPr>
          <a:xfrm>
            <a:off x="1403648" y="1196752"/>
            <a:ext cx="6541025" cy="2344231"/>
          </a:xfrm>
          <a:prstGeom prst="rect">
            <a:avLst/>
          </a:prstGeom>
        </p:spPr>
        <p:txBody>
          <a:bodyPr wrap="square">
            <a:spAutoFit/>
          </a:bodyPr>
          <a:lstStyle/>
          <a:p>
            <a:pPr algn="justLow">
              <a:lnSpc>
                <a:spcPct val="150000"/>
              </a:lnSpc>
              <a:spcAft>
                <a:spcPts val="1000"/>
              </a:spcAft>
              <a:tabLst>
                <a:tab pos="1294130" algn="l"/>
              </a:tabLst>
            </a:pPr>
            <a:r>
              <a:rPr lang="ar-EG" sz="2000" dirty="0">
                <a:solidFill>
                  <a:srgbClr val="C00000"/>
                </a:solidFill>
                <a:ea typeface="Calibri"/>
                <a:cs typeface="Simplified Arabic"/>
              </a:rPr>
              <a:t> التّعريفات القديمة للتّربية</a:t>
            </a:r>
            <a:endParaRPr lang="en-US" sz="1050" dirty="0">
              <a:ea typeface="Calibri"/>
              <a:cs typeface="Arial"/>
            </a:endParaRPr>
          </a:p>
          <a:p>
            <a:pPr algn="justLow">
              <a:lnSpc>
                <a:spcPct val="150000"/>
              </a:lnSpc>
              <a:spcAft>
                <a:spcPts val="1000"/>
              </a:spcAft>
              <a:tabLst>
                <a:tab pos="1294130" algn="l"/>
              </a:tabLst>
            </a:pPr>
            <a:r>
              <a:rPr lang="ar-EG" dirty="0">
                <a:solidFill>
                  <a:srgbClr val="0D0D0D"/>
                </a:solidFill>
                <a:ea typeface="Calibri"/>
                <a:cs typeface="Simplified Arabic"/>
              </a:rPr>
              <a:t> هناك تعريفات مختلفةٌ ومتعددةٌ للتربية، وعلى مرّ الزمن ظهرت تعريفات مختلفة للعلماء والفلاسفة والمفكرين بسبب اختلاف نظرتهم للإنسان ولفلسفته في الحياة وللمعتقدات التي يعتقدها، ولأنهم ينظرون إليها على أنها قضيّة جدليّة، ومن التعريفات الأساسيّة القديمة للتربية ما يلي:</a:t>
            </a:r>
            <a:endParaRPr lang="en-US" sz="1050" dirty="0">
              <a:ea typeface="Calibri"/>
              <a:cs typeface="Arial"/>
            </a:endParaRPr>
          </a:p>
        </p:txBody>
      </p:sp>
      <p:graphicFrame>
        <p:nvGraphicFramePr>
          <p:cNvPr id="4" name="رسم تخطيطي 3"/>
          <p:cNvGraphicFramePr/>
          <p:nvPr>
            <p:extLst>
              <p:ext uri="{D42A27DB-BD31-4B8C-83A1-F6EECF244321}">
                <p14:modId xmlns:p14="http://schemas.microsoft.com/office/powerpoint/2010/main" val="529061613"/>
              </p:ext>
            </p:extLst>
          </p:nvPr>
        </p:nvGraphicFramePr>
        <p:xfrm>
          <a:off x="1612516" y="3284984"/>
          <a:ext cx="6123288" cy="31119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03010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75656" y="620688"/>
            <a:ext cx="6876256" cy="1211614"/>
          </a:xfrm>
          <a:prstGeom prst="rect">
            <a:avLst/>
          </a:prstGeom>
        </p:spPr>
        <p:txBody>
          <a:bodyPr wrap="square">
            <a:spAutoFit/>
          </a:bodyPr>
          <a:lstStyle/>
          <a:p>
            <a:pPr algn="justLow">
              <a:lnSpc>
                <a:spcPct val="115000"/>
              </a:lnSpc>
              <a:spcAft>
                <a:spcPts val="1000"/>
              </a:spcAft>
              <a:tabLst>
                <a:tab pos="1294130" algn="l"/>
              </a:tabLst>
            </a:pPr>
            <a:r>
              <a:rPr lang="ar-EG" sz="2000" dirty="0">
                <a:solidFill>
                  <a:srgbClr val="C00000"/>
                </a:solidFill>
                <a:ea typeface="Calibri"/>
                <a:cs typeface="Simplified Arabic"/>
              </a:rPr>
              <a:t>أهمية التربية </a:t>
            </a:r>
            <a:endParaRPr lang="en-US" sz="1050" dirty="0">
              <a:ea typeface="Calibri"/>
              <a:cs typeface="Arial"/>
            </a:endParaRPr>
          </a:p>
          <a:p>
            <a:pPr algn="justLow">
              <a:lnSpc>
                <a:spcPct val="115000"/>
              </a:lnSpc>
              <a:spcAft>
                <a:spcPts val="1000"/>
              </a:spcAft>
              <a:tabLst>
                <a:tab pos="1294130" algn="l"/>
              </a:tabLst>
            </a:pPr>
            <a:r>
              <a:rPr lang="ar-EG" dirty="0">
                <a:solidFill>
                  <a:srgbClr val="0D0D0D"/>
                </a:solidFill>
                <a:ea typeface="Calibri"/>
                <a:cs typeface="Simplified Arabic"/>
              </a:rPr>
              <a:t>هناك أهميّة كبيرة لدور التربية في المجتمعات على اختلافها، وتبرز أهميتها في جوانب متعددة منها أنّها:</a:t>
            </a:r>
            <a:endParaRPr lang="en-US" sz="1050" dirty="0">
              <a:ea typeface="Calibri"/>
              <a:cs typeface="Arial"/>
            </a:endParaRPr>
          </a:p>
        </p:txBody>
      </p:sp>
      <p:graphicFrame>
        <p:nvGraphicFramePr>
          <p:cNvPr id="3" name="رسم تخطيطي 2"/>
          <p:cNvGraphicFramePr/>
          <p:nvPr>
            <p:extLst>
              <p:ext uri="{D42A27DB-BD31-4B8C-83A1-F6EECF244321}">
                <p14:modId xmlns:p14="http://schemas.microsoft.com/office/powerpoint/2010/main" val="3919853606"/>
              </p:ext>
            </p:extLst>
          </p:nvPr>
        </p:nvGraphicFramePr>
        <p:xfrm>
          <a:off x="1547664" y="1700808"/>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03010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75656" y="620688"/>
            <a:ext cx="6804248" cy="1530162"/>
          </a:xfrm>
          <a:prstGeom prst="rect">
            <a:avLst/>
          </a:prstGeom>
        </p:spPr>
        <p:txBody>
          <a:bodyPr wrap="square">
            <a:spAutoFit/>
          </a:bodyPr>
          <a:lstStyle/>
          <a:p>
            <a:pPr algn="justLow">
              <a:lnSpc>
                <a:spcPct val="115000"/>
              </a:lnSpc>
              <a:spcAft>
                <a:spcPts val="1000"/>
              </a:spcAft>
              <a:tabLst>
                <a:tab pos="1294130" algn="l"/>
              </a:tabLst>
            </a:pPr>
            <a:r>
              <a:rPr lang="ar-EG" sz="2000" dirty="0">
                <a:solidFill>
                  <a:srgbClr val="C00000"/>
                </a:solidFill>
                <a:ea typeface="Calibri"/>
                <a:cs typeface="Simplified Arabic"/>
              </a:rPr>
              <a:t>أهداف التربية </a:t>
            </a:r>
            <a:endParaRPr lang="en-US" sz="1050" dirty="0">
              <a:ea typeface="Calibri"/>
              <a:cs typeface="Arial"/>
            </a:endParaRPr>
          </a:p>
          <a:p>
            <a:pPr algn="justLow">
              <a:lnSpc>
                <a:spcPct val="115000"/>
              </a:lnSpc>
              <a:spcAft>
                <a:spcPts val="1000"/>
              </a:spcAft>
              <a:tabLst>
                <a:tab pos="1294130" algn="l"/>
              </a:tabLst>
            </a:pPr>
            <a:r>
              <a:rPr lang="ar-EG" dirty="0">
                <a:solidFill>
                  <a:srgbClr val="0D0D0D"/>
                </a:solidFill>
                <a:ea typeface="Calibri"/>
                <a:cs typeface="Simplified Arabic"/>
              </a:rPr>
              <a:t>مع اختلاف أهداف التربية عبر العصور والمجتمعات المختلفة إلا أنها وبشكل عام تسعى لاندماج الفرد مع مجتمعه، وبالتالي فهي تُعنى بالفرد والمجتمع على حدٍّ سواء، ومن هذه الأهداف:</a:t>
            </a:r>
            <a:endParaRPr lang="en-US" sz="1050" dirty="0">
              <a:ea typeface="Calibri"/>
              <a:cs typeface="Arial"/>
            </a:endParaRPr>
          </a:p>
        </p:txBody>
      </p:sp>
      <p:graphicFrame>
        <p:nvGraphicFramePr>
          <p:cNvPr id="3" name="رسم تخطيطي 2"/>
          <p:cNvGraphicFramePr/>
          <p:nvPr>
            <p:extLst>
              <p:ext uri="{D42A27DB-BD31-4B8C-83A1-F6EECF244321}">
                <p14:modId xmlns:p14="http://schemas.microsoft.com/office/powerpoint/2010/main" val="2538141622"/>
              </p:ext>
            </p:extLst>
          </p:nvPr>
        </p:nvGraphicFramePr>
        <p:xfrm>
          <a:off x="1619672" y="2150850"/>
          <a:ext cx="6408712"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03010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691680" y="548680"/>
            <a:ext cx="5976664" cy="2927981"/>
          </a:xfrm>
          <a:prstGeom prst="rect">
            <a:avLst/>
          </a:prstGeom>
        </p:spPr>
        <p:txBody>
          <a:bodyPr wrap="square">
            <a:spAutoFit/>
          </a:bodyPr>
          <a:lstStyle/>
          <a:p>
            <a:pPr algn="ctr" fontAlgn="base">
              <a:lnSpc>
                <a:spcPct val="115000"/>
              </a:lnSpc>
              <a:spcAft>
                <a:spcPts val="1000"/>
              </a:spcAft>
            </a:pPr>
            <a:r>
              <a:rPr lang="ar-EG" sz="1600" b="1" dirty="0">
                <a:solidFill>
                  <a:srgbClr val="C00000"/>
                </a:solidFill>
                <a:latin typeface="Times New Roman"/>
                <a:ea typeface="Times New Roman"/>
                <a:cs typeface="DecoType Naskh Variants" pitchFamily="2" charset="-78"/>
              </a:rPr>
              <a:t>اليوم التدريبي الأول</a:t>
            </a:r>
            <a:endParaRPr lang="en-US" sz="1400" dirty="0">
              <a:solidFill>
                <a:prstClr val="black"/>
              </a:solidFill>
              <a:ea typeface="Calibri"/>
              <a:cs typeface="DecoType Naskh Variants" pitchFamily="2" charset="-78"/>
            </a:endParaRPr>
          </a:p>
          <a:p>
            <a:pPr algn="ctr" fontAlgn="base">
              <a:lnSpc>
                <a:spcPct val="115000"/>
              </a:lnSpc>
              <a:spcAft>
                <a:spcPts val="1000"/>
              </a:spcAft>
            </a:pPr>
            <a:r>
              <a:rPr lang="ar-EG" sz="3200" b="1" dirty="0">
                <a:solidFill>
                  <a:srgbClr val="833C0B"/>
                </a:solidFill>
                <a:latin typeface="Times New Roman"/>
                <a:ea typeface="Times New Roman"/>
                <a:cs typeface="Old Antic Bold" pitchFamily="2" charset="-78"/>
              </a:rPr>
              <a:t>الجلسة </a:t>
            </a:r>
            <a:r>
              <a:rPr lang="ar-EG" sz="3200" b="1" dirty="0" smtClean="0">
                <a:solidFill>
                  <a:srgbClr val="833C0B"/>
                </a:solidFill>
                <a:latin typeface="Times New Roman"/>
                <a:ea typeface="Times New Roman"/>
                <a:cs typeface="Old Antic Bold" pitchFamily="2" charset="-78"/>
              </a:rPr>
              <a:t>الثانية</a:t>
            </a:r>
            <a:endParaRPr lang="en-US" sz="1400" dirty="0">
              <a:solidFill>
                <a:prstClr val="black"/>
              </a:solidFill>
              <a:ea typeface="Calibri"/>
              <a:cs typeface="Old Antic Bold" pitchFamily="2" charset="-78"/>
            </a:endParaRPr>
          </a:p>
          <a:p>
            <a:pPr algn="ctr" fontAlgn="base">
              <a:lnSpc>
                <a:spcPct val="115000"/>
              </a:lnSpc>
              <a:spcAft>
                <a:spcPts val="1000"/>
              </a:spcAft>
            </a:pPr>
            <a:r>
              <a:rPr lang="ar-EG" b="1" dirty="0">
                <a:solidFill>
                  <a:prstClr val="black"/>
                </a:solidFill>
                <a:latin typeface="Times New Roman"/>
                <a:ea typeface="Times New Roman"/>
                <a:cs typeface="Akhbar MT"/>
              </a:rPr>
              <a:t> </a:t>
            </a:r>
            <a:endParaRPr lang="ar-EG" b="1" dirty="0" smtClean="0">
              <a:solidFill>
                <a:prstClr val="black"/>
              </a:solidFill>
              <a:latin typeface="Times New Roman"/>
              <a:ea typeface="Times New Roman"/>
              <a:cs typeface="Akhbar MT"/>
            </a:endParaRPr>
          </a:p>
          <a:p>
            <a:pPr algn="ctr" fontAlgn="base">
              <a:lnSpc>
                <a:spcPct val="115000"/>
              </a:lnSpc>
              <a:spcAft>
                <a:spcPts val="1000"/>
              </a:spcAft>
            </a:pPr>
            <a:endParaRPr lang="en-US" sz="1400" dirty="0">
              <a:solidFill>
                <a:prstClr val="black"/>
              </a:solidFill>
              <a:ea typeface="Calibri"/>
              <a:cs typeface="Arial"/>
            </a:endParaRPr>
          </a:p>
          <a:p>
            <a:pPr algn="ctr" fontAlgn="base">
              <a:lnSpc>
                <a:spcPct val="115000"/>
              </a:lnSpc>
              <a:spcAft>
                <a:spcPts val="1000"/>
              </a:spcAft>
            </a:pPr>
            <a:r>
              <a:rPr lang="ar-EG" sz="2400" b="1" dirty="0">
                <a:solidFill>
                  <a:srgbClr val="2F5496"/>
                </a:solidFill>
                <a:latin typeface="Microsoft Uighur"/>
                <a:ea typeface="Times New Roman"/>
                <a:cs typeface="DecoType Naskh Variants" pitchFamily="2" charset="-78"/>
              </a:rPr>
              <a:t>الأهـــــــداف  التفصيلية</a:t>
            </a:r>
            <a:endParaRPr lang="en-US" sz="1100" dirty="0">
              <a:solidFill>
                <a:prstClr val="black"/>
              </a:solidFill>
              <a:ea typeface="Calibri"/>
              <a:cs typeface="DecoType Naskh Variants" pitchFamily="2" charset="-78"/>
            </a:endParaRPr>
          </a:p>
          <a:p>
            <a:pPr algn="ctr" fontAlgn="base">
              <a:lnSpc>
                <a:spcPct val="115000"/>
              </a:lnSpc>
              <a:spcAft>
                <a:spcPts val="1000"/>
              </a:spcAft>
            </a:pPr>
            <a:r>
              <a:rPr lang="ar-EG" sz="2000" b="1" dirty="0" smtClean="0">
                <a:solidFill>
                  <a:prstClr val="black"/>
                </a:solidFill>
                <a:ea typeface="Times New Roman"/>
                <a:cs typeface="Times New Roman"/>
              </a:rPr>
              <a:t>بنهاية </a:t>
            </a:r>
            <a:r>
              <a:rPr lang="ar-EG" sz="2000" b="1" dirty="0">
                <a:solidFill>
                  <a:prstClr val="black"/>
                </a:solidFill>
                <a:ea typeface="Times New Roman"/>
                <a:cs typeface="Times New Roman"/>
              </a:rPr>
              <a:t>هذه الجلسة التدريبية سوف يكون المتدرب قادرًا على أن:</a:t>
            </a:r>
            <a:endParaRPr lang="en-US" sz="1100" dirty="0">
              <a:solidFill>
                <a:prstClr val="black"/>
              </a:solidFill>
              <a:ea typeface="Calibri"/>
              <a:cs typeface="Arial"/>
            </a:endParaRPr>
          </a:p>
        </p:txBody>
      </p:sp>
      <p:pic>
        <p:nvPicPr>
          <p:cNvPr id="3" name="Picture 1575"/>
          <p:cNvPicPr/>
          <p:nvPr/>
        </p:nvPicPr>
        <p:blipFill>
          <a:blip r:embed="rId2" cstate="print">
            <a:extLst>
              <a:ext uri="{28A0092B-C50C-407E-A947-70E740481C1C}">
                <a14:useLocalDpi xmlns:a14="http://schemas.microsoft.com/office/drawing/2010/main" val="0"/>
              </a:ext>
            </a:extLst>
          </a:blip>
          <a:stretch>
            <a:fillRect/>
          </a:stretch>
        </p:blipFill>
        <p:spPr>
          <a:xfrm>
            <a:off x="4239957" y="1573947"/>
            <a:ext cx="880110" cy="877446"/>
          </a:xfrm>
          <a:prstGeom prst="rect">
            <a:avLst/>
          </a:prstGeom>
        </p:spPr>
      </p:pic>
      <p:sp>
        <p:nvSpPr>
          <p:cNvPr id="4" name="مستطيل مستدير الزوايا 3"/>
          <p:cNvSpPr>
            <a:spLocks noChangeArrowheads="1"/>
          </p:cNvSpPr>
          <p:nvPr/>
        </p:nvSpPr>
        <p:spPr bwMode="auto">
          <a:xfrm>
            <a:off x="2555776" y="3789040"/>
            <a:ext cx="3690764" cy="1584177"/>
          </a:xfrm>
          <a:prstGeom prst="roundRect">
            <a:avLst>
              <a:gd name="adj" fmla="val 16667"/>
            </a:avLst>
          </a:prstGeom>
          <a:solidFill>
            <a:srgbClr val="4BACC6">
              <a:lumMod val="50000"/>
            </a:srgbClr>
          </a:solidFill>
          <a:ln w="38100">
            <a:solidFill>
              <a:sysClr val="window" lastClr="FFFFFF">
                <a:lumMod val="95000"/>
                <a:lumOff val="0"/>
              </a:sysClr>
            </a:solidFill>
            <a:round/>
            <a:headEnd/>
            <a:tailEnd/>
          </a:ln>
          <a:effectLst>
            <a:outerShdw dist="28398" dir="3806097" algn="ctr" rotWithShape="0">
              <a:srgbClr val="4BACC6">
                <a:lumMod val="50000"/>
                <a:lumOff val="0"/>
                <a:alpha val="50000"/>
              </a:srgbClr>
            </a:outerShdw>
          </a:effectLst>
        </p:spPr>
        <p:txBody>
          <a:bodyPr rot="0" vert="horz" wrap="square" lIns="91440" tIns="45720" rIns="91440" bIns="45720" anchor="ctr" anchorCtr="0" upright="1">
            <a:noAutofit/>
          </a:bodyPr>
          <a:lstStyle/>
          <a:p>
            <a:pPr marL="228600">
              <a:lnSpc>
                <a:spcPct val="115000"/>
              </a:lnSpc>
            </a:pPr>
            <a:r>
              <a:rPr lang="ar-JO" sz="1600" b="1" dirty="0">
                <a:solidFill>
                  <a:srgbClr val="FFFFFF"/>
                </a:solidFill>
                <a:latin typeface="Microsoft Uighur"/>
                <a:ea typeface="Calibri"/>
                <a:cs typeface="Akhbar MT"/>
              </a:rPr>
              <a:t>أن يتعرف المشاركين على مفهوم التربية وتعريفها عبر العصور وما هي أهمية التربية وما هي أهدافها </a:t>
            </a:r>
            <a:endParaRPr lang="en-US" sz="1100" dirty="0">
              <a:solidFill>
                <a:prstClr val="black"/>
              </a:solidFill>
              <a:ea typeface="Calibri"/>
              <a:cs typeface="Arial"/>
            </a:endParaRPr>
          </a:p>
        </p:txBody>
      </p:sp>
    </p:spTree>
    <p:extLst>
      <p:ext uri="{BB962C8B-B14F-4D97-AF65-F5344CB8AC3E}">
        <p14:creationId xmlns:p14="http://schemas.microsoft.com/office/powerpoint/2010/main" val="1315390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47864" y="573613"/>
            <a:ext cx="2442655" cy="871008"/>
          </a:xfrm>
          <a:prstGeom prst="rect">
            <a:avLst/>
          </a:prstGeom>
        </p:spPr>
        <p:txBody>
          <a:bodyPr wrap="square">
            <a:spAutoFit/>
          </a:bodyPr>
          <a:lstStyle/>
          <a:p>
            <a:pPr algn="ctr">
              <a:lnSpc>
                <a:spcPct val="115000"/>
              </a:lnSpc>
              <a:spcAft>
                <a:spcPts val="1000"/>
              </a:spcAft>
            </a:pPr>
            <a:r>
              <a:rPr lang="ar-EG" sz="4400" dirty="0">
                <a:solidFill>
                  <a:srgbClr val="31849B"/>
                </a:solidFill>
                <a:ea typeface="Calibri"/>
                <a:cs typeface="Old Antic Bold" pitchFamily="2" charset="-78"/>
              </a:rPr>
              <a:t>تربية الأبناء</a:t>
            </a:r>
            <a:endParaRPr lang="en-US" sz="800" dirty="0">
              <a:ea typeface="Calibri"/>
              <a:cs typeface="Old Antic Bold" pitchFamily="2" charset="-78"/>
            </a:endParaRPr>
          </a:p>
        </p:txBody>
      </p:sp>
      <p:sp>
        <p:nvSpPr>
          <p:cNvPr id="3" name="مستطيل 2"/>
          <p:cNvSpPr/>
          <p:nvPr/>
        </p:nvSpPr>
        <p:spPr>
          <a:xfrm>
            <a:off x="1403648" y="1340768"/>
            <a:ext cx="6732240" cy="4006225"/>
          </a:xfrm>
          <a:prstGeom prst="rect">
            <a:avLst/>
          </a:prstGeom>
        </p:spPr>
        <p:txBody>
          <a:bodyPr wrap="square">
            <a:spAutoFit/>
          </a:bodyPr>
          <a:lstStyle/>
          <a:p>
            <a:pPr algn="justLow">
              <a:lnSpc>
                <a:spcPct val="150000"/>
              </a:lnSpc>
              <a:spcAft>
                <a:spcPts val="1000"/>
              </a:spcAft>
            </a:pPr>
            <a:r>
              <a:rPr lang="ar-EG" sz="2000" dirty="0">
                <a:solidFill>
                  <a:srgbClr val="C00000"/>
                </a:solidFill>
                <a:ea typeface="Calibri"/>
                <a:cs typeface="Simplified Arabic"/>
              </a:rPr>
              <a:t>العوامل المؤثرة على تربية الأطفال</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Simplified Arabic"/>
              </a:rPr>
              <a:t>العائلة هي أول عالم اجتماعي يوجهه الطفل، والأسرة لها دور كبير في التنشئة الاجتماعية، ولكنها ليست الوحيدة في أداء هذا الدور ولكن هناك الحضانة والمدرسة و وسائل الإعلام والمؤسسات المختلفة التي أخذت هذه الوظيفة من الأسرة؛ لذلك تعددت العوامل التي كان لها دور كبير في التنشئة الاجتماعية سواء كانت عوامل داخلية أم خارجية. هنالك عوامل اجتماعية أخرى كالثروة، والدخل تملك أقوى تأثير على أساليب تربية الأطفال وتستخدم من قبل والديهم إنّ التربية من أهَم المهام المنوطة بالوالِدَين وأخطرها. ومع كل ما فيها من صعوبات وتعقيدات ومشاكل. . إنّ مجموع العوامل الخارجية التي تحيط بالإنسان، والتي تؤثِّر بشكل مباشر أو غير مباشر في تربيته، تُسمّى المحيط، وأهمّ هذه العوامل المحيطة:</a:t>
            </a:r>
            <a:endParaRPr lang="en-US" sz="1050" dirty="0">
              <a:ea typeface="Calibri"/>
              <a:cs typeface="Arial"/>
            </a:endParaRPr>
          </a:p>
        </p:txBody>
      </p:sp>
    </p:spTree>
    <p:extLst>
      <p:ext uri="{BB962C8B-B14F-4D97-AF65-F5344CB8AC3E}">
        <p14:creationId xmlns:p14="http://schemas.microsoft.com/office/powerpoint/2010/main" val="13603010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extLst>
              <p:ext uri="{D42A27DB-BD31-4B8C-83A1-F6EECF244321}">
                <p14:modId xmlns:p14="http://schemas.microsoft.com/office/powerpoint/2010/main" val="3851165129"/>
              </p:ext>
            </p:extLst>
          </p:nvPr>
        </p:nvGraphicFramePr>
        <p:xfrm>
          <a:off x="1403648" y="141277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218" name="Picture 2" descr="D:\آلاء\حقائب جديدة\حقائب شهر 2\فن تربية الأبناء\الصور\images (15).jf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36096" y="1158798"/>
            <a:ext cx="1983666" cy="2126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3010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03648" y="680668"/>
            <a:ext cx="6732240" cy="4965462"/>
          </a:xfrm>
          <a:prstGeom prst="rect">
            <a:avLst/>
          </a:prstGeom>
        </p:spPr>
        <p:txBody>
          <a:bodyPr wrap="square">
            <a:spAutoFit/>
          </a:bodyPr>
          <a:lstStyle/>
          <a:p>
            <a:pPr algn="justLow">
              <a:lnSpc>
                <a:spcPct val="150000"/>
              </a:lnSpc>
              <a:spcAft>
                <a:spcPts val="1000"/>
              </a:spcAft>
            </a:pPr>
            <a:r>
              <a:rPr lang="ar-EG" sz="2000" dirty="0">
                <a:solidFill>
                  <a:srgbClr val="C00000"/>
                </a:solidFill>
                <a:ea typeface="Calibri"/>
                <a:cs typeface="Simplified Arabic"/>
              </a:rPr>
              <a:t>العوامل الخارجية</a:t>
            </a:r>
            <a:endParaRPr lang="en-US" sz="1050" dirty="0">
              <a:ea typeface="Calibri"/>
              <a:cs typeface="Arial"/>
            </a:endParaRPr>
          </a:p>
          <a:p>
            <a:pPr algn="justLow">
              <a:lnSpc>
                <a:spcPct val="150000"/>
              </a:lnSpc>
              <a:spcAft>
                <a:spcPts val="1000"/>
              </a:spcAft>
            </a:pPr>
            <a:r>
              <a:rPr lang="ar-EG" dirty="0">
                <a:solidFill>
                  <a:srgbClr val="7030A0"/>
                </a:solidFill>
                <a:ea typeface="Calibri"/>
                <a:cs typeface="Simplified Arabic"/>
              </a:rPr>
              <a:t>المؤسسات التعليمية: </a:t>
            </a:r>
            <a:r>
              <a:rPr lang="ar-EG" dirty="0">
                <a:solidFill>
                  <a:srgbClr val="0D0D0D"/>
                </a:solidFill>
                <a:ea typeface="Calibri"/>
                <a:cs typeface="Simplified Arabic"/>
              </a:rPr>
              <a:t>وتتمثل في دور الحضانة والمدارس والجامعات ومراكز التأهيل المختلفة.</a:t>
            </a:r>
            <a:endParaRPr lang="en-US" sz="1050" dirty="0">
              <a:ea typeface="Calibri"/>
              <a:cs typeface="Arial"/>
            </a:endParaRPr>
          </a:p>
          <a:p>
            <a:pPr algn="justLow">
              <a:lnSpc>
                <a:spcPct val="150000"/>
              </a:lnSpc>
            </a:pPr>
            <a:r>
              <a:rPr lang="ar-EG" dirty="0">
                <a:solidFill>
                  <a:srgbClr val="0D0D0D"/>
                </a:solidFill>
                <a:ea typeface="Calibri"/>
                <a:cs typeface="Simplified Arabic"/>
              </a:rPr>
              <a:t>المدرسة كالعائلة أيضاً هي عاملٌ مهمٌّ على صعيد تربية الأطفال والأحداث، على الصعيد الجسدي والروحي. وتتكوَّن البيئة المدرسيّة من عناصر مختلفةٍ؛ من المعلّم، إلى المدير والناظر والمسؤول التربويّ والموظّفين والأصدقاء، والزملاء في الصفّ، وغيرهم بحيث يمكن أن يساهموا جميعهم أو بعضهم في تشكيل شخصي الطِّفل، وفي رسم معالم منظومته الفكرية والسلوكية. وربّما اتّخذ الطِّفل أيضاً أحد هذه العناصر قدوة وأسوة له في الحياة. ويُعدّ دور المعلّم في بناء البعد الأخلاقيّ أو هدمه عند الأولاد مهمّاً. فالمعلّم، وبسبب نفوذه المعنويّ، فهم يتأثّرون بشدّة بكافّة الحركات والسكنات والإشارات، وحتى الألفاظ التي يستخدمها المعلّم أثناء قيامه بوظيفته التعليميّة.</a:t>
            </a:r>
            <a:endParaRPr lang="ar-EG" dirty="0"/>
          </a:p>
        </p:txBody>
      </p:sp>
      <p:pic>
        <p:nvPicPr>
          <p:cNvPr id="10242" name="Picture 2" descr="D:\آلاء\حقائب جديدة\حقائب شهر 2\فن تربية الأبناء\الصور\images.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5085184"/>
            <a:ext cx="2044452" cy="181350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3010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547664" y="692696"/>
            <a:ext cx="6372200" cy="3544560"/>
          </a:xfrm>
          <a:prstGeom prst="rect">
            <a:avLst/>
          </a:prstGeom>
        </p:spPr>
        <p:txBody>
          <a:bodyPr wrap="square">
            <a:spAutoFit/>
          </a:bodyPr>
          <a:lstStyle/>
          <a:p>
            <a:pPr algn="justLow">
              <a:lnSpc>
                <a:spcPct val="150000"/>
              </a:lnSpc>
              <a:spcAft>
                <a:spcPts val="1000"/>
              </a:spcAft>
            </a:pPr>
            <a:r>
              <a:rPr lang="ar-EG" dirty="0">
                <a:solidFill>
                  <a:srgbClr val="7030A0"/>
                </a:solidFill>
                <a:ea typeface="Calibri"/>
                <a:cs typeface="Simplified Arabic"/>
              </a:rPr>
              <a:t>الرفاق والاصدقاء: </a:t>
            </a:r>
            <a:r>
              <a:rPr lang="ar-EG" dirty="0">
                <a:solidFill>
                  <a:srgbClr val="0D0D0D"/>
                </a:solidFill>
                <a:ea typeface="Calibri"/>
                <a:cs typeface="Simplified Arabic"/>
              </a:rPr>
              <a:t>حيث الأصدقاء من المدرسة أو الجامعة أو النادي أو الجيران وقاطني المكان نفسه وجماعات الفكر والعقيدة والتنظيمات المختلفة.</a:t>
            </a:r>
            <a:endParaRPr lang="en-US" sz="1050" dirty="0">
              <a:ea typeface="Calibri"/>
              <a:cs typeface="Arial"/>
            </a:endParaRPr>
          </a:p>
          <a:p>
            <a:pPr algn="justLow">
              <a:lnSpc>
                <a:spcPct val="150000"/>
              </a:lnSpc>
              <a:spcAft>
                <a:spcPts val="1000"/>
              </a:spcAft>
            </a:pPr>
            <a:r>
              <a:rPr lang="ar-EG" dirty="0">
                <a:solidFill>
                  <a:srgbClr val="7030A0"/>
                </a:solidFill>
                <a:ea typeface="Calibri"/>
                <a:cs typeface="Simplified Arabic"/>
              </a:rPr>
              <a:t>دور العبادة: </a:t>
            </a:r>
            <a:r>
              <a:rPr lang="ar-EG" dirty="0">
                <a:solidFill>
                  <a:srgbClr val="0D0D0D"/>
                </a:solidFill>
                <a:ea typeface="Calibri"/>
                <a:cs typeface="Simplified Arabic"/>
              </a:rPr>
              <a:t>مثل المساجد والكنائس وغيرها، فإنّ الأجواء الدينيّة والمعنويّة الحاكمة على دور العبادة لها تأثير كبير في غرس النواة الأولى للتوجّهات الإيمانيّة والدينيّة في نفوس الأطفال والأحداث؛ كالمراسم الدينية، وجلسات الدعاء، وصلاة الجماعة، وأمثالها، التي توفّر الأرضية اللازمة للتربية الدينيّة والأخلاقيّة والإقبال نحو المعارف الدينية كالإسلاميّة. كما يؤدّي تواجد الشيوخ والمربّين مع الطلّاب في جلسات و مراسم كهذه إلى زيادة نسبة التأثّر والتأثير.</a:t>
            </a:r>
            <a:endParaRPr lang="en-US" sz="1050" dirty="0">
              <a:ea typeface="Calibri"/>
              <a:cs typeface="Arial"/>
            </a:endParaRPr>
          </a:p>
        </p:txBody>
      </p:sp>
      <p:pic>
        <p:nvPicPr>
          <p:cNvPr id="11266" name="Picture 2" descr="D:\آلاء\حقائب جديدة\حقائب شهر 2\فن تربية الأبناء\الصور\images (9).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4005064"/>
            <a:ext cx="3080529" cy="1763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3010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75656" y="620688"/>
            <a:ext cx="6588224" cy="4503797"/>
          </a:xfrm>
          <a:prstGeom prst="rect">
            <a:avLst/>
          </a:prstGeom>
        </p:spPr>
        <p:txBody>
          <a:bodyPr wrap="square">
            <a:spAutoFit/>
          </a:bodyPr>
          <a:lstStyle/>
          <a:p>
            <a:pPr algn="justLow">
              <a:lnSpc>
                <a:spcPct val="150000"/>
              </a:lnSpc>
              <a:spcAft>
                <a:spcPts val="1000"/>
              </a:spcAft>
            </a:pPr>
            <a:r>
              <a:rPr lang="ar-EG" dirty="0">
                <a:solidFill>
                  <a:srgbClr val="7030A0"/>
                </a:solidFill>
                <a:ea typeface="Calibri"/>
                <a:cs typeface="Simplified Arabic"/>
              </a:rPr>
              <a:t>ثقافة المجتمع: </a:t>
            </a:r>
            <a:r>
              <a:rPr lang="ar-EG" dirty="0">
                <a:solidFill>
                  <a:srgbClr val="0D0D0D"/>
                </a:solidFill>
                <a:ea typeface="Calibri"/>
                <a:cs typeface="Simplified Arabic"/>
              </a:rPr>
              <a:t>لكل مجتمع ثقافته الخاصة المميزة له والتي تكون لها صلة وثيقة بشخصيات من يحتضنه من الأفراد؛ لذلك فثقافة المجتمع تؤثر بشكل أساسي في التنشئة وفي صنع الشخصية القومية.</a:t>
            </a:r>
            <a:endParaRPr lang="en-US" sz="1050" dirty="0">
              <a:ea typeface="Calibri"/>
              <a:cs typeface="Arial"/>
            </a:endParaRPr>
          </a:p>
          <a:p>
            <a:pPr algn="justLow">
              <a:lnSpc>
                <a:spcPct val="150000"/>
              </a:lnSpc>
              <a:spcAft>
                <a:spcPts val="1000"/>
              </a:spcAft>
            </a:pPr>
            <a:r>
              <a:rPr lang="ar-EG" dirty="0">
                <a:solidFill>
                  <a:srgbClr val="7030A0"/>
                </a:solidFill>
                <a:ea typeface="Calibri"/>
                <a:cs typeface="Simplified Arabic"/>
              </a:rPr>
              <a:t>الوضع السياسي والاقتصادي للمجتمع: </a:t>
            </a:r>
            <a:r>
              <a:rPr lang="ar-EG" dirty="0">
                <a:solidFill>
                  <a:srgbClr val="0D0D0D"/>
                </a:solidFill>
                <a:ea typeface="Calibri"/>
                <a:cs typeface="Simplified Arabic"/>
              </a:rPr>
              <a:t>حيث أنه كلما كان المجتمع أكثر هدوءاً واستقراراً ولديه الكفاءة الاقتصادية أسهم ذلك بشكل إيجابي في التنشئة الاجتماعية، وكلما اكتنفته الفوضى وعدم الاستقرار السياسي والاقتصادي كان العكس هو الصحيح.</a:t>
            </a:r>
            <a:endParaRPr lang="en-US" sz="1050" dirty="0">
              <a:ea typeface="Calibri"/>
              <a:cs typeface="Arial"/>
            </a:endParaRPr>
          </a:p>
          <a:p>
            <a:pPr algn="justLow">
              <a:lnSpc>
                <a:spcPct val="150000"/>
              </a:lnSpc>
              <a:spcAft>
                <a:spcPts val="1000"/>
              </a:spcAft>
            </a:pPr>
            <a:r>
              <a:rPr lang="ar-EG" dirty="0">
                <a:solidFill>
                  <a:srgbClr val="7030A0"/>
                </a:solidFill>
                <a:ea typeface="Calibri"/>
                <a:cs typeface="Simplified Arabic"/>
              </a:rPr>
              <a:t>وسائل الإعلام: </a:t>
            </a:r>
            <a:r>
              <a:rPr lang="ar-EG" dirty="0">
                <a:solidFill>
                  <a:srgbClr val="0D0D0D"/>
                </a:solidFill>
                <a:ea typeface="Calibri"/>
                <a:cs typeface="Simplified Arabic"/>
              </a:rPr>
              <a:t>ومن آثاره الغزو الثقافي الذي يتعرض له الأطفال من خلال وسائل الإعلام المختلفة ولاسيما التليفزيون، حيث يقوم بتشويه العديد من القيم التي اكتسبها الأطفال فضلاً عن تعليمهم العديد من القيم الأخرى الدخيلة على الثقافة وانتهاء عصر جدات زمان وحكاياتهن إلى عصر الحكاوي عن طريق الرسوم المتحركة.</a:t>
            </a:r>
            <a:endParaRPr lang="en-US" sz="1050" dirty="0">
              <a:ea typeface="Calibri"/>
              <a:cs typeface="Arial"/>
            </a:endParaRPr>
          </a:p>
        </p:txBody>
      </p:sp>
      <p:pic>
        <p:nvPicPr>
          <p:cNvPr id="12290" name="Picture 2" descr="D:\آلاء\حقائب جديدة\حقائب شهر 2\فن تربية الأبناء\الصور\images (23).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5124485"/>
            <a:ext cx="2619375" cy="174307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3010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547664" y="692696"/>
            <a:ext cx="6516216" cy="4421723"/>
          </a:xfrm>
          <a:prstGeom prst="rect">
            <a:avLst/>
          </a:prstGeom>
        </p:spPr>
        <p:txBody>
          <a:bodyPr wrap="square">
            <a:spAutoFit/>
          </a:bodyPr>
          <a:lstStyle/>
          <a:p>
            <a:pPr algn="justLow">
              <a:lnSpc>
                <a:spcPct val="150000"/>
              </a:lnSpc>
              <a:spcAft>
                <a:spcPts val="1000"/>
              </a:spcAft>
            </a:pPr>
            <a:r>
              <a:rPr lang="ar-EG" sz="2000" dirty="0">
                <a:solidFill>
                  <a:srgbClr val="C00000"/>
                </a:solidFill>
                <a:ea typeface="Calibri"/>
                <a:cs typeface="Simplified Arabic"/>
              </a:rPr>
              <a:t>أساليب التربية</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Simplified Arabic"/>
              </a:rPr>
              <a:t>إن التربية السليمة للأطفال تخلق جيلاً واعياً ومستقبلاً أفضل للأبناء، وكل أسرة تطمح أن تربي أبناءها تربية ممتازة وصالحة، ومما يساعد على تربيتهم وتنشئتهم بشكل سليم هو أن تكون للمربي أهداف واقعية غير خيالية تتماشى مع خصوصيات مراحل النمو واحتياجاتها كتنمية خصال الخير فيه وتوجيهه لبناء شخصية سوية جسمياً ونفسياً وروحياً وفكرياً. أسلوب التربية الأبوية هو المناخ العاطفي الشامل في المنزل. في علم النفس التنموي حددت ثلاثة أنماط رئيسية لتربية الأطفال في بداية نمو الطفل: وهي الموثوقية، السلطوية، والمتساهلة. والتربية من المهمّات الصعبة الّتي يوجهها الوالدين بسبب تدخل الأهل في اسلوب التربية، فيجب على الوالدين أن يكونا على دِرَايَةٌ كامله بأساليب التربية الصحيحة، لتنشئة أبنائهم تنشئه صحيحه وسليمه.</a:t>
            </a:r>
            <a:endParaRPr lang="en-US" sz="1050" dirty="0">
              <a:ea typeface="Calibri"/>
              <a:cs typeface="Arial"/>
            </a:endParaRPr>
          </a:p>
        </p:txBody>
      </p:sp>
      <p:pic>
        <p:nvPicPr>
          <p:cNvPr id="13314" name="Picture 2" descr="D:\آلاء\حقائب جديدة\حقائب شهر 2\فن تربية الأبناء\الصور\images (14).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4581128"/>
            <a:ext cx="2619375" cy="174307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3010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547664" y="908720"/>
            <a:ext cx="6444208" cy="2585323"/>
          </a:xfrm>
          <a:prstGeom prst="rect">
            <a:avLst/>
          </a:prstGeom>
        </p:spPr>
        <p:txBody>
          <a:bodyPr wrap="square">
            <a:spAutoFit/>
          </a:bodyPr>
          <a:lstStyle/>
          <a:p>
            <a:pPr algn="justLow">
              <a:lnSpc>
                <a:spcPct val="150000"/>
              </a:lnSpc>
              <a:spcAft>
                <a:spcPts val="1000"/>
              </a:spcAft>
            </a:pPr>
            <a:r>
              <a:rPr lang="ar-EG" dirty="0">
                <a:solidFill>
                  <a:srgbClr val="00B050"/>
                </a:solidFill>
                <a:ea typeface="Calibri"/>
                <a:cs typeface="Simplified Arabic"/>
              </a:rPr>
              <a:t>التربية المتسلطة وتأثيرها علي الطفل : </a:t>
            </a:r>
            <a:r>
              <a:rPr lang="ar-EG" dirty="0">
                <a:solidFill>
                  <a:srgbClr val="0D0D0D"/>
                </a:solidFill>
                <a:ea typeface="Calibri"/>
                <a:cs typeface="Simplified Arabic"/>
              </a:rPr>
              <a:t>هي طريقه تقليديه في التربية وسيطرة الوالدين علي شخصيه الطفل ويقوم بفرض اوامر وقواعد غير قابله للنقاش، ويبالغون في التشديد علي أبنائهم لضبط سلوكهم. وذلك الاسلوب من التربية يجعل الطفل يفقد ثقته بنفسه معتمداً علي والديه ولا يفكر ولكنه ينتظر موافقة الوالدين قبل أي خطوة.. وقد تظهر فجوة بين الآباء والأبناء وتكبر هذه المشكلة كلما تقدم الأبناء في السن وتصبح لديه رغبة في التخلص من سيطرة الوالدين والتفرد بشخصية مستقلة بعيدة عن كل التوجيهات والأوامر.</a:t>
            </a:r>
            <a:endParaRPr lang="en-US" sz="1050" dirty="0">
              <a:ea typeface="Calibri"/>
              <a:cs typeface="Arial"/>
            </a:endParaRPr>
          </a:p>
        </p:txBody>
      </p:sp>
      <p:pic>
        <p:nvPicPr>
          <p:cNvPr id="14338" name="Picture 2" descr="D:\آلاء\حقائب جديدة\حقائب شهر 2\فن تربية الأبناء\الصور\images (16).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3645023"/>
            <a:ext cx="3600400" cy="214312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3010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75656" y="692696"/>
            <a:ext cx="6588224" cy="4791055"/>
          </a:xfrm>
          <a:prstGeom prst="rect">
            <a:avLst/>
          </a:prstGeom>
        </p:spPr>
        <p:txBody>
          <a:bodyPr wrap="square">
            <a:spAutoFit/>
          </a:bodyPr>
          <a:lstStyle/>
          <a:p>
            <a:pPr algn="justLow">
              <a:lnSpc>
                <a:spcPct val="150000"/>
              </a:lnSpc>
              <a:spcAft>
                <a:spcPts val="1000"/>
              </a:spcAft>
            </a:pPr>
            <a:r>
              <a:rPr lang="ar-EG" dirty="0">
                <a:solidFill>
                  <a:srgbClr val="00B050"/>
                </a:solidFill>
                <a:ea typeface="Calibri"/>
                <a:cs typeface="Simplified Arabic"/>
              </a:rPr>
              <a:t>التربية المتساهلة وتأثيرها علي الطفل: </a:t>
            </a:r>
            <a:r>
              <a:rPr lang="ar-EG" dirty="0">
                <a:solidFill>
                  <a:srgbClr val="0D0D0D"/>
                </a:solidFill>
                <a:ea typeface="Calibri"/>
                <a:cs typeface="Simplified Arabic"/>
              </a:rPr>
              <a:t>طريقه سهلة في التعامل لا يصر فيها الآباء على قواعد وسلوكيات معينة. فتغيب الحدود والضوابط، وفي هذا النوع من التربية الكثير من الحريّة والقليل من الإرشاد والنظام. يؤثر هذا الاسلوب من التربية علي الطفل بأن يصبح غير طائع ومتمرد، لا يضبطه أي قانون أو قواعد، يميل إلي الاندفاع وعندما يصبح في سن المراهقة يكون أكثر ميلا لتجارب مشينه مثل تناول المخدرات وغيرها.</a:t>
            </a:r>
            <a:endParaRPr lang="en-US" sz="1050" dirty="0">
              <a:ea typeface="Calibri"/>
              <a:cs typeface="Arial"/>
            </a:endParaRPr>
          </a:p>
          <a:p>
            <a:pPr algn="justLow">
              <a:lnSpc>
                <a:spcPct val="150000"/>
              </a:lnSpc>
              <a:spcAft>
                <a:spcPts val="1000"/>
              </a:spcAft>
            </a:pPr>
            <a:r>
              <a:rPr lang="ar-EG" dirty="0">
                <a:solidFill>
                  <a:srgbClr val="00B050"/>
                </a:solidFill>
                <a:ea typeface="Calibri"/>
                <a:cs typeface="Simplified Arabic"/>
              </a:rPr>
              <a:t>التربية المتوازنة وتأثيرها علي الطفل: </a:t>
            </a:r>
            <a:r>
              <a:rPr lang="ar-EG" dirty="0">
                <a:solidFill>
                  <a:srgbClr val="0D0D0D"/>
                </a:solidFill>
                <a:ea typeface="Calibri"/>
                <a:cs typeface="Simplified Arabic"/>
              </a:rPr>
              <a:t>هذه الطريقة يتم دمج أفضل ما في التربية المتسلطة والتربية المتساهلة، وترك سلبياتهما. وهي طريقة تركز على الطفل ونضوجه وتطور قدراته. وهي تعني دعم استقلال الطفل ولكن في حدود معقولة. ويؤثر هذا الاسلوب في شخصيه الطفل بأنه يدعم ثقته بنفسه، والأطفال نتاج التربية المتوازنة يكونون معتمدين على أنفسهم ومستقلين ويتمتعون بفضول للتعلم والتجربة لكن في اطار الحدود والقواعد التي يضعها مع الأسرة.</a:t>
            </a:r>
            <a:endParaRPr lang="en-US" sz="1050" dirty="0">
              <a:ea typeface="Calibri"/>
              <a:cs typeface="Arial"/>
            </a:endParaRPr>
          </a:p>
        </p:txBody>
      </p:sp>
    </p:spTree>
    <p:extLst>
      <p:ext uri="{BB962C8B-B14F-4D97-AF65-F5344CB8AC3E}">
        <p14:creationId xmlns:p14="http://schemas.microsoft.com/office/powerpoint/2010/main" val="13603010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64088" y="910063"/>
            <a:ext cx="2444900" cy="434734"/>
          </a:xfrm>
          <a:prstGeom prst="rect">
            <a:avLst/>
          </a:prstGeom>
        </p:spPr>
        <p:txBody>
          <a:bodyPr wrap="none">
            <a:spAutoFit/>
          </a:bodyPr>
          <a:lstStyle/>
          <a:p>
            <a:pPr algn="justLow">
              <a:lnSpc>
                <a:spcPct val="115000"/>
              </a:lnSpc>
              <a:spcAft>
                <a:spcPts val="1000"/>
              </a:spcAft>
            </a:pPr>
            <a:r>
              <a:rPr lang="ar-EG" sz="2000" dirty="0">
                <a:solidFill>
                  <a:srgbClr val="FF0000"/>
                </a:solidFill>
                <a:ea typeface="Calibri"/>
                <a:cs typeface="Simplified Arabic"/>
              </a:rPr>
              <a:t>للتربية أساليب متعددة، منها:</a:t>
            </a:r>
            <a:endParaRPr lang="en-US" sz="1050" dirty="0">
              <a:ea typeface="Calibri"/>
              <a:cs typeface="Arial"/>
            </a:endParaRPr>
          </a:p>
        </p:txBody>
      </p:sp>
      <p:graphicFrame>
        <p:nvGraphicFramePr>
          <p:cNvPr id="3" name="رسم تخطيطي 2"/>
          <p:cNvGraphicFramePr/>
          <p:nvPr>
            <p:extLst>
              <p:ext uri="{D42A27DB-BD31-4B8C-83A1-F6EECF244321}">
                <p14:modId xmlns:p14="http://schemas.microsoft.com/office/powerpoint/2010/main" val="482910965"/>
              </p:ext>
            </p:extLst>
          </p:nvPr>
        </p:nvGraphicFramePr>
        <p:xfrm>
          <a:off x="1763688" y="148478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030107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195736" y="908720"/>
            <a:ext cx="5436096" cy="3303468"/>
          </a:xfrm>
          <a:prstGeom prst="rect">
            <a:avLst/>
          </a:prstGeom>
        </p:spPr>
        <p:txBody>
          <a:bodyPr wrap="square">
            <a:spAutoFit/>
          </a:bodyPr>
          <a:lstStyle/>
          <a:p>
            <a:pPr algn="justLow">
              <a:lnSpc>
                <a:spcPct val="150000"/>
              </a:lnSpc>
              <a:spcAft>
                <a:spcPts val="1000"/>
              </a:spcAft>
            </a:pPr>
            <a:r>
              <a:rPr lang="ar-EG" sz="2000" dirty="0">
                <a:solidFill>
                  <a:srgbClr val="C00000"/>
                </a:solidFill>
                <a:ea typeface="Calibri"/>
                <a:cs typeface="Simplified Arabic"/>
              </a:rPr>
              <a:t>الوسائل العلمية لتربية الأولاد</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Simplified Arabic"/>
              </a:rPr>
              <a:t>تربية الأطفال بالقدوة فالطفل يأخذ من أبويه ومربيه القدوة فإنه يتشرب المبادئ منهم، والتربية بالقدوة تكون بقدوة الأبوين، وقدوة الرفقة الصالحة، وقدوة المعلم، وقدوة الأخ الأكبر.</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Simplified Arabic"/>
              </a:rPr>
              <a:t>تربية الأطفال بالعادة السليمة إذا توفر للطفل عامل التربية وعامل البيئة فإن ذلك له أثره الطيب ونشأته النشأة الصحيحة والتربية بالعادة تكون بالتقليد والتعويد.</a:t>
            </a:r>
            <a:endParaRPr lang="en-US" sz="1050" dirty="0">
              <a:ea typeface="Calibri"/>
              <a:cs typeface="Arial"/>
            </a:endParaRPr>
          </a:p>
        </p:txBody>
      </p:sp>
      <p:pic>
        <p:nvPicPr>
          <p:cNvPr id="15362" name="Picture 2" descr="D:\آلاء\حقائب جديدة\حقائب شهر 2\فن تربية الأبناء\الصور\images (11).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1475" y="3914395"/>
            <a:ext cx="2999987" cy="19442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30107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extLst>
              <p:ext uri="{D42A27DB-BD31-4B8C-83A1-F6EECF244321}">
                <p14:modId xmlns:p14="http://schemas.microsoft.com/office/powerpoint/2010/main" val="297232172"/>
              </p:ext>
            </p:extLst>
          </p:nvPr>
        </p:nvGraphicFramePr>
        <p:xfrm>
          <a:off x="1907704" y="1772816"/>
          <a:ext cx="6048672"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مستطيل 2"/>
          <p:cNvSpPr/>
          <p:nvPr/>
        </p:nvSpPr>
        <p:spPr>
          <a:xfrm>
            <a:off x="4606679" y="980728"/>
            <a:ext cx="3079689" cy="503215"/>
          </a:xfrm>
          <a:prstGeom prst="rect">
            <a:avLst/>
          </a:prstGeom>
        </p:spPr>
        <p:txBody>
          <a:bodyPr wrap="none">
            <a:spAutoFit/>
          </a:bodyPr>
          <a:lstStyle/>
          <a:p>
            <a:pPr algn="justLow">
              <a:lnSpc>
                <a:spcPct val="115000"/>
              </a:lnSpc>
              <a:spcAft>
                <a:spcPts val="1000"/>
              </a:spcAft>
            </a:pPr>
            <a:r>
              <a:rPr lang="ar-EG" sz="2400" dirty="0">
                <a:solidFill>
                  <a:srgbClr val="C00000"/>
                </a:solidFill>
                <a:ea typeface="Calibri"/>
                <a:cs typeface="Simplified Arabic"/>
              </a:rPr>
              <a:t>أساليب تعزيز ثقة الطفل بنفسه</a:t>
            </a:r>
            <a:endParaRPr lang="en-US" sz="1100" dirty="0">
              <a:ea typeface="Calibri"/>
              <a:cs typeface="Arial"/>
            </a:endParaRPr>
          </a:p>
        </p:txBody>
      </p:sp>
    </p:spTree>
    <p:extLst>
      <p:ext uri="{BB962C8B-B14F-4D97-AF65-F5344CB8AC3E}">
        <p14:creationId xmlns:p14="http://schemas.microsoft.com/office/powerpoint/2010/main" val="13603010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75656" y="764704"/>
            <a:ext cx="6444208" cy="3590727"/>
          </a:xfrm>
          <a:prstGeom prst="rect">
            <a:avLst/>
          </a:prstGeom>
        </p:spPr>
        <p:txBody>
          <a:bodyPr wrap="square">
            <a:spAutoFit/>
          </a:bodyPr>
          <a:lstStyle/>
          <a:p>
            <a:pPr algn="justLow">
              <a:lnSpc>
                <a:spcPct val="150000"/>
              </a:lnSpc>
              <a:spcAft>
                <a:spcPts val="1000"/>
              </a:spcAft>
            </a:pPr>
            <a:r>
              <a:rPr lang="ar-EG" sz="2000" dirty="0">
                <a:solidFill>
                  <a:srgbClr val="C00000"/>
                </a:solidFill>
                <a:ea typeface="Calibri"/>
                <a:cs typeface="Simplified Arabic"/>
              </a:rPr>
              <a:t>الممارسات التربوية</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Simplified Arabic"/>
              </a:rPr>
              <a:t>والناس في ذلك بين إفراط وتفريط. فالبعض يفضِّل الأسلوب الصارم واستعمال "العصا" مع الجيل الجديد ويراها طريقة أفضل من اللجوء إلى الأساليب التربوية والنفسية التي ينادي بها الغرب. وحقيقة أن الفريقين قد جانبا الصواب في التربية الصحيحة. فلا اللين الدائم ولا القسوة المفرطة يمكن أن يُنبِتا طفلاً سليماً واثقاً بنفسه قادراً على خوض غمار الحياة. وهنا يقع على الأهل العبء الأكبر في تحمّل مسؤولياتهم تجاه أطفالهم. فهم بحاجة إلى التعرّف على كافة مراحل نمو الأطفال وما يحتاجونه في كل مرحلة حتى يستطيعوا تفهّم سلوكياتهم فيتم توجيههم وإرشادهم</a:t>
            </a:r>
            <a:endParaRPr lang="en-US" sz="1050" dirty="0">
              <a:ea typeface="Calibri"/>
              <a:cs typeface="Arial"/>
            </a:endParaRPr>
          </a:p>
        </p:txBody>
      </p:sp>
      <p:pic>
        <p:nvPicPr>
          <p:cNvPr id="16386" name="Picture 2" descr="D:\آلاء\حقائب جديدة\حقائب شهر 2\فن تربية الأبناء\الصور\images (21).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5776" y="4437112"/>
            <a:ext cx="3314700" cy="13811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30107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123728" y="703512"/>
            <a:ext cx="5868144" cy="857671"/>
          </a:xfrm>
          <a:prstGeom prst="rect">
            <a:avLst/>
          </a:prstGeom>
        </p:spPr>
        <p:txBody>
          <a:bodyPr wrap="square">
            <a:spAutoFit/>
          </a:bodyPr>
          <a:lstStyle/>
          <a:p>
            <a:pPr algn="justLow">
              <a:lnSpc>
                <a:spcPct val="115000"/>
              </a:lnSpc>
              <a:spcAft>
                <a:spcPts val="1000"/>
              </a:spcAft>
            </a:pPr>
            <a:r>
              <a:rPr lang="ar-EG" dirty="0">
                <a:solidFill>
                  <a:srgbClr val="C00000"/>
                </a:solidFill>
                <a:ea typeface="Calibri"/>
                <a:cs typeface="Simplified Arabic"/>
              </a:rPr>
              <a:t>التعامل مع غضب الأطفال</a:t>
            </a:r>
            <a:endParaRPr lang="en-US" sz="1000" dirty="0">
              <a:ea typeface="Calibri"/>
              <a:cs typeface="Arial"/>
            </a:endParaRPr>
          </a:p>
          <a:p>
            <a:pPr algn="justLow">
              <a:lnSpc>
                <a:spcPct val="115000"/>
              </a:lnSpc>
              <a:spcAft>
                <a:spcPts val="1000"/>
              </a:spcAft>
            </a:pPr>
            <a:r>
              <a:rPr lang="ar-EG" dirty="0">
                <a:solidFill>
                  <a:srgbClr val="0070C0"/>
                </a:solidFill>
                <a:ea typeface="Calibri"/>
                <a:cs typeface="Simplified Arabic"/>
              </a:rPr>
              <a:t>ماذا تفعل في حالة حدوث نوبة من الغضب والعصبية لدى طفلكِ</a:t>
            </a:r>
            <a:endParaRPr lang="en-US" sz="1000" dirty="0">
              <a:ea typeface="Calibri"/>
              <a:cs typeface="Arial"/>
            </a:endParaRPr>
          </a:p>
        </p:txBody>
      </p:sp>
      <p:graphicFrame>
        <p:nvGraphicFramePr>
          <p:cNvPr id="3" name="رسم تخطيطي 2"/>
          <p:cNvGraphicFramePr/>
          <p:nvPr>
            <p:extLst>
              <p:ext uri="{D42A27DB-BD31-4B8C-83A1-F6EECF244321}">
                <p14:modId xmlns:p14="http://schemas.microsoft.com/office/powerpoint/2010/main" val="1700597602"/>
              </p:ext>
            </p:extLst>
          </p:nvPr>
        </p:nvGraphicFramePr>
        <p:xfrm>
          <a:off x="1619672" y="1700808"/>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438320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75656" y="692696"/>
            <a:ext cx="6444208" cy="5139869"/>
          </a:xfrm>
          <a:prstGeom prst="rect">
            <a:avLst/>
          </a:prstGeom>
        </p:spPr>
        <p:txBody>
          <a:bodyPr wrap="square">
            <a:spAutoFit/>
          </a:bodyPr>
          <a:lstStyle/>
          <a:p>
            <a:pPr algn="justLow">
              <a:lnSpc>
                <a:spcPct val="150000"/>
              </a:lnSpc>
              <a:spcAft>
                <a:spcPts val="1000"/>
              </a:spcAft>
            </a:pPr>
            <a:r>
              <a:rPr lang="ar-EG" sz="2000" dirty="0">
                <a:solidFill>
                  <a:srgbClr val="C00000"/>
                </a:solidFill>
                <a:ea typeface="Calibri"/>
                <a:cs typeface="Simplified Arabic"/>
              </a:rPr>
              <a:t>التعامل بعفوية مع نوبات غضب الأطفال</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Simplified Arabic"/>
              </a:rPr>
              <a:t>افترض أن طفلكِ لن يُصاب بنوبات من الغضب والعصبية؛ أي تصرف وكأنكِ لم تسمعي قط بهذه الأشياء ثم تعامل معها عند حدوثها على أنها فاصل مزعج أثناء أحداث اليوم العادية. سوف يتحول طفلكِ إلى إنسان عاقل وقادر على التواصل، فقط امنحيه الوقت اللازم حتى يحقق ذلك.</a:t>
            </a:r>
            <a:endParaRPr lang="en-US" sz="1050" dirty="0">
              <a:ea typeface="Calibri"/>
              <a:cs typeface="Arial"/>
            </a:endParaRPr>
          </a:p>
          <a:p>
            <a:pPr algn="justLow">
              <a:lnSpc>
                <a:spcPct val="150000"/>
              </a:lnSpc>
              <a:spcAft>
                <a:spcPts val="1000"/>
              </a:spcAft>
            </a:pPr>
            <a:r>
              <a:rPr lang="ar-EG" sz="2000" dirty="0">
                <a:solidFill>
                  <a:srgbClr val="C00000"/>
                </a:solidFill>
                <a:ea typeface="Calibri"/>
                <a:cs typeface="Simplified Arabic"/>
              </a:rPr>
              <a:t>تربية الطفل العنيد</a:t>
            </a:r>
            <a:endParaRPr lang="en-US" sz="1050" dirty="0">
              <a:ea typeface="Calibri"/>
              <a:cs typeface="Arial"/>
            </a:endParaRPr>
          </a:p>
          <a:p>
            <a:pPr>
              <a:lnSpc>
                <a:spcPct val="150000"/>
              </a:lnSpc>
            </a:pPr>
            <a:r>
              <a:rPr lang="ar-EG" dirty="0">
                <a:solidFill>
                  <a:srgbClr val="0D0D0D"/>
                </a:solidFill>
                <a:ea typeface="Calibri"/>
                <a:cs typeface="Simplified Arabic"/>
              </a:rPr>
              <a:t>يتصف الكثير من الأطفال بعنادهم وخصوصاً عندما يطلب منهم القيام بأمر ما أو الكف عن بعض الحركات والتصرفات ويكون السبب الرئيسي في العادة لعناد الطفل هو الرغبة في لفت النظر. إذا إردت أن تساعدي طفلك لأن يكون طفلاً عادياً ويبتعد عن العناد يجب عليك التمرن على بعض المهارات في كيفية التعامل معه، تجنبي إعطاء أوامر كثيرة في الوقت نفسه. </a:t>
            </a:r>
            <a:endParaRPr lang="ar-EG" dirty="0"/>
          </a:p>
        </p:txBody>
      </p:sp>
    </p:spTree>
    <p:extLst>
      <p:ext uri="{BB962C8B-B14F-4D97-AF65-F5344CB8AC3E}">
        <p14:creationId xmlns:p14="http://schemas.microsoft.com/office/powerpoint/2010/main" val="194383201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691680" y="548680"/>
            <a:ext cx="5976664" cy="2927981"/>
          </a:xfrm>
          <a:prstGeom prst="rect">
            <a:avLst/>
          </a:prstGeom>
        </p:spPr>
        <p:txBody>
          <a:bodyPr wrap="square">
            <a:spAutoFit/>
          </a:bodyPr>
          <a:lstStyle/>
          <a:p>
            <a:pPr algn="ctr" rtl="1" fontAlgn="base">
              <a:lnSpc>
                <a:spcPct val="115000"/>
              </a:lnSpc>
              <a:spcAft>
                <a:spcPts val="1000"/>
              </a:spcAft>
            </a:pPr>
            <a:r>
              <a:rPr lang="ar-EG" sz="1600" b="1" dirty="0">
                <a:solidFill>
                  <a:srgbClr val="C00000"/>
                </a:solidFill>
                <a:latin typeface="Times New Roman"/>
                <a:ea typeface="Times New Roman"/>
                <a:cs typeface="DecoType Naskh Variants" pitchFamily="2" charset="-78"/>
              </a:rPr>
              <a:t>اليوم التدريبي </a:t>
            </a:r>
            <a:r>
              <a:rPr lang="ar-EG" sz="1600" b="1" dirty="0" smtClean="0">
                <a:solidFill>
                  <a:srgbClr val="C00000"/>
                </a:solidFill>
                <a:latin typeface="Times New Roman"/>
                <a:ea typeface="Times New Roman"/>
                <a:cs typeface="DecoType Naskh Variants" pitchFamily="2" charset="-78"/>
              </a:rPr>
              <a:t>الثاني</a:t>
            </a:r>
            <a:endParaRPr lang="en-US" sz="1400" dirty="0">
              <a:solidFill>
                <a:prstClr val="black"/>
              </a:solidFill>
              <a:ea typeface="Calibri"/>
              <a:cs typeface="DecoType Naskh Variants" pitchFamily="2" charset="-78"/>
            </a:endParaRPr>
          </a:p>
          <a:p>
            <a:pPr algn="ctr" rtl="1" fontAlgn="base">
              <a:lnSpc>
                <a:spcPct val="115000"/>
              </a:lnSpc>
              <a:spcAft>
                <a:spcPts val="1000"/>
              </a:spcAft>
            </a:pPr>
            <a:r>
              <a:rPr lang="ar-EG" sz="3200" b="1" dirty="0">
                <a:solidFill>
                  <a:srgbClr val="833C0B"/>
                </a:solidFill>
                <a:latin typeface="Times New Roman"/>
                <a:ea typeface="Times New Roman"/>
                <a:cs typeface="Old Antic Bold" pitchFamily="2" charset="-78"/>
              </a:rPr>
              <a:t>الجلسة </a:t>
            </a:r>
            <a:r>
              <a:rPr lang="ar-EG" sz="3200" b="1" dirty="0" smtClean="0">
                <a:solidFill>
                  <a:srgbClr val="833C0B"/>
                </a:solidFill>
                <a:latin typeface="Times New Roman"/>
                <a:ea typeface="Times New Roman"/>
                <a:cs typeface="Old Antic Bold" pitchFamily="2" charset="-78"/>
              </a:rPr>
              <a:t>الأولي</a:t>
            </a:r>
            <a:endParaRPr lang="en-US" sz="1400" dirty="0">
              <a:solidFill>
                <a:prstClr val="black"/>
              </a:solidFill>
              <a:ea typeface="Calibri"/>
              <a:cs typeface="Old Antic Bold" pitchFamily="2" charset="-78"/>
            </a:endParaRPr>
          </a:p>
          <a:p>
            <a:pPr algn="ctr" rtl="1" fontAlgn="base">
              <a:lnSpc>
                <a:spcPct val="115000"/>
              </a:lnSpc>
              <a:spcAft>
                <a:spcPts val="1000"/>
              </a:spcAft>
            </a:pPr>
            <a:r>
              <a:rPr lang="ar-EG" b="1" dirty="0">
                <a:solidFill>
                  <a:prstClr val="black"/>
                </a:solidFill>
                <a:latin typeface="Times New Roman"/>
                <a:ea typeface="Times New Roman"/>
                <a:cs typeface="Akhbar MT"/>
              </a:rPr>
              <a:t> </a:t>
            </a:r>
            <a:endParaRPr lang="ar-EG" b="1" dirty="0" smtClean="0">
              <a:solidFill>
                <a:prstClr val="black"/>
              </a:solidFill>
              <a:latin typeface="Times New Roman"/>
              <a:ea typeface="Times New Roman"/>
              <a:cs typeface="Akhbar MT"/>
            </a:endParaRPr>
          </a:p>
          <a:p>
            <a:pPr algn="ctr" rtl="1" fontAlgn="base">
              <a:lnSpc>
                <a:spcPct val="115000"/>
              </a:lnSpc>
              <a:spcAft>
                <a:spcPts val="1000"/>
              </a:spcAft>
            </a:pPr>
            <a:endParaRPr lang="en-US" sz="1400" dirty="0">
              <a:solidFill>
                <a:prstClr val="black"/>
              </a:solidFill>
              <a:ea typeface="Calibri"/>
              <a:cs typeface="Arial"/>
            </a:endParaRPr>
          </a:p>
          <a:p>
            <a:pPr algn="ctr" rtl="1" fontAlgn="base">
              <a:lnSpc>
                <a:spcPct val="115000"/>
              </a:lnSpc>
              <a:spcAft>
                <a:spcPts val="1000"/>
              </a:spcAft>
            </a:pPr>
            <a:r>
              <a:rPr lang="ar-EG" sz="2400" b="1" dirty="0">
                <a:solidFill>
                  <a:srgbClr val="2F5496"/>
                </a:solidFill>
                <a:latin typeface="Microsoft Uighur"/>
                <a:ea typeface="Times New Roman"/>
                <a:cs typeface="DecoType Naskh Variants" pitchFamily="2" charset="-78"/>
              </a:rPr>
              <a:t>الأهـــــــداف  التفصيلية</a:t>
            </a:r>
            <a:endParaRPr lang="en-US" sz="1100" dirty="0">
              <a:solidFill>
                <a:prstClr val="black"/>
              </a:solidFill>
              <a:ea typeface="Calibri"/>
              <a:cs typeface="DecoType Naskh Variants" pitchFamily="2" charset="-78"/>
            </a:endParaRPr>
          </a:p>
          <a:p>
            <a:pPr algn="ctr" rtl="1" fontAlgn="base">
              <a:lnSpc>
                <a:spcPct val="115000"/>
              </a:lnSpc>
              <a:spcAft>
                <a:spcPts val="1000"/>
              </a:spcAft>
            </a:pPr>
            <a:r>
              <a:rPr lang="ar-EG" sz="2000" b="1" dirty="0" smtClean="0">
                <a:solidFill>
                  <a:prstClr val="black"/>
                </a:solidFill>
                <a:ea typeface="Times New Roman"/>
                <a:cs typeface="Times New Roman"/>
              </a:rPr>
              <a:t>بنهاية </a:t>
            </a:r>
            <a:r>
              <a:rPr lang="ar-EG" sz="2000" b="1" dirty="0">
                <a:solidFill>
                  <a:prstClr val="black"/>
                </a:solidFill>
                <a:ea typeface="Times New Roman"/>
                <a:cs typeface="Times New Roman"/>
              </a:rPr>
              <a:t>هذه الجلسة التدريبية سوف يكون المتدرب قادرًا على أن:</a:t>
            </a:r>
            <a:endParaRPr lang="en-US" sz="1100" dirty="0">
              <a:solidFill>
                <a:prstClr val="black"/>
              </a:solidFill>
              <a:ea typeface="Calibri"/>
              <a:cs typeface="Arial"/>
            </a:endParaRPr>
          </a:p>
        </p:txBody>
      </p:sp>
      <p:pic>
        <p:nvPicPr>
          <p:cNvPr id="3" name="Picture 1575"/>
          <p:cNvPicPr/>
          <p:nvPr/>
        </p:nvPicPr>
        <p:blipFill>
          <a:blip r:embed="rId2" cstate="print">
            <a:extLst>
              <a:ext uri="{28A0092B-C50C-407E-A947-70E740481C1C}">
                <a14:useLocalDpi xmlns:a14="http://schemas.microsoft.com/office/drawing/2010/main" val="0"/>
              </a:ext>
            </a:extLst>
          </a:blip>
          <a:stretch>
            <a:fillRect/>
          </a:stretch>
        </p:blipFill>
        <p:spPr>
          <a:xfrm>
            <a:off x="4239957" y="1573947"/>
            <a:ext cx="880110" cy="877446"/>
          </a:xfrm>
          <a:prstGeom prst="rect">
            <a:avLst/>
          </a:prstGeom>
        </p:spPr>
      </p:pic>
      <p:sp>
        <p:nvSpPr>
          <p:cNvPr id="4" name="مستطيل مستدير الزوايا 3"/>
          <p:cNvSpPr>
            <a:spLocks noChangeArrowheads="1"/>
          </p:cNvSpPr>
          <p:nvPr/>
        </p:nvSpPr>
        <p:spPr bwMode="auto">
          <a:xfrm>
            <a:off x="2555776" y="3789040"/>
            <a:ext cx="3690764" cy="1584177"/>
          </a:xfrm>
          <a:prstGeom prst="roundRect">
            <a:avLst>
              <a:gd name="adj" fmla="val 16667"/>
            </a:avLst>
          </a:prstGeom>
          <a:solidFill>
            <a:srgbClr val="4BACC6">
              <a:lumMod val="50000"/>
            </a:srgbClr>
          </a:solidFill>
          <a:ln w="38100">
            <a:solidFill>
              <a:sysClr val="window" lastClr="FFFFFF">
                <a:lumMod val="95000"/>
                <a:lumOff val="0"/>
              </a:sysClr>
            </a:solidFill>
            <a:round/>
            <a:headEnd/>
            <a:tailEnd/>
          </a:ln>
          <a:effectLst>
            <a:outerShdw dist="28398" dir="3806097" algn="ctr" rotWithShape="0">
              <a:srgbClr val="4BACC6">
                <a:lumMod val="50000"/>
                <a:lumOff val="0"/>
                <a:alpha val="50000"/>
              </a:srgbClr>
            </a:outerShdw>
          </a:effectLst>
        </p:spPr>
        <p:txBody>
          <a:bodyPr rot="0" vert="horz" wrap="square" lIns="91440" tIns="45720" rIns="91440" bIns="45720" anchor="ctr" anchorCtr="0" upright="1">
            <a:noAutofit/>
          </a:bodyPr>
          <a:lstStyle/>
          <a:p>
            <a:pPr marL="228600">
              <a:lnSpc>
                <a:spcPct val="115000"/>
              </a:lnSpc>
            </a:pPr>
            <a:r>
              <a:rPr lang="ar-JO" sz="1600" b="1" dirty="0">
                <a:solidFill>
                  <a:srgbClr val="FFFFFF"/>
                </a:solidFill>
                <a:latin typeface="Microsoft Uighur"/>
                <a:ea typeface="Calibri"/>
                <a:cs typeface="Akhbar MT"/>
              </a:rPr>
              <a:t>أن يتعرف المشاركين على كيفية تربية الأبناء في الإسلام وما هي مراحل تربية الأبناء وكيفية تربية الأبناء تربية سليمة  .</a:t>
            </a:r>
            <a:endParaRPr lang="en-US" sz="1100" dirty="0">
              <a:effectLst/>
              <a:latin typeface="Calibri"/>
              <a:ea typeface="Calibri"/>
              <a:cs typeface="Arial"/>
            </a:endParaRPr>
          </a:p>
        </p:txBody>
      </p:sp>
    </p:spTree>
    <p:extLst>
      <p:ext uri="{BB962C8B-B14F-4D97-AF65-F5344CB8AC3E}">
        <p14:creationId xmlns:p14="http://schemas.microsoft.com/office/powerpoint/2010/main" val="1871234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699792" y="628817"/>
            <a:ext cx="4420480" cy="871008"/>
          </a:xfrm>
          <a:prstGeom prst="rect">
            <a:avLst/>
          </a:prstGeom>
        </p:spPr>
        <p:txBody>
          <a:bodyPr wrap="square">
            <a:spAutoFit/>
          </a:bodyPr>
          <a:lstStyle/>
          <a:p>
            <a:pPr algn="ctr">
              <a:lnSpc>
                <a:spcPct val="115000"/>
              </a:lnSpc>
              <a:spcAft>
                <a:spcPts val="1000"/>
              </a:spcAft>
            </a:pPr>
            <a:r>
              <a:rPr lang="ar-EG" sz="4400" dirty="0">
                <a:solidFill>
                  <a:srgbClr val="31849B"/>
                </a:solidFill>
                <a:ea typeface="Calibri"/>
                <a:cs typeface="Old Antic Bold" pitchFamily="2" charset="-78"/>
              </a:rPr>
              <a:t>كيفية تربية الأبناء في الإسلام</a:t>
            </a:r>
            <a:endParaRPr lang="en-US" sz="800" dirty="0">
              <a:ea typeface="Calibri"/>
              <a:cs typeface="Old Antic Bold" pitchFamily="2" charset="-78"/>
            </a:endParaRPr>
          </a:p>
        </p:txBody>
      </p:sp>
      <p:sp>
        <p:nvSpPr>
          <p:cNvPr id="3" name="مستطيل 2"/>
          <p:cNvSpPr/>
          <p:nvPr/>
        </p:nvSpPr>
        <p:spPr>
          <a:xfrm>
            <a:off x="1475656" y="1453952"/>
            <a:ext cx="6660232" cy="1211614"/>
          </a:xfrm>
          <a:prstGeom prst="rect">
            <a:avLst/>
          </a:prstGeom>
        </p:spPr>
        <p:txBody>
          <a:bodyPr wrap="square">
            <a:spAutoFit/>
          </a:bodyPr>
          <a:lstStyle/>
          <a:p>
            <a:pPr algn="justLow">
              <a:lnSpc>
                <a:spcPct val="115000"/>
              </a:lnSpc>
              <a:spcAft>
                <a:spcPts val="1000"/>
              </a:spcAft>
            </a:pPr>
            <a:r>
              <a:rPr lang="ar-EG" sz="2000" dirty="0">
                <a:solidFill>
                  <a:srgbClr val="C00000"/>
                </a:solidFill>
                <a:ea typeface="Calibri"/>
                <a:cs typeface="Simplified Arabic"/>
              </a:rPr>
              <a:t>كيفيّة تربية الأبناء في الإسلام</a:t>
            </a:r>
            <a:endParaRPr lang="en-US" sz="1050" dirty="0">
              <a:ea typeface="Calibri"/>
              <a:cs typeface="Arial"/>
            </a:endParaRPr>
          </a:p>
          <a:p>
            <a:pPr algn="justLow">
              <a:lnSpc>
                <a:spcPct val="115000"/>
              </a:lnSpc>
              <a:spcAft>
                <a:spcPts val="1000"/>
              </a:spcAft>
            </a:pPr>
            <a:r>
              <a:rPr lang="ar-EG" dirty="0">
                <a:solidFill>
                  <a:srgbClr val="0D0D0D"/>
                </a:solidFill>
                <a:ea typeface="Calibri"/>
                <a:cs typeface="Simplified Arabic"/>
              </a:rPr>
              <a:t> تتفرّع الاتّجاهات التي يجب على الوالدين أن يعتنوا بتربية أبنائهم عليها، وهذه الاتّجاهات كما يأتي:</a:t>
            </a:r>
            <a:endParaRPr lang="en-US" sz="1050" dirty="0">
              <a:ea typeface="Calibri"/>
              <a:cs typeface="Arial"/>
            </a:endParaRPr>
          </a:p>
        </p:txBody>
      </p:sp>
      <p:graphicFrame>
        <p:nvGraphicFramePr>
          <p:cNvPr id="4" name="رسم تخطيطي 3"/>
          <p:cNvGraphicFramePr/>
          <p:nvPr>
            <p:extLst>
              <p:ext uri="{D42A27DB-BD31-4B8C-83A1-F6EECF244321}">
                <p14:modId xmlns:p14="http://schemas.microsoft.com/office/powerpoint/2010/main" val="1729026894"/>
              </p:ext>
            </p:extLst>
          </p:nvPr>
        </p:nvGraphicFramePr>
        <p:xfrm>
          <a:off x="1403648" y="2492896"/>
          <a:ext cx="684076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4383201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extLst>
              <p:ext uri="{D42A27DB-BD31-4B8C-83A1-F6EECF244321}">
                <p14:modId xmlns:p14="http://schemas.microsoft.com/office/powerpoint/2010/main" val="1355112522"/>
              </p:ext>
            </p:extLst>
          </p:nvPr>
        </p:nvGraphicFramePr>
        <p:xfrm>
          <a:off x="1475656" y="692696"/>
          <a:ext cx="6840760"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4383201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75656" y="598875"/>
            <a:ext cx="6660232" cy="5252720"/>
          </a:xfrm>
          <a:prstGeom prst="rect">
            <a:avLst/>
          </a:prstGeom>
        </p:spPr>
        <p:txBody>
          <a:bodyPr wrap="square">
            <a:spAutoFit/>
          </a:bodyPr>
          <a:lstStyle/>
          <a:p>
            <a:pPr algn="justLow">
              <a:lnSpc>
                <a:spcPct val="150000"/>
              </a:lnSpc>
              <a:spcAft>
                <a:spcPts val="1000"/>
              </a:spcAft>
            </a:pPr>
            <a:r>
              <a:rPr lang="ar-EG" sz="2000" dirty="0">
                <a:solidFill>
                  <a:srgbClr val="C00000"/>
                </a:solidFill>
                <a:ea typeface="Calibri"/>
                <a:cs typeface="Simplified Arabic"/>
              </a:rPr>
              <a:t>كيفية تربية الأطفال في الإسلام </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Simplified Arabic"/>
              </a:rPr>
              <a:t>يبدأ المربّي المسلم بتعويد الطفل على العبادات منذ الصغر، وإنّ زراعة حبّ الطاعة وكره المنكر في الطفل وهو صغير يكبر معه؛ وقد حثّ النبي -صلى الله عليه وسلم- الوالدين على أمر الأطفال بالطاعات وتعوديهم عليها رويداً رويداً وذلك في الحديث الشريف قال: (مُروا أولادَكم بالصلاةِ وهم أبناءُ سَبعِ سنينَ، واضْرِبوهم عليها وهم أبناءُ عَشْرٍ، وفَرِّقوا بينَهم في المضاجِع)، ومن ذلك أيضاً تحبيب الأولاد بالصيام وتدريبهم عليه لفترات قصيرة، وتقديمهم للإمامة في الصلاة مع أقرانهم، وأوّل مراحل التربية أن يشعر الأبوين أنّ هؤلاء الاطفال هدية وأمانة عندهما، وعليهما أن يوفيا حقّ تلك الأمانة، وقد كان الرسول -صلى الله عليه وسلم- يتحبّب إلى الأطفال ويلعب معهم، ويحمل أحفاده ذكورا وإناثاً معه إلى المسجد، ويجعلهم على عاتقه في صلاته فإن سجد وضعهم على الأرض وإن قام رفعهم، ومن برّ الوالدين بأطفالهم أن يجعلوا أوّل ما يطرق سمعهم الأذان وكلمة التوحيد، كما ويُنصح بأن يتّبع المربي عدداً من الوسائل التي تعين على تربيته لأبنائه تربية صالحة، ومنها: </a:t>
            </a:r>
            <a:endParaRPr lang="en-US" sz="1050" dirty="0">
              <a:ea typeface="Calibri"/>
              <a:cs typeface="Arial"/>
            </a:endParaRPr>
          </a:p>
        </p:txBody>
      </p:sp>
    </p:spTree>
    <p:extLst>
      <p:ext uri="{BB962C8B-B14F-4D97-AF65-F5344CB8AC3E}">
        <p14:creationId xmlns:p14="http://schemas.microsoft.com/office/powerpoint/2010/main" val="194383201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extLst>
              <p:ext uri="{D42A27DB-BD31-4B8C-83A1-F6EECF244321}">
                <p14:modId xmlns:p14="http://schemas.microsoft.com/office/powerpoint/2010/main" val="1160525866"/>
              </p:ext>
            </p:extLst>
          </p:nvPr>
        </p:nvGraphicFramePr>
        <p:xfrm>
          <a:off x="1475656" y="620688"/>
          <a:ext cx="6600056"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4383201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75656" y="764704"/>
            <a:ext cx="6516216" cy="4421723"/>
          </a:xfrm>
          <a:prstGeom prst="rect">
            <a:avLst/>
          </a:prstGeom>
        </p:spPr>
        <p:txBody>
          <a:bodyPr wrap="square">
            <a:spAutoFit/>
          </a:bodyPr>
          <a:lstStyle/>
          <a:p>
            <a:pPr algn="justLow">
              <a:lnSpc>
                <a:spcPct val="150000"/>
              </a:lnSpc>
              <a:spcAft>
                <a:spcPts val="1000"/>
              </a:spcAft>
            </a:pPr>
            <a:r>
              <a:rPr lang="ar-EG" sz="2000" dirty="0">
                <a:solidFill>
                  <a:srgbClr val="C00000"/>
                </a:solidFill>
                <a:ea typeface="Calibri"/>
                <a:cs typeface="Simplified Arabic"/>
              </a:rPr>
              <a:t>كيفية تربية البنات في الإسلام </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Simplified Arabic"/>
              </a:rPr>
              <a:t>كانت تربية النبيّ -صلى الله عليه وسلم- لبناته مليئة بالرحمة والرقة واللطف؛ وهو -عليه السلام- قدوة لجميع الآباء في ذلك؛ فقد كان -عليه السلام- يفرح ويستبشر عندما يرزق ببنت، وعلى الأب والأم أن يحسنا تربية البنت وتأديبها وتعليمها وتزويجها لمن يستحقّها ممّن يتقي الله -تعالى- فيها، ومن جملة واجبات الأهل تجاه بناتهم توفير احتياجاتهنّ الجسديّة والنفسيّة، وتعليمهن مبادئ الإسلام، واللغة العربية، والقرآن الكريم، والحشمة والحياء، وتعلميهنّ حقوق الله -تعالى- عليهنّ، وحقوق الرسول الكريم -عليه السلام-، وحسن الخلق، والقدرة على التصرّف، وتعويد البنت على لبس الحجاب الشرعي، وإعدادها لتكون أمّاً صالحة حانية مربيّة، وزوجة صالحة قانتة، وينبغي التدرّج في تعليم الفتاة ارتداء الحجاب قبل بلوغها المحيض، وتعويدها عليه، ومدحها إن لبسته، وإبعادها عن مجالس الرجال.</a:t>
            </a:r>
            <a:endParaRPr lang="en-US" sz="1050" dirty="0">
              <a:ea typeface="Calibri"/>
              <a:cs typeface="Arial"/>
            </a:endParaRPr>
          </a:p>
        </p:txBody>
      </p:sp>
    </p:spTree>
    <p:extLst>
      <p:ext uri="{BB962C8B-B14F-4D97-AF65-F5344CB8AC3E}">
        <p14:creationId xmlns:p14="http://schemas.microsoft.com/office/powerpoint/2010/main" val="194383201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691680" y="692696"/>
            <a:ext cx="6516216" cy="893065"/>
          </a:xfrm>
          <a:prstGeom prst="rect">
            <a:avLst/>
          </a:prstGeom>
        </p:spPr>
        <p:txBody>
          <a:bodyPr wrap="square">
            <a:spAutoFit/>
          </a:bodyPr>
          <a:lstStyle/>
          <a:p>
            <a:pPr algn="justLow">
              <a:lnSpc>
                <a:spcPct val="115000"/>
              </a:lnSpc>
              <a:spcAft>
                <a:spcPts val="1000"/>
              </a:spcAft>
            </a:pPr>
            <a:r>
              <a:rPr lang="ar-EG" sz="2000" dirty="0">
                <a:solidFill>
                  <a:srgbClr val="C00000"/>
                </a:solidFill>
                <a:ea typeface="Calibri"/>
                <a:cs typeface="Simplified Arabic"/>
              </a:rPr>
              <a:t> كيفية تربية المراهقين في الإسلام</a:t>
            </a:r>
            <a:endParaRPr lang="en-US" sz="1050" dirty="0">
              <a:ea typeface="Calibri"/>
              <a:cs typeface="Arial"/>
            </a:endParaRPr>
          </a:p>
          <a:p>
            <a:pPr algn="justLow">
              <a:lnSpc>
                <a:spcPct val="115000"/>
              </a:lnSpc>
              <a:spcAft>
                <a:spcPts val="1000"/>
              </a:spcAft>
            </a:pPr>
            <a:r>
              <a:rPr lang="ar-EG" dirty="0">
                <a:solidFill>
                  <a:srgbClr val="0D0D0D"/>
                </a:solidFill>
                <a:ea typeface="Calibri"/>
                <a:cs typeface="Simplified Arabic"/>
              </a:rPr>
              <a:t> تربية المراهقين الإيمانية تكون بعدد من الطرق والأفكار، ومنها ما يأتي:</a:t>
            </a:r>
            <a:endParaRPr lang="en-US" sz="1050" dirty="0">
              <a:ea typeface="Calibri"/>
              <a:cs typeface="Arial"/>
            </a:endParaRPr>
          </a:p>
        </p:txBody>
      </p:sp>
      <p:sp>
        <p:nvSpPr>
          <p:cNvPr id="3" name="مستطيل 2"/>
          <p:cNvSpPr/>
          <p:nvPr/>
        </p:nvSpPr>
        <p:spPr>
          <a:xfrm>
            <a:off x="1691680" y="1634513"/>
            <a:ext cx="6372200" cy="3960058"/>
          </a:xfrm>
          <a:prstGeom prst="rect">
            <a:avLst/>
          </a:prstGeom>
        </p:spPr>
        <p:txBody>
          <a:bodyPr wrap="square">
            <a:spAutoFit/>
          </a:bodyPr>
          <a:lstStyle/>
          <a:p>
            <a:pPr marL="342900" lvl="0" indent="-342900" algn="justLow">
              <a:lnSpc>
                <a:spcPct val="150000"/>
              </a:lnSpc>
              <a:buSzPts val="1800"/>
              <a:buBlip>
                <a:blip r:embed="rId2"/>
              </a:buBlip>
            </a:pPr>
            <a:r>
              <a:rPr lang="ar-EG" dirty="0">
                <a:solidFill>
                  <a:srgbClr val="0D0D0D"/>
                </a:solidFill>
                <a:ea typeface="Calibri"/>
                <a:cs typeface="Simplified Arabic"/>
              </a:rPr>
              <a:t>العفويّة والبساطة أثناء نصح اليافع وتوجيهه، واستخدام الطرق غير المباشرة. </a:t>
            </a:r>
            <a:endParaRPr lang="en-US" sz="1050" dirty="0">
              <a:ea typeface="Calibri"/>
              <a:cs typeface="Arial"/>
            </a:endParaRPr>
          </a:p>
          <a:p>
            <a:pPr marL="342900" lvl="0" indent="-342900" algn="justLow">
              <a:lnSpc>
                <a:spcPct val="150000"/>
              </a:lnSpc>
              <a:buSzPts val="1800"/>
              <a:buBlip>
                <a:blip r:embed="rId2"/>
              </a:buBlip>
            </a:pPr>
            <a:r>
              <a:rPr lang="ar-EG" dirty="0">
                <a:solidFill>
                  <a:srgbClr val="0D0D0D"/>
                </a:solidFill>
                <a:ea typeface="Calibri"/>
                <a:cs typeface="Simplified Arabic"/>
              </a:rPr>
              <a:t>المزج بين الخطاب العاطفي والخطاب العقلاني، واستمالة اليافع من خلال الحبّ والتقدير؛ فاليافعين يمتازون بعقول منفتحة، وحيويّة ونشيطة، ويحبّون من يناقشهم ويحاورهم. </a:t>
            </a:r>
            <a:endParaRPr lang="en-US" sz="1050" dirty="0">
              <a:ea typeface="Calibri"/>
              <a:cs typeface="Arial"/>
            </a:endParaRPr>
          </a:p>
          <a:p>
            <a:pPr marL="342900" lvl="0" indent="-342900" algn="justLow">
              <a:lnSpc>
                <a:spcPct val="150000"/>
              </a:lnSpc>
              <a:buSzPts val="1800"/>
              <a:buBlip>
                <a:blip r:embed="rId2"/>
              </a:buBlip>
            </a:pPr>
            <a:r>
              <a:rPr lang="ar-EG" dirty="0">
                <a:solidFill>
                  <a:srgbClr val="0D0D0D"/>
                </a:solidFill>
                <a:ea typeface="Calibri"/>
                <a:cs typeface="Simplified Arabic"/>
              </a:rPr>
              <a:t>البدء بتعليم اليافع وتعريفه بمرحلة البلوغ وما يصاحبها من تغيّرات، وذلك يجعله مستعدّاً لها. </a:t>
            </a:r>
            <a:endParaRPr lang="en-US" sz="1050" dirty="0">
              <a:ea typeface="Calibri"/>
              <a:cs typeface="Arial"/>
            </a:endParaRPr>
          </a:p>
          <a:p>
            <a:pPr marL="342900" lvl="0" indent="-342900" algn="justLow">
              <a:lnSpc>
                <a:spcPct val="150000"/>
              </a:lnSpc>
              <a:spcAft>
                <a:spcPts val="1000"/>
              </a:spcAft>
              <a:buSzPts val="1800"/>
              <a:buBlip>
                <a:blip r:embed="rId2"/>
              </a:buBlip>
            </a:pPr>
            <a:r>
              <a:rPr lang="ar-EG" dirty="0">
                <a:solidFill>
                  <a:srgbClr val="0D0D0D"/>
                </a:solidFill>
                <a:ea typeface="Calibri"/>
                <a:cs typeface="Simplified Arabic"/>
              </a:rPr>
              <a:t>تدريب اليافع على التفكّر والنظر والتأمّل. </a:t>
            </a:r>
            <a:endParaRPr lang="ar-EG" sz="1050" dirty="0" smtClean="0">
              <a:ea typeface="Calibri"/>
              <a:cs typeface="Arial"/>
            </a:endParaRPr>
          </a:p>
          <a:p>
            <a:pPr marL="342900" lvl="0" indent="-342900" algn="justLow">
              <a:lnSpc>
                <a:spcPct val="150000"/>
              </a:lnSpc>
              <a:spcAft>
                <a:spcPts val="1000"/>
              </a:spcAft>
              <a:buSzPts val="1800"/>
              <a:buBlip>
                <a:blip r:embed="rId2"/>
              </a:buBlip>
            </a:pPr>
            <a:r>
              <a:rPr lang="ar-EG" dirty="0" smtClean="0">
                <a:solidFill>
                  <a:srgbClr val="0D0D0D"/>
                </a:solidFill>
                <a:ea typeface="Calibri"/>
                <a:cs typeface="Simplified Arabic"/>
              </a:rPr>
              <a:t>توجيه </a:t>
            </a:r>
            <a:r>
              <a:rPr lang="ar-EG" dirty="0">
                <a:solidFill>
                  <a:srgbClr val="0D0D0D"/>
                </a:solidFill>
                <a:ea typeface="Calibri"/>
                <a:cs typeface="Simplified Arabic"/>
              </a:rPr>
              <a:t>اليافع إلى اللجوء إلى الله -تعالى- في حالات الألم والشدائد، حيث تكون نفسيته في تلك المرحلة ضعيفة هشة، ويحتاج إلى من يدعمه ويوجّهه. </a:t>
            </a:r>
            <a:endParaRPr lang="ar-EG" dirty="0"/>
          </a:p>
        </p:txBody>
      </p:sp>
    </p:spTree>
    <p:extLst>
      <p:ext uri="{BB962C8B-B14F-4D97-AF65-F5344CB8AC3E}">
        <p14:creationId xmlns:p14="http://schemas.microsoft.com/office/powerpoint/2010/main" val="194383201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03648" y="620688"/>
            <a:ext cx="6732240" cy="4837222"/>
          </a:xfrm>
          <a:prstGeom prst="rect">
            <a:avLst/>
          </a:prstGeom>
        </p:spPr>
        <p:txBody>
          <a:bodyPr wrap="square">
            <a:spAutoFit/>
          </a:bodyPr>
          <a:lstStyle/>
          <a:p>
            <a:pPr algn="justLow">
              <a:lnSpc>
                <a:spcPct val="150000"/>
              </a:lnSpc>
              <a:spcAft>
                <a:spcPts val="1000"/>
              </a:spcAft>
            </a:pPr>
            <a:r>
              <a:rPr lang="ar-EG" sz="2000" dirty="0">
                <a:solidFill>
                  <a:srgbClr val="C00000"/>
                </a:solidFill>
                <a:ea typeface="Calibri"/>
                <a:cs typeface="Simplified Arabic"/>
              </a:rPr>
              <a:t>مكانة الأبناء في الإسلام</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Simplified Arabic"/>
              </a:rPr>
              <a:t> تتعدّد مسؤوليات الوالدين في الأسرة، وإحدى هذه المسؤوليّات الرئيسة المنوطة بهم هي تربية الأولاد؛ وهي من الواجبات التي أمر الله -تعالى- بها الوالدين وأمر بها النبي -صلى الله عليه وسلم-؛ فيقول الله -تعالى- في القرآن الكريم: (يَا أَيُّهَا الَّذِينَ آمَنُوا قُوا أَنفُسَكُمْ وَأَهْلِيكُمْ نَارًا وَقُودُهَا النَّاسُ وَالْحِجَارَةُ عَلَيْهَا مَلَائِكَةٌ غِلَاظٌ شِدَادٌ لَّا يَعْصُونَ اللَّهَ مَا أَمَرَهُمْ وَيَفْعَلُونَ مَا يُؤْمَرُونَ)، وفي تفسير الإمام الطبري لقوله -تعالى-: (قُوا أَنفُسَكُمْ)؛ أي علّموا من تعرفونه ما يقيه من نار جهنم من طاعةٍ لله -تعالى- ورسوله، وعلّموا أنفسكم أيضاً من الطاعات ما تقون به أنفسكم، وقال في تفسير قوله -تعالى-: (وَأَهْلِيكُمْ نَارًا)؛ أي علّموا أهل بيتكم ما يقيهم من نار جهنم من أعمال يطيعون بها الله -تعالى-، وأولى الناس في نصيحة ودعوة المسلم هم أهل بيته، وهم أقرب شيء له وأولاهم ببره، ثم الأبعد فالأبعد، وقد كلّف الله -تعالى- نبيّه أن يبدأ أهل بيته بالدعوة إلى الإسلام فقال -تعالى-: (وَأَنذِرْ عَشِيرَتَكَ الْأَقْرَبِينَ).</a:t>
            </a:r>
            <a:endParaRPr lang="en-US" sz="1050" dirty="0">
              <a:ea typeface="Calibri"/>
              <a:cs typeface="Arial"/>
            </a:endParaRPr>
          </a:p>
        </p:txBody>
      </p:sp>
    </p:spTree>
    <p:extLst>
      <p:ext uri="{BB962C8B-B14F-4D97-AF65-F5344CB8AC3E}">
        <p14:creationId xmlns:p14="http://schemas.microsoft.com/office/powerpoint/2010/main" val="194383201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699792" y="628817"/>
            <a:ext cx="4420480" cy="871008"/>
          </a:xfrm>
          <a:prstGeom prst="rect">
            <a:avLst/>
          </a:prstGeom>
        </p:spPr>
        <p:txBody>
          <a:bodyPr wrap="square">
            <a:spAutoFit/>
          </a:bodyPr>
          <a:lstStyle/>
          <a:p>
            <a:pPr algn="ctr">
              <a:lnSpc>
                <a:spcPct val="115000"/>
              </a:lnSpc>
              <a:spcAft>
                <a:spcPts val="1000"/>
              </a:spcAft>
            </a:pPr>
            <a:r>
              <a:rPr lang="ar-EG" sz="4400" dirty="0">
                <a:solidFill>
                  <a:srgbClr val="31849B"/>
                </a:solidFill>
                <a:ea typeface="Calibri"/>
                <a:cs typeface="Old Antic Bold" pitchFamily="2" charset="-78"/>
              </a:rPr>
              <a:t>مراحل تربية الأبناء</a:t>
            </a:r>
            <a:endParaRPr lang="en-US" sz="800" dirty="0">
              <a:ea typeface="Calibri"/>
              <a:cs typeface="Old Antic Bold" pitchFamily="2" charset="-78"/>
            </a:endParaRPr>
          </a:p>
        </p:txBody>
      </p:sp>
      <p:sp>
        <p:nvSpPr>
          <p:cNvPr id="3" name="مستطيل 2"/>
          <p:cNvSpPr/>
          <p:nvPr/>
        </p:nvSpPr>
        <p:spPr>
          <a:xfrm>
            <a:off x="1403648" y="1268760"/>
            <a:ext cx="6660232" cy="4387098"/>
          </a:xfrm>
          <a:prstGeom prst="rect">
            <a:avLst/>
          </a:prstGeom>
        </p:spPr>
        <p:txBody>
          <a:bodyPr wrap="square">
            <a:spAutoFit/>
          </a:bodyPr>
          <a:lstStyle/>
          <a:p>
            <a:pPr algn="justLow">
              <a:lnSpc>
                <a:spcPct val="150000"/>
              </a:lnSpc>
              <a:spcAft>
                <a:spcPts val="1000"/>
              </a:spcAft>
            </a:pPr>
            <a:r>
              <a:rPr lang="ar-EG" sz="2000" dirty="0">
                <a:solidFill>
                  <a:srgbClr val="C00000"/>
                </a:solidFill>
                <a:ea typeface="Calibri"/>
                <a:cs typeface="Simplified Arabic"/>
              </a:rPr>
              <a:t>مراحل تربية الأبناء</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Simplified Arabic"/>
              </a:rPr>
              <a:t> يمر الطفل ابتداءً من عمر الرضاعة وحتى البلوغ بفترات تطور بارزة ومحددة يطلق عليها عادة الأعمار والمراحل، ويحدث للإنسان خلال كل مرحلة من هذه المراحل العديد من التغيرات الدماغيّة، والفكرية، والجسدية، والعاطفية، واللغوية، وتختلف آراء العلماء حول عدد مراحل نمو الأطفال، وكيفية تقسيمها، ففي عام 1936م وضع عالم النفس السويسري جان بدياجيه(بالإنجليزيّة: </a:t>
            </a:r>
            <a:r>
              <a:rPr lang="en-US" dirty="0">
                <a:solidFill>
                  <a:srgbClr val="0D0D0D"/>
                </a:solidFill>
                <a:latin typeface="Simplified Arabic"/>
                <a:ea typeface="Calibri"/>
                <a:cs typeface="Arial"/>
              </a:rPr>
              <a:t>Jean Piaget</a:t>
            </a:r>
            <a:r>
              <a:rPr lang="ar-EG" dirty="0">
                <a:solidFill>
                  <a:srgbClr val="0D0D0D"/>
                </a:solidFill>
                <a:ea typeface="Calibri"/>
                <a:cs typeface="Simplified Arabic"/>
              </a:rPr>
              <a:t>)، نظريةً قسم فيها مراحل نمو الطفل إلى أربع مراحل أساسيّة وهي: من الولادة حتى عمر 18-24 شهراً، ومن عمر السنتين حتى سن السابعة، ثم المرحلة الممتدة من سن السابعة وحتى سن الثانية عشرة، وأخيراً مرحلة المراهقة، في حين قسم عدد آخر من العلماء مراحل نمو الأطفال إلى ست مراحل هي: حديثي الولادة، والرُضع، ومرحلة ما قبل المشي، ومرحلة ما قبل الدراسة، والعمر الدراسي، وأخيراً المراهقة.</a:t>
            </a:r>
            <a:endParaRPr lang="en-US" sz="1050" dirty="0">
              <a:ea typeface="Calibri"/>
              <a:cs typeface="Arial"/>
            </a:endParaRPr>
          </a:p>
        </p:txBody>
      </p:sp>
    </p:spTree>
    <p:extLst>
      <p:ext uri="{BB962C8B-B14F-4D97-AF65-F5344CB8AC3E}">
        <p14:creationId xmlns:p14="http://schemas.microsoft.com/office/powerpoint/2010/main" val="194383201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03648" y="692696"/>
            <a:ext cx="6804248" cy="3590727"/>
          </a:xfrm>
          <a:prstGeom prst="rect">
            <a:avLst/>
          </a:prstGeom>
        </p:spPr>
        <p:txBody>
          <a:bodyPr wrap="square">
            <a:spAutoFit/>
          </a:bodyPr>
          <a:lstStyle/>
          <a:p>
            <a:pPr algn="justLow">
              <a:lnSpc>
                <a:spcPct val="150000"/>
              </a:lnSpc>
              <a:spcAft>
                <a:spcPts val="1000"/>
              </a:spcAft>
            </a:pPr>
            <a:r>
              <a:rPr lang="ar-EG" sz="2000" dirty="0">
                <a:solidFill>
                  <a:srgbClr val="C00000"/>
                </a:solidFill>
                <a:ea typeface="Calibri"/>
                <a:cs typeface="Simplified Arabic"/>
              </a:rPr>
              <a:t> تربية الطفل حديث الولادة </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Simplified Arabic"/>
              </a:rPr>
              <a:t>تعتبر هذه المرحلة أولى مراحل نمو الطفل، حيثُ يبدأ جسده وعقله بالتكيف على العيش في العالم الخارجي، وتمتد هذه المرحلة منذ ولادة الطفل وحتى الشهر الثاني تقريباً، ومن الطبيعي أن يكون الطفل في حالة بكاء واهتياج مستمرة في هذا العمر، إذ تزداد هذه الحالة في الأسبوع 6-8 من عمره، ثم تبدأ بالاستقرار خلال الأسبوع 12-16 تقريباً، في هذه المرحلة أيضاً يكون الطفل قد كون رابط قوي مع أمه وقادراً على تمييز صوتها وابتسامتها، كما يبدأ بدوره بالابتسام، ورفع الرأس والصدر عندما يكون ممدداً على بطنه، إضافةً إلى تركيز النظر على الأجسام من حوله، ووضع يديه في فمه، والإمساك بالأشياء.</a:t>
            </a:r>
            <a:endParaRPr lang="en-US" sz="1050" dirty="0">
              <a:ea typeface="Calibri"/>
              <a:cs typeface="Arial"/>
            </a:endParaRPr>
          </a:p>
        </p:txBody>
      </p:sp>
      <p:pic>
        <p:nvPicPr>
          <p:cNvPr id="4098" name="Picture 2" descr="D:\آلاء\حقائب جديدة\حقائب شهر 2\فن تربية الأبناء\الصور\images (8).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4365104"/>
            <a:ext cx="2847975" cy="16002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83201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75656" y="692696"/>
            <a:ext cx="6732240" cy="4421723"/>
          </a:xfrm>
          <a:prstGeom prst="rect">
            <a:avLst/>
          </a:prstGeom>
        </p:spPr>
        <p:txBody>
          <a:bodyPr wrap="square">
            <a:spAutoFit/>
          </a:bodyPr>
          <a:lstStyle/>
          <a:p>
            <a:pPr algn="justLow">
              <a:lnSpc>
                <a:spcPct val="150000"/>
              </a:lnSpc>
              <a:spcAft>
                <a:spcPts val="1000"/>
              </a:spcAft>
            </a:pPr>
            <a:r>
              <a:rPr lang="en-US" dirty="0">
                <a:solidFill>
                  <a:srgbClr val="0D0D0D"/>
                </a:solidFill>
                <a:latin typeface="Simplified Arabic"/>
                <a:ea typeface="Calibri"/>
                <a:cs typeface="Arial"/>
              </a:rPr>
              <a:t> </a:t>
            </a:r>
            <a:r>
              <a:rPr lang="ar-EG" sz="2000" dirty="0">
                <a:solidFill>
                  <a:srgbClr val="C00000"/>
                </a:solidFill>
                <a:ea typeface="Calibri"/>
                <a:cs typeface="Simplified Arabic"/>
              </a:rPr>
              <a:t>تربية الطفل الرضيع (3-12) شهر </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Simplified Arabic"/>
              </a:rPr>
              <a:t>يتواصل الطفل في هذا العمر مع والديه من خلال الابتسام لهم، والنظر إليهم، إضافةً الى التشبث بهم، ويمكن القول بأنَّه يستخدم هذه الطرق للتعبير عن احتياجاته، حيث تكون هذه المهارات الاجتماعية والعاطفية في طور النمو، ومع تقدم الطفل بالعمر وتطور هذه المهارات يصبح قادراً على فهم العالم من حوله، وتجدر الإشارة إلى أن الطفل في هذه الوقت يبدأ بالتعرف على أجزاء جسمه واستخدامها، إضافةً إلى متابعة ردود أفعال والديه، وتعبيرات وجوههم، وطريقة كلامهم، ويساعد اللعب مع الطفل، والاهتمام به، والتواصل الهادئ معه على تعزيز شعوره بالطمأنينة والأمان، كما تعتبر السلوكيات الصادرة من الأهل مثل؛ الغناء للطفل والقراءة له، واللمسات الناعمة والحنونة، أكثر ما يحتاجه الطفل في هذه المرحلة لتطوير قدراته الدماغية.</a:t>
            </a:r>
            <a:endParaRPr lang="en-US" sz="1050" dirty="0">
              <a:ea typeface="Calibri"/>
              <a:cs typeface="Arial"/>
            </a:endParaRPr>
          </a:p>
        </p:txBody>
      </p:sp>
      <p:pic>
        <p:nvPicPr>
          <p:cNvPr id="5122" name="Picture 2" descr="D:\آلاء\حقائب جديدة\حقائب شهر 2\فن تربية الأبناء\الصور\images (21).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4653136"/>
            <a:ext cx="3314700" cy="138112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83201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331640" y="620688"/>
            <a:ext cx="6804248" cy="4006225"/>
          </a:xfrm>
          <a:prstGeom prst="rect">
            <a:avLst/>
          </a:prstGeom>
        </p:spPr>
        <p:txBody>
          <a:bodyPr wrap="square">
            <a:spAutoFit/>
          </a:bodyPr>
          <a:lstStyle/>
          <a:p>
            <a:pPr algn="justLow">
              <a:lnSpc>
                <a:spcPct val="150000"/>
              </a:lnSpc>
              <a:spcAft>
                <a:spcPts val="1000"/>
              </a:spcAft>
            </a:pPr>
            <a:r>
              <a:rPr lang="ar-EG" sz="2000" dirty="0">
                <a:solidFill>
                  <a:srgbClr val="C00000"/>
                </a:solidFill>
                <a:ea typeface="Calibri"/>
                <a:cs typeface="Simplified Arabic"/>
              </a:rPr>
              <a:t> تربية الطفل حديث المشي (1-3) سنوات</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Simplified Arabic"/>
              </a:rPr>
              <a:t> تعتبر هذه المرحلة من حياة الطفل مليئة بالتجارب بالنسبة للوالدين، مثل أخذ طفلهم لزيارة طبيب الإسنان لأول مرة، ودخول الطفل بنوبة غضب وكيفية التعامل معها، إضافة إلى توجيه الطفل للتغلب على كل ما يخيفه أو يخشاه، ويجدر الإشارة إلى أنَّ الطفل في هذا العمر يبدأ بتعلم العديد من الأمور كنطق الأرقام على شكل أغنية ولكن دون فهم معناها، كما يبدأ الطفل بتكوين روتينه الخاص باللعب، وفهم معاني بعض الكلمات البسيطة ذات العلاقة بالأحجام مثل كبير وصغير، كما يكون الأطفال في هذه المرحلة فضوليين، ويطرحون الكثير من الأسئلة عن البيئة المحيطة بهم، ويقومون بتقليد اًصوات الحيوانات، وحركاتها، كما يستمتعون بالتنزه في الأماكن الطبيعية.</a:t>
            </a:r>
            <a:endParaRPr lang="en-US" sz="1050" dirty="0">
              <a:ea typeface="Calibri"/>
              <a:cs typeface="Arial"/>
            </a:endParaRPr>
          </a:p>
        </p:txBody>
      </p:sp>
      <p:pic>
        <p:nvPicPr>
          <p:cNvPr id="6146" name="Picture 2" descr="D:\آلاء\حقائب جديدة\حقائب شهر 2\فن تربية الأبناء\الصور\images (16).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4221088"/>
            <a:ext cx="2143125" cy="214312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83201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75656" y="692696"/>
            <a:ext cx="6660232" cy="3590727"/>
          </a:xfrm>
          <a:prstGeom prst="rect">
            <a:avLst/>
          </a:prstGeom>
        </p:spPr>
        <p:txBody>
          <a:bodyPr wrap="square">
            <a:spAutoFit/>
          </a:bodyPr>
          <a:lstStyle/>
          <a:p>
            <a:pPr algn="justLow">
              <a:lnSpc>
                <a:spcPct val="150000"/>
              </a:lnSpc>
              <a:spcAft>
                <a:spcPts val="1000"/>
              </a:spcAft>
            </a:pPr>
            <a:r>
              <a:rPr lang="ar-EG" sz="2000" dirty="0">
                <a:solidFill>
                  <a:srgbClr val="C00000"/>
                </a:solidFill>
                <a:ea typeface="Calibri"/>
                <a:cs typeface="Simplified Arabic"/>
              </a:rPr>
              <a:t>تربية الطفل بعمر (3-5) سنوات</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Simplified Arabic"/>
              </a:rPr>
              <a:t> في هذه المرحلة العمرية يصبح الطفل أكثر قدرة على التحكم بنفسة وبعواطفه في أغلب الأحيان، بحيث يُكَّون الطفل في هذا السن جانباً مستقلاً من شخصيته، فيقلُ اعتماده بشكلٍ كاملٍ على والديه، كما تتطور جوانب معرفته، وقدراته، إضافةً إلى تطور مهاراته الاجتماعيّة والعاطفيّة، يحتاج الطفل في هذه المرحلة يكون بشكل شديد للإرشاد والتوجيه بطريقة محببة وإيجابية؛ ويجب أن يعطي الوالدين أهمية كبيرة للتواصل مع الطفل، والحرص على التواجد إلى جانبه وتقديم العون له خلال سنوات النمو هذه؛ وذلك لأنَّ طبيعة العلاقة بين الطفل ووالديه في هذه المرحلة ستحدد بشكل كبير طبيعة العلاقة بينهما فيما بعد.</a:t>
            </a:r>
            <a:endParaRPr lang="en-US" sz="1050" dirty="0">
              <a:ea typeface="Calibri"/>
              <a:cs typeface="Arial"/>
            </a:endParaRPr>
          </a:p>
        </p:txBody>
      </p:sp>
      <p:pic>
        <p:nvPicPr>
          <p:cNvPr id="7170" name="Picture 2" descr="D:\آلاء\حقائب جديدة\حقائب شهر 2\فن تربية الأبناء\الصور\figuur-i-17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87824" y="4149080"/>
            <a:ext cx="2829694" cy="212227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83201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03648" y="620688"/>
            <a:ext cx="6876256" cy="4421723"/>
          </a:xfrm>
          <a:prstGeom prst="rect">
            <a:avLst/>
          </a:prstGeom>
        </p:spPr>
        <p:txBody>
          <a:bodyPr wrap="square">
            <a:spAutoFit/>
          </a:bodyPr>
          <a:lstStyle/>
          <a:p>
            <a:pPr algn="justLow">
              <a:lnSpc>
                <a:spcPct val="150000"/>
              </a:lnSpc>
              <a:spcAft>
                <a:spcPts val="1000"/>
              </a:spcAft>
            </a:pPr>
            <a:r>
              <a:rPr lang="ar-EG" sz="2000" dirty="0">
                <a:solidFill>
                  <a:srgbClr val="C00000"/>
                </a:solidFill>
                <a:ea typeface="Calibri"/>
                <a:cs typeface="Simplified Arabic"/>
              </a:rPr>
              <a:t> تربية الطفل في سن المدرسة ( 6-12) سنة </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Simplified Arabic"/>
              </a:rPr>
              <a:t>قد يبدو الطفل في هذه المرحلة أنَّه وصل إلى حالة من النمو أو التطور الكافي، إلا أنَّ بعض الجوانب والمهارات لديه لا تزال بحاجة إلى التطور، فهو بحاجة شديدة لاكتساب المهارات الاجتماعية مثل؛ تكوين صداقات، وكيفية الثقة بالآخرين، وحل المشكلات، بالإضافة إلى مهارات العمل الجماعي، كما أنَّ الطفل في هذه المرحلة بحاجة لتعلُّم كيفية طلب المساعدة من الآخرين، والتحدث معهم ومعاملتهم بأسلوب حسن، ويجدر الإشارة إلى أنَّ الطفل في هذا العمر لا يمتلك من الخبرة الحياتية ما يكفيه ليحدد لنفسه أهدافاً ويقوم بتحقيقها، فهو بحاجة إلى تذكيره بواجباته ومسؤولياته طوال الوقت، كما يصعب عليه تحديد نقاط قوته وضعفه؛ وهنا يأتي دور الأهل لمساعدة الطفل في خوض التجارب التي تشكل تحدي بالنسبة له ولكن بنفس الوقت ضمن حدود إمكانياته.</a:t>
            </a:r>
            <a:endParaRPr lang="en-US" sz="1050" dirty="0">
              <a:ea typeface="Calibri"/>
              <a:cs typeface="Arial"/>
            </a:endParaRPr>
          </a:p>
        </p:txBody>
      </p:sp>
      <p:pic>
        <p:nvPicPr>
          <p:cNvPr id="8194" name="Picture 2" descr="D:\آلاء\حقائب جديدة\حقائب شهر 2\فن تربية الأبناء\الصور\images (10).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4509120"/>
            <a:ext cx="2790825" cy="1422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83201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03648" y="620688"/>
            <a:ext cx="6732240" cy="4134465"/>
          </a:xfrm>
          <a:prstGeom prst="rect">
            <a:avLst/>
          </a:prstGeom>
        </p:spPr>
        <p:txBody>
          <a:bodyPr wrap="square">
            <a:spAutoFit/>
          </a:bodyPr>
          <a:lstStyle/>
          <a:p>
            <a:pPr algn="justLow">
              <a:lnSpc>
                <a:spcPct val="150000"/>
              </a:lnSpc>
              <a:spcAft>
                <a:spcPts val="1000"/>
              </a:spcAft>
            </a:pPr>
            <a:r>
              <a:rPr lang="ar-EG" sz="2000" dirty="0">
                <a:solidFill>
                  <a:srgbClr val="C00000"/>
                </a:solidFill>
                <a:ea typeface="Calibri"/>
                <a:cs typeface="Simplified Arabic"/>
              </a:rPr>
              <a:t>تربية الطفل المراهق ( 13-18) سنة</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Simplified Arabic"/>
              </a:rPr>
              <a:t> تعتبر مرحلة المراهقة مرحلة توضح مدى استعداد الطفل لمواجهة الحياة بعد مرحلة الدراسة الثانوية، حيث يكون الطفل مستقلاً بشكلٍ كبير في نواحٍ كثيرة، ولكن هناك بعض الجوانب الأخرى التي تحتاج إلى أن يتم تطويرها، ومن ناحية النمو فيحدث للطفل في مرحلة المراهقة اختلاف بشكلٍ ملحوظ، ويمر بالكثير من التغيرات من الناحية الجسديّة.</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Simplified Arabic"/>
              </a:rPr>
              <a:t>ومن الجدير بالذكر أنَّ الطفل يكون في أمس الحاجة لدعم وتواجد الوالدين في هذا المرحلة، هذا وأظهرت الدراسات أنَّ خلق بيئة أسرية مليئة بالإيجابية، والتواصل المستمر بين الطفل ووالديه، وممارسة الأنشطة العائلية إلى جانب الأنشطة المجتمعية، سيمكِّن الطفل من تجاوز هذه المرحلة بكل سهولة ويُسر.</a:t>
            </a:r>
            <a:endParaRPr lang="en-US" sz="1050" dirty="0">
              <a:ea typeface="Calibri"/>
              <a:cs typeface="Arial"/>
            </a:endParaRPr>
          </a:p>
        </p:txBody>
      </p:sp>
      <p:pic>
        <p:nvPicPr>
          <p:cNvPr id="9218" name="Picture 2" descr="D:\آلاء\حقائب جديدة\حقائب شهر 2\فن تربية الأبناء\الصور\images (7).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4509120"/>
            <a:ext cx="2962275" cy="15430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83201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691680" y="548680"/>
            <a:ext cx="5976664" cy="2927981"/>
          </a:xfrm>
          <a:prstGeom prst="rect">
            <a:avLst/>
          </a:prstGeom>
        </p:spPr>
        <p:txBody>
          <a:bodyPr wrap="square">
            <a:spAutoFit/>
          </a:bodyPr>
          <a:lstStyle/>
          <a:p>
            <a:pPr algn="ctr" fontAlgn="base">
              <a:lnSpc>
                <a:spcPct val="115000"/>
              </a:lnSpc>
              <a:spcAft>
                <a:spcPts val="1000"/>
              </a:spcAft>
            </a:pPr>
            <a:r>
              <a:rPr lang="ar-EG" sz="1600" b="1" dirty="0">
                <a:solidFill>
                  <a:srgbClr val="C00000"/>
                </a:solidFill>
                <a:latin typeface="Times New Roman"/>
                <a:ea typeface="Times New Roman"/>
                <a:cs typeface="DecoType Naskh Variants" pitchFamily="2" charset="-78"/>
              </a:rPr>
              <a:t>اليوم التدريبي </a:t>
            </a:r>
            <a:r>
              <a:rPr lang="ar-EG" sz="1600" b="1" dirty="0" smtClean="0">
                <a:solidFill>
                  <a:srgbClr val="C00000"/>
                </a:solidFill>
                <a:latin typeface="Times New Roman"/>
                <a:ea typeface="Times New Roman"/>
                <a:cs typeface="DecoType Naskh Variants" pitchFamily="2" charset="-78"/>
              </a:rPr>
              <a:t>الثاني</a:t>
            </a:r>
            <a:endParaRPr lang="en-US" sz="1400" dirty="0">
              <a:solidFill>
                <a:prstClr val="black"/>
              </a:solidFill>
              <a:ea typeface="Calibri"/>
              <a:cs typeface="DecoType Naskh Variants" pitchFamily="2" charset="-78"/>
            </a:endParaRPr>
          </a:p>
          <a:p>
            <a:pPr algn="ctr" fontAlgn="base">
              <a:lnSpc>
                <a:spcPct val="115000"/>
              </a:lnSpc>
              <a:spcAft>
                <a:spcPts val="1000"/>
              </a:spcAft>
            </a:pPr>
            <a:r>
              <a:rPr lang="ar-EG" sz="3200" b="1" dirty="0">
                <a:solidFill>
                  <a:srgbClr val="833C0B"/>
                </a:solidFill>
                <a:latin typeface="Times New Roman"/>
                <a:ea typeface="Times New Roman"/>
                <a:cs typeface="Old Antic Bold" pitchFamily="2" charset="-78"/>
              </a:rPr>
              <a:t>الجلسة </a:t>
            </a:r>
            <a:r>
              <a:rPr lang="ar-EG" sz="3200" b="1" dirty="0" smtClean="0">
                <a:solidFill>
                  <a:srgbClr val="833C0B"/>
                </a:solidFill>
                <a:latin typeface="Times New Roman"/>
                <a:ea typeface="Times New Roman"/>
                <a:cs typeface="Old Antic Bold" pitchFamily="2" charset="-78"/>
              </a:rPr>
              <a:t>الثانية</a:t>
            </a:r>
            <a:endParaRPr lang="en-US" sz="1400" dirty="0">
              <a:solidFill>
                <a:prstClr val="black"/>
              </a:solidFill>
              <a:ea typeface="Calibri"/>
              <a:cs typeface="Old Antic Bold" pitchFamily="2" charset="-78"/>
            </a:endParaRPr>
          </a:p>
          <a:p>
            <a:pPr algn="ctr" fontAlgn="base">
              <a:lnSpc>
                <a:spcPct val="115000"/>
              </a:lnSpc>
              <a:spcAft>
                <a:spcPts val="1000"/>
              </a:spcAft>
            </a:pPr>
            <a:r>
              <a:rPr lang="ar-EG" b="1" dirty="0">
                <a:solidFill>
                  <a:prstClr val="black"/>
                </a:solidFill>
                <a:latin typeface="Times New Roman"/>
                <a:ea typeface="Times New Roman"/>
                <a:cs typeface="Akhbar MT"/>
              </a:rPr>
              <a:t> </a:t>
            </a:r>
            <a:endParaRPr lang="ar-EG" b="1" dirty="0" smtClean="0">
              <a:solidFill>
                <a:prstClr val="black"/>
              </a:solidFill>
              <a:latin typeface="Times New Roman"/>
              <a:ea typeface="Times New Roman"/>
              <a:cs typeface="Akhbar MT"/>
            </a:endParaRPr>
          </a:p>
          <a:p>
            <a:pPr algn="ctr" fontAlgn="base">
              <a:lnSpc>
                <a:spcPct val="115000"/>
              </a:lnSpc>
              <a:spcAft>
                <a:spcPts val="1000"/>
              </a:spcAft>
            </a:pPr>
            <a:endParaRPr lang="en-US" sz="1400" dirty="0">
              <a:solidFill>
                <a:prstClr val="black"/>
              </a:solidFill>
              <a:ea typeface="Calibri"/>
              <a:cs typeface="Arial"/>
            </a:endParaRPr>
          </a:p>
          <a:p>
            <a:pPr algn="ctr" fontAlgn="base">
              <a:lnSpc>
                <a:spcPct val="115000"/>
              </a:lnSpc>
              <a:spcAft>
                <a:spcPts val="1000"/>
              </a:spcAft>
            </a:pPr>
            <a:r>
              <a:rPr lang="ar-EG" sz="2400" b="1" dirty="0">
                <a:solidFill>
                  <a:srgbClr val="2F5496"/>
                </a:solidFill>
                <a:latin typeface="Microsoft Uighur"/>
                <a:ea typeface="Times New Roman"/>
                <a:cs typeface="DecoType Naskh Variants" pitchFamily="2" charset="-78"/>
              </a:rPr>
              <a:t>الأهـــــــداف  التفصيلية</a:t>
            </a:r>
            <a:endParaRPr lang="en-US" sz="1100" dirty="0">
              <a:solidFill>
                <a:prstClr val="black"/>
              </a:solidFill>
              <a:ea typeface="Calibri"/>
              <a:cs typeface="DecoType Naskh Variants" pitchFamily="2" charset="-78"/>
            </a:endParaRPr>
          </a:p>
          <a:p>
            <a:pPr algn="ctr" fontAlgn="base">
              <a:lnSpc>
                <a:spcPct val="115000"/>
              </a:lnSpc>
              <a:spcAft>
                <a:spcPts val="1000"/>
              </a:spcAft>
            </a:pPr>
            <a:r>
              <a:rPr lang="ar-EG" sz="2000" b="1" dirty="0" smtClean="0">
                <a:solidFill>
                  <a:prstClr val="black"/>
                </a:solidFill>
                <a:ea typeface="Times New Roman"/>
                <a:cs typeface="Times New Roman"/>
              </a:rPr>
              <a:t>بنهاية </a:t>
            </a:r>
            <a:r>
              <a:rPr lang="ar-EG" sz="2000" b="1" dirty="0">
                <a:solidFill>
                  <a:prstClr val="black"/>
                </a:solidFill>
                <a:ea typeface="Times New Roman"/>
                <a:cs typeface="Times New Roman"/>
              </a:rPr>
              <a:t>هذه الجلسة التدريبية سوف يكون المتدرب قادرًا على أن:</a:t>
            </a:r>
            <a:endParaRPr lang="en-US" sz="1100" dirty="0">
              <a:solidFill>
                <a:prstClr val="black"/>
              </a:solidFill>
              <a:ea typeface="Calibri"/>
              <a:cs typeface="Arial"/>
            </a:endParaRPr>
          </a:p>
        </p:txBody>
      </p:sp>
      <p:pic>
        <p:nvPicPr>
          <p:cNvPr id="3" name="Picture 1575"/>
          <p:cNvPicPr/>
          <p:nvPr/>
        </p:nvPicPr>
        <p:blipFill>
          <a:blip r:embed="rId2" cstate="print">
            <a:extLst>
              <a:ext uri="{28A0092B-C50C-407E-A947-70E740481C1C}">
                <a14:useLocalDpi xmlns:a14="http://schemas.microsoft.com/office/drawing/2010/main" val="0"/>
              </a:ext>
            </a:extLst>
          </a:blip>
          <a:stretch>
            <a:fillRect/>
          </a:stretch>
        </p:blipFill>
        <p:spPr>
          <a:xfrm>
            <a:off x="4239957" y="1573947"/>
            <a:ext cx="880110" cy="877446"/>
          </a:xfrm>
          <a:prstGeom prst="rect">
            <a:avLst/>
          </a:prstGeom>
        </p:spPr>
      </p:pic>
      <p:sp>
        <p:nvSpPr>
          <p:cNvPr id="4" name="مستطيل مستدير الزوايا 3"/>
          <p:cNvSpPr>
            <a:spLocks noChangeArrowheads="1"/>
          </p:cNvSpPr>
          <p:nvPr/>
        </p:nvSpPr>
        <p:spPr bwMode="auto">
          <a:xfrm>
            <a:off x="2555776" y="3789040"/>
            <a:ext cx="3690764" cy="1584177"/>
          </a:xfrm>
          <a:prstGeom prst="roundRect">
            <a:avLst>
              <a:gd name="adj" fmla="val 16667"/>
            </a:avLst>
          </a:prstGeom>
          <a:solidFill>
            <a:srgbClr val="4BACC6">
              <a:lumMod val="50000"/>
            </a:srgbClr>
          </a:solidFill>
          <a:ln w="38100">
            <a:solidFill>
              <a:sysClr val="window" lastClr="FFFFFF">
                <a:lumMod val="95000"/>
                <a:lumOff val="0"/>
              </a:sysClr>
            </a:solidFill>
            <a:round/>
            <a:headEnd/>
            <a:tailEnd/>
          </a:ln>
          <a:effectLst>
            <a:outerShdw dist="28398" dir="3806097" algn="ctr" rotWithShape="0">
              <a:srgbClr val="4BACC6">
                <a:lumMod val="50000"/>
                <a:lumOff val="0"/>
                <a:alpha val="50000"/>
              </a:srgbClr>
            </a:outerShdw>
          </a:effectLst>
        </p:spPr>
        <p:txBody>
          <a:bodyPr rot="0" vert="horz" wrap="square" lIns="91440" tIns="45720" rIns="91440" bIns="45720" anchor="ctr" anchorCtr="0" upright="1">
            <a:noAutofit/>
          </a:bodyPr>
          <a:lstStyle/>
          <a:p>
            <a:pPr marL="228600">
              <a:lnSpc>
                <a:spcPct val="115000"/>
              </a:lnSpc>
            </a:pPr>
            <a:r>
              <a:rPr lang="ar-JO" sz="1600" b="1" dirty="0">
                <a:solidFill>
                  <a:srgbClr val="FFFFFF"/>
                </a:solidFill>
                <a:latin typeface="Microsoft Uighur"/>
                <a:ea typeface="Calibri"/>
                <a:cs typeface="Akhbar MT"/>
              </a:rPr>
              <a:t>أن يتعرف المشاركين على مفهوم التربية وتعريفها عبر العصور وما هي أهمية التربية وما هي أهدافها </a:t>
            </a:r>
            <a:endParaRPr lang="en-US" sz="1100" dirty="0">
              <a:solidFill>
                <a:prstClr val="black"/>
              </a:solidFill>
              <a:ea typeface="Calibri"/>
              <a:cs typeface="Arial"/>
            </a:endParaRPr>
          </a:p>
        </p:txBody>
      </p:sp>
    </p:spTree>
    <p:extLst>
      <p:ext uri="{BB962C8B-B14F-4D97-AF65-F5344CB8AC3E}">
        <p14:creationId xmlns:p14="http://schemas.microsoft.com/office/powerpoint/2010/main" val="1452170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699792" y="628817"/>
            <a:ext cx="4420480" cy="706091"/>
          </a:xfrm>
          <a:prstGeom prst="rect">
            <a:avLst/>
          </a:prstGeom>
        </p:spPr>
        <p:txBody>
          <a:bodyPr wrap="square">
            <a:spAutoFit/>
          </a:bodyPr>
          <a:lstStyle/>
          <a:p>
            <a:pPr algn="ctr">
              <a:lnSpc>
                <a:spcPct val="115000"/>
              </a:lnSpc>
              <a:spcAft>
                <a:spcPts val="1000"/>
              </a:spcAft>
            </a:pPr>
            <a:r>
              <a:rPr lang="ar-EG" sz="3600" dirty="0">
                <a:solidFill>
                  <a:srgbClr val="31849B"/>
                </a:solidFill>
                <a:ea typeface="Calibri"/>
                <a:cs typeface="Old Antic Bold" pitchFamily="2" charset="-78"/>
              </a:rPr>
              <a:t>كيف تربي أولادك تربية صحيحة</a:t>
            </a:r>
            <a:endParaRPr lang="en-US" sz="600" dirty="0">
              <a:ea typeface="Calibri"/>
              <a:cs typeface="Old Antic Bold" pitchFamily="2" charset="-78"/>
            </a:endParaRPr>
          </a:p>
        </p:txBody>
      </p:sp>
      <p:sp>
        <p:nvSpPr>
          <p:cNvPr id="3" name="مستطيل 2"/>
          <p:cNvSpPr/>
          <p:nvPr/>
        </p:nvSpPr>
        <p:spPr>
          <a:xfrm>
            <a:off x="1475656" y="1484784"/>
            <a:ext cx="6444208" cy="4549964"/>
          </a:xfrm>
          <a:prstGeom prst="rect">
            <a:avLst/>
          </a:prstGeom>
        </p:spPr>
        <p:txBody>
          <a:bodyPr wrap="square">
            <a:spAutoFit/>
          </a:bodyPr>
          <a:lstStyle/>
          <a:p>
            <a:pPr>
              <a:lnSpc>
                <a:spcPct val="150000"/>
              </a:lnSpc>
              <a:spcAft>
                <a:spcPts val="1000"/>
              </a:spcAft>
              <a:tabLst>
                <a:tab pos="984885" algn="l"/>
              </a:tabLst>
            </a:pPr>
            <a:r>
              <a:rPr lang="ar-EG" sz="2000" dirty="0">
                <a:solidFill>
                  <a:srgbClr val="C00000"/>
                </a:solidFill>
                <a:ea typeface="Calibri"/>
                <a:cs typeface="Simplified Arabic"/>
              </a:rPr>
              <a:t>التَّربية الصَّحيحة للأبناء</a:t>
            </a:r>
            <a:endParaRPr lang="en-US" sz="1050" dirty="0">
              <a:ea typeface="Calibri"/>
              <a:cs typeface="Arial"/>
            </a:endParaRPr>
          </a:p>
          <a:p>
            <a:pPr algn="justLow">
              <a:lnSpc>
                <a:spcPct val="150000"/>
              </a:lnSpc>
              <a:spcAft>
                <a:spcPts val="1000"/>
              </a:spcAft>
              <a:tabLst>
                <a:tab pos="984885" algn="l"/>
              </a:tabLst>
            </a:pPr>
            <a:r>
              <a:rPr lang="ar-EG" dirty="0">
                <a:ea typeface="Calibri"/>
                <a:cs typeface="Simplified Arabic"/>
              </a:rPr>
              <a:t> تُعدُّ التَّربية الصَّحيحة للأبناء من أكبر المسؤوليات المُلقاة على كاهل الأبويّن؛ فهم مسؤولون أمام الله سبحانه وتعالى عن تربيتهم التَّربية الصَّحيحة والصَّالحة حتى يسعد الأبناء والآباء في الدُّنيا والآخرة، وأيضًا يَصلُّح ويسعدُ المجتمع بأسره قال الله تعالى :"يا أيها الذين آمنوا قُوا أنفسكم وأهليكم نارًا". </a:t>
            </a:r>
            <a:endParaRPr lang="en-US" sz="1050" dirty="0">
              <a:ea typeface="Calibri"/>
              <a:cs typeface="Arial"/>
            </a:endParaRPr>
          </a:p>
          <a:p>
            <a:pPr algn="justLow">
              <a:lnSpc>
                <a:spcPct val="150000"/>
              </a:lnSpc>
              <a:spcAft>
                <a:spcPts val="1000"/>
              </a:spcAft>
              <a:tabLst>
                <a:tab pos="984885" algn="l"/>
              </a:tabLst>
            </a:pPr>
            <a:r>
              <a:rPr lang="ar-EG" dirty="0">
                <a:ea typeface="Calibri"/>
                <a:cs typeface="Simplified Arabic"/>
              </a:rPr>
              <a:t>التَّربية الصَّحيحة للأبناء هي التَّربية السَّوية المتوازنة القائمة على الامتثال للتعاليم الدِّينيّة والقِيم الأخلاقيّة السَّامية والانصياع لعادات وتقاليد المجتمع المحليّ ما لمْ تكنْ هذه العادات والتَّقاليد تجلب الضّرر والظُلم كتمييز الذُّكور عن الإناث في المنزل أو إعطاء الذَّكر كامل الحرية والثِّقة وحجبها بالكامل عن الأنثى إلى غير ذلك من العادات المُنافية للدِّين وللقِيم المُتعارف عليها عالميًّا. </a:t>
            </a:r>
            <a:endParaRPr lang="en-US" sz="1050" dirty="0">
              <a:ea typeface="Calibri"/>
              <a:cs typeface="Arial"/>
            </a:endParaRPr>
          </a:p>
        </p:txBody>
      </p:sp>
    </p:spTree>
    <p:extLst>
      <p:ext uri="{BB962C8B-B14F-4D97-AF65-F5344CB8AC3E}">
        <p14:creationId xmlns:p14="http://schemas.microsoft.com/office/powerpoint/2010/main" val="194383201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580112" y="692696"/>
            <a:ext cx="2613216" cy="434734"/>
          </a:xfrm>
          <a:prstGeom prst="rect">
            <a:avLst/>
          </a:prstGeom>
        </p:spPr>
        <p:txBody>
          <a:bodyPr wrap="none">
            <a:spAutoFit/>
          </a:bodyPr>
          <a:lstStyle/>
          <a:p>
            <a:pPr>
              <a:lnSpc>
                <a:spcPct val="115000"/>
              </a:lnSpc>
              <a:spcAft>
                <a:spcPts val="1000"/>
              </a:spcAft>
              <a:tabLst>
                <a:tab pos="984885" algn="l"/>
              </a:tabLst>
            </a:pPr>
            <a:r>
              <a:rPr lang="ar-EG" sz="2000" dirty="0">
                <a:solidFill>
                  <a:srgbClr val="C00000"/>
                </a:solidFill>
                <a:ea typeface="Calibri"/>
                <a:cs typeface="Simplified Arabic"/>
              </a:rPr>
              <a:t>طرق التَّربية الصَّحيحة للأبناء </a:t>
            </a:r>
            <a:endParaRPr lang="en-US" sz="1050" dirty="0">
              <a:ea typeface="Calibri"/>
              <a:cs typeface="Arial"/>
            </a:endParaRPr>
          </a:p>
        </p:txBody>
      </p:sp>
      <p:graphicFrame>
        <p:nvGraphicFramePr>
          <p:cNvPr id="3" name="رسم تخطيطي 2"/>
          <p:cNvGraphicFramePr/>
          <p:nvPr>
            <p:extLst>
              <p:ext uri="{D42A27DB-BD31-4B8C-83A1-F6EECF244321}">
                <p14:modId xmlns:p14="http://schemas.microsoft.com/office/powerpoint/2010/main" val="1168433010"/>
              </p:ext>
            </p:extLst>
          </p:nvPr>
        </p:nvGraphicFramePr>
        <p:xfrm>
          <a:off x="1524000" y="1268760"/>
          <a:ext cx="6576392"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4383201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extLst>
              <p:ext uri="{D42A27DB-BD31-4B8C-83A1-F6EECF244321}">
                <p14:modId xmlns:p14="http://schemas.microsoft.com/office/powerpoint/2010/main" val="3926978480"/>
              </p:ext>
            </p:extLst>
          </p:nvPr>
        </p:nvGraphicFramePr>
        <p:xfrm>
          <a:off x="1619672" y="908720"/>
          <a:ext cx="6528048"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4383201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699792" y="628817"/>
            <a:ext cx="4420480" cy="706091"/>
          </a:xfrm>
          <a:prstGeom prst="rect">
            <a:avLst/>
          </a:prstGeom>
        </p:spPr>
        <p:txBody>
          <a:bodyPr wrap="square">
            <a:spAutoFit/>
          </a:bodyPr>
          <a:lstStyle/>
          <a:p>
            <a:pPr algn="ctr">
              <a:lnSpc>
                <a:spcPct val="115000"/>
              </a:lnSpc>
              <a:spcAft>
                <a:spcPts val="1000"/>
              </a:spcAft>
            </a:pPr>
            <a:r>
              <a:rPr lang="ar-EG" sz="3600" dirty="0">
                <a:solidFill>
                  <a:srgbClr val="31849B"/>
                </a:solidFill>
                <a:ea typeface="Calibri"/>
                <a:cs typeface="Old Antic Bold" pitchFamily="2" charset="-78"/>
              </a:rPr>
              <a:t>أشهر أخطاء الآباء في تربية الأبناء</a:t>
            </a:r>
            <a:endParaRPr lang="en-US" sz="600" dirty="0">
              <a:ea typeface="Calibri"/>
              <a:cs typeface="Old Antic Bold" pitchFamily="2" charset="-78"/>
            </a:endParaRPr>
          </a:p>
        </p:txBody>
      </p:sp>
      <p:sp>
        <p:nvSpPr>
          <p:cNvPr id="3" name="مستطيل 2"/>
          <p:cNvSpPr/>
          <p:nvPr/>
        </p:nvSpPr>
        <p:spPr>
          <a:xfrm>
            <a:off x="1475656" y="1342393"/>
            <a:ext cx="6588224" cy="4421723"/>
          </a:xfrm>
          <a:prstGeom prst="rect">
            <a:avLst/>
          </a:prstGeom>
        </p:spPr>
        <p:txBody>
          <a:bodyPr wrap="square">
            <a:spAutoFit/>
          </a:bodyPr>
          <a:lstStyle/>
          <a:p>
            <a:pPr algn="justLow">
              <a:lnSpc>
                <a:spcPct val="150000"/>
              </a:lnSpc>
              <a:spcAft>
                <a:spcPts val="1000"/>
              </a:spcAft>
            </a:pPr>
            <a:r>
              <a:rPr lang="ar-EG" sz="2000" dirty="0">
                <a:solidFill>
                  <a:srgbClr val="C00000"/>
                </a:solidFill>
                <a:ea typeface="Calibri"/>
                <a:cs typeface="Simplified Arabic"/>
              </a:rPr>
              <a:t>أساليب التربية </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Simplified Arabic"/>
              </a:rPr>
              <a:t>تعرف أساليب التربية بأنها الاستراتيجيات التي يستعملها الآباء في تربية أبنائهم، فلا تقتصر الرعاية للأبناء فقط في مرحلة الطفولة بل على مدار حياتهم فإن الآباء يتبنون أنماطًا تربوية في كل مرحلة من مراحل عمر أبنائهم، وإن هذه الأساليب مهمة جدًا وتحدد نوعية الوقت الذي يقضيه الوالدان مع أبنائهم، فإن نوعية الوقت أهم بكثير من مقدار الوقت التي يقضيانه معًا، ووجدت الدراسات أن الآباء الذين يتبنون أساليب تربية مناسبة وتشجع على الاستقلالية يُظهِر أطفالهم مستويات أعلى من التكيف والكفاءة والمهارات الاجتماعية والاعتماد على الذات، وقد تعددت نظريات علم النفس التي تحدثت عن أساليب التربية ووصفت مراحل حياة الأطفال وكيفية التعامل معهم، وأيضًا تحدثت عن أشهر أخطاء الآباء في تربية الأبناء.</a:t>
            </a:r>
            <a:endParaRPr lang="en-US" sz="1050" dirty="0">
              <a:ea typeface="Calibri"/>
              <a:cs typeface="Arial"/>
            </a:endParaRPr>
          </a:p>
        </p:txBody>
      </p:sp>
    </p:spTree>
    <p:extLst>
      <p:ext uri="{BB962C8B-B14F-4D97-AF65-F5344CB8AC3E}">
        <p14:creationId xmlns:p14="http://schemas.microsoft.com/office/powerpoint/2010/main" val="109615399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03648" y="620688"/>
            <a:ext cx="6876256" cy="2344231"/>
          </a:xfrm>
          <a:prstGeom prst="rect">
            <a:avLst/>
          </a:prstGeom>
        </p:spPr>
        <p:txBody>
          <a:bodyPr wrap="square">
            <a:spAutoFit/>
          </a:bodyPr>
          <a:lstStyle/>
          <a:p>
            <a:pPr algn="justLow">
              <a:lnSpc>
                <a:spcPct val="150000"/>
              </a:lnSpc>
              <a:spcAft>
                <a:spcPts val="1000"/>
              </a:spcAft>
            </a:pPr>
            <a:r>
              <a:rPr lang="ar-EG" sz="2000" dirty="0">
                <a:solidFill>
                  <a:srgbClr val="C00000"/>
                </a:solidFill>
                <a:ea typeface="Calibri"/>
                <a:cs typeface="Simplified Arabic"/>
              </a:rPr>
              <a:t> أشهر أخطاء الآباء في تربية الأبناء</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Simplified Arabic"/>
              </a:rPr>
              <a:t> قد يرتكب الآباء بعض الأخطاء خلال تربية الأبناء، وتعد هذه الأخطاء شائعة بين الأهالي وعلى الأغلب غير مقصودة، ولكنها بالتأكيد تؤثر سلبًا على الطفل في مرحلة طفولته وأيضًا عندما يكبر، لذا يجب الحذر من هذه الأخطاء، ومن أشهر أخطاء الآباء في تربية الأبناء الآتي: </a:t>
            </a:r>
            <a:endParaRPr lang="en-US" sz="1050" dirty="0">
              <a:ea typeface="Calibri"/>
              <a:cs typeface="Arial"/>
            </a:endParaRPr>
          </a:p>
        </p:txBody>
      </p:sp>
      <p:graphicFrame>
        <p:nvGraphicFramePr>
          <p:cNvPr id="3" name="رسم تخطيطي 2"/>
          <p:cNvGraphicFramePr/>
          <p:nvPr>
            <p:extLst>
              <p:ext uri="{D42A27DB-BD31-4B8C-83A1-F6EECF244321}">
                <p14:modId xmlns:p14="http://schemas.microsoft.com/office/powerpoint/2010/main" val="3573824907"/>
              </p:ext>
            </p:extLst>
          </p:nvPr>
        </p:nvGraphicFramePr>
        <p:xfrm>
          <a:off x="1835696" y="2636912"/>
          <a:ext cx="5832648" cy="3240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615399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547664" y="620688"/>
            <a:ext cx="6660232" cy="1848711"/>
          </a:xfrm>
          <a:prstGeom prst="rect">
            <a:avLst/>
          </a:prstGeom>
        </p:spPr>
        <p:txBody>
          <a:bodyPr wrap="square">
            <a:spAutoFit/>
          </a:bodyPr>
          <a:lstStyle/>
          <a:p>
            <a:pPr algn="justLow">
              <a:lnSpc>
                <a:spcPct val="115000"/>
              </a:lnSpc>
              <a:spcAft>
                <a:spcPts val="1000"/>
              </a:spcAft>
            </a:pPr>
            <a:r>
              <a:rPr lang="ar-EG" sz="2000" dirty="0">
                <a:solidFill>
                  <a:srgbClr val="C00000"/>
                </a:solidFill>
                <a:ea typeface="Calibri"/>
                <a:cs typeface="Simplified Arabic"/>
              </a:rPr>
              <a:t> آثار أخطاء الآباء في تربية الأبناء </a:t>
            </a:r>
            <a:endParaRPr lang="en-US" sz="1050" dirty="0">
              <a:ea typeface="Calibri"/>
              <a:cs typeface="Arial"/>
            </a:endParaRPr>
          </a:p>
          <a:p>
            <a:pPr algn="justLow">
              <a:lnSpc>
                <a:spcPct val="115000"/>
              </a:lnSpc>
              <a:spcAft>
                <a:spcPts val="1000"/>
              </a:spcAft>
            </a:pPr>
            <a:r>
              <a:rPr lang="ar-EG" dirty="0">
                <a:solidFill>
                  <a:srgbClr val="0D0D0D"/>
                </a:solidFill>
                <a:ea typeface="Calibri"/>
                <a:cs typeface="Simplified Arabic"/>
              </a:rPr>
              <a:t>إن الأسرة وأساليبها التربوية هي أساس تكوين شخصية الفرد، فإن كانت الأساليب التربوية المتبعة من قبل الأهل سوية وصحيحة فإنه على الأغلب ستكون شخصية الطفل سوية ولكن إن كان الأسلوب المتبع غير سوي فإن ذلك سيؤثر سلبًا على الطفل، ومن أهم الآثار التي تظهر على الطفل الآتي:</a:t>
            </a:r>
            <a:endParaRPr lang="en-US" sz="1050" dirty="0">
              <a:ea typeface="Calibri"/>
              <a:cs typeface="Arial"/>
            </a:endParaRPr>
          </a:p>
        </p:txBody>
      </p:sp>
      <p:graphicFrame>
        <p:nvGraphicFramePr>
          <p:cNvPr id="3" name="رسم تخطيطي 2"/>
          <p:cNvGraphicFramePr/>
          <p:nvPr>
            <p:extLst>
              <p:ext uri="{D42A27DB-BD31-4B8C-83A1-F6EECF244321}">
                <p14:modId xmlns:p14="http://schemas.microsoft.com/office/powerpoint/2010/main" val="2485696856"/>
              </p:ext>
            </p:extLst>
          </p:nvPr>
        </p:nvGraphicFramePr>
        <p:xfrm>
          <a:off x="1822916" y="2469399"/>
          <a:ext cx="6109727" cy="35143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615399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699792" y="628817"/>
            <a:ext cx="4420480" cy="706091"/>
          </a:xfrm>
          <a:prstGeom prst="rect">
            <a:avLst/>
          </a:prstGeom>
        </p:spPr>
        <p:txBody>
          <a:bodyPr wrap="square">
            <a:spAutoFit/>
          </a:bodyPr>
          <a:lstStyle/>
          <a:p>
            <a:pPr algn="ctr">
              <a:lnSpc>
                <a:spcPct val="115000"/>
              </a:lnSpc>
              <a:spcAft>
                <a:spcPts val="1000"/>
              </a:spcAft>
            </a:pPr>
            <a:r>
              <a:rPr lang="ar-EG" sz="3600" dirty="0">
                <a:solidFill>
                  <a:srgbClr val="31849B"/>
                </a:solidFill>
                <a:ea typeface="Calibri"/>
                <a:cs typeface="Old Antic Bold" pitchFamily="2" charset="-78"/>
              </a:rPr>
              <a:t>أسس تربية الأبناء في الإسلام</a:t>
            </a:r>
            <a:endParaRPr lang="en-US" sz="600" dirty="0">
              <a:ea typeface="Calibri"/>
              <a:cs typeface="Old Antic Bold" pitchFamily="2" charset="-78"/>
            </a:endParaRPr>
          </a:p>
        </p:txBody>
      </p:sp>
      <p:sp>
        <p:nvSpPr>
          <p:cNvPr id="3" name="مستطيل 2"/>
          <p:cNvSpPr/>
          <p:nvPr/>
        </p:nvSpPr>
        <p:spPr>
          <a:xfrm>
            <a:off x="1475656" y="1412776"/>
            <a:ext cx="6444208" cy="3590727"/>
          </a:xfrm>
          <a:prstGeom prst="rect">
            <a:avLst/>
          </a:prstGeom>
        </p:spPr>
        <p:txBody>
          <a:bodyPr wrap="square">
            <a:spAutoFit/>
          </a:bodyPr>
          <a:lstStyle/>
          <a:p>
            <a:pPr algn="just">
              <a:lnSpc>
                <a:spcPct val="150000"/>
              </a:lnSpc>
              <a:spcAft>
                <a:spcPts val="1000"/>
              </a:spcAft>
            </a:pPr>
            <a:r>
              <a:rPr lang="ar-EG" sz="2000" dirty="0">
                <a:solidFill>
                  <a:srgbClr val="C00000"/>
                </a:solidFill>
                <a:ea typeface="Calibri"/>
                <a:cs typeface="Simplified Arabic"/>
              </a:rPr>
              <a:t>أسس تربية الأبناء في الإسلام </a:t>
            </a:r>
            <a:endParaRPr lang="en-US" sz="1050" dirty="0">
              <a:ea typeface="Calibri"/>
              <a:cs typeface="Arial"/>
            </a:endParaRPr>
          </a:p>
          <a:p>
            <a:pPr algn="just">
              <a:lnSpc>
                <a:spcPct val="150000"/>
              </a:lnSpc>
              <a:spcAft>
                <a:spcPts val="1000"/>
              </a:spcAft>
            </a:pPr>
            <a:r>
              <a:rPr lang="ar-EG" dirty="0">
                <a:solidFill>
                  <a:srgbClr val="0D0D0D"/>
                </a:solidFill>
                <a:ea typeface="Calibri"/>
                <a:cs typeface="Simplified Arabic"/>
              </a:rPr>
              <a:t>الأبناء من أجلّ النعم التي أنعم الله -تعالى- بها على عباده، حيث إنّ حُبُّهم مغروسٌ في الطبع الإنساني؛ فهم بهجة الحياة وزينتها، إلاّ أنّ هذه البهجة لا تكتمل إلاّ بصلاح الأبناء، واستقامتهم وحسن أخلاقهم، لذلك تُعدّ تربيتهم مهمةً شاقة، ومسؤوليةً كبيرة، وأمانةً لن تبرأ الذمة إلاّ بأدائها، حيث قال الله تعالى: {إِنَّ اللَّهَ يَأْمُرُكُمْ أَنْ تُؤَدُّوا الْأَمَانَاتِ إِلَىٰ أَهْلِهَا}، وتربية الأبناء مسؤولية الوالدين أولًا وأخيرًا، حيث قال الله تعالى: {يُوصِيكُمُ اللَّهُ فِي أَوْلَادِكُمْ}،وتربية الأبناء لا بد أن تقوم على أسس وقواعد من شأنها تنشئتهم وتربيتهم تربيةً سوية، ومن أسس تربية الأبناء في الإسلام ما يأتي:</a:t>
            </a:r>
            <a:endParaRPr lang="en-US" sz="1050" dirty="0">
              <a:ea typeface="Calibri"/>
              <a:cs typeface="Arial"/>
            </a:endParaRPr>
          </a:p>
        </p:txBody>
      </p:sp>
      <p:sp>
        <p:nvSpPr>
          <p:cNvPr id="4" name="شكل بيضاوي 3"/>
          <p:cNvSpPr/>
          <p:nvPr/>
        </p:nvSpPr>
        <p:spPr>
          <a:xfrm>
            <a:off x="1331752" y="4509120"/>
            <a:ext cx="2736080" cy="1539994"/>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endParaRPr lang="ar-SA"/>
          </a:p>
        </p:txBody>
      </p:sp>
    </p:spTree>
    <p:extLst>
      <p:ext uri="{BB962C8B-B14F-4D97-AF65-F5344CB8AC3E}">
        <p14:creationId xmlns:p14="http://schemas.microsoft.com/office/powerpoint/2010/main" val="109615399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extLst>
              <p:ext uri="{D42A27DB-BD31-4B8C-83A1-F6EECF244321}">
                <p14:modId xmlns:p14="http://schemas.microsoft.com/office/powerpoint/2010/main" val="4150291861"/>
              </p:ext>
            </p:extLst>
          </p:nvPr>
        </p:nvGraphicFramePr>
        <p:xfrm>
          <a:off x="1475656" y="764704"/>
          <a:ext cx="6648400"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615399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extLst>
              <p:ext uri="{D42A27DB-BD31-4B8C-83A1-F6EECF244321}">
                <p14:modId xmlns:p14="http://schemas.microsoft.com/office/powerpoint/2010/main" val="3405268489"/>
              </p:ext>
            </p:extLst>
          </p:nvPr>
        </p:nvGraphicFramePr>
        <p:xfrm>
          <a:off x="1524000" y="692696"/>
          <a:ext cx="6648400"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615399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21"/>
          <p:cNvGraphicFramePr/>
          <p:nvPr>
            <p:extLst>
              <p:ext uri="{D42A27DB-BD31-4B8C-83A1-F6EECF244321}">
                <p14:modId xmlns:p14="http://schemas.microsoft.com/office/powerpoint/2010/main" val="2820026965"/>
              </p:ext>
            </p:extLst>
          </p:nvPr>
        </p:nvGraphicFramePr>
        <p:xfrm>
          <a:off x="1619672" y="548680"/>
          <a:ext cx="2228850" cy="828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مجموعة 264"/>
          <p:cNvGrpSpPr/>
          <p:nvPr/>
        </p:nvGrpSpPr>
        <p:grpSpPr>
          <a:xfrm>
            <a:off x="4211960" y="333459"/>
            <a:ext cx="1376679" cy="434975"/>
            <a:chOff x="0" y="0"/>
            <a:chExt cx="1376855" cy="435391"/>
          </a:xfrm>
        </p:grpSpPr>
        <p:pic>
          <p:nvPicPr>
            <p:cNvPr id="6" name="صورة 27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5931" y="0"/>
              <a:ext cx="430924" cy="430924"/>
            </a:xfrm>
            <a:prstGeom prst="rect">
              <a:avLst/>
            </a:prstGeom>
          </p:spPr>
        </p:pic>
        <p:sp>
          <p:nvSpPr>
            <p:cNvPr id="7" name="مربع نص 279"/>
            <p:cNvSpPr txBox="1">
              <a:spLocks/>
            </p:cNvSpPr>
            <p:nvPr/>
          </p:nvSpPr>
          <p:spPr>
            <a:xfrm>
              <a:off x="0" y="31531"/>
              <a:ext cx="826770" cy="40386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rtl="1">
                <a:lnSpc>
                  <a:spcPct val="115000"/>
                </a:lnSpc>
                <a:spcAft>
                  <a:spcPts val="1000"/>
                </a:spcAft>
              </a:pPr>
              <a:r>
                <a:rPr lang="ar-SA" sz="1400" b="1" dirty="0">
                  <a:effectLst/>
                  <a:latin typeface="Calibri"/>
                  <a:ea typeface="Calibri"/>
                  <a:cs typeface="Arial"/>
                </a:rPr>
                <a:t>15 دقيقة</a:t>
              </a:r>
              <a:endParaRPr lang="en-US" sz="1100" dirty="0">
                <a:effectLst/>
                <a:latin typeface="Calibri"/>
                <a:ea typeface="Calibri"/>
                <a:cs typeface="Arial"/>
              </a:endParaRPr>
            </a:p>
          </p:txBody>
        </p:sp>
      </p:grpSp>
      <p:sp>
        <p:nvSpPr>
          <p:cNvPr id="8" name="Rectangle 19"/>
          <p:cNvSpPr>
            <a:spLocks noChangeArrowheads="1"/>
          </p:cNvSpPr>
          <p:nvPr/>
        </p:nvSpPr>
        <p:spPr bwMode="auto">
          <a:xfrm>
            <a:off x="4211960" y="768434"/>
            <a:ext cx="1066800"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EG" sz="1600" b="1" i="0" u="sng"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شجرة التعلم</a:t>
            </a: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9" name="Diagram 22"/>
          <p:cNvGraphicFramePr/>
          <p:nvPr>
            <p:extLst>
              <p:ext uri="{D42A27DB-BD31-4B8C-83A1-F6EECF244321}">
                <p14:modId xmlns:p14="http://schemas.microsoft.com/office/powerpoint/2010/main" val="1425732605"/>
              </p:ext>
            </p:extLst>
          </p:nvPr>
        </p:nvGraphicFramePr>
        <p:xfrm>
          <a:off x="5436096" y="414669"/>
          <a:ext cx="2228850" cy="9144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10" name="Group 1"/>
          <p:cNvGrpSpPr/>
          <p:nvPr/>
        </p:nvGrpSpPr>
        <p:grpSpPr>
          <a:xfrm>
            <a:off x="2255621" y="1413472"/>
            <a:ext cx="2739732" cy="4122297"/>
            <a:chOff x="-886579" y="-184725"/>
            <a:chExt cx="5369013" cy="5072256"/>
          </a:xfrm>
        </p:grpSpPr>
        <p:sp>
          <p:nvSpPr>
            <p:cNvPr id="11" name="Freeform 2"/>
            <p:cNvSpPr>
              <a:spLocks/>
            </p:cNvSpPr>
            <p:nvPr/>
          </p:nvSpPr>
          <p:spPr bwMode="auto">
            <a:xfrm>
              <a:off x="2186225" y="-184725"/>
              <a:ext cx="921911" cy="1967320"/>
            </a:xfrm>
            <a:custGeom>
              <a:avLst/>
              <a:gdLst>
                <a:gd name="T0" fmla="*/ 158 w 371"/>
                <a:gd name="T1" fmla="*/ 0 h 968"/>
                <a:gd name="T2" fmla="*/ 160 w 371"/>
                <a:gd name="T3" fmla="*/ 2 h 968"/>
                <a:gd name="T4" fmla="*/ 166 w 371"/>
                <a:gd name="T5" fmla="*/ 7 h 968"/>
                <a:gd name="T6" fmla="*/ 176 w 371"/>
                <a:gd name="T7" fmla="*/ 16 h 968"/>
                <a:gd name="T8" fmla="*/ 187 w 371"/>
                <a:gd name="T9" fmla="*/ 30 h 968"/>
                <a:gd name="T10" fmla="*/ 203 w 371"/>
                <a:gd name="T11" fmla="*/ 45 h 968"/>
                <a:gd name="T12" fmla="*/ 218 w 371"/>
                <a:gd name="T13" fmla="*/ 65 h 968"/>
                <a:gd name="T14" fmla="*/ 236 w 371"/>
                <a:gd name="T15" fmla="*/ 89 h 968"/>
                <a:gd name="T16" fmla="*/ 255 w 371"/>
                <a:gd name="T17" fmla="*/ 115 h 968"/>
                <a:gd name="T18" fmla="*/ 273 w 371"/>
                <a:gd name="T19" fmla="*/ 145 h 968"/>
                <a:gd name="T20" fmla="*/ 291 w 371"/>
                <a:gd name="T21" fmla="*/ 179 h 968"/>
                <a:gd name="T22" fmla="*/ 309 w 371"/>
                <a:gd name="T23" fmla="*/ 215 h 968"/>
                <a:gd name="T24" fmla="*/ 326 w 371"/>
                <a:gd name="T25" fmla="*/ 256 h 968"/>
                <a:gd name="T26" fmla="*/ 340 w 371"/>
                <a:gd name="T27" fmla="*/ 298 h 968"/>
                <a:gd name="T28" fmla="*/ 353 w 371"/>
                <a:gd name="T29" fmla="*/ 344 h 968"/>
                <a:gd name="T30" fmla="*/ 363 w 371"/>
                <a:gd name="T31" fmla="*/ 393 h 968"/>
                <a:gd name="T32" fmla="*/ 368 w 371"/>
                <a:gd name="T33" fmla="*/ 447 h 968"/>
                <a:gd name="T34" fmla="*/ 371 w 371"/>
                <a:gd name="T35" fmla="*/ 502 h 968"/>
                <a:gd name="T36" fmla="*/ 370 w 371"/>
                <a:gd name="T37" fmla="*/ 559 h 968"/>
                <a:gd name="T38" fmla="*/ 363 w 371"/>
                <a:gd name="T39" fmla="*/ 621 h 968"/>
                <a:gd name="T40" fmla="*/ 350 w 371"/>
                <a:gd name="T41" fmla="*/ 684 h 968"/>
                <a:gd name="T42" fmla="*/ 332 w 371"/>
                <a:gd name="T43" fmla="*/ 752 h 968"/>
                <a:gd name="T44" fmla="*/ 308 w 371"/>
                <a:gd name="T45" fmla="*/ 820 h 968"/>
                <a:gd name="T46" fmla="*/ 276 w 371"/>
                <a:gd name="T47" fmla="*/ 892 h 968"/>
                <a:gd name="T48" fmla="*/ 236 w 371"/>
                <a:gd name="T49" fmla="*/ 968 h 968"/>
                <a:gd name="T50" fmla="*/ 235 w 371"/>
                <a:gd name="T51" fmla="*/ 965 h 968"/>
                <a:gd name="T52" fmla="*/ 226 w 371"/>
                <a:gd name="T53" fmla="*/ 958 h 968"/>
                <a:gd name="T54" fmla="*/ 215 w 371"/>
                <a:gd name="T55" fmla="*/ 945 h 968"/>
                <a:gd name="T56" fmla="*/ 201 w 371"/>
                <a:gd name="T57" fmla="*/ 929 h 968"/>
                <a:gd name="T58" fmla="*/ 183 w 371"/>
                <a:gd name="T59" fmla="*/ 907 h 968"/>
                <a:gd name="T60" fmla="*/ 163 w 371"/>
                <a:gd name="T61" fmla="*/ 882 h 968"/>
                <a:gd name="T62" fmla="*/ 142 w 371"/>
                <a:gd name="T63" fmla="*/ 853 h 968"/>
                <a:gd name="T64" fmla="*/ 121 w 371"/>
                <a:gd name="T65" fmla="*/ 819 h 968"/>
                <a:gd name="T66" fmla="*/ 100 w 371"/>
                <a:gd name="T67" fmla="*/ 782 h 968"/>
                <a:gd name="T68" fmla="*/ 78 w 371"/>
                <a:gd name="T69" fmla="*/ 743 h 968"/>
                <a:gd name="T70" fmla="*/ 58 w 371"/>
                <a:gd name="T71" fmla="*/ 700 h 968"/>
                <a:gd name="T72" fmla="*/ 40 w 371"/>
                <a:gd name="T73" fmla="*/ 653 h 968"/>
                <a:gd name="T74" fmla="*/ 24 w 371"/>
                <a:gd name="T75" fmla="*/ 604 h 968"/>
                <a:gd name="T76" fmla="*/ 13 w 371"/>
                <a:gd name="T77" fmla="*/ 552 h 968"/>
                <a:gd name="T78" fmla="*/ 5 w 371"/>
                <a:gd name="T79" fmla="*/ 499 h 968"/>
                <a:gd name="T80" fmla="*/ 0 w 371"/>
                <a:gd name="T81" fmla="*/ 441 h 968"/>
                <a:gd name="T82" fmla="*/ 2 w 371"/>
                <a:gd name="T83" fmla="*/ 384 h 968"/>
                <a:gd name="T84" fmla="*/ 9 w 371"/>
                <a:gd name="T85" fmla="*/ 323 h 968"/>
                <a:gd name="T86" fmla="*/ 23 w 371"/>
                <a:gd name="T87" fmla="*/ 261 h 968"/>
                <a:gd name="T88" fmla="*/ 44 w 371"/>
                <a:gd name="T89" fmla="*/ 197 h 968"/>
                <a:gd name="T90" fmla="*/ 73 w 371"/>
                <a:gd name="T91" fmla="*/ 132 h 968"/>
                <a:gd name="T92" fmla="*/ 111 w 371"/>
                <a:gd name="T93" fmla="*/ 66 h 968"/>
                <a:gd name="T94" fmla="*/ 158 w 371"/>
                <a:gd name="T9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1" h="968">
                  <a:moveTo>
                    <a:pt x="158" y="0"/>
                  </a:moveTo>
                  <a:lnTo>
                    <a:pt x="160" y="2"/>
                  </a:lnTo>
                  <a:lnTo>
                    <a:pt x="166" y="7"/>
                  </a:lnTo>
                  <a:lnTo>
                    <a:pt x="176" y="16"/>
                  </a:lnTo>
                  <a:lnTo>
                    <a:pt x="187" y="30"/>
                  </a:lnTo>
                  <a:lnTo>
                    <a:pt x="203" y="45"/>
                  </a:lnTo>
                  <a:lnTo>
                    <a:pt x="218" y="65"/>
                  </a:lnTo>
                  <a:lnTo>
                    <a:pt x="236" y="89"/>
                  </a:lnTo>
                  <a:lnTo>
                    <a:pt x="255" y="115"/>
                  </a:lnTo>
                  <a:lnTo>
                    <a:pt x="273" y="145"/>
                  </a:lnTo>
                  <a:lnTo>
                    <a:pt x="291" y="179"/>
                  </a:lnTo>
                  <a:lnTo>
                    <a:pt x="309" y="215"/>
                  </a:lnTo>
                  <a:lnTo>
                    <a:pt x="326" y="256"/>
                  </a:lnTo>
                  <a:lnTo>
                    <a:pt x="340" y="298"/>
                  </a:lnTo>
                  <a:lnTo>
                    <a:pt x="353" y="344"/>
                  </a:lnTo>
                  <a:lnTo>
                    <a:pt x="363" y="393"/>
                  </a:lnTo>
                  <a:lnTo>
                    <a:pt x="368" y="447"/>
                  </a:lnTo>
                  <a:lnTo>
                    <a:pt x="371" y="502"/>
                  </a:lnTo>
                  <a:lnTo>
                    <a:pt x="370" y="559"/>
                  </a:lnTo>
                  <a:lnTo>
                    <a:pt x="363" y="621"/>
                  </a:lnTo>
                  <a:lnTo>
                    <a:pt x="350" y="684"/>
                  </a:lnTo>
                  <a:lnTo>
                    <a:pt x="332" y="752"/>
                  </a:lnTo>
                  <a:lnTo>
                    <a:pt x="308" y="820"/>
                  </a:lnTo>
                  <a:lnTo>
                    <a:pt x="276" y="892"/>
                  </a:lnTo>
                  <a:lnTo>
                    <a:pt x="236" y="968"/>
                  </a:lnTo>
                  <a:lnTo>
                    <a:pt x="235" y="965"/>
                  </a:lnTo>
                  <a:lnTo>
                    <a:pt x="226" y="958"/>
                  </a:lnTo>
                  <a:lnTo>
                    <a:pt x="215" y="945"/>
                  </a:lnTo>
                  <a:lnTo>
                    <a:pt x="201" y="929"/>
                  </a:lnTo>
                  <a:lnTo>
                    <a:pt x="183" y="907"/>
                  </a:lnTo>
                  <a:lnTo>
                    <a:pt x="163" y="882"/>
                  </a:lnTo>
                  <a:lnTo>
                    <a:pt x="142" y="853"/>
                  </a:lnTo>
                  <a:lnTo>
                    <a:pt x="121" y="819"/>
                  </a:lnTo>
                  <a:lnTo>
                    <a:pt x="100" y="782"/>
                  </a:lnTo>
                  <a:lnTo>
                    <a:pt x="78" y="743"/>
                  </a:lnTo>
                  <a:lnTo>
                    <a:pt x="58" y="700"/>
                  </a:lnTo>
                  <a:lnTo>
                    <a:pt x="40" y="653"/>
                  </a:lnTo>
                  <a:lnTo>
                    <a:pt x="24" y="604"/>
                  </a:lnTo>
                  <a:lnTo>
                    <a:pt x="13" y="552"/>
                  </a:lnTo>
                  <a:lnTo>
                    <a:pt x="5" y="499"/>
                  </a:lnTo>
                  <a:lnTo>
                    <a:pt x="0" y="441"/>
                  </a:lnTo>
                  <a:lnTo>
                    <a:pt x="2" y="384"/>
                  </a:lnTo>
                  <a:lnTo>
                    <a:pt x="9" y="323"/>
                  </a:lnTo>
                  <a:lnTo>
                    <a:pt x="23" y="261"/>
                  </a:lnTo>
                  <a:lnTo>
                    <a:pt x="44" y="197"/>
                  </a:lnTo>
                  <a:lnTo>
                    <a:pt x="73" y="132"/>
                  </a:lnTo>
                  <a:lnTo>
                    <a:pt x="111" y="66"/>
                  </a:lnTo>
                  <a:lnTo>
                    <a:pt x="158" y="0"/>
                  </a:lnTo>
                  <a:close/>
                </a:path>
              </a:pathLst>
            </a:custGeom>
            <a:solidFill>
              <a:sysClr val="window" lastClr="FFFFFF"/>
            </a:solidFill>
            <a:ln w="12700" cap="flat" cmpd="sng" algn="ctr">
              <a:solidFill>
                <a:srgbClr val="5B9BD5"/>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12" name="Freeform 3"/>
            <p:cNvSpPr>
              <a:spLocks/>
            </p:cNvSpPr>
            <p:nvPr/>
          </p:nvSpPr>
          <p:spPr bwMode="auto">
            <a:xfrm rot="213971">
              <a:off x="-876541" y="1314487"/>
              <a:ext cx="3042550" cy="702425"/>
            </a:xfrm>
            <a:custGeom>
              <a:avLst/>
              <a:gdLst>
                <a:gd name="T0" fmla="*/ 188 w 672"/>
                <a:gd name="T1" fmla="*/ 0 h 327"/>
                <a:gd name="T2" fmla="*/ 226 w 672"/>
                <a:gd name="T3" fmla="*/ 1 h 327"/>
                <a:gd name="T4" fmla="*/ 267 w 672"/>
                <a:gd name="T5" fmla="*/ 7 h 327"/>
                <a:gd name="T6" fmla="*/ 309 w 672"/>
                <a:gd name="T7" fmla="*/ 17 h 327"/>
                <a:gd name="T8" fmla="*/ 352 w 672"/>
                <a:gd name="T9" fmla="*/ 29 h 327"/>
                <a:gd name="T10" fmla="*/ 397 w 672"/>
                <a:gd name="T11" fmla="*/ 47 h 327"/>
                <a:gd name="T12" fmla="*/ 444 w 672"/>
                <a:gd name="T13" fmla="*/ 71 h 327"/>
                <a:gd name="T14" fmla="*/ 490 w 672"/>
                <a:gd name="T15" fmla="*/ 102 h 327"/>
                <a:gd name="T16" fmla="*/ 536 w 672"/>
                <a:gd name="T17" fmla="*/ 139 h 327"/>
                <a:gd name="T18" fmla="*/ 582 w 672"/>
                <a:gd name="T19" fmla="*/ 182 h 327"/>
                <a:gd name="T20" fmla="*/ 627 w 672"/>
                <a:gd name="T21" fmla="*/ 234 h 327"/>
                <a:gd name="T22" fmla="*/ 672 w 672"/>
                <a:gd name="T23" fmla="*/ 293 h 327"/>
                <a:gd name="T24" fmla="*/ 670 w 672"/>
                <a:gd name="T25" fmla="*/ 295 h 327"/>
                <a:gd name="T26" fmla="*/ 663 w 672"/>
                <a:gd name="T27" fmla="*/ 297 h 327"/>
                <a:gd name="T28" fmla="*/ 648 w 672"/>
                <a:gd name="T29" fmla="*/ 302 h 327"/>
                <a:gd name="T30" fmla="*/ 632 w 672"/>
                <a:gd name="T31" fmla="*/ 306 h 327"/>
                <a:gd name="T32" fmla="*/ 611 w 672"/>
                <a:gd name="T33" fmla="*/ 311 h 327"/>
                <a:gd name="T34" fmla="*/ 585 w 672"/>
                <a:gd name="T35" fmla="*/ 316 h 327"/>
                <a:gd name="T36" fmla="*/ 556 w 672"/>
                <a:gd name="T37" fmla="*/ 320 h 327"/>
                <a:gd name="T38" fmla="*/ 525 w 672"/>
                <a:gd name="T39" fmla="*/ 324 h 327"/>
                <a:gd name="T40" fmla="*/ 491 w 672"/>
                <a:gd name="T41" fmla="*/ 325 h 327"/>
                <a:gd name="T42" fmla="*/ 455 w 672"/>
                <a:gd name="T43" fmla="*/ 327 h 327"/>
                <a:gd name="T44" fmla="*/ 417 w 672"/>
                <a:gd name="T45" fmla="*/ 324 h 327"/>
                <a:gd name="T46" fmla="*/ 378 w 672"/>
                <a:gd name="T47" fmla="*/ 320 h 327"/>
                <a:gd name="T48" fmla="*/ 338 w 672"/>
                <a:gd name="T49" fmla="*/ 311 h 327"/>
                <a:gd name="T50" fmla="*/ 298 w 672"/>
                <a:gd name="T51" fmla="*/ 300 h 327"/>
                <a:gd name="T52" fmla="*/ 257 w 672"/>
                <a:gd name="T53" fmla="*/ 286 h 327"/>
                <a:gd name="T54" fmla="*/ 216 w 672"/>
                <a:gd name="T55" fmla="*/ 266 h 327"/>
                <a:gd name="T56" fmla="*/ 177 w 672"/>
                <a:gd name="T57" fmla="*/ 241 h 327"/>
                <a:gd name="T58" fmla="*/ 138 w 672"/>
                <a:gd name="T59" fmla="*/ 212 h 327"/>
                <a:gd name="T60" fmla="*/ 100 w 672"/>
                <a:gd name="T61" fmla="*/ 177 h 327"/>
                <a:gd name="T62" fmla="*/ 65 w 672"/>
                <a:gd name="T63" fmla="*/ 134 h 327"/>
                <a:gd name="T64" fmla="*/ 31 w 672"/>
                <a:gd name="T65" fmla="*/ 85 h 327"/>
                <a:gd name="T66" fmla="*/ 0 w 672"/>
                <a:gd name="T67" fmla="*/ 31 h 327"/>
                <a:gd name="T68" fmla="*/ 3 w 672"/>
                <a:gd name="T69" fmla="*/ 29 h 327"/>
                <a:gd name="T70" fmla="*/ 11 w 672"/>
                <a:gd name="T71" fmla="*/ 26 h 327"/>
                <a:gd name="T72" fmla="*/ 24 w 672"/>
                <a:gd name="T73" fmla="*/ 22 h 327"/>
                <a:gd name="T74" fmla="*/ 42 w 672"/>
                <a:gd name="T75" fmla="*/ 17 h 327"/>
                <a:gd name="T76" fmla="*/ 63 w 672"/>
                <a:gd name="T77" fmla="*/ 11 h 327"/>
                <a:gd name="T78" fmla="*/ 90 w 672"/>
                <a:gd name="T79" fmla="*/ 7 h 327"/>
                <a:gd name="T80" fmla="*/ 119 w 672"/>
                <a:gd name="T81" fmla="*/ 2 h 327"/>
                <a:gd name="T82" fmla="*/ 152 w 672"/>
                <a:gd name="T83" fmla="*/ 0 h 327"/>
                <a:gd name="T84" fmla="*/ 188 w 672"/>
                <a:gd name="T85" fmla="*/ 0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2" h="327">
                  <a:moveTo>
                    <a:pt x="188" y="0"/>
                  </a:moveTo>
                  <a:lnTo>
                    <a:pt x="226" y="1"/>
                  </a:lnTo>
                  <a:lnTo>
                    <a:pt x="267" y="7"/>
                  </a:lnTo>
                  <a:lnTo>
                    <a:pt x="309" y="17"/>
                  </a:lnTo>
                  <a:lnTo>
                    <a:pt x="352" y="29"/>
                  </a:lnTo>
                  <a:lnTo>
                    <a:pt x="397" y="47"/>
                  </a:lnTo>
                  <a:lnTo>
                    <a:pt x="444" y="71"/>
                  </a:lnTo>
                  <a:lnTo>
                    <a:pt x="490" y="102"/>
                  </a:lnTo>
                  <a:lnTo>
                    <a:pt x="536" y="139"/>
                  </a:lnTo>
                  <a:lnTo>
                    <a:pt x="582" y="182"/>
                  </a:lnTo>
                  <a:lnTo>
                    <a:pt x="627" y="234"/>
                  </a:lnTo>
                  <a:lnTo>
                    <a:pt x="672" y="293"/>
                  </a:lnTo>
                  <a:lnTo>
                    <a:pt x="670" y="295"/>
                  </a:lnTo>
                  <a:lnTo>
                    <a:pt x="663" y="297"/>
                  </a:lnTo>
                  <a:lnTo>
                    <a:pt x="648" y="302"/>
                  </a:lnTo>
                  <a:lnTo>
                    <a:pt x="632" y="306"/>
                  </a:lnTo>
                  <a:lnTo>
                    <a:pt x="611" y="311"/>
                  </a:lnTo>
                  <a:lnTo>
                    <a:pt x="585" y="316"/>
                  </a:lnTo>
                  <a:lnTo>
                    <a:pt x="556" y="320"/>
                  </a:lnTo>
                  <a:lnTo>
                    <a:pt x="525" y="324"/>
                  </a:lnTo>
                  <a:lnTo>
                    <a:pt x="491" y="325"/>
                  </a:lnTo>
                  <a:lnTo>
                    <a:pt x="455" y="327"/>
                  </a:lnTo>
                  <a:lnTo>
                    <a:pt x="417" y="324"/>
                  </a:lnTo>
                  <a:lnTo>
                    <a:pt x="378" y="320"/>
                  </a:lnTo>
                  <a:lnTo>
                    <a:pt x="338" y="311"/>
                  </a:lnTo>
                  <a:lnTo>
                    <a:pt x="298" y="300"/>
                  </a:lnTo>
                  <a:lnTo>
                    <a:pt x="257" y="286"/>
                  </a:lnTo>
                  <a:lnTo>
                    <a:pt x="216" y="266"/>
                  </a:lnTo>
                  <a:lnTo>
                    <a:pt x="177" y="241"/>
                  </a:lnTo>
                  <a:lnTo>
                    <a:pt x="138" y="212"/>
                  </a:lnTo>
                  <a:lnTo>
                    <a:pt x="100" y="177"/>
                  </a:lnTo>
                  <a:lnTo>
                    <a:pt x="65" y="134"/>
                  </a:lnTo>
                  <a:lnTo>
                    <a:pt x="31" y="85"/>
                  </a:lnTo>
                  <a:lnTo>
                    <a:pt x="0" y="31"/>
                  </a:lnTo>
                  <a:lnTo>
                    <a:pt x="3" y="29"/>
                  </a:lnTo>
                  <a:lnTo>
                    <a:pt x="11" y="26"/>
                  </a:lnTo>
                  <a:lnTo>
                    <a:pt x="24" y="22"/>
                  </a:lnTo>
                  <a:lnTo>
                    <a:pt x="42" y="17"/>
                  </a:lnTo>
                  <a:lnTo>
                    <a:pt x="63" y="11"/>
                  </a:lnTo>
                  <a:lnTo>
                    <a:pt x="90" y="7"/>
                  </a:lnTo>
                  <a:lnTo>
                    <a:pt x="119" y="2"/>
                  </a:lnTo>
                  <a:lnTo>
                    <a:pt x="152" y="0"/>
                  </a:lnTo>
                  <a:lnTo>
                    <a:pt x="188" y="0"/>
                  </a:lnTo>
                  <a:close/>
                </a:path>
              </a:pathLst>
            </a:custGeom>
            <a:solidFill>
              <a:sysClr val="window" lastClr="FFFFFF"/>
            </a:solidFill>
            <a:ln w="12700" cap="flat" cmpd="sng" algn="ctr">
              <a:solidFill>
                <a:srgbClr val="4472C4"/>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13" name="Freeform 4"/>
            <p:cNvSpPr>
              <a:spLocks/>
            </p:cNvSpPr>
            <p:nvPr/>
          </p:nvSpPr>
          <p:spPr bwMode="auto">
            <a:xfrm rot="21183438">
              <a:off x="1164872" y="38735"/>
              <a:ext cx="1162096" cy="1987996"/>
            </a:xfrm>
            <a:custGeom>
              <a:avLst/>
              <a:gdLst>
                <a:gd name="T0" fmla="*/ 20 w 816"/>
                <a:gd name="T1" fmla="*/ 0 h 1241"/>
                <a:gd name="T2" fmla="*/ 40 w 816"/>
                <a:gd name="T3" fmla="*/ 5 h 1241"/>
                <a:gd name="T4" fmla="*/ 75 w 816"/>
                <a:gd name="T5" fmla="*/ 17 h 1241"/>
                <a:gd name="T6" fmla="*/ 125 w 816"/>
                <a:gd name="T7" fmla="*/ 35 h 1241"/>
                <a:gd name="T8" fmla="*/ 186 w 816"/>
                <a:gd name="T9" fmla="*/ 61 h 1241"/>
                <a:gd name="T10" fmla="*/ 254 w 816"/>
                <a:gd name="T11" fmla="*/ 99 h 1241"/>
                <a:gd name="T12" fmla="*/ 329 w 816"/>
                <a:gd name="T13" fmla="*/ 147 h 1241"/>
                <a:gd name="T14" fmla="*/ 407 w 816"/>
                <a:gd name="T15" fmla="*/ 206 h 1241"/>
                <a:gd name="T16" fmla="*/ 485 w 816"/>
                <a:gd name="T17" fmla="*/ 278 h 1241"/>
                <a:gd name="T18" fmla="*/ 560 w 816"/>
                <a:gd name="T19" fmla="*/ 365 h 1241"/>
                <a:gd name="T20" fmla="*/ 632 w 816"/>
                <a:gd name="T21" fmla="*/ 466 h 1241"/>
                <a:gd name="T22" fmla="*/ 695 w 816"/>
                <a:gd name="T23" fmla="*/ 584 h 1241"/>
                <a:gd name="T24" fmla="*/ 747 w 816"/>
                <a:gd name="T25" fmla="*/ 720 h 1241"/>
                <a:gd name="T26" fmla="*/ 786 w 816"/>
                <a:gd name="T27" fmla="*/ 873 h 1241"/>
                <a:gd name="T28" fmla="*/ 810 w 816"/>
                <a:gd name="T29" fmla="*/ 1047 h 1241"/>
                <a:gd name="T30" fmla="*/ 816 w 816"/>
                <a:gd name="T31" fmla="*/ 1241 h 1241"/>
                <a:gd name="T32" fmla="*/ 805 w 816"/>
                <a:gd name="T33" fmla="*/ 1238 h 1241"/>
                <a:gd name="T34" fmla="*/ 775 w 816"/>
                <a:gd name="T35" fmla="*/ 1229 h 1241"/>
                <a:gd name="T36" fmla="*/ 727 w 816"/>
                <a:gd name="T37" fmla="*/ 1210 h 1241"/>
                <a:gd name="T38" fmla="*/ 669 w 816"/>
                <a:gd name="T39" fmla="*/ 1185 h 1241"/>
                <a:gd name="T40" fmla="*/ 598 w 816"/>
                <a:gd name="T41" fmla="*/ 1150 h 1241"/>
                <a:gd name="T42" fmla="*/ 521 w 816"/>
                <a:gd name="T43" fmla="*/ 1105 h 1241"/>
                <a:gd name="T44" fmla="*/ 438 w 816"/>
                <a:gd name="T45" fmla="*/ 1052 h 1241"/>
                <a:gd name="T46" fmla="*/ 356 w 816"/>
                <a:gd name="T47" fmla="*/ 986 h 1241"/>
                <a:gd name="T48" fmla="*/ 276 w 816"/>
                <a:gd name="T49" fmla="*/ 910 h 1241"/>
                <a:gd name="T50" fmla="*/ 200 w 816"/>
                <a:gd name="T51" fmla="*/ 821 h 1241"/>
                <a:gd name="T52" fmla="*/ 131 w 816"/>
                <a:gd name="T53" fmla="*/ 719 h 1241"/>
                <a:gd name="T54" fmla="*/ 75 w 816"/>
                <a:gd name="T55" fmla="*/ 605 h 1241"/>
                <a:gd name="T56" fmla="*/ 31 w 816"/>
                <a:gd name="T57" fmla="*/ 476 h 1241"/>
                <a:gd name="T58" fmla="*/ 6 w 816"/>
                <a:gd name="T59" fmla="*/ 333 h 1241"/>
                <a:gd name="T60" fmla="*/ 0 w 816"/>
                <a:gd name="T61" fmla="*/ 174 h 1241"/>
                <a:gd name="T62" fmla="*/ 19 w 816"/>
                <a:gd name="T63" fmla="*/ 0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6" h="1241">
                  <a:moveTo>
                    <a:pt x="19" y="0"/>
                  </a:moveTo>
                  <a:lnTo>
                    <a:pt x="20" y="0"/>
                  </a:lnTo>
                  <a:lnTo>
                    <a:pt x="28" y="1"/>
                  </a:lnTo>
                  <a:lnTo>
                    <a:pt x="40" y="5"/>
                  </a:lnTo>
                  <a:lnTo>
                    <a:pt x="55" y="9"/>
                  </a:lnTo>
                  <a:lnTo>
                    <a:pt x="75" y="17"/>
                  </a:lnTo>
                  <a:lnTo>
                    <a:pt x="99" y="25"/>
                  </a:lnTo>
                  <a:lnTo>
                    <a:pt x="125" y="35"/>
                  </a:lnTo>
                  <a:lnTo>
                    <a:pt x="153" y="47"/>
                  </a:lnTo>
                  <a:lnTo>
                    <a:pt x="186" y="61"/>
                  </a:lnTo>
                  <a:lnTo>
                    <a:pt x="219" y="80"/>
                  </a:lnTo>
                  <a:lnTo>
                    <a:pt x="254" y="99"/>
                  </a:lnTo>
                  <a:lnTo>
                    <a:pt x="291" y="122"/>
                  </a:lnTo>
                  <a:lnTo>
                    <a:pt x="329" y="147"/>
                  </a:lnTo>
                  <a:lnTo>
                    <a:pt x="368" y="175"/>
                  </a:lnTo>
                  <a:lnTo>
                    <a:pt x="407" y="206"/>
                  </a:lnTo>
                  <a:lnTo>
                    <a:pt x="447" y="240"/>
                  </a:lnTo>
                  <a:lnTo>
                    <a:pt x="485" y="278"/>
                  </a:lnTo>
                  <a:lnTo>
                    <a:pt x="524" y="320"/>
                  </a:lnTo>
                  <a:lnTo>
                    <a:pt x="560" y="365"/>
                  </a:lnTo>
                  <a:lnTo>
                    <a:pt x="597" y="414"/>
                  </a:lnTo>
                  <a:lnTo>
                    <a:pt x="632" y="466"/>
                  </a:lnTo>
                  <a:lnTo>
                    <a:pt x="664" y="524"/>
                  </a:lnTo>
                  <a:lnTo>
                    <a:pt x="695" y="584"/>
                  </a:lnTo>
                  <a:lnTo>
                    <a:pt x="722" y="650"/>
                  </a:lnTo>
                  <a:lnTo>
                    <a:pt x="747" y="720"/>
                  </a:lnTo>
                  <a:lnTo>
                    <a:pt x="768" y="795"/>
                  </a:lnTo>
                  <a:lnTo>
                    <a:pt x="786" y="873"/>
                  </a:lnTo>
                  <a:lnTo>
                    <a:pt x="800" y="957"/>
                  </a:lnTo>
                  <a:lnTo>
                    <a:pt x="810" y="1047"/>
                  </a:lnTo>
                  <a:lnTo>
                    <a:pt x="816" y="1141"/>
                  </a:lnTo>
                  <a:lnTo>
                    <a:pt x="816" y="1241"/>
                  </a:lnTo>
                  <a:lnTo>
                    <a:pt x="813" y="1241"/>
                  </a:lnTo>
                  <a:lnTo>
                    <a:pt x="805" y="1238"/>
                  </a:lnTo>
                  <a:lnTo>
                    <a:pt x="792" y="1234"/>
                  </a:lnTo>
                  <a:lnTo>
                    <a:pt x="775" y="1229"/>
                  </a:lnTo>
                  <a:lnTo>
                    <a:pt x="753" y="1220"/>
                  </a:lnTo>
                  <a:lnTo>
                    <a:pt x="727" y="1210"/>
                  </a:lnTo>
                  <a:lnTo>
                    <a:pt x="699" y="1199"/>
                  </a:lnTo>
                  <a:lnTo>
                    <a:pt x="669" y="1185"/>
                  </a:lnTo>
                  <a:lnTo>
                    <a:pt x="635" y="1168"/>
                  </a:lnTo>
                  <a:lnTo>
                    <a:pt x="598" y="1150"/>
                  </a:lnTo>
                  <a:lnTo>
                    <a:pt x="560" y="1129"/>
                  </a:lnTo>
                  <a:lnTo>
                    <a:pt x="521" y="1105"/>
                  </a:lnTo>
                  <a:lnTo>
                    <a:pt x="480" y="1080"/>
                  </a:lnTo>
                  <a:lnTo>
                    <a:pt x="438" y="1052"/>
                  </a:lnTo>
                  <a:lnTo>
                    <a:pt x="398" y="1019"/>
                  </a:lnTo>
                  <a:lnTo>
                    <a:pt x="356" y="986"/>
                  </a:lnTo>
                  <a:lnTo>
                    <a:pt x="315" y="949"/>
                  </a:lnTo>
                  <a:lnTo>
                    <a:pt x="276" y="910"/>
                  </a:lnTo>
                  <a:lnTo>
                    <a:pt x="236" y="866"/>
                  </a:lnTo>
                  <a:lnTo>
                    <a:pt x="200" y="821"/>
                  </a:lnTo>
                  <a:lnTo>
                    <a:pt x="165" y="772"/>
                  </a:lnTo>
                  <a:lnTo>
                    <a:pt x="131" y="719"/>
                  </a:lnTo>
                  <a:lnTo>
                    <a:pt x="101" y="664"/>
                  </a:lnTo>
                  <a:lnTo>
                    <a:pt x="75" y="605"/>
                  </a:lnTo>
                  <a:lnTo>
                    <a:pt x="51" y="542"/>
                  </a:lnTo>
                  <a:lnTo>
                    <a:pt x="31" y="476"/>
                  </a:lnTo>
                  <a:lnTo>
                    <a:pt x="16" y="406"/>
                  </a:lnTo>
                  <a:lnTo>
                    <a:pt x="6" y="333"/>
                  </a:lnTo>
                  <a:lnTo>
                    <a:pt x="0" y="255"/>
                  </a:lnTo>
                  <a:lnTo>
                    <a:pt x="0" y="174"/>
                  </a:lnTo>
                  <a:lnTo>
                    <a:pt x="6" y="88"/>
                  </a:lnTo>
                  <a:lnTo>
                    <a:pt x="19" y="0"/>
                  </a:lnTo>
                  <a:close/>
                </a:path>
              </a:pathLst>
            </a:custGeom>
            <a:solidFill>
              <a:sysClr val="window" lastClr="FFFFFF"/>
            </a:solidFill>
            <a:ln w="12700" cap="flat" cmpd="sng" algn="ctr">
              <a:solidFill>
                <a:srgbClr val="FFC000"/>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14" name="Freeform 5"/>
            <p:cNvSpPr>
              <a:spLocks/>
            </p:cNvSpPr>
            <p:nvPr/>
          </p:nvSpPr>
          <p:spPr bwMode="auto">
            <a:xfrm rot="20531283">
              <a:off x="-886579" y="2118569"/>
              <a:ext cx="3174271" cy="481519"/>
            </a:xfrm>
            <a:custGeom>
              <a:avLst/>
              <a:gdLst>
                <a:gd name="T0" fmla="*/ 402 w 967"/>
                <a:gd name="T1" fmla="*/ 0 h 371"/>
                <a:gd name="T2" fmla="*/ 455 w 967"/>
                <a:gd name="T3" fmla="*/ 2 h 371"/>
                <a:gd name="T4" fmla="*/ 511 w 967"/>
                <a:gd name="T5" fmla="*/ 6 h 371"/>
                <a:gd name="T6" fmla="*/ 570 w 967"/>
                <a:gd name="T7" fmla="*/ 17 h 371"/>
                <a:gd name="T8" fmla="*/ 632 w 967"/>
                <a:gd name="T9" fmla="*/ 33 h 371"/>
                <a:gd name="T10" fmla="*/ 695 w 967"/>
                <a:gd name="T11" fmla="*/ 54 h 371"/>
                <a:gd name="T12" fmla="*/ 761 w 967"/>
                <a:gd name="T13" fmla="*/ 83 h 371"/>
                <a:gd name="T14" fmla="*/ 828 w 967"/>
                <a:gd name="T15" fmla="*/ 118 h 371"/>
                <a:gd name="T16" fmla="*/ 897 w 967"/>
                <a:gd name="T17" fmla="*/ 162 h 371"/>
                <a:gd name="T18" fmla="*/ 967 w 967"/>
                <a:gd name="T19" fmla="*/ 214 h 371"/>
                <a:gd name="T20" fmla="*/ 965 w 967"/>
                <a:gd name="T21" fmla="*/ 217 h 371"/>
                <a:gd name="T22" fmla="*/ 956 w 967"/>
                <a:gd name="T23" fmla="*/ 222 h 371"/>
                <a:gd name="T24" fmla="*/ 942 w 967"/>
                <a:gd name="T25" fmla="*/ 232 h 371"/>
                <a:gd name="T26" fmla="*/ 924 w 967"/>
                <a:gd name="T27" fmla="*/ 243 h 371"/>
                <a:gd name="T28" fmla="*/ 900 w 967"/>
                <a:gd name="T29" fmla="*/ 257 h 371"/>
                <a:gd name="T30" fmla="*/ 872 w 967"/>
                <a:gd name="T31" fmla="*/ 273 h 371"/>
                <a:gd name="T32" fmla="*/ 840 w 967"/>
                <a:gd name="T33" fmla="*/ 290 h 371"/>
                <a:gd name="T34" fmla="*/ 803 w 967"/>
                <a:gd name="T35" fmla="*/ 305 h 371"/>
                <a:gd name="T36" fmla="*/ 764 w 967"/>
                <a:gd name="T37" fmla="*/ 320 h 371"/>
                <a:gd name="T38" fmla="*/ 722 w 967"/>
                <a:gd name="T39" fmla="*/ 336 h 371"/>
                <a:gd name="T40" fmla="*/ 675 w 967"/>
                <a:gd name="T41" fmla="*/ 349 h 371"/>
                <a:gd name="T42" fmla="*/ 626 w 967"/>
                <a:gd name="T43" fmla="*/ 360 h 371"/>
                <a:gd name="T44" fmla="*/ 576 w 967"/>
                <a:gd name="T45" fmla="*/ 367 h 371"/>
                <a:gd name="T46" fmla="*/ 522 w 967"/>
                <a:gd name="T47" fmla="*/ 371 h 371"/>
                <a:gd name="T48" fmla="*/ 468 w 967"/>
                <a:gd name="T49" fmla="*/ 371 h 371"/>
                <a:gd name="T50" fmla="*/ 412 w 967"/>
                <a:gd name="T51" fmla="*/ 365 h 371"/>
                <a:gd name="T52" fmla="*/ 354 w 967"/>
                <a:gd name="T53" fmla="*/ 354 h 371"/>
                <a:gd name="T54" fmla="*/ 295 w 967"/>
                <a:gd name="T55" fmla="*/ 339 h 371"/>
                <a:gd name="T56" fmla="*/ 236 w 967"/>
                <a:gd name="T57" fmla="*/ 315 h 371"/>
                <a:gd name="T58" fmla="*/ 177 w 967"/>
                <a:gd name="T59" fmla="*/ 284 h 371"/>
                <a:gd name="T60" fmla="*/ 118 w 967"/>
                <a:gd name="T61" fmla="*/ 245 h 371"/>
                <a:gd name="T62" fmla="*/ 58 w 967"/>
                <a:gd name="T63" fmla="*/ 198 h 371"/>
                <a:gd name="T64" fmla="*/ 0 w 967"/>
                <a:gd name="T65" fmla="*/ 141 h 371"/>
                <a:gd name="T66" fmla="*/ 2 w 967"/>
                <a:gd name="T67" fmla="*/ 139 h 371"/>
                <a:gd name="T68" fmla="*/ 9 w 967"/>
                <a:gd name="T69" fmla="*/ 134 h 371"/>
                <a:gd name="T70" fmla="*/ 20 w 967"/>
                <a:gd name="T71" fmla="*/ 125 h 371"/>
                <a:gd name="T72" fmla="*/ 37 w 967"/>
                <a:gd name="T73" fmla="*/ 114 h 371"/>
                <a:gd name="T74" fmla="*/ 56 w 967"/>
                <a:gd name="T75" fmla="*/ 101 h 371"/>
                <a:gd name="T76" fmla="*/ 80 w 967"/>
                <a:gd name="T77" fmla="*/ 87 h 371"/>
                <a:gd name="T78" fmla="*/ 108 w 967"/>
                <a:gd name="T79" fmla="*/ 73 h 371"/>
                <a:gd name="T80" fmla="*/ 141 w 967"/>
                <a:gd name="T81" fmla="*/ 59 h 371"/>
                <a:gd name="T82" fmla="*/ 176 w 967"/>
                <a:gd name="T83" fmla="*/ 45 h 371"/>
                <a:gd name="T84" fmla="*/ 214 w 967"/>
                <a:gd name="T85" fmla="*/ 31 h 371"/>
                <a:gd name="T86" fmla="*/ 256 w 967"/>
                <a:gd name="T87" fmla="*/ 20 h 371"/>
                <a:gd name="T88" fmla="*/ 302 w 967"/>
                <a:gd name="T89" fmla="*/ 10 h 371"/>
                <a:gd name="T90" fmla="*/ 350 w 967"/>
                <a:gd name="T91" fmla="*/ 4 h 371"/>
                <a:gd name="T92" fmla="*/ 402 w 967"/>
                <a:gd name="T93"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7" h="371">
                  <a:moveTo>
                    <a:pt x="402" y="0"/>
                  </a:moveTo>
                  <a:lnTo>
                    <a:pt x="455" y="2"/>
                  </a:lnTo>
                  <a:lnTo>
                    <a:pt x="511" y="6"/>
                  </a:lnTo>
                  <a:lnTo>
                    <a:pt x="570" y="17"/>
                  </a:lnTo>
                  <a:lnTo>
                    <a:pt x="632" y="33"/>
                  </a:lnTo>
                  <a:lnTo>
                    <a:pt x="695" y="54"/>
                  </a:lnTo>
                  <a:lnTo>
                    <a:pt x="761" y="83"/>
                  </a:lnTo>
                  <a:lnTo>
                    <a:pt x="828" y="118"/>
                  </a:lnTo>
                  <a:lnTo>
                    <a:pt x="897" y="162"/>
                  </a:lnTo>
                  <a:lnTo>
                    <a:pt x="967" y="214"/>
                  </a:lnTo>
                  <a:lnTo>
                    <a:pt x="965" y="217"/>
                  </a:lnTo>
                  <a:lnTo>
                    <a:pt x="956" y="222"/>
                  </a:lnTo>
                  <a:lnTo>
                    <a:pt x="942" y="232"/>
                  </a:lnTo>
                  <a:lnTo>
                    <a:pt x="924" y="243"/>
                  </a:lnTo>
                  <a:lnTo>
                    <a:pt x="900" y="257"/>
                  </a:lnTo>
                  <a:lnTo>
                    <a:pt x="872" y="273"/>
                  </a:lnTo>
                  <a:lnTo>
                    <a:pt x="840" y="290"/>
                  </a:lnTo>
                  <a:lnTo>
                    <a:pt x="803" y="305"/>
                  </a:lnTo>
                  <a:lnTo>
                    <a:pt x="764" y="320"/>
                  </a:lnTo>
                  <a:lnTo>
                    <a:pt x="722" y="336"/>
                  </a:lnTo>
                  <a:lnTo>
                    <a:pt x="675" y="349"/>
                  </a:lnTo>
                  <a:lnTo>
                    <a:pt x="626" y="360"/>
                  </a:lnTo>
                  <a:lnTo>
                    <a:pt x="576" y="367"/>
                  </a:lnTo>
                  <a:lnTo>
                    <a:pt x="522" y="371"/>
                  </a:lnTo>
                  <a:lnTo>
                    <a:pt x="468" y="371"/>
                  </a:lnTo>
                  <a:lnTo>
                    <a:pt x="412" y="365"/>
                  </a:lnTo>
                  <a:lnTo>
                    <a:pt x="354" y="354"/>
                  </a:lnTo>
                  <a:lnTo>
                    <a:pt x="295" y="339"/>
                  </a:lnTo>
                  <a:lnTo>
                    <a:pt x="236" y="315"/>
                  </a:lnTo>
                  <a:lnTo>
                    <a:pt x="177" y="284"/>
                  </a:lnTo>
                  <a:lnTo>
                    <a:pt x="118" y="245"/>
                  </a:lnTo>
                  <a:lnTo>
                    <a:pt x="58" y="198"/>
                  </a:lnTo>
                  <a:lnTo>
                    <a:pt x="0" y="141"/>
                  </a:lnTo>
                  <a:lnTo>
                    <a:pt x="2" y="139"/>
                  </a:lnTo>
                  <a:lnTo>
                    <a:pt x="9" y="134"/>
                  </a:lnTo>
                  <a:lnTo>
                    <a:pt x="20" y="125"/>
                  </a:lnTo>
                  <a:lnTo>
                    <a:pt x="37" y="114"/>
                  </a:lnTo>
                  <a:lnTo>
                    <a:pt x="56" y="101"/>
                  </a:lnTo>
                  <a:lnTo>
                    <a:pt x="80" y="87"/>
                  </a:lnTo>
                  <a:lnTo>
                    <a:pt x="108" y="73"/>
                  </a:lnTo>
                  <a:lnTo>
                    <a:pt x="141" y="59"/>
                  </a:lnTo>
                  <a:lnTo>
                    <a:pt x="176" y="45"/>
                  </a:lnTo>
                  <a:lnTo>
                    <a:pt x="214" y="31"/>
                  </a:lnTo>
                  <a:lnTo>
                    <a:pt x="256" y="20"/>
                  </a:lnTo>
                  <a:lnTo>
                    <a:pt x="302" y="10"/>
                  </a:lnTo>
                  <a:lnTo>
                    <a:pt x="350" y="4"/>
                  </a:lnTo>
                  <a:lnTo>
                    <a:pt x="402" y="0"/>
                  </a:lnTo>
                  <a:close/>
                </a:path>
              </a:pathLst>
            </a:custGeom>
            <a:solidFill>
              <a:sysClr val="window" lastClr="FFFFFF"/>
            </a:solidFill>
            <a:ln w="12700" cap="flat" cmpd="sng" algn="ctr">
              <a:solidFill>
                <a:srgbClr val="70AD47"/>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grpSp>
          <p:nvGrpSpPr>
            <p:cNvPr id="15" name="Group 6"/>
            <p:cNvGrpSpPr/>
            <p:nvPr/>
          </p:nvGrpSpPr>
          <p:grpSpPr>
            <a:xfrm>
              <a:off x="973383" y="1835960"/>
              <a:ext cx="3509051" cy="3051571"/>
              <a:chOff x="973383" y="1835960"/>
              <a:chExt cx="3509051" cy="3051571"/>
            </a:xfrm>
          </p:grpSpPr>
          <p:grpSp>
            <p:nvGrpSpPr>
              <p:cNvPr id="16" name="Group 7"/>
              <p:cNvGrpSpPr/>
              <p:nvPr/>
            </p:nvGrpSpPr>
            <p:grpSpPr>
              <a:xfrm>
                <a:off x="973383" y="2379421"/>
                <a:ext cx="3509051" cy="2508110"/>
                <a:chOff x="973383" y="2379421"/>
                <a:chExt cx="3509051" cy="2508110"/>
              </a:xfrm>
              <a:solidFill>
                <a:sysClr val="windowText" lastClr="000000">
                  <a:lumMod val="85000"/>
                  <a:lumOff val="15000"/>
                </a:sysClr>
              </a:solidFill>
            </p:grpSpPr>
            <p:sp>
              <p:nvSpPr>
                <p:cNvPr id="18" name="Freeform 9"/>
                <p:cNvSpPr>
                  <a:spLocks/>
                </p:cNvSpPr>
                <p:nvPr/>
              </p:nvSpPr>
              <p:spPr bwMode="auto">
                <a:xfrm>
                  <a:off x="973383" y="4367809"/>
                  <a:ext cx="3509051" cy="519722"/>
                </a:xfrm>
                <a:custGeom>
                  <a:avLst/>
                  <a:gdLst>
                    <a:gd name="T0" fmla="*/ 2108 w 3781"/>
                    <a:gd name="T1" fmla="*/ 2 h 560"/>
                    <a:gd name="T2" fmla="*/ 2334 w 3781"/>
                    <a:gd name="T3" fmla="*/ 19 h 560"/>
                    <a:gd name="T4" fmla="*/ 2546 w 3781"/>
                    <a:gd name="T5" fmla="*/ 50 h 560"/>
                    <a:gd name="T6" fmla="*/ 2743 w 3781"/>
                    <a:gd name="T7" fmla="*/ 91 h 560"/>
                    <a:gd name="T8" fmla="*/ 2924 w 3781"/>
                    <a:gd name="T9" fmla="*/ 140 h 560"/>
                    <a:gd name="T10" fmla="*/ 3088 w 3781"/>
                    <a:gd name="T11" fmla="*/ 195 h 560"/>
                    <a:gd name="T12" fmla="*/ 3237 w 3781"/>
                    <a:gd name="T13" fmla="*/ 254 h 560"/>
                    <a:gd name="T14" fmla="*/ 3369 w 3781"/>
                    <a:gd name="T15" fmla="*/ 313 h 560"/>
                    <a:gd name="T16" fmla="*/ 3484 w 3781"/>
                    <a:gd name="T17" fmla="*/ 370 h 560"/>
                    <a:gd name="T18" fmla="*/ 3581 w 3781"/>
                    <a:gd name="T19" fmla="*/ 425 h 560"/>
                    <a:gd name="T20" fmla="*/ 3658 w 3781"/>
                    <a:gd name="T21" fmla="*/ 474 h 560"/>
                    <a:gd name="T22" fmla="*/ 3718 w 3781"/>
                    <a:gd name="T23" fmla="*/ 514 h 560"/>
                    <a:gd name="T24" fmla="*/ 3758 w 3781"/>
                    <a:gd name="T25" fmla="*/ 543 h 560"/>
                    <a:gd name="T26" fmla="*/ 3779 w 3781"/>
                    <a:gd name="T27" fmla="*/ 559 h 560"/>
                    <a:gd name="T28" fmla="*/ 3621 w 3781"/>
                    <a:gd name="T29" fmla="*/ 501 h 560"/>
                    <a:gd name="T30" fmla="*/ 3306 w 3781"/>
                    <a:gd name="T31" fmla="*/ 403 h 560"/>
                    <a:gd name="T32" fmla="*/ 2994 w 3781"/>
                    <a:gd name="T33" fmla="*/ 327 h 560"/>
                    <a:gd name="T34" fmla="*/ 2689 w 3781"/>
                    <a:gd name="T35" fmla="*/ 272 h 560"/>
                    <a:gd name="T36" fmla="*/ 2395 w 3781"/>
                    <a:gd name="T37" fmla="*/ 237 h 560"/>
                    <a:gd name="T38" fmla="*/ 2108 w 3781"/>
                    <a:gd name="T39" fmla="*/ 217 h 560"/>
                    <a:gd name="T40" fmla="*/ 1833 w 3781"/>
                    <a:gd name="T41" fmla="*/ 213 h 560"/>
                    <a:gd name="T42" fmla="*/ 1572 w 3781"/>
                    <a:gd name="T43" fmla="*/ 222 h 560"/>
                    <a:gd name="T44" fmla="*/ 1325 w 3781"/>
                    <a:gd name="T45" fmla="*/ 240 h 560"/>
                    <a:gd name="T46" fmla="*/ 1095 w 3781"/>
                    <a:gd name="T47" fmla="*/ 266 h 560"/>
                    <a:gd name="T48" fmla="*/ 881 w 3781"/>
                    <a:gd name="T49" fmla="*/ 299 h 560"/>
                    <a:gd name="T50" fmla="*/ 688 w 3781"/>
                    <a:gd name="T51" fmla="*/ 337 h 560"/>
                    <a:gd name="T52" fmla="*/ 515 w 3781"/>
                    <a:gd name="T53" fmla="*/ 375 h 560"/>
                    <a:gd name="T54" fmla="*/ 364 w 3781"/>
                    <a:gd name="T55" fmla="*/ 414 h 560"/>
                    <a:gd name="T56" fmla="*/ 237 w 3781"/>
                    <a:gd name="T57" fmla="*/ 450 h 560"/>
                    <a:gd name="T58" fmla="*/ 136 w 3781"/>
                    <a:gd name="T59" fmla="*/ 481 h 560"/>
                    <a:gd name="T60" fmla="*/ 62 w 3781"/>
                    <a:gd name="T61" fmla="*/ 508 h 560"/>
                    <a:gd name="T62" fmla="*/ 15 w 3781"/>
                    <a:gd name="T63" fmla="*/ 523 h 560"/>
                    <a:gd name="T64" fmla="*/ 0 w 3781"/>
                    <a:gd name="T65" fmla="*/ 531 h 560"/>
                    <a:gd name="T66" fmla="*/ 319 w 3781"/>
                    <a:gd name="T67" fmla="*/ 373 h 560"/>
                    <a:gd name="T68" fmla="*/ 627 w 3781"/>
                    <a:gd name="T69" fmla="*/ 248 h 560"/>
                    <a:gd name="T70" fmla="*/ 925 w 3781"/>
                    <a:gd name="T71" fmla="*/ 150 h 560"/>
                    <a:gd name="T72" fmla="*/ 1210 w 3781"/>
                    <a:gd name="T73" fmla="*/ 80 h 560"/>
                    <a:gd name="T74" fmla="*/ 1482 w 3781"/>
                    <a:gd name="T75" fmla="*/ 32 h 560"/>
                    <a:gd name="T76" fmla="*/ 1743 w 3781"/>
                    <a:gd name="T77" fmla="*/ 7 h 560"/>
                    <a:gd name="T78" fmla="*/ 1990 w 3781"/>
                    <a:gd name="T79" fmla="*/ 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781" h="560">
                      <a:moveTo>
                        <a:pt x="1990" y="0"/>
                      </a:moveTo>
                      <a:lnTo>
                        <a:pt x="2108" y="2"/>
                      </a:lnTo>
                      <a:lnTo>
                        <a:pt x="2223" y="9"/>
                      </a:lnTo>
                      <a:lnTo>
                        <a:pt x="2334" y="19"/>
                      </a:lnTo>
                      <a:lnTo>
                        <a:pt x="2442" y="33"/>
                      </a:lnTo>
                      <a:lnTo>
                        <a:pt x="2546" y="50"/>
                      </a:lnTo>
                      <a:lnTo>
                        <a:pt x="2646" y="70"/>
                      </a:lnTo>
                      <a:lnTo>
                        <a:pt x="2743" y="91"/>
                      </a:lnTo>
                      <a:lnTo>
                        <a:pt x="2835" y="115"/>
                      </a:lnTo>
                      <a:lnTo>
                        <a:pt x="2924" y="140"/>
                      </a:lnTo>
                      <a:lnTo>
                        <a:pt x="3008" y="167"/>
                      </a:lnTo>
                      <a:lnTo>
                        <a:pt x="3088" y="195"/>
                      </a:lnTo>
                      <a:lnTo>
                        <a:pt x="3165" y="224"/>
                      </a:lnTo>
                      <a:lnTo>
                        <a:pt x="3237" y="254"/>
                      </a:lnTo>
                      <a:lnTo>
                        <a:pt x="3306" y="283"/>
                      </a:lnTo>
                      <a:lnTo>
                        <a:pt x="3369" y="313"/>
                      </a:lnTo>
                      <a:lnTo>
                        <a:pt x="3429" y="342"/>
                      </a:lnTo>
                      <a:lnTo>
                        <a:pt x="3484" y="370"/>
                      </a:lnTo>
                      <a:lnTo>
                        <a:pt x="3534" y="398"/>
                      </a:lnTo>
                      <a:lnTo>
                        <a:pt x="3581" y="425"/>
                      </a:lnTo>
                      <a:lnTo>
                        <a:pt x="3621" y="450"/>
                      </a:lnTo>
                      <a:lnTo>
                        <a:pt x="3658" y="474"/>
                      </a:lnTo>
                      <a:lnTo>
                        <a:pt x="3690" y="495"/>
                      </a:lnTo>
                      <a:lnTo>
                        <a:pt x="3718" y="514"/>
                      </a:lnTo>
                      <a:lnTo>
                        <a:pt x="3741" y="529"/>
                      </a:lnTo>
                      <a:lnTo>
                        <a:pt x="3758" y="543"/>
                      </a:lnTo>
                      <a:lnTo>
                        <a:pt x="3770" y="552"/>
                      </a:lnTo>
                      <a:lnTo>
                        <a:pt x="3779" y="559"/>
                      </a:lnTo>
                      <a:lnTo>
                        <a:pt x="3781" y="560"/>
                      </a:lnTo>
                      <a:lnTo>
                        <a:pt x="3621" y="501"/>
                      </a:lnTo>
                      <a:lnTo>
                        <a:pt x="3463" y="449"/>
                      </a:lnTo>
                      <a:lnTo>
                        <a:pt x="3306" y="403"/>
                      </a:lnTo>
                      <a:lnTo>
                        <a:pt x="3148" y="362"/>
                      </a:lnTo>
                      <a:lnTo>
                        <a:pt x="2994" y="327"/>
                      </a:lnTo>
                      <a:lnTo>
                        <a:pt x="2841" y="297"/>
                      </a:lnTo>
                      <a:lnTo>
                        <a:pt x="2689" y="272"/>
                      </a:lnTo>
                      <a:lnTo>
                        <a:pt x="2541" y="252"/>
                      </a:lnTo>
                      <a:lnTo>
                        <a:pt x="2395" y="237"/>
                      </a:lnTo>
                      <a:lnTo>
                        <a:pt x="2250" y="226"/>
                      </a:lnTo>
                      <a:lnTo>
                        <a:pt x="2108" y="217"/>
                      </a:lnTo>
                      <a:lnTo>
                        <a:pt x="1969" y="215"/>
                      </a:lnTo>
                      <a:lnTo>
                        <a:pt x="1833" y="213"/>
                      </a:lnTo>
                      <a:lnTo>
                        <a:pt x="1701" y="216"/>
                      </a:lnTo>
                      <a:lnTo>
                        <a:pt x="1572" y="222"/>
                      </a:lnTo>
                      <a:lnTo>
                        <a:pt x="1447" y="230"/>
                      </a:lnTo>
                      <a:lnTo>
                        <a:pt x="1325" y="240"/>
                      </a:lnTo>
                      <a:lnTo>
                        <a:pt x="1209" y="252"/>
                      </a:lnTo>
                      <a:lnTo>
                        <a:pt x="1095" y="266"/>
                      </a:lnTo>
                      <a:lnTo>
                        <a:pt x="985" y="282"/>
                      </a:lnTo>
                      <a:lnTo>
                        <a:pt x="881" y="299"/>
                      </a:lnTo>
                      <a:lnTo>
                        <a:pt x="782" y="317"/>
                      </a:lnTo>
                      <a:lnTo>
                        <a:pt x="688" y="337"/>
                      </a:lnTo>
                      <a:lnTo>
                        <a:pt x="598" y="355"/>
                      </a:lnTo>
                      <a:lnTo>
                        <a:pt x="515" y="375"/>
                      </a:lnTo>
                      <a:lnTo>
                        <a:pt x="437" y="394"/>
                      </a:lnTo>
                      <a:lnTo>
                        <a:pt x="364" y="414"/>
                      </a:lnTo>
                      <a:lnTo>
                        <a:pt x="298" y="432"/>
                      </a:lnTo>
                      <a:lnTo>
                        <a:pt x="237" y="450"/>
                      </a:lnTo>
                      <a:lnTo>
                        <a:pt x="182" y="467"/>
                      </a:lnTo>
                      <a:lnTo>
                        <a:pt x="136" y="481"/>
                      </a:lnTo>
                      <a:lnTo>
                        <a:pt x="95" y="495"/>
                      </a:lnTo>
                      <a:lnTo>
                        <a:pt x="62" y="508"/>
                      </a:lnTo>
                      <a:lnTo>
                        <a:pt x="35" y="516"/>
                      </a:lnTo>
                      <a:lnTo>
                        <a:pt x="15" y="523"/>
                      </a:lnTo>
                      <a:lnTo>
                        <a:pt x="4" y="529"/>
                      </a:lnTo>
                      <a:lnTo>
                        <a:pt x="0" y="531"/>
                      </a:lnTo>
                      <a:lnTo>
                        <a:pt x="161" y="448"/>
                      </a:lnTo>
                      <a:lnTo>
                        <a:pt x="319" y="373"/>
                      </a:lnTo>
                      <a:lnTo>
                        <a:pt x="474" y="307"/>
                      </a:lnTo>
                      <a:lnTo>
                        <a:pt x="627" y="248"/>
                      </a:lnTo>
                      <a:lnTo>
                        <a:pt x="778" y="196"/>
                      </a:lnTo>
                      <a:lnTo>
                        <a:pt x="925" y="150"/>
                      </a:lnTo>
                      <a:lnTo>
                        <a:pt x="1068" y="112"/>
                      </a:lnTo>
                      <a:lnTo>
                        <a:pt x="1210" y="80"/>
                      </a:lnTo>
                      <a:lnTo>
                        <a:pt x="1347" y="53"/>
                      </a:lnTo>
                      <a:lnTo>
                        <a:pt x="1482" y="32"/>
                      </a:lnTo>
                      <a:lnTo>
                        <a:pt x="1614" y="16"/>
                      </a:lnTo>
                      <a:lnTo>
                        <a:pt x="1743" y="7"/>
                      </a:lnTo>
                      <a:lnTo>
                        <a:pt x="1868" y="1"/>
                      </a:lnTo>
                      <a:lnTo>
                        <a:pt x="1990" y="0"/>
                      </a:lnTo>
                      <a:close/>
                    </a:path>
                  </a:pathLst>
                </a:custGeom>
                <a:solidFill>
                  <a:sysClr val="windowText" lastClr="000000">
                    <a:lumMod val="65000"/>
                    <a:lumOff val="35000"/>
                  </a:sysClr>
                </a:solidFill>
                <a:ln w="0">
                  <a:noFill/>
                  <a:prstDash val="solid"/>
                  <a:round/>
                  <a:headEnd/>
                  <a:tailEnd/>
                </a:ln>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19" name="Freeform 10"/>
                <p:cNvSpPr>
                  <a:spLocks/>
                </p:cNvSpPr>
                <p:nvPr/>
              </p:nvSpPr>
              <p:spPr bwMode="auto">
                <a:xfrm>
                  <a:off x="1994209" y="2379421"/>
                  <a:ext cx="2064212" cy="2100172"/>
                </a:xfrm>
                <a:custGeom>
                  <a:avLst/>
                  <a:gdLst>
                    <a:gd name="T0" fmla="*/ 285 w 1627"/>
                    <a:gd name="T1" fmla="*/ 59 h 2254"/>
                    <a:gd name="T2" fmla="*/ 396 w 1627"/>
                    <a:gd name="T3" fmla="*/ 173 h 2254"/>
                    <a:gd name="T4" fmla="*/ 490 w 1627"/>
                    <a:gd name="T5" fmla="*/ 308 h 2254"/>
                    <a:gd name="T6" fmla="*/ 571 w 1627"/>
                    <a:gd name="T7" fmla="*/ 451 h 2254"/>
                    <a:gd name="T8" fmla="*/ 643 w 1627"/>
                    <a:gd name="T9" fmla="*/ 589 h 2254"/>
                    <a:gd name="T10" fmla="*/ 711 w 1627"/>
                    <a:gd name="T11" fmla="*/ 710 h 2254"/>
                    <a:gd name="T12" fmla="*/ 782 w 1627"/>
                    <a:gd name="T13" fmla="*/ 801 h 2254"/>
                    <a:gd name="T14" fmla="*/ 856 w 1627"/>
                    <a:gd name="T15" fmla="*/ 847 h 2254"/>
                    <a:gd name="T16" fmla="*/ 940 w 1627"/>
                    <a:gd name="T17" fmla="*/ 839 h 2254"/>
                    <a:gd name="T18" fmla="*/ 1040 w 1627"/>
                    <a:gd name="T19" fmla="*/ 762 h 2254"/>
                    <a:gd name="T20" fmla="*/ 1212 w 1627"/>
                    <a:gd name="T21" fmla="*/ 599 h 2254"/>
                    <a:gd name="T22" fmla="*/ 1361 w 1627"/>
                    <a:gd name="T23" fmla="*/ 496 h 2254"/>
                    <a:gd name="T24" fmla="*/ 1481 w 1627"/>
                    <a:gd name="T25" fmla="*/ 441 h 2254"/>
                    <a:gd name="T26" fmla="*/ 1568 w 1627"/>
                    <a:gd name="T27" fmla="*/ 419 h 2254"/>
                    <a:gd name="T28" fmla="*/ 1617 w 1627"/>
                    <a:gd name="T29" fmla="*/ 413 h 2254"/>
                    <a:gd name="T30" fmla="*/ 1547 w 1627"/>
                    <a:gd name="T31" fmla="*/ 471 h 2254"/>
                    <a:gd name="T32" fmla="*/ 1353 w 1627"/>
                    <a:gd name="T33" fmla="*/ 651 h 2254"/>
                    <a:gd name="T34" fmla="*/ 1219 w 1627"/>
                    <a:gd name="T35" fmla="*/ 846 h 2254"/>
                    <a:gd name="T36" fmla="*/ 1138 w 1627"/>
                    <a:gd name="T37" fmla="*/ 1049 h 2254"/>
                    <a:gd name="T38" fmla="*/ 1099 w 1627"/>
                    <a:gd name="T39" fmla="*/ 1252 h 2254"/>
                    <a:gd name="T40" fmla="*/ 1093 w 1627"/>
                    <a:gd name="T41" fmla="*/ 1448 h 2254"/>
                    <a:gd name="T42" fmla="*/ 1111 w 1627"/>
                    <a:gd name="T43" fmla="*/ 1631 h 2254"/>
                    <a:gd name="T44" fmla="*/ 1145 w 1627"/>
                    <a:gd name="T45" fmla="*/ 1794 h 2254"/>
                    <a:gd name="T46" fmla="*/ 1186 w 1627"/>
                    <a:gd name="T47" fmla="*/ 1927 h 2254"/>
                    <a:gd name="T48" fmla="*/ 1222 w 1627"/>
                    <a:gd name="T49" fmla="*/ 2027 h 2254"/>
                    <a:gd name="T50" fmla="*/ 1248 w 1627"/>
                    <a:gd name="T51" fmla="*/ 2085 h 2254"/>
                    <a:gd name="T52" fmla="*/ 1277 w 1627"/>
                    <a:gd name="T53" fmla="*/ 2135 h 2254"/>
                    <a:gd name="T54" fmla="*/ 1325 w 1627"/>
                    <a:gd name="T55" fmla="*/ 2217 h 2254"/>
                    <a:gd name="T56" fmla="*/ 1339 w 1627"/>
                    <a:gd name="T57" fmla="*/ 2252 h 2254"/>
                    <a:gd name="T58" fmla="*/ 1321 w 1627"/>
                    <a:gd name="T59" fmla="*/ 2250 h 2254"/>
                    <a:gd name="T60" fmla="*/ 1274 w 1627"/>
                    <a:gd name="T61" fmla="*/ 2222 h 2254"/>
                    <a:gd name="T62" fmla="*/ 1203 w 1627"/>
                    <a:gd name="T63" fmla="*/ 2179 h 2254"/>
                    <a:gd name="T64" fmla="*/ 1107 w 1627"/>
                    <a:gd name="T65" fmla="*/ 2108 h 2254"/>
                    <a:gd name="T66" fmla="*/ 1020 w 1627"/>
                    <a:gd name="T67" fmla="*/ 1982 h 2254"/>
                    <a:gd name="T68" fmla="*/ 944 w 1627"/>
                    <a:gd name="T69" fmla="*/ 1830 h 2254"/>
                    <a:gd name="T70" fmla="*/ 878 w 1627"/>
                    <a:gd name="T71" fmla="*/ 1693 h 2254"/>
                    <a:gd name="T72" fmla="*/ 818 w 1627"/>
                    <a:gd name="T73" fmla="*/ 1601 h 2254"/>
                    <a:gd name="T74" fmla="*/ 760 w 1627"/>
                    <a:gd name="T75" fmla="*/ 1586 h 2254"/>
                    <a:gd name="T76" fmla="*/ 707 w 1627"/>
                    <a:gd name="T77" fmla="*/ 1637 h 2254"/>
                    <a:gd name="T78" fmla="*/ 644 w 1627"/>
                    <a:gd name="T79" fmla="*/ 1738 h 2254"/>
                    <a:gd name="T80" fmla="*/ 553 w 1627"/>
                    <a:gd name="T81" fmla="*/ 1874 h 2254"/>
                    <a:gd name="T82" fmla="*/ 417 w 1627"/>
                    <a:gd name="T83" fmla="*/ 2024 h 2254"/>
                    <a:gd name="T84" fmla="*/ 266 w 1627"/>
                    <a:gd name="T85" fmla="*/ 2124 h 2254"/>
                    <a:gd name="T86" fmla="*/ 132 w 1627"/>
                    <a:gd name="T87" fmla="*/ 2173 h 2254"/>
                    <a:gd name="T88" fmla="*/ 36 w 1627"/>
                    <a:gd name="T89" fmla="*/ 2188 h 2254"/>
                    <a:gd name="T90" fmla="*/ 0 w 1627"/>
                    <a:gd name="T91" fmla="*/ 2190 h 2254"/>
                    <a:gd name="T92" fmla="*/ 25 w 1627"/>
                    <a:gd name="T93" fmla="*/ 2170 h 2254"/>
                    <a:gd name="T94" fmla="*/ 92 w 1627"/>
                    <a:gd name="T95" fmla="*/ 2114 h 2254"/>
                    <a:gd name="T96" fmla="*/ 188 w 1627"/>
                    <a:gd name="T97" fmla="*/ 2026 h 2254"/>
                    <a:gd name="T98" fmla="*/ 300 w 1627"/>
                    <a:gd name="T99" fmla="*/ 1910 h 2254"/>
                    <a:gd name="T100" fmla="*/ 412 w 1627"/>
                    <a:gd name="T101" fmla="*/ 1770 h 2254"/>
                    <a:gd name="T102" fmla="*/ 513 w 1627"/>
                    <a:gd name="T103" fmla="*/ 1611 h 2254"/>
                    <a:gd name="T104" fmla="*/ 591 w 1627"/>
                    <a:gd name="T105" fmla="*/ 1436 h 2254"/>
                    <a:gd name="T106" fmla="*/ 629 w 1627"/>
                    <a:gd name="T107" fmla="*/ 1250 h 2254"/>
                    <a:gd name="T108" fmla="*/ 616 w 1627"/>
                    <a:gd name="T109" fmla="*/ 1048 h 2254"/>
                    <a:gd name="T110" fmla="*/ 568 w 1627"/>
                    <a:gd name="T111" fmla="*/ 832 h 2254"/>
                    <a:gd name="T112" fmla="*/ 502 w 1627"/>
                    <a:gd name="T113" fmla="*/ 625 h 2254"/>
                    <a:gd name="T114" fmla="*/ 426 w 1627"/>
                    <a:gd name="T115" fmla="*/ 437 h 2254"/>
                    <a:gd name="T116" fmla="*/ 349 w 1627"/>
                    <a:gd name="T117" fmla="*/ 273 h 2254"/>
                    <a:gd name="T118" fmla="*/ 280 w 1627"/>
                    <a:gd name="T119" fmla="*/ 141 h 2254"/>
                    <a:gd name="T120" fmla="*/ 229 w 1627"/>
                    <a:gd name="T121" fmla="*/ 48 h 2254"/>
                    <a:gd name="T122" fmla="*/ 202 w 1627"/>
                    <a:gd name="T123" fmla="*/ 3 h 2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27" h="2254">
                      <a:moveTo>
                        <a:pt x="199" y="0"/>
                      </a:moveTo>
                      <a:lnTo>
                        <a:pt x="244" y="27"/>
                      </a:lnTo>
                      <a:lnTo>
                        <a:pt x="285" y="59"/>
                      </a:lnTo>
                      <a:lnTo>
                        <a:pt x="324" y="94"/>
                      </a:lnTo>
                      <a:lnTo>
                        <a:pt x="360" y="132"/>
                      </a:lnTo>
                      <a:lnTo>
                        <a:pt x="396" y="173"/>
                      </a:lnTo>
                      <a:lnTo>
                        <a:pt x="429" y="217"/>
                      </a:lnTo>
                      <a:lnTo>
                        <a:pt x="460" y="262"/>
                      </a:lnTo>
                      <a:lnTo>
                        <a:pt x="490" y="308"/>
                      </a:lnTo>
                      <a:lnTo>
                        <a:pt x="518" y="356"/>
                      </a:lnTo>
                      <a:lnTo>
                        <a:pt x="544" y="403"/>
                      </a:lnTo>
                      <a:lnTo>
                        <a:pt x="571" y="451"/>
                      </a:lnTo>
                      <a:lnTo>
                        <a:pt x="595" y="499"/>
                      </a:lnTo>
                      <a:lnTo>
                        <a:pt x="619" y="545"/>
                      </a:lnTo>
                      <a:lnTo>
                        <a:pt x="643" y="589"/>
                      </a:lnTo>
                      <a:lnTo>
                        <a:pt x="666" y="632"/>
                      </a:lnTo>
                      <a:lnTo>
                        <a:pt x="689" y="673"/>
                      </a:lnTo>
                      <a:lnTo>
                        <a:pt x="711" y="710"/>
                      </a:lnTo>
                      <a:lnTo>
                        <a:pt x="734" y="745"/>
                      </a:lnTo>
                      <a:lnTo>
                        <a:pt x="758" y="774"/>
                      </a:lnTo>
                      <a:lnTo>
                        <a:pt x="782" y="801"/>
                      </a:lnTo>
                      <a:lnTo>
                        <a:pt x="805" y="822"/>
                      </a:lnTo>
                      <a:lnTo>
                        <a:pt x="831" y="837"/>
                      </a:lnTo>
                      <a:lnTo>
                        <a:pt x="856" y="847"/>
                      </a:lnTo>
                      <a:lnTo>
                        <a:pt x="883" y="851"/>
                      </a:lnTo>
                      <a:lnTo>
                        <a:pt x="911" y="849"/>
                      </a:lnTo>
                      <a:lnTo>
                        <a:pt x="940" y="839"/>
                      </a:lnTo>
                      <a:lnTo>
                        <a:pt x="972" y="821"/>
                      </a:lnTo>
                      <a:lnTo>
                        <a:pt x="1005" y="795"/>
                      </a:lnTo>
                      <a:lnTo>
                        <a:pt x="1040" y="762"/>
                      </a:lnTo>
                      <a:lnTo>
                        <a:pt x="1100" y="700"/>
                      </a:lnTo>
                      <a:lnTo>
                        <a:pt x="1158" y="645"/>
                      </a:lnTo>
                      <a:lnTo>
                        <a:pt x="1212" y="599"/>
                      </a:lnTo>
                      <a:lnTo>
                        <a:pt x="1264" y="558"/>
                      </a:lnTo>
                      <a:lnTo>
                        <a:pt x="1315" y="524"/>
                      </a:lnTo>
                      <a:lnTo>
                        <a:pt x="1361" y="496"/>
                      </a:lnTo>
                      <a:lnTo>
                        <a:pt x="1405" y="474"/>
                      </a:lnTo>
                      <a:lnTo>
                        <a:pt x="1444" y="455"/>
                      </a:lnTo>
                      <a:lnTo>
                        <a:pt x="1481" y="441"/>
                      </a:lnTo>
                      <a:lnTo>
                        <a:pt x="1514" y="430"/>
                      </a:lnTo>
                      <a:lnTo>
                        <a:pt x="1542" y="423"/>
                      </a:lnTo>
                      <a:lnTo>
                        <a:pt x="1568" y="419"/>
                      </a:lnTo>
                      <a:lnTo>
                        <a:pt x="1589" y="416"/>
                      </a:lnTo>
                      <a:lnTo>
                        <a:pt x="1605" y="415"/>
                      </a:lnTo>
                      <a:lnTo>
                        <a:pt x="1617" y="413"/>
                      </a:lnTo>
                      <a:lnTo>
                        <a:pt x="1624" y="415"/>
                      </a:lnTo>
                      <a:lnTo>
                        <a:pt x="1627" y="415"/>
                      </a:lnTo>
                      <a:lnTo>
                        <a:pt x="1547" y="471"/>
                      </a:lnTo>
                      <a:lnTo>
                        <a:pt x="1475" y="528"/>
                      </a:lnTo>
                      <a:lnTo>
                        <a:pt x="1410" y="589"/>
                      </a:lnTo>
                      <a:lnTo>
                        <a:pt x="1353" y="651"/>
                      </a:lnTo>
                      <a:lnTo>
                        <a:pt x="1302" y="715"/>
                      </a:lnTo>
                      <a:lnTo>
                        <a:pt x="1257" y="780"/>
                      </a:lnTo>
                      <a:lnTo>
                        <a:pt x="1219" y="846"/>
                      </a:lnTo>
                      <a:lnTo>
                        <a:pt x="1187" y="913"/>
                      </a:lnTo>
                      <a:lnTo>
                        <a:pt x="1161" y="981"/>
                      </a:lnTo>
                      <a:lnTo>
                        <a:pt x="1138" y="1049"/>
                      </a:lnTo>
                      <a:lnTo>
                        <a:pt x="1121" y="1117"/>
                      </a:lnTo>
                      <a:lnTo>
                        <a:pt x="1107" y="1186"/>
                      </a:lnTo>
                      <a:lnTo>
                        <a:pt x="1099" y="1252"/>
                      </a:lnTo>
                      <a:lnTo>
                        <a:pt x="1093" y="1319"/>
                      </a:lnTo>
                      <a:lnTo>
                        <a:pt x="1092" y="1385"/>
                      </a:lnTo>
                      <a:lnTo>
                        <a:pt x="1093" y="1448"/>
                      </a:lnTo>
                      <a:lnTo>
                        <a:pt x="1097" y="1512"/>
                      </a:lnTo>
                      <a:lnTo>
                        <a:pt x="1103" y="1572"/>
                      </a:lnTo>
                      <a:lnTo>
                        <a:pt x="1111" y="1631"/>
                      </a:lnTo>
                      <a:lnTo>
                        <a:pt x="1121" y="1688"/>
                      </a:lnTo>
                      <a:lnTo>
                        <a:pt x="1132" y="1742"/>
                      </a:lnTo>
                      <a:lnTo>
                        <a:pt x="1145" y="1794"/>
                      </a:lnTo>
                      <a:lnTo>
                        <a:pt x="1159" y="1842"/>
                      </a:lnTo>
                      <a:lnTo>
                        <a:pt x="1172" y="1886"/>
                      </a:lnTo>
                      <a:lnTo>
                        <a:pt x="1186" y="1927"/>
                      </a:lnTo>
                      <a:lnTo>
                        <a:pt x="1198" y="1965"/>
                      </a:lnTo>
                      <a:lnTo>
                        <a:pt x="1211" y="1999"/>
                      </a:lnTo>
                      <a:lnTo>
                        <a:pt x="1222" y="2027"/>
                      </a:lnTo>
                      <a:lnTo>
                        <a:pt x="1232" y="2051"/>
                      </a:lnTo>
                      <a:lnTo>
                        <a:pt x="1241" y="2070"/>
                      </a:lnTo>
                      <a:lnTo>
                        <a:pt x="1248" y="2085"/>
                      </a:lnTo>
                      <a:lnTo>
                        <a:pt x="1252" y="2093"/>
                      </a:lnTo>
                      <a:lnTo>
                        <a:pt x="1253" y="2096"/>
                      </a:lnTo>
                      <a:lnTo>
                        <a:pt x="1277" y="2135"/>
                      </a:lnTo>
                      <a:lnTo>
                        <a:pt x="1297" y="2167"/>
                      </a:lnTo>
                      <a:lnTo>
                        <a:pt x="1312" y="2195"/>
                      </a:lnTo>
                      <a:lnTo>
                        <a:pt x="1325" y="2217"/>
                      </a:lnTo>
                      <a:lnTo>
                        <a:pt x="1333" y="2232"/>
                      </a:lnTo>
                      <a:lnTo>
                        <a:pt x="1337" y="2245"/>
                      </a:lnTo>
                      <a:lnTo>
                        <a:pt x="1339" y="2252"/>
                      </a:lnTo>
                      <a:lnTo>
                        <a:pt x="1336" y="2254"/>
                      </a:lnTo>
                      <a:lnTo>
                        <a:pt x="1330" y="2254"/>
                      </a:lnTo>
                      <a:lnTo>
                        <a:pt x="1321" y="2250"/>
                      </a:lnTo>
                      <a:lnTo>
                        <a:pt x="1308" y="2243"/>
                      </a:lnTo>
                      <a:lnTo>
                        <a:pt x="1292" y="2233"/>
                      </a:lnTo>
                      <a:lnTo>
                        <a:pt x="1274" y="2222"/>
                      </a:lnTo>
                      <a:lnTo>
                        <a:pt x="1253" y="2210"/>
                      </a:lnTo>
                      <a:lnTo>
                        <a:pt x="1229" y="2194"/>
                      </a:lnTo>
                      <a:lnTo>
                        <a:pt x="1203" y="2179"/>
                      </a:lnTo>
                      <a:lnTo>
                        <a:pt x="1173" y="2163"/>
                      </a:lnTo>
                      <a:lnTo>
                        <a:pt x="1139" y="2139"/>
                      </a:lnTo>
                      <a:lnTo>
                        <a:pt x="1107" y="2108"/>
                      </a:lnTo>
                      <a:lnTo>
                        <a:pt x="1076" y="2070"/>
                      </a:lnTo>
                      <a:lnTo>
                        <a:pt x="1047" y="2028"/>
                      </a:lnTo>
                      <a:lnTo>
                        <a:pt x="1020" y="1982"/>
                      </a:lnTo>
                      <a:lnTo>
                        <a:pt x="993" y="1931"/>
                      </a:lnTo>
                      <a:lnTo>
                        <a:pt x="968" y="1881"/>
                      </a:lnTo>
                      <a:lnTo>
                        <a:pt x="944" y="1830"/>
                      </a:lnTo>
                      <a:lnTo>
                        <a:pt x="922" y="1781"/>
                      </a:lnTo>
                      <a:lnTo>
                        <a:pt x="899" y="1735"/>
                      </a:lnTo>
                      <a:lnTo>
                        <a:pt x="878" y="1693"/>
                      </a:lnTo>
                      <a:lnTo>
                        <a:pt x="857" y="1655"/>
                      </a:lnTo>
                      <a:lnTo>
                        <a:pt x="838" y="1624"/>
                      </a:lnTo>
                      <a:lnTo>
                        <a:pt x="818" y="1601"/>
                      </a:lnTo>
                      <a:lnTo>
                        <a:pt x="800" y="1589"/>
                      </a:lnTo>
                      <a:lnTo>
                        <a:pt x="779" y="1583"/>
                      </a:lnTo>
                      <a:lnTo>
                        <a:pt x="760" y="1586"/>
                      </a:lnTo>
                      <a:lnTo>
                        <a:pt x="742" y="1597"/>
                      </a:lnTo>
                      <a:lnTo>
                        <a:pt x="725" y="1614"/>
                      </a:lnTo>
                      <a:lnTo>
                        <a:pt x="707" y="1637"/>
                      </a:lnTo>
                      <a:lnTo>
                        <a:pt x="688" y="1666"/>
                      </a:lnTo>
                      <a:lnTo>
                        <a:pt x="668" y="1700"/>
                      </a:lnTo>
                      <a:lnTo>
                        <a:pt x="644" y="1738"/>
                      </a:lnTo>
                      <a:lnTo>
                        <a:pt x="617" y="1780"/>
                      </a:lnTo>
                      <a:lnTo>
                        <a:pt x="586" y="1826"/>
                      </a:lnTo>
                      <a:lnTo>
                        <a:pt x="553" y="1874"/>
                      </a:lnTo>
                      <a:lnTo>
                        <a:pt x="512" y="1924"/>
                      </a:lnTo>
                      <a:lnTo>
                        <a:pt x="466" y="1976"/>
                      </a:lnTo>
                      <a:lnTo>
                        <a:pt x="417" y="2024"/>
                      </a:lnTo>
                      <a:lnTo>
                        <a:pt x="366" y="2065"/>
                      </a:lnTo>
                      <a:lnTo>
                        <a:pt x="316" y="2097"/>
                      </a:lnTo>
                      <a:lnTo>
                        <a:pt x="266" y="2124"/>
                      </a:lnTo>
                      <a:lnTo>
                        <a:pt x="219" y="2145"/>
                      </a:lnTo>
                      <a:lnTo>
                        <a:pt x="174" y="2162"/>
                      </a:lnTo>
                      <a:lnTo>
                        <a:pt x="132" y="2173"/>
                      </a:lnTo>
                      <a:lnTo>
                        <a:pt x="95" y="2181"/>
                      </a:lnTo>
                      <a:lnTo>
                        <a:pt x="63" y="2186"/>
                      </a:lnTo>
                      <a:lnTo>
                        <a:pt x="36" y="2188"/>
                      </a:lnTo>
                      <a:lnTo>
                        <a:pt x="17" y="2190"/>
                      </a:lnTo>
                      <a:lnTo>
                        <a:pt x="4" y="2190"/>
                      </a:lnTo>
                      <a:lnTo>
                        <a:pt x="0" y="2190"/>
                      </a:lnTo>
                      <a:lnTo>
                        <a:pt x="3" y="2187"/>
                      </a:lnTo>
                      <a:lnTo>
                        <a:pt x="11" y="2180"/>
                      </a:lnTo>
                      <a:lnTo>
                        <a:pt x="25" y="2170"/>
                      </a:lnTo>
                      <a:lnTo>
                        <a:pt x="43" y="2155"/>
                      </a:lnTo>
                      <a:lnTo>
                        <a:pt x="66" y="2136"/>
                      </a:lnTo>
                      <a:lnTo>
                        <a:pt x="92" y="2114"/>
                      </a:lnTo>
                      <a:lnTo>
                        <a:pt x="122" y="2087"/>
                      </a:lnTo>
                      <a:lnTo>
                        <a:pt x="154" y="2059"/>
                      </a:lnTo>
                      <a:lnTo>
                        <a:pt x="188" y="2026"/>
                      </a:lnTo>
                      <a:lnTo>
                        <a:pt x="224" y="1990"/>
                      </a:lnTo>
                      <a:lnTo>
                        <a:pt x="262" y="1951"/>
                      </a:lnTo>
                      <a:lnTo>
                        <a:pt x="300" y="1910"/>
                      </a:lnTo>
                      <a:lnTo>
                        <a:pt x="338" y="1865"/>
                      </a:lnTo>
                      <a:lnTo>
                        <a:pt x="376" y="1819"/>
                      </a:lnTo>
                      <a:lnTo>
                        <a:pt x="412" y="1770"/>
                      </a:lnTo>
                      <a:lnTo>
                        <a:pt x="449" y="1719"/>
                      </a:lnTo>
                      <a:lnTo>
                        <a:pt x="483" y="1666"/>
                      </a:lnTo>
                      <a:lnTo>
                        <a:pt x="513" y="1611"/>
                      </a:lnTo>
                      <a:lnTo>
                        <a:pt x="543" y="1554"/>
                      </a:lnTo>
                      <a:lnTo>
                        <a:pt x="568" y="1496"/>
                      </a:lnTo>
                      <a:lnTo>
                        <a:pt x="591" y="1436"/>
                      </a:lnTo>
                      <a:lnTo>
                        <a:pt x="609" y="1375"/>
                      </a:lnTo>
                      <a:lnTo>
                        <a:pt x="622" y="1313"/>
                      </a:lnTo>
                      <a:lnTo>
                        <a:pt x="629" y="1250"/>
                      </a:lnTo>
                      <a:lnTo>
                        <a:pt x="630" y="1186"/>
                      </a:lnTo>
                      <a:lnTo>
                        <a:pt x="626" y="1121"/>
                      </a:lnTo>
                      <a:lnTo>
                        <a:pt x="616" y="1048"/>
                      </a:lnTo>
                      <a:lnTo>
                        <a:pt x="602" y="976"/>
                      </a:lnTo>
                      <a:lnTo>
                        <a:pt x="586" y="903"/>
                      </a:lnTo>
                      <a:lnTo>
                        <a:pt x="568" y="832"/>
                      </a:lnTo>
                      <a:lnTo>
                        <a:pt x="547" y="762"/>
                      </a:lnTo>
                      <a:lnTo>
                        <a:pt x="526" y="693"/>
                      </a:lnTo>
                      <a:lnTo>
                        <a:pt x="502" y="625"/>
                      </a:lnTo>
                      <a:lnTo>
                        <a:pt x="477" y="561"/>
                      </a:lnTo>
                      <a:lnTo>
                        <a:pt x="452" y="498"/>
                      </a:lnTo>
                      <a:lnTo>
                        <a:pt x="426" y="437"/>
                      </a:lnTo>
                      <a:lnTo>
                        <a:pt x="401" y="378"/>
                      </a:lnTo>
                      <a:lnTo>
                        <a:pt x="374" y="323"/>
                      </a:lnTo>
                      <a:lnTo>
                        <a:pt x="349" y="273"/>
                      </a:lnTo>
                      <a:lnTo>
                        <a:pt x="325" y="225"/>
                      </a:lnTo>
                      <a:lnTo>
                        <a:pt x="303" y="180"/>
                      </a:lnTo>
                      <a:lnTo>
                        <a:pt x="280" y="141"/>
                      </a:lnTo>
                      <a:lnTo>
                        <a:pt x="261" y="106"/>
                      </a:lnTo>
                      <a:lnTo>
                        <a:pt x="244" y="75"/>
                      </a:lnTo>
                      <a:lnTo>
                        <a:pt x="229" y="48"/>
                      </a:lnTo>
                      <a:lnTo>
                        <a:pt x="216" y="28"/>
                      </a:lnTo>
                      <a:lnTo>
                        <a:pt x="207" y="13"/>
                      </a:lnTo>
                      <a:lnTo>
                        <a:pt x="202" y="3"/>
                      </a:lnTo>
                      <a:lnTo>
                        <a:pt x="199" y="0"/>
                      </a:lnTo>
                      <a:close/>
                    </a:path>
                  </a:pathLst>
                </a:custGeom>
                <a:solidFill>
                  <a:sysClr val="window" lastClr="FFFFFF"/>
                </a:solidFill>
                <a:ln w="12700" cap="flat" cmpd="sng" algn="ctr">
                  <a:solidFill>
                    <a:srgbClr val="5B9BD5"/>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grpSp>
          <p:sp>
            <p:nvSpPr>
              <p:cNvPr id="17" name="Oval 8"/>
              <p:cNvSpPr/>
              <p:nvPr/>
            </p:nvSpPr>
            <p:spPr>
              <a:xfrm>
                <a:off x="2328912" y="1835960"/>
                <a:ext cx="1739394" cy="862350"/>
              </a:xfrm>
              <a:prstGeom prst="ellipse">
                <a:avLst/>
              </a:prstGeom>
              <a:solidFill>
                <a:sysClr val="window" lastClr="FFFFFF"/>
              </a:solidFill>
              <a:ln w="12700" cap="flat" cmpd="sng" algn="ctr">
                <a:solidFill>
                  <a:srgbClr val="ED7D31"/>
                </a:solidFill>
                <a:prstDash val="solid"/>
                <a:miter lim="800000"/>
              </a:ln>
              <a:effectLst/>
            </p:spPr>
            <p:txBody>
              <a:bodyPr rtlCol="0" anchor="ctr"/>
              <a:lstStyle/>
              <a:p>
                <a:pPr algn="ctr" rtl="1">
                  <a:lnSpc>
                    <a:spcPct val="115000"/>
                  </a:lnSpc>
                  <a:spcAft>
                    <a:spcPts val="0"/>
                  </a:spcAft>
                </a:pPr>
                <a:r>
                  <a:rPr lang="ar-SA" sz="1100" b="1" dirty="0">
                    <a:effectLst/>
                    <a:latin typeface="Calibri"/>
                    <a:ea typeface="Times New Roman"/>
                    <a:cs typeface="Arial"/>
                  </a:rPr>
                  <a:t>ماذا </a:t>
                </a:r>
                <a:r>
                  <a:rPr lang="ar-SA" sz="1050" b="1" dirty="0">
                    <a:effectLst/>
                    <a:latin typeface="Calibri"/>
                    <a:ea typeface="Times New Roman"/>
                    <a:cs typeface="Arial"/>
                  </a:rPr>
                  <a:t>تعلمت من هذا البرنامج</a:t>
                </a:r>
                <a:endParaRPr lang="en-US" sz="1050" dirty="0">
                  <a:effectLst/>
                  <a:latin typeface="Calibri"/>
                  <a:ea typeface="Calibri"/>
                  <a:cs typeface="Arial"/>
                </a:endParaRPr>
              </a:p>
            </p:txBody>
          </p:sp>
        </p:grpSp>
      </p:grpSp>
      <p:sp>
        <p:nvSpPr>
          <p:cNvPr id="20" name="Freeform 5"/>
          <p:cNvSpPr>
            <a:spLocks/>
          </p:cNvSpPr>
          <p:nvPr/>
        </p:nvSpPr>
        <p:spPr bwMode="auto">
          <a:xfrm rot="9100365">
            <a:off x="4741224" y="2762904"/>
            <a:ext cx="1619786" cy="391338"/>
          </a:xfrm>
          <a:custGeom>
            <a:avLst/>
            <a:gdLst>
              <a:gd name="T0" fmla="*/ 402 w 967"/>
              <a:gd name="T1" fmla="*/ 0 h 371"/>
              <a:gd name="T2" fmla="*/ 455 w 967"/>
              <a:gd name="T3" fmla="*/ 2 h 371"/>
              <a:gd name="T4" fmla="*/ 511 w 967"/>
              <a:gd name="T5" fmla="*/ 6 h 371"/>
              <a:gd name="T6" fmla="*/ 570 w 967"/>
              <a:gd name="T7" fmla="*/ 17 h 371"/>
              <a:gd name="T8" fmla="*/ 632 w 967"/>
              <a:gd name="T9" fmla="*/ 33 h 371"/>
              <a:gd name="T10" fmla="*/ 695 w 967"/>
              <a:gd name="T11" fmla="*/ 54 h 371"/>
              <a:gd name="T12" fmla="*/ 761 w 967"/>
              <a:gd name="T13" fmla="*/ 83 h 371"/>
              <a:gd name="T14" fmla="*/ 828 w 967"/>
              <a:gd name="T15" fmla="*/ 118 h 371"/>
              <a:gd name="T16" fmla="*/ 897 w 967"/>
              <a:gd name="T17" fmla="*/ 162 h 371"/>
              <a:gd name="T18" fmla="*/ 967 w 967"/>
              <a:gd name="T19" fmla="*/ 214 h 371"/>
              <a:gd name="T20" fmla="*/ 965 w 967"/>
              <a:gd name="T21" fmla="*/ 217 h 371"/>
              <a:gd name="T22" fmla="*/ 956 w 967"/>
              <a:gd name="T23" fmla="*/ 222 h 371"/>
              <a:gd name="T24" fmla="*/ 942 w 967"/>
              <a:gd name="T25" fmla="*/ 232 h 371"/>
              <a:gd name="T26" fmla="*/ 924 w 967"/>
              <a:gd name="T27" fmla="*/ 243 h 371"/>
              <a:gd name="T28" fmla="*/ 900 w 967"/>
              <a:gd name="T29" fmla="*/ 257 h 371"/>
              <a:gd name="T30" fmla="*/ 872 w 967"/>
              <a:gd name="T31" fmla="*/ 273 h 371"/>
              <a:gd name="T32" fmla="*/ 840 w 967"/>
              <a:gd name="T33" fmla="*/ 290 h 371"/>
              <a:gd name="T34" fmla="*/ 803 w 967"/>
              <a:gd name="T35" fmla="*/ 305 h 371"/>
              <a:gd name="T36" fmla="*/ 764 w 967"/>
              <a:gd name="T37" fmla="*/ 320 h 371"/>
              <a:gd name="T38" fmla="*/ 722 w 967"/>
              <a:gd name="T39" fmla="*/ 336 h 371"/>
              <a:gd name="T40" fmla="*/ 675 w 967"/>
              <a:gd name="T41" fmla="*/ 349 h 371"/>
              <a:gd name="T42" fmla="*/ 626 w 967"/>
              <a:gd name="T43" fmla="*/ 360 h 371"/>
              <a:gd name="T44" fmla="*/ 576 w 967"/>
              <a:gd name="T45" fmla="*/ 367 h 371"/>
              <a:gd name="T46" fmla="*/ 522 w 967"/>
              <a:gd name="T47" fmla="*/ 371 h 371"/>
              <a:gd name="T48" fmla="*/ 468 w 967"/>
              <a:gd name="T49" fmla="*/ 371 h 371"/>
              <a:gd name="T50" fmla="*/ 412 w 967"/>
              <a:gd name="T51" fmla="*/ 365 h 371"/>
              <a:gd name="T52" fmla="*/ 354 w 967"/>
              <a:gd name="T53" fmla="*/ 354 h 371"/>
              <a:gd name="T54" fmla="*/ 295 w 967"/>
              <a:gd name="T55" fmla="*/ 339 h 371"/>
              <a:gd name="T56" fmla="*/ 236 w 967"/>
              <a:gd name="T57" fmla="*/ 315 h 371"/>
              <a:gd name="T58" fmla="*/ 177 w 967"/>
              <a:gd name="T59" fmla="*/ 284 h 371"/>
              <a:gd name="T60" fmla="*/ 118 w 967"/>
              <a:gd name="T61" fmla="*/ 245 h 371"/>
              <a:gd name="T62" fmla="*/ 58 w 967"/>
              <a:gd name="T63" fmla="*/ 198 h 371"/>
              <a:gd name="T64" fmla="*/ 0 w 967"/>
              <a:gd name="T65" fmla="*/ 141 h 371"/>
              <a:gd name="T66" fmla="*/ 2 w 967"/>
              <a:gd name="T67" fmla="*/ 139 h 371"/>
              <a:gd name="T68" fmla="*/ 9 w 967"/>
              <a:gd name="T69" fmla="*/ 134 h 371"/>
              <a:gd name="T70" fmla="*/ 20 w 967"/>
              <a:gd name="T71" fmla="*/ 125 h 371"/>
              <a:gd name="T72" fmla="*/ 37 w 967"/>
              <a:gd name="T73" fmla="*/ 114 h 371"/>
              <a:gd name="T74" fmla="*/ 56 w 967"/>
              <a:gd name="T75" fmla="*/ 101 h 371"/>
              <a:gd name="T76" fmla="*/ 80 w 967"/>
              <a:gd name="T77" fmla="*/ 87 h 371"/>
              <a:gd name="T78" fmla="*/ 108 w 967"/>
              <a:gd name="T79" fmla="*/ 73 h 371"/>
              <a:gd name="T80" fmla="*/ 141 w 967"/>
              <a:gd name="T81" fmla="*/ 59 h 371"/>
              <a:gd name="T82" fmla="*/ 176 w 967"/>
              <a:gd name="T83" fmla="*/ 45 h 371"/>
              <a:gd name="T84" fmla="*/ 214 w 967"/>
              <a:gd name="T85" fmla="*/ 31 h 371"/>
              <a:gd name="T86" fmla="*/ 256 w 967"/>
              <a:gd name="T87" fmla="*/ 20 h 371"/>
              <a:gd name="T88" fmla="*/ 302 w 967"/>
              <a:gd name="T89" fmla="*/ 10 h 371"/>
              <a:gd name="T90" fmla="*/ 350 w 967"/>
              <a:gd name="T91" fmla="*/ 4 h 371"/>
              <a:gd name="T92" fmla="*/ 402 w 967"/>
              <a:gd name="T93"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7" h="371">
                <a:moveTo>
                  <a:pt x="402" y="0"/>
                </a:moveTo>
                <a:lnTo>
                  <a:pt x="455" y="2"/>
                </a:lnTo>
                <a:lnTo>
                  <a:pt x="511" y="6"/>
                </a:lnTo>
                <a:lnTo>
                  <a:pt x="570" y="17"/>
                </a:lnTo>
                <a:lnTo>
                  <a:pt x="632" y="33"/>
                </a:lnTo>
                <a:lnTo>
                  <a:pt x="695" y="54"/>
                </a:lnTo>
                <a:lnTo>
                  <a:pt x="761" y="83"/>
                </a:lnTo>
                <a:lnTo>
                  <a:pt x="828" y="118"/>
                </a:lnTo>
                <a:lnTo>
                  <a:pt x="897" y="162"/>
                </a:lnTo>
                <a:lnTo>
                  <a:pt x="967" y="214"/>
                </a:lnTo>
                <a:lnTo>
                  <a:pt x="965" y="217"/>
                </a:lnTo>
                <a:lnTo>
                  <a:pt x="956" y="222"/>
                </a:lnTo>
                <a:lnTo>
                  <a:pt x="942" y="232"/>
                </a:lnTo>
                <a:lnTo>
                  <a:pt x="924" y="243"/>
                </a:lnTo>
                <a:lnTo>
                  <a:pt x="900" y="257"/>
                </a:lnTo>
                <a:lnTo>
                  <a:pt x="872" y="273"/>
                </a:lnTo>
                <a:lnTo>
                  <a:pt x="840" y="290"/>
                </a:lnTo>
                <a:lnTo>
                  <a:pt x="803" y="305"/>
                </a:lnTo>
                <a:lnTo>
                  <a:pt x="764" y="320"/>
                </a:lnTo>
                <a:lnTo>
                  <a:pt x="722" y="336"/>
                </a:lnTo>
                <a:lnTo>
                  <a:pt x="675" y="349"/>
                </a:lnTo>
                <a:lnTo>
                  <a:pt x="626" y="360"/>
                </a:lnTo>
                <a:lnTo>
                  <a:pt x="576" y="367"/>
                </a:lnTo>
                <a:lnTo>
                  <a:pt x="522" y="371"/>
                </a:lnTo>
                <a:lnTo>
                  <a:pt x="468" y="371"/>
                </a:lnTo>
                <a:lnTo>
                  <a:pt x="412" y="365"/>
                </a:lnTo>
                <a:lnTo>
                  <a:pt x="354" y="354"/>
                </a:lnTo>
                <a:lnTo>
                  <a:pt x="295" y="339"/>
                </a:lnTo>
                <a:lnTo>
                  <a:pt x="236" y="315"/>
                </a:lnTo>
                <a:lnTo>
                  <a:pt x="177" y="284"/>
                </a:lnTo>
                <a:lnTo>
                  <a:pt x="118" y="245"/>
                </a:lnTo>
                <a:lnTo>
                  <a:pt x="58" y="198"/>
                </a:lnTo>
                <a:lnTo>
                  <a:pt x="0" y="141"/>
                </a:lnTo>
                <a:lnTo>
                  <a:pt x="2" y="139"/>
                </a:lnTo>
                <a:lnTo>
                  <a:pt x="9" y="134"/>
                </a:lnTo>
                <a:lnTo>
                  <a:pt x="20" y="125"/>
                </a:lnTo>
                <a:lnTo>
                  <a:pt x="37" y="114"/>
                </a:lnTo>
                <a:lnTo>
                  <a:pt x="56" y="101"/>
                </a:lnTo>
                <a:lnTo>
                  <a:pt x="80" y="87"/>
                </a:lnTo>
                <a:lnTo>
                  <a:pt x="108" y="73"/>
                </a:lnTo>
                <a:lnTo>
                  <a:pt x="141" y="59"/>
                </a:lnTo>
                <a:lnTo>
                  <a:pt x="176" y="45"/>
                </a:lnTo>
                <a:lnTo>
                  <a:pt x="214" y="31"/>
                </a:lnTo>
                <a:lnTo>
                  <a:pt x="256" y="20"/>
                </a:lnTo>
                <a:lnTo>
                  <a:pt x="302" y="10"/>
                </a:lnTo>
                <a:lnTo>
                  <a:pt x="350" y="4"/>
                </a:lnTo>
                <a:lnTo>
                  <a:pt x="402" y="0"/>
                </a:lnTo>
                <a:close/>
              </a:path>
            </a:pathLst>
          </a:custGeom>
          <a:solidFill>
            <a:sysClr val="window" lastClr="FFFFFF"/>
          </a:solidFill>
          <a:ln w="12700" cap="flat" cmpd="sng" algn="ctr">
            <a:solidFill>
              <a:srgbClr val="70AD47"/>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21" name="Freeform 3"/>
          <p:cNvSpPr>
            <a:spLocks/>
          </p:cNvSpPr>
          <p:nvPr/>
        </p:nvSpPr>
        <p:spPr bwMode="auto">
          <a:xfrm rot="7683804">
            <a:off x="4502475" y="2298734"/>
            <a:ext cx="1552571" cy="570871"/>
          </a:xfrm>
          <a:custGeom>
            <a:avLst/>
            <a:gdLst>
              <a:gd name="T0" fmla="*/ 188 w 672"/>
              <a:gd name="T1" fmla="*/ 0 h 327"/>
              <a:gd name="T2" fmla="*/ 226 w 672"/>
              <a:gd name="T3" fmla="*/ 1 h 327"/>
              <a:gd name="T4" fmla="*/ 267 w 672"/>
              <a:gd name="T5" fmla="*/ 7 h 327"/>
              <a:gd name="T6" fmla="*/ 309 w 672"/>
              <a:gd name="T7" fmla="*/ 17 h 327"/>
              <a:gd name="T8" fmla="*/ 352 w 672"/>
              <a:gd name="T9" fmla="*/ 29 h 327"/>
              <a:gd name="T10" fmla="*/ 397 w 672"/>
              <a:gd name="T11" fmla="*/ 47 h 327"/>
              <a:gd name="T12" fmla="*/ 444 w 672"/>
              <a:gd name="T13" fmla="*/ 71 h 327"/>
              <a:gd name="T14" fmla="*/ 490 w 672"/>
              <a:gd name="T15" fmla="*/ 102 h 327"/>
              <a:gd name="T16" fmla="*/ 536 w 672"/>
              <a:gd name="T17" fmla="*/ 139 h 327"/>
              <a:gd name="T18" fmla="*/ 582 w 672"/>
              <a:gd name="T19" fmla="*/ 182 h 327"/>
              <a:gd name="T20" fmla="*/ 627 w 672"/>
              <a:gd name="T21" fmla="*/ 234 h 327"/>
              <a:gd name="T22" fmla="*/ 672 w 672"/>
              <a:gd name="T23" fmla="*/ 293 h 327"/>
              <a:gd name="T24" fmla="*/ 670 w 672"/>
              <a:gd name="T25" fmla="*/ 295 h 327"/>
              <a:gd name="T26" fmla="*/ 663 w 672"/>
              <a:gd name="T27" fmla="*/ 297 h 327"/>
              <a:gd name="T28" fmla="*/ 648 w 672"/>
              <a:gd name="T29" fmla="*/ 302 h 327"/>
              <a:gd name="T30" fmla="*/ 632 w 672"/>
              <a:gd name="T31" fmla="*/ 306 h 327"/>
              <a:gd name="T32" fmla="*/ 611 w 672"/>
              <a:gd name="T33" fmla="*/ 311 h 327"/>
              <a:gd name="T34" fmla="*/ 585 w 672"/>
              <a:gd name="T35" fmla="*/ 316 h 327"/>
              <a:gd name="T36" fmla="*/ 556 w 672"/>
              <a:gd name="T37" fmla="*/ 320 h 327"/>
              <a:gd name="T38" fmla="*/ 525 w 672"/>
              <a:gd name="T39" fmla="*/ 324 h 327"/>
              <a:gd name="T40" fmla="*/ 491 w 672"/>
              <a:gd name="T41" fmla="*/ 325 h 327"/>
              <a:gd name="T42" fmla="*/ 455 w 672"/>
              <a:gd name="T43" fmla="*/ 327 h 327"/>
              <a:gd name="T44" fmla="*/ 417 w 672"/>
              <a:gd name="T45" fmla="*/ 324 h 327"/>
              <a:gd name="T46" fmla="*/ 378 w 672"/>
              <a:gd name="T47" fmla="*/ 320 h 327"/>
              <a:gd name="T48" fmla="*/ 338 w 672"/>
              <a:gd name="T49" fmla="*/ 311 h 327"/>
              <a:gd name="T50" fmla="*/ 298 w 672"/>
              <a:gd name="T51" fmla="*/ 300 h 327"/>
              <a:gd name="T52" fmla="*/ 257 w 672"/>
              <a:gd name="T53" fmla="*/ 286 h 327"/>
              <a:gd name="T54" fmla="*/ 216 w 672"/>
              <a:gd name="T55" fmla="*/ 266 h 327"/>
              <a:gd name="T56" fmla="*/ 177 w 672"/>
              <a:gd name="T57" fmla="*/ 241 h 327"/>
              <a:gd name="T58" fmla="*/ 138 w 672"/>
              <a:gd name="T59" fmla="*/ 212 h 327"/>
              <a:gd name="T60" fmla="*/ 100 w 672"/>
              <a:gd name="T61" fmla="*/ 177 h 327"/>
              <a:gd name="T62" fmla="*/ 65 w 672"/>
              <a:gd name="T63" fmla="*/ 134 h 327"/>
              <a:gd name="T64" fmla="*/ 31 w 672"/>
              <a:gd name="T65" fmla="*/ 85 h 327"/>
              <a:gd name="T66" fmla="*/ 0 w 672"/>
              <a:gd name="T67" fmla="*/ 31 h 327"/>
              <a:gd name="T68" fmla="*/ 3 w 672"/>
              <a:gd name="T69" fmla="*/ 29 h 327"/>
              <a:gd name="T70" fmla="*/ 11 w 672"/>
              <a:gd name="T71" fmla="*/ 26 h 327"/>
              <a:gd name="T72" fmla="*/ 24 w 672"/>
              <a:gd name="T73" fmla="*/ 22 h 327"/>
              <a:gd name="T74" fmla="*/ 42 w 672"/>
              <a:gd name="T75" fmla="*/ 17 h 327"/>
              <a:gd name="T76" fmla="*/ 63 w 672"/>
              <a:gd name="T77" fmla="*/ 11 h 327"/>
              <a:gd name="T78" fmla="*/ 90 w 672"/>
              <a:gd name="T79" fmla="*/ 7 h 327"/>
              <a:gd name="T80" fmla="*/ 119 w 672"/>
              <a:gd name="T81" fmla="*/ 2 h 327"/>
              <a:gd name="T82" fmla="*/ 152 w 672"/>
              <a:gd name="T83" fmla="*/ 0 h 327"/>
              <a:gd name="T84" fmla="*/ 188 w 672"/>
              <a:gd name="T85" fmla="*/ 0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2" h="327">
                <a:moveTo>
                  <a:pt x="188" y="0"/>
                </a:moveTo>
                <a:lnTo>
                  <a:pt x="226" y="1"/>
                </a:lnTo>
                <a:lnTo>
                  <a:pt x="267" y="7"/>
                </a:lnTo>
                <a:lnTo>
                  <a:pt x="309" y="17"/>
                </a:lnTo>
                <a:lnTo>
                  <a:pt x="352" y="29"/>
                </a:lnTo>
                <a:lnTo>
                  <a:pt x="397" y="47"/>
                </a:lnTo>
                <a:lnTo>
                  <a:pt x="444" y="71"/>
                </a:lnTo>
                <a:lnTo>
                  <a:pt x="490" y="102"/>
                </a:lnTo>
                <a:lnTo>
                  <a:pt x="536" y="139"/>
                </a:lnTo>
                <a:lnTo>
                  <a:pt x="582" y="182"/>
                </a:lnTo>
                <a:lnTo>
                  <a:pt x="627" y="234"/>
                </a:lnTo>
                <a:lnTo>
                  <a:pt x="672" y="293"/>
                </a:lnTo>
                <a:lnTo>
                  <a:pt x="670" y="295"/>
                </a:lnTo>
                <a:lnTo>
                  <a:pt x="663" y="297"/>
                </a:lnTo>
                <a:lnTo>
                  <a:pt x="648" y="302"/>
                </a:lnTo>
                <a:lnTo>
                  <a:pt x="632" y="306"/>
                </a:lnTo>
                <a:lnTo>
                  <a:pt x="611" y="311"/>
                </a:lnTo>
                <a:lnTo>
                  <a:pt x="585" y="316"/>
                </a:lnTo>
                <a:lnTo>
                  <a:pt x="556" y="320"/>
                </a:lnTo>
                <a:lnTo>
                  <a:pt x="525" y="324"/>
                </a:lnTo>
                <a:lnTo>
                  <a:pt x="491" y="325"/>
                </a:lnTo>
                <a:lnTo>
                  <a:pt x="455" y="327"/>
                </a:lnTo>
                <a:lnTo>
                  <a:pt x="417" y="324"/>
                </a:lnTo>
                <a:lnTo>
                  <a:pt x="378" y="320"/>
                </a:lnTo>
                <a:lnTo>
                  <a:pt x="338" y="311"/>
                </a:lnTo>
                <a:lnTo>
                  <a:pt x="298" y="300"/>
                </a:lnTo>
                <a:lnTo>
                  <a:pt x="257" y="286"/>
                </a:lnTo>
                <a:lnTo>
                  <a:pt x="216" y="266"/>
                </a:lnTo>
                <a:lnTo>
                  <a:pt x="177" y="241"/>
                </a:lnTo>
                <a:lnTo>
                  <a:pt x="138" y="212"/>
                </a:lnTo>
                <a:lnTo>
                  <a:pt x="100" y="177"/>
                </a:lnTo>
                <a:lnTo>
                  <a:pt x="65" y="134"/>
                </a:lnTo>
                <a:lnTo>
                  <a:pt x="31" y="85"/>
                </a:lnTo>
                <a:lnTo>
                  <a:pt x="0" y="31"/>
                </a:lnTo>
                <a:lnTo>
                  <a:pt x="3" y="29"/>
                </a:lnTo>
                <a:lnTo>
                  <a:pt x="11" y="26"/>
                </a:lnTo>
                <a:lnTo>
                  <a:pt x="24" y="22"/>
                </a:lnTo>
                <a:lnTo>
                  <a:pt x="42" y="17"/>
                </a:lnTo>
                <a:lnTo>
                  <a:pt x="63" y="11"/>
                </a:lnTo>
                <a:lnTo>
                  <a:pt x="90" y="7"/>
                </a:lnTo>
                <a:lnTo>
                  <a:pt x="119" y="2"/>
                </a:lnTo>
                <a:lnTo>
                  <a:pt x="152" y="0"/>
                </a:lnTo>
                <a:lnTo>
                  <a:pt x="188" y="0"/>
                </a:lnTo>
                <a:close/>
              </a:path>
            </a:pathLst>
          </a:custGeom>
          <a:solidFill>
            <a:sysClr val="window" lastClr="FFFFFF"/>
          </a:solidFill>
          <a:ln w="12700" cap="flat" cmpd="sng" algn="ctr">
            <a:solidFill>
              <a:srgbClr val="4472C4"/>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22" name="Freeform 4"/>
          <p:cNvSpPr>
            <a:spLocks/>
          </p:cNvSpPr>
          <p:nvPr/>
        </p:nvSpPr>
        <p:spPr bwMode="auto">
          <a:xfrm rot="2386017">
            <a:off x="4411046" y="1386758"/>
            <a:ext cx="593001" cy="1615674"/>
          </a:xfrm>
          <a:custGeom>
            <a:avLst/>
            <a:gdLst>
              <a:gd name="T0" fmla="*/ 20 w 816"/>
              <a:gd name="T1" fmla="*/ 0 h 1241"/>
              <a:gd name="T2" fmla="*/ 40 w 816"/>
              <a:gd name="T3" fmla="*/ 5 h 1241"/>
              <a:gd name="T4" fmla="*/ 75 w 816"/>
              <a:gd name="T5" fmla="*/ 17 h 1241"/>
              <a:gd name="T6" fmla="*/ 125 w 816"/>
              <a:gd name="T7" fmla="*/ 35 h 1241"/>
              <a:gd name="T8" fmla="*/ 186 w 816"/>
              <a:gd name="T9" fmla="*/ 61 h 1241"/>
              <a:gd name="T10" fmla="*/ 254 w 816"/>
              <a:gd name="T11" fmla="*/ 99 h 1241"/>
              <a:gd name="T12" fmla="*/ 329 w 816"/>
              <a:gd name="T13" fmla="*/ 147 h 1241"/>
              <a:gd name="T14" fmla="*/ 407 w 816"/>
              <a:gd name="T15" fmla="*/ 206 h 1241"/>
              <a:gd name="T16" fmla="*/ 485 w 816"/>
              <a:gd name="T17" fmla="*/ 278 h 1241"/>
              <a:gd name="T18" fmla="*/ 560 w 816"/>
              <a:gd name="T19" fmla="*/ 365 h 1241"/>
              <a:gd name="T20" fmla="*/ 632 w 816"/>
              <a:gd name="T21" fmla="*/ 466 h 1241"/>
              <a:gd name="T22" fmla="*/ 695 w 816"/>
              <a:gd name="T23" fmla="*/ 584 h 1241"/>
              <a:gd name="T24" fmla="*/ 747 w 816"/>
              <a:gd name="T25" fmla="*/ 720 h 1241"/>
              <a:gd name="T26" fmla="*/ 786 w 816"/>
              <a:gd name="T27" fmla="*/ 873 h 1241"/>
              <a:gd name="T28" fmla="*/ 810 w 816"/>
              <a:gd name="T29" fmla="*/ 1047 h 1241"/>
              <a:gd name="T30" fmla="*/ 816 w 816"/>
              <a:gd name="T31" fmla="*/ 1241 h 1241"/>
              <a:gd name="T32" fmla="*/ 805 w 816"/>
              <a:gd name="T33" fmla="*/ 1238 h 1241"/>
              <a:gd name="T34" fmla="*/ 775 w 816"/>
              <a:gd name="T35" fmla="*/ 1229 h 1241"/>
              <a:gd name="T36" fmla="*/ 727 w 816"/>
              <a:gd name="T37" fmla="*/ 1210 h 1241"/>
              <a:gd name="T38" fmla="*/ 669 w 816"/>
              <a:gd name="T39" fmla="*/ 1185 h 1241"/>
              <a:gd name="T40" fmla="*/ 598 w 816"/>
              <a:gd name="T41" fmla="*/ 1150 h 1241"/>
              <a:gd name="T42" fmla="*/ 521 w 816"/>
              <a:gd name="T43" fmla="*/ 1105 h 1241"/>
              <a:gd name="T44" fmla="*/ 438 w 816"/>
              <a:gd name="T45" fmla="*/ 1052 h 1241"/>
              <a:gd name="T46" fmla="*/ 356 w 816"/>
              <a:gd name="T47" fmla="*/ 986 h 1241"/>
              <a:gd name="T48" fmla="*/ 276 w 816"/>
              <a:gd name="T49" fmla="*/ 910 h 1241"/>
              <a:gd name="T50" fmla="*/ 200 w 816"/>
              <a:gd name="T51" fmla="*/ 821 h 1241"/>
              <a:gd name="T52" fmla="*/ 131 w 816"/>
              <a:gd name="T53" fmla="*/ 719 h 1241"/>
              <a:gd name="T54" fmla="*/ 75 w 816"/>
              <a:gd name="T55" fmla="*/ 605 h 1241"/>
              <a:gd name="T56" fmla="*/ 31 w 816"/>
              <a:gd name="T57" fmla="*/ 476 h 1241"/>
              <a:gd name="T58" fmla="*/ 6 w 816"/>
              <a:gd name="T59" fmla="*/ 333 h 1241"/>
              <a:gd name="T60" fmla="*/ 0 w 816"/>
              <a:gd name="T61" fmla="*/ 174 h 1241"/>
              <a:gd name="T62" fmla="*/ 19 w 816"/>
              <a:gd name="T63" fmla="*/ 0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6" h="1241">
                <a:moveTo>
                  <a:pt x="19" y="0"/>
                </a:moveTo>
                <a:lnTo>
                  <a:pt x="20" y="0"/>
                </a:lnTo>
                <a:lnTo>
                  <a:pt x="28" y="1"/>
                </a:lnTo>
                <a:lnTo>
                  <a:pt x="40" y="5"/>
                </a:lnTo>
                <a:lnTo>
                  <a:pt x="55" y="9"/>
                </a:lnTo>
                <a:lnTo>
                  <a:pt x="75" y="17"/>
                </a:lnTo>
                <a:lnTo>
                  <a:pt x="99" y="25"/>
                </a:lnTo>
                <a:lnTo>
                  <a:pt x="125" y="35"/>
                </a:lnTo>
                <a:lnTo>
                  <a:pt x="153" y="47"/>
                </a:lnTo>
                <a:lnTo>
                  <a:pt x="186" y="61"/>
                </a:lnTo>
                <a:lnTo>
                  <a:pt x="219" y="80"/>
                </a:lnTo>
                <a:lnTo>
                  <a:pt x="254" y="99"/>
                </a:lnTo>
                <a:lnTo>
                  <a:pt x="291" y="122"/>
                </a:lnTo>
                <a:lnTo>
                  <a:pt x="329" y="147"/>
                </a:lnTo>
                <a:lnTo>
                  <a:pt x="368" y="175"/>
                </a:lnTo>
                <a:lnTo>
                  <a:pt x="407" y="206"/>
                </a:lnTo>
                <a:lnTo>
                  <a:pt x="447" y="240"/>
                </a:lnTo>
                <a:lnTo>
                  <a:pt x="485" y="278"/>
                </a:lnTo>
                <a:lnTo>
                  <a:pt x="524" y="320"/>
                </a:lnTo>
                <a:lnTo>
                  <a:pt x="560" y="365"/>
                </a:lnTo>
                <a:lnTo>
                  <a:pt x="597" y="414"/>
                </a:lnTo>
                <a:lnTo>
                  <a:pt x="632" y="466"/>
                </a:lnTo>
                <a:lnTo>
                  <a:pt x="664" y="524"/>
                </a:lnTo>
                <a:lnTo>
                  <a:pt x="695" y="584"/>
                </a:lnTo>
                <a:lnTo>
                  <a:pt x="722" y="650"/>
                </a:lnTo>
                <a:lnTo>
                  <a:pt x="747" y="720"/>
                </a:lnTo>
                <a:lnTo>
                  <a:pt x="768" y="795"/>
                </a:lnTo>
                <a:lnTo>
                  <a:pt x="786" y="873"/>
                </a:lnTo>
                <a:lnTo>
                  <a:pt x="800" y="957"/>
                </a:lnTo>
                <a:lnTo>
                  <a:pt x="810" y="1047"/>
                </a:lnTo>
                <a:lnTo>
                  <a:pt x="816" y="1141"/>
                </a:lnTo>
                <a:lnTo>
                  <a:pt x="816" y="1241"/>
                </a:lnTo>
                <a:lnTo>
                  <a:pt x="813" y="1241"/>
                </a:lnTo>
                <a:lnTo>
                  <a:pt x="805" y="1238"/>
                </a:lnTo>
                <a:lnTo>
                  <a:pt x="792" y="1234"/>
                </a:lnTo>
                <a:lnTo>
                  <a:pt x="775" y="1229"/>
                </a:lnTo>
                <a:lnTo>
                  <a:pt x="753" y="1220"/>
                </a:lnTo>
                <a:lnTo>
                  <a:pt x="727" y="1210"/>
                </a:lnTo>
                <a:lnTo>
                  <a:pt x="699" y="1199"/>
                </a:lnTo>
                <a:lnTo>
                  <a:pt x="669" y="1185"/>
                </a:lnTo>
                <a:lnTo>
                  <a:pt x="635" y="1168"/>
                </a:lnTo>
                <a:lnTo>
                  <a:pt x="598" y="1150"/>
                </a:lnTo>
                <a:lnTo>
                  <a:pt x="560" y="1129"/>
                </a:lnTo>
                <a:lnTo>
                  <a:pt x="521" y="1105"/>
                </a:lnTo>
                <a:lnTo>
                  <a:pt x="480" y="1080"/>
                </a:lnTo>
                <a:lnTo>
                  <a:pt x="438" y="1052"/>
                </a:lnTo>
                <a:lnTo>
                  <a:pt x="398" y="1019"/>
                </a:lnTo>
                <a:lnTo>
                  <a:pt x="356" y="986"/>
                </a:lnTo>
                <a:lnTo>
                  <a:pt x="315" y="949"/>
                </a:lnTo>
                <a:lnTo>
                  <a:pt x="276" y="910"/>
                </a:lnTo>
                <a:lnTo>
                  <a:pt x="236" y="866"/>
                </a:lnTo>
                <a:lnTo>
                  <a:pt x="200" y="821"/>
                </a:lnTo>
                <a:lnTo>
                  <a:pt x="165" y="772"/>
                </a:lnTo>
                <a:lnTo>
                  <a:pt x="131" y="719"/>
                </a:lnTo>
                <a:lnTo>
                  <a:pt x="101" y="664"/>
                </a:lnTo>
                <a:lnTo>
                  <a:pt x="75" y="605"/>
                </a:lnTo>
                <a:lnTo>
                  <a:pt x="51" y="542"/>
                </a:lnTo>
                <a:lnTo>
                  <a:pt x="31" y="476"/>
                </a:lnTo>
                <a:lnTo>
                  <a:pt x="16" y="406"/>
                </a:lnTo>
                <a:lnTo>
                  <a:pt x="6" y="333"/>
                </a:lnTo>
                <a:lnTo>
                  <a:pt x="0" y="255"/>
                </a:lnTo>
                <a:lnTo>
                  <a:pt x="0" y="174"/>
                </a:lnTo>
                <a:lnTo>
                  <a:pt x="6" y="88"/>
                </a:lnTo>
                <a:lnTo>
                  <a:pt x="19" y="0"/>
                </a:lnTo>
                <a:close/>
              </a:path>
            </a:pathLst>
          </a:custGeom>
          <a:solidFill>
            <a:sysClr val="window" lastClr="FFFFFF"/>
          </a:solidFill>
          <a:ln w="12700" cap="flat" cmpd="sng" algn="ctr">
            <a:solidFill>
              <a:srgbClr val="FFC000"/>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23" name="Rectangle 27"/>
          <p:cNvSpPr/>
          <p:nvPr/>
        </p:nvSpPr>
        <p:spPr>
          <a:xfrm>
            <a:off x="1007604" y="5949280"/>
            <a:ext cx="6408712" cy="369332"/>
          </a:xfrm>
          <a:prstGeom prst="rect">
            <a:avLst/>
          </a:prstGeom>
        </p:spPr>
        <p:txBody>
          <a:bodyPr wrap="square">
            <a:spAutoFit/>
          </a:bodyPr>
          <a:lstStyle/>
          <a:p>
            <a:pPr algn="r" rtl="1"/>
            <a:r>
              <a:rPr lang="ar-EG" b="1" dirty="0">
                <a:ea typeface="Calibri"/>
                <a:cs typeface="Times New Roman"/>
              </a:rPr>
              <a:t>تعاون مع مجموعتك وارسم شجرة وضح على فروعها ماذا تعلمت في هذا البرنامج</a:t>
            </a:r>
            <a:endParaRPr lang="ar-EG" b="1" dirty="0"/>
          </a:p>
        </p:txBody>
      </p:sp>
    </p:spTree>
    <p:extLst>
      <p:ext uri="{BB962C8B-B14F-4D97-AF65-F5344CB8AC3E}">
        <p14:creationId xmlns:p14="http://schemas.microsoft.com/office/powerpoint/2010/main" val="224540028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4087268" y="548680"/>
            <a:ext cx="1271502" cy="1366528"/>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1" eaLnBrk="1" fontAlgn="auto" latinLnBrk="0" hangingPunct="1">
              <a:lnSpc>
                <a:spcPct val="115000"/>
              </a:lnSpc>
              <a:spcBef>
                <a:spcPts val="0"/>
              </a:spcBef>
              <a:spcAft>
                <a:spcPts val="1000"/>
              </a:spcAft>
              <a:buClrTx/>
              <a:buSzTx/>
              <a:buFontTx/>
              <a:buNone/>
              <a:tabLst/>
              <a:defRPr/>
            </a:pPr>
            <a:r>
              <a:rPr kumimoji="0" lang="ar-EG" sz="7200" b="1" i="0" u="none" strike="noStrike" kern="0" cap="none" spc="0" normalizeH="0" baseline="0" noProof="0" dirty="0">
                <a:ln w="1905"/>
                <a:solidFill>
                  <a:schemeClr val="accent6">
                    <a:lumMod val="50000"/>
                  </a:schemeClr>
                </a:solidFill>
                <a:effectLst>
                  <a:innerShdw blurRad="69850" dist="43180" dir="5400000">
                    <a:srgbClr val="000000">
                      <a:alpha val="65000"/>
                    </a:srgbClr>
                  </a:innerShdw>
                </a:effectLst>
                <a:uLnTx/>
                <a:uFillTx/>
                <a:latin typeface="Arabic Typesetting" pitchFamily="66" charset="-78"/>
                <a:ea typeface="Calibri"/>
                <a:cs typeface="Arabic Typesetting" pitchFamily="66" charset="-78"/>
              </a:rPr>
              <a:t>الخاتمة</a:t>
            </a:r>
            <a:endParaRPr kumimoji="0" lang="en-US" sz="3200" b="1" i="0" u="none" strike="noStrike" kern="0" cap="none" spc="0" normalizeH="0" baseline="0" noProof="0" dirty="0">
              <a:ln w="11430"/>
              <a:solidFill>
                <a:schemeClr val="accent6">
                  <a:lumMod val="50000"/>
                </a:schemeClr>
              </a:solidFill>
              <a:effectLst>
                <a:outerShdw blurRad="50800" dist="39000" dir="5460000" algn="tl">
                  <a:srgbClr val="000000">
                    <a:alpha val="38000"/>
                  </a:srgbClr>
                </a:outerShdw>
              </a:effectLst>
              <a:uLnTx/>
              <a:uFillTx/>
              <a:latin typeface="Arabic Typesetting" pitchFamily="66" charset="-78"/>
              <a:ea typeface="Calibri"/>
              <a:cs typeface="Arabic Typesetting" pitchFamily="66" charset="-78"/>
            </a:endParaRPr>
          </a:p>
        </p:txBody>
      </p:sp>
      <p:sp>
        <p:nvSpPr>
          <p:cNvPr id="3" name="Content Placeholder 2"/>
          <p:cNvSpPr txBox="1">
            <a:spLocks/>
          </p:cNvSpPr>
          <p:nvPr/>
        </p:nvSpPr>
        <p:spPr>
          <a:xfrm>
            <a:off x="1547664" y="2276872"/>
            <a:ext cx="5976664" cy="2376263"/>
          </a:xfrm>
          <a:prstGeom prst="rect">
            <a:avLst/>
          </a:prstGeom>
          <a:noFill/>
          <a:ln w="12700" cap="flat" cmpd="sng" algn="ctr">
            <a:noFill/>
            <a:prstDash val="solid"/>
            <a:miter lim="800000"/>
          </a:ln>
          <a:effectLst/>
        </p:spPr>
        <p:txBody>
          <a:bodyPr vert="horz" lIns="91440" tIns="45720" rIns="91440" bIns="45720" rtlCol="1">
            <a:normAutofit fontScale="55000" lnSpcReduction="20000"/>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marR="0" lvl="0" indent="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SA" altLang="en-US" sz="11000" b="1" i="0" u="none" strike="noStrike" kern="1200" cap="none" spc="0" normalizeH="0" baseline="0" noProof="0" dirty="0" smtClean="0">
                <a:ln>
                  <a:noFill/>
                </a:ln>
                <a:solidFill>
                  <a:schemeClr val="accent6">
                    <a:lumMod val="75000"/>
                  </a:schemeClr>
                </a:solidFill>
                <a:effectLst>
                  <a:outerShdw blurRad="38100" dist="38100" dir="2700000" algn="tl">
                    <a:srgbClr val="000000">
                      <a:alpha val="43137"/>
                    </a:srgbClr>
                  </a:outerShdw>
                </a:effectLst>
                <a:uLnTx/>
                <a:uFillTx/>
                <a:latin typeface="Calibri"/>
                <a:cs typeface="DecoType Naskh" pitchFamily="2" charset="-78"/>
              </a:rPr>
              <a:t>تم بحمد الله إتمام الدورة التدريبية</a:t>
            </a:r>
          </a:p>
          <a:p>
            <a:pPr marL="0" marR="0" lvl="0" indent="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SA" altLang="en-US" sz="11000" b="1" i="0" u="none" strike="noStrike" kern="1200" cap="none" spc="0" normalizeH="0" baseline="0" noProof="0" dirty="0" smtClean="0">
                <a:ln>
                  <a:noFill/>
                </a:ln>
                <a:solidFill>
                  <a:schemeClr val="accent6">
                    <a:lumMod val="75000"/>
                  </a:schemeClr>
                </a:solidFill>
                <a:effectLst>
                  <a:outerShdw blurRad="38100" dist="38100" dir="2700000" algn="tl">
                    <a:srgbClr val="000000">
                      <a:alpha val="43137"/>
                    </a:srgbClr>
                  </a:outerShdw>
                </a:effectLst>
                <a:uLnTx/>
                <a:uFillTx/>
                <a:latin typeface="Calibri"/>
                <a:cs typeface="DecoType Naskh" pitchFamily="2" charset="-78"/>
              </a:rPr>
              <a:t>شكراً لحضوركم</a:t>
            </a:r>
            <a:endParaRPr kumimoji="0" lang="en-US" altLang="en-US" sz="11000" b="1" i="0" u="none" strike="noStrike" kern="1200" cap="none" spc="0" normalizeH="0" baseline="0" noProof="0" dirty="0" smtClean="0">
              <a:ln>
                <a:noFill/>
              </a:ln>
              <a:solidFill>
                <a:schemeClr val="accent6">
                  <a:lumMod val="75000"/>
                </a:schemeClr>
              </a:solidFill>
              <a:effectLst>
                <a:outerShdw blurRad="38100" dist="38100" dir="2700000" algn="tl">
                  <a:srgbClr val="000000">
                    <a:alpha val="43137"/>
                  </a:srgbClr>
                </a:outerShdw>
              </a:effectLst>
              <a:uLnTx/>
              <a:uFillTx/>
              <a:latin typeface="Calibri"/>
              <a:cs typeface="DecoType Naskh" pitchFamily="2" charset="-78"/>
            </a:endParaRPr>
          </a:p>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ar-SA" sz="4400" b="0" i="0" u="none" strike="noStrike" kern="1200" cap="none" spc="0" normalizeH="0" baseline="0" noProof="0" dirty="0">
              <a:ln>
                <a:noFill/>
              </a:ln>
              <a:solidFill>
                <a:sysClr val="windowText" lastClr="000000"/>
              </a:solidFill>
              <a:effectLst/>
              <a:uLnTx/>
              <a:uFillTx/>
              <a:latin typeface="Calibri"/>
              <a:ea typeface="+mn-ea"/>
              <a:cs typeface="Arial"/>
            </a:endParaRPr>
          </a:p>
        </p:txBody>
      </p:sp>
      <p:pic>
        <p:nvPicPr>
          <p:cNvPr id="10242" name="Picture 2" descr="D:\آلاء\حقائب جديدة\حقائب شهر 2\فن تربية الأبناء\الصور\images (9).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4581128"/>
            <a:ext cx="2828925" cy="1403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153995"/>
      </p:ext>
    </p:extLst>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354</TotalTime>
  <Words>7239</Words>
  <Application>Microsoft Office PowerPoint</Application>
  <PresentationFormat>عرض على الشاشة (3:4)‏</PresentationFormat>
  <Paragraphs>294</Paragraphs>
  <Slides>70</Slides>
  <Notes>0</Notes>
  <HiddenSlides>0</HiddenSlides>
  <MMClips>0</MMClips>
  <ScaleCrop>false</ScaleCrop>
  <HeadingPairs>
    <vt:vector size="6" baseType="variant">
      <vt:variant>
        <vt:lpstr>نسق</vt:lpstr>
      </vt:variant>
      <vt:variant>
        <vt:i4>1</vt:i4>
      </vt:variant>
      <vt:variant>
        <vt:lpstr>خوادم OLE مضمنة</vt:lpstr>
      </vt:variant>
      <vt:variant>
        <vt:i4>0</vt:i4>
      </vt:variant>
      <vt:variant>
        <vt:lpstr>عناوين الشرائح</vt:lpstr>
      </vt:variant>
      <vt:variant>
        <vt:i4>70</vt:i4>
      </vt:variant>
    </vt:vector>
  </HeadingPairs>
  <TitlesOfParts>
    <vt:vector size="71" baseType="lpstr">
      <vt:lpstr>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Kimo Store</dc:creator>
  <cp:lastModifiedBy>Kimo Store</cp:lastModifiedBy>
  <cp:revision>51</cp:revision>
  <dcterms:created xsi:type="dcterms:W3CDTF">2021-03-16T14:31:25Z</dcterms:created>
  <dcterms:modified xsi:type="dcterms:W3CDTF">2021-03-18T10:59:47Z</dcterms:modified>
</cp:coreProperties>
</file>