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7.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9.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0.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1.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2.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 id="2147483691" r:id="rId2"/>
    <p:sldMasterId id="2147483718" r:id="rId3"/>
    <p:sldMasterId id="2147483780" r:id="rId4"/>
    <p:sldMasterId id="2147483880" r:id="rId5"/>
    <p:sldMasterId id="2147483904" r:id="rId6"/>
    <p:sldMasterId id="2147483916" r:id="rId7"/>
    <p:sldMasterId id="2147483956" r:id="rId8"/>
    <p:sldMasterId id="2147483968" r:id="rId9"/>
    <p:sldMasterId id="2147483980" r:id="rId10"/>
    <p:sldMasterId id="2147483992" r:id="rId11"/>
    <p:sldMasterId id="2147484004" r:id="rId12"/>
    <p:sldMasterId id="2147484016" r:id="rId13"/>
  </p:sldMasterIdLst>
  <p:sldIdLst>
    <p:sldId id="1169" r:id="rId14"/>
    <p:sldId id="1148" r:id="rId15"/>
    <p:sldId id="1149" r:id="rId16"/>
    <p:sldId id="1150" r:id="rId17"/>
    <p:sldId id="1151" r:id="rId18"/>
    <p:sldId id="1065" r:id="rId19"/>
    <p:sldId id="349" r:id="rId20"/>
    <p:sldId id="372" r:id="rId21"/>
    <p:sldId id="1170" r:id="rId22"/>
    <p:sldId id="1171" r:id="rId23"/>
    <p:sldId id="1172" r:id="rId24"/>
    <p:sldId id="1173" r:id="rId25"/>
    <p:sldId id="1174" r:id="rId26"/>
    <p:sldId id="1175" r:id="rId27"/>
    <p:sldId id="1176" r:id="rId28"/>
    <p:sldId id="1177" r:id="rId29"/>
    <p:sldId id="1178" r:id="rId30"/>
    <p:sldId id="1157" r:id="rId31"/>
    <p:sldId id="1158" r:id="rId32"/>
    <p:sldId id="1179" r:id="rId33"/>
    <p:sldId id="1180" r:id="rId34"/>
    <p:sldId id="1181" r:id="rId35"/>
    <p:sldId id="1182" r:id="rId36"/>
    <p:sldId id="1183" r:id="rId37"/>
    <p:sldId id="1184" r:id="rId38"/>
    <p:sldId id="1185" r:id="rId39"/>
    <p:sldId id="1077" r:id="rId40"/>
    <p:sldId id="1100" r:id="rId41"/>
    <p:sldId id="1190" r:id="rId42"/>
    <p:sldId id="1191" r:id="rId43"/>
    <p:sldId id="1192" r:id="rId44"/>
    <p:sldId id="1193" r:id="rId45"/>
    <p:sldId id="1194" r:id="rId46"/>
    <p:sldId id="1195" r:id="rId47"/>
    <p:sldId id="1196" r:id="rId48"/>
    <p:sldId id="1197" r:id="rId49"/>
    <p:sldId id="1198" r:id="rId50"/>
    <p:sldId id="1199" r:id="rId51"/>
    <p:sldId id="1200" r:id="rId52"/>
    <p:sldId id="1201" r:id="rId53"/>
    <p:sldId id="1202" r:id="rId54"/>
    <p:sldId id="1111" r:id="rId55"/>
    <p:sldId id="1112" r:id="rId56"/>
    <p:sldId id="1162" r:id="rId57"/>
    <p:sldId id="1144" r:id="rId58"/>
  </p:sldIdLst>
  <p:sldSz cx="12192000" cy="6858000"/>
  <p:notesSz cx="6858000" cy="9144000"/>
  <p:embeddedFontLst>
    <p:embeddedFont>
      <p:font typeface="VIP Hakm Bold" panose="02000500000000000000" pitchFamily="2" charset="-78"/>
      <p:regular r:id="rId59"/>
    </p:embeddedFont>
    <p:embeddedFont>
      <p:font typeface="Aldhabi" panose="01000000000000000000" pitchFamily="2" charset="-78"/>
      <p:regular r:id="rId60"/>
    </p:embeddedFont>
    <p:embeddedFont>
      <p:font typeface="Calibri" panose="020F0502020204030204" pitchFamily="34" charset="0"/>
      <p:regular r:id="rId61"/>
      <p:bold r:id="rId62"/>
      <p:italic r:id="rId63"/>
      <p:boldItalic r:id="rId64"/>
    </p:embeddedFont>
    <p:embeddedFont>
      <p:font typeface="Wingdings 3" panose="05040102010807070707" pitchFamily="18" charset="2"/>
      <p:regular r:id="rId65"/>
    </p:embeddedFont>
    <p:embeddedFont>
      <p:font typeface="Traditional Arabic" panose="02020603050405020304" pitchFamily="18" charset="-78"/>
      <p:regular r:id="rId66"/>
      <p:bold r:id="rId67"/>
    </p:embeddedFont>
    <p:embeddedFont>
      <p:font typeface="Andalus" panose="02020603050405020304" pitchFamily="18" charset="-78"/>
      <p:regular r:id="rId68"/>
    </p:embeddedFont>
    <p:embeddedFont>
      <p:font typeface="Constantia" panose="02030602050306030303" pitchFamily="18" charset="0"/>
      <p:regular r:id="rId69"/>
      <p:bold r:id="rId70"/>
      <p:italic r:id="rId71"/>
      <p:boldItalic r:id="rId72"/>
    </p:embeddedFont>
    <p:embeddedFont>
      <p:font typeface="Calibri Light" panose="020F0302020204030204" pitchFamily="34" charset="0"/>
      <p:regular r:id="rId73"/>
      <p:italic r:id="rId74"/>
    </p:embeddedFont>
    <p:embeddedFont>
      <p:font typeface="Roboto" panose="020B0604020202020204" charset="0"/>
      <p:regular r:id="rId75"/>
      <p:bold r:id="rId76"/>
      <p:italic r:id="rId77"/>
      <p:boldItalic r:id="rId78"/>
    </p:embeddedFont>
    <p:embeddedFont>
      <p:font typeface="Verdana" panose="020B0604030504040204" pitchFamily="34" charset="0"/>
      <p:regular r:id="rId79"/>
      <p:bold r:id="rId80"/>
      <p:italic r:id="rId81"/>
      <p:bold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08E"/>
    <a:srgbClr val="188FA1"/>
    <a:srgbClr val="0885B6"/>
    <a:srgbClr val="0EA7E2"/>
    <a:srgbClr val="23AC9D"/>
    <a:srgbClr val="0C70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30" autoAdjust="0"/>
    <p:restoredTop sz="94660"/>
  </p:normalViewPr>
  <p:slideViewPr>
    <p:cSldViewPr snapToGrid="0" showGuides="1">
      <p:cViewPr varScale="1">
        <p:scale>
          <a:sx n="69" d="100"/>
          <a:sy n="69" d="100"/>
        </p:scale>
        <p:origin x="640" y="44"/>
      </p:cViewPr>
      <p:guideLst>
        <p:guide orient="horz" pos="2160"/>
        <p:guide pos="3840"/>
      </p:guideLst>
    </p:cSldViewPr>
  </p:slideViewPr>
  <p:notesTextViewPr>
    <p:cViewPr>
      <p:scale>
        <a:sx n="1" d="1"/>
        <a:sy n="1" d="1"/>
      </p:scale>
      <p:origin x="0" y="0"/>
    </p:cViewPr>
  </p:notesTextViewPr>
  <p:sorterViewPr>
    <p:cViewPr varScale="1">
      <p:scale>
        <a:sx n="1" d="1"/>
        <a:sy n="1" d="1"/>
      </p:scale>
      <p:origin x="0" y="-20034"/>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font" Target="fonts/font5.fntdata"/><Relationship Id="rId68" Type="http://schemas.openxmlformats.org/officeDocument/2006/relationships/font" Target="fonts/font10.fntdata"/><Relationship Id="rId84" Type="http://schemas.openxmlformats.org/officeDocument/2006/relationships/viewProps" Target="viewProps.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font" Target="fonts/font16.fntdata"/><Relationship Id="rId79" Type="http://schemas.openxmlformats.org/officeDocument/2006/relationships/font" Target="fonts/font21.fntdata"/><Relationship Id="rId5" Type="http://schemas.openxmlformats.org/officeDocument/2006/relationships/slideMaster" Target="slideMasters/slideMaster5.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font" Target="fonts/font14.fntdata"/><Relationship Id="rId80" Type="http://schemas.openxmlformats.org/officeDocument/2006/relationships/font" Target="fonts/font22.fntdata"/><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font" Target="fonts/font23.fntdata"/><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font" Target="fonts/font18.fntdata"/><Relationship Id="rId7" Type="http://schemas.openxmlformats.org/officeDocument/2006/relationships/slideMaster" Target="slideMasters/slideMaster7.xml"/><Relationship Id="rId71" Type="http://schemas.openxmlformats.org/officeDocument/2006/relationships/font" Target="fonts/font13.fntdata"/><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font" Target="fonts/font8.fntdata"/><Relationship Id="rId61" Type="http://schemas.openxmlformats.org/officeDocument/2006/relationships/font" Target="fonts/font3.fntdata"/><Relationship Id="rId82" Type="http://schemas.openxmlformats.org/officeDocument/2006/relationships/font" Target="fonts/font24.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675DF8-BCC3-41D8-A495-62398AFC133B}"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n-US"/>
        </a:p>
      </dgm:t>
    </dgm:pt>
    <dgm:pt modelId="{24F1F89F-84B7-4732-B8BF-9C6223BC1F51}">
      <dgm:prSet phldrT="[Text]" custT="1"/>
      <dgm:spPr/>
      <dgm:t>
        <a:bodyPr/>
        <a:lstStyle/>
        <a:p>
          <a:pPr algn="ctr" rtl="1"/>
          <a:r>
            <a:rPr lang="ar-SA" sz="2800" b="1" dirty="0" smtClean="0">
              <a:cs typeface="+mn-cs"/>
            </a:rPr>
            <a:t>العزلة والوحدة</a:t>
          </a:r>
          <a:endParaRPr lang="en-US" sz="2800" b="1" dirty="0">
            <a:cs typeface="+mn-cs"/>
          </a:endParaRPr>
        </a:p>
      </dgm:t>
    </dgm:pt>
    <dgm:pt modelId="{AFA6232D-ACDE-452C-BD31-F2D5B2E5D1D3}" type="parTrans" cxnId="{0846D72F-EEE5-448A-B84F-6B0E079DE605}">
      <dgm:prSet/>
      <dgm:spPr/>
      <dgm:t>
        <a:bodyPr/>
        <a:lstStyle/>
        <a:p>
          <a:pPr algn="ctr" rtl="1"/>
          <a:endParaRPr lang="en-US" sz="2800" b="1">
            <a:cs typeface="+mn-cs"/>
          </a:endParaRPr>
        </a:p>
      </dgm:t>
    </dgm:pt>
    <dgm:pt modelId="{2A8C6744-EBBE-441A-8581-AEA6F2DE479A}" type="sibTrans" cxnId="{0846D72F-EEE5-448A-B84F-6B0E079DE605}">
      <dgm:prSet/>
      <dgm:spPr/>
      <dgm:t>
        <a:bodyPr/>
        <a:lstStyle/>
        <a:p>
          <a:pPr algn="ctr" rtl="1"/>
          <a:endParaRPr lang="en-US" sz="2800" b="1">
            <a:cs typeface="+mn-cs"/>
          </a:endParaRPr>
        </a:p>
      </dgm:t>
    </dgm:pt>
    <dgm:pt modelId="{5A18E77B-33D3-4800-BD54-2F20B7E4428D}">
      <dgm:prSet custT="1"/>
      <dgm:spPr/>
      <dgm:t>
        <a:bodyPr/>
        <a:lstStyle/>
        <a:p>
          <a:pPr algn="ctr" rtl="1"/>
          <a:r>
            <a:rPr lang="ar-SA" sz="2800" b="1" dirty="0" smtClean="0">
              <a:cs typeface="+mn-cs"/>
            </a:rPr>
            <a:t>الانكار</a:t>
          </a:r>
          <a:endParaRPr lang="en-US" sz="2800" b="1" dirty="0">
            <a:cs typeface="+mn-cs"/>
          </a:endParaRPr>
        </a:p>
      </dgm:t>
    </dgm:pt>
    <dgm:pt modelId="{9F82EF33-8878-4700-AD7B-994A66269E20}" type="parTrans" cxnId="{D1069B41-6DF5-4046-9839-DE6C6C8D37DC}">
      <dgm:prSet/>
      <dgm:spPr/>
      <dgm:t>
        <a:bodyPr/>
        <a:lstStyle/>
        <a:p>
          <a:pPr algn="ctr" rtl="1"/>
          <a:endParaRPr lang="en-US" sz="2800" b="1">
            <a:cs typeface="+mn-cs"/>
          </a:endParaRPr>
        </a:p>
      </dgm:t>
    </dgm:pt>
    <dgm:pt modelId="{30235519-A2CF-4CD8-BEBD-81F03EEF3E3F}" type="sibTrans" cxnId="{D1069B41-6DF5-4046-9839-DE6C6C8D37DC}">
      <dgm:prSet/>
      <dgm:spPr/>
      <dgm:t>
        <a:bodyPr/>
        <a:lstStyle/>
        <a:p>
          <a:pPr algn="ctr" rtl="1"/>
          <a:endParaRPr lang="en-US" sz="2800" b="1">
            <a:cs typeface="+mn-cs"/>
          </a:endParaRPr>
        </a:p>
      </dgm:t>
    </dgm:pt>
    <dgm:pt modelId="{289C25B2-D117-470B-9794-D14AB5906E86}">
      <dgm:prSet custT="1"/>
      <dgm:spPr/>
      <dgm:t>
        <a:bodyPr/>
        <a:lstStyle/>
        <a:p>
          <a:pPr algn="ctr" rtl="1"/>
          <a:r>
            <a:rPr lang="ar-SA" sz="2800" b="1" dirty="0" smtClean="0">
              <a:cs typeface="+mn-cs"/>
            </a:rPr>
            <a:t>التبرير</a:t>
          </a:r>
          <a:endParaRPr lang="en-US" sz="2800" b="1" dirty="0">
            <a:cs typeface="+mn-cs"/>
          </a:endParaRPr>
        </a:p>
      </dgm:t>
    </dgm:pt>
    <dgm:pt modelId="{ACC67091-F89E-44D0-84F0-4FB4EE9D37B3}" type="parTrans" cxnId="{7E28A6B0-D5A4-4009-9A14-ACF6E1E1D5B8}">
      <dgm:prSet/>
      <dgm:spPr/>
      <dgm:t>
        <a:bodyPr/>
        <a:lstStyle/>
        <a:p>
          <a:pPr algn="ctr" rtl="1"/>
          <a:endParaRPr lang="en-US" sz="2800" b="1">
            <a:cs typeface="+mn-cs"/>
          </a:endParaRPr>
        </a:p>
      </dgm:t>
    </dgm:pt>
    <dgm:pt modelId="{3B688227-69AB-4C18-BA09-F7A56FA4BEDC}" type="sibTrans" cxnId="{7E28A6B0-D5A4-4009-9A14-ACF6E1E1D5B8}">
      <dgm:prSet/>
      <dgm:spPr/>
      <dgm:t>
        <a:bodyPr/>
        <a:lstStyle/>
        <a:p>
          <a:pPr algn="ctr" rtl="1"/>
          <a:endParaRPr lang="en-US" sz="2800" b="1">
            <a:cs typeface="+mn-cs"/>
          </a:endParaRPr>
        </a:p>
      </dgm:t>
    </dgm:pt>
    <dgm:pt modelId="{82A83A66-3749-4A6E-90DB-6A23B23CF8C9}">
      <dgm:prSet custT="1"/>
      <dgm:spPr/>
      <dgm:t>
        <a:bodyPr/>
        <a:lstStyle/>
        <a:p>
          <a:pPr algn="ctr" rtl="1"/>
          <a:r>
            <a:rPr lang="ar-SA" sz="2800" b="1" dirty="0" smtClean="0">
              <a:cs typeface="+mn-cs"/>
            </a:rPr>
            <a:t>الإنحلال الاخلاقي</a:t>
          </a:r>
          <a:endParaRPr lang="en-US" sz="2800" b="1" dirty="0">
            <a:cs typeface="+mn-cs"/>
          </a:endParaRPr>
        </a:p>
      </dgm:t>
    </dgm:pt>
    <dgm:pt modelId="{8AB38A7E-2773-48C1-A255-C77730801356}" type="parTrans" cxnId="{FD59F138-BE5C-475E-89A5-CEEAE1ED78EF}">
      <dgm:prSet/>
      <dgm:spPr/>
      <dgm:t>
        <a:bodyPr/>
        <a:lstStyle/>
        <a:p>
          <a:pPr algn="ctr" rtl="1"/>
          <a:endParaRPr lang="en-US" sz="2800" b="1">
            <a:cs typeface="+mn-cs"/>
          </a:endParaRPr>
        </a:p>
      </dgm:t>
    </dgm:pt>
    <dgm:pt modelId="{F623BCC8-BBB4-4D6D-B392-0324E5BA5A8B}" type="sibTrans" cxnId="{FD59F138-BE5C-475E-89A5-CEEAE1ED78EF}">
      <dgm:prSet/>
      <dgm:spPr/>
      <dgm:t>
        <a:bodyPr/>
        <a:lstStyle/>
        <a:p>
          <a:pPr algn="ctr" rtl="1"/>
          <a:endParaRPr lang="en-US" sz="2800" b="1">
            <a:cs typeface="+mn-cs"/>
          </a:endParaRPr>
        </a:p>
      </dgm:t>
    </dgm:pt>
    <dgm:pt modelId="{6B6E80BF-DF04-4047-95EF-4E68A4B050E0}">
      <dgm:prSet custT="1"/>
      <dgm:spPr/>
      <dgm:t>
        <a:bodyPr/>
        <a:lstStyle/>
        <a:p>
          <a:pPr algn="ctr" rtl="1"/>
          <a:r>
            <a:rPr lang="ar-SA" sz="2800" b="1" dirty="0" smtClean="0">
              <a:cs typeface="+mn-cs"/>
            </a:rPr>
            <a:t>التدهور</a:t>
          </a:r>
          <a:endParaRPr lang="en-US" sz="2800" b="1" dirty="0">
            <a:cs typeface="+mn-cs"/>
          </a:endParaRPr>
        </a:p>
      </dgm:t>
    </dgm:pt>
    <dgm:pt modelId="{A99B6F64-FA91-4F74-8B88-928ED21E0D02}" type="parTrans" cxnId="{9EDB9DA2-4F73-43E3-8D60-63E246EEFEDE}">
      <dgm:prSet/>
      <dgm:spPr/>
      <dgm:t>
        <a:bodyPr/>
        <a:lstStyle/>
        <a:p>
          <a:pPr algn="ctr" rtl="1"/>
          <a:endParaRPr lang="en-US" sz="2800" b="1">
            <a:cs typeface="+mn-cs"/>
          </a:endParaRPr>
        </a:p>
      </dgm:t>
    </dgm:pt>
    <dgm:pt modelId="{3C86822F-7798-4EFD-AF94-70394734A0B2}" type="sibTrans" cxnId="{9EDB9DA2-4F73-43E3-8D60-63E246EEFEDE}">
      <dgm:prSet/>
      <dgm:spPr/>
      <dgm:t>
        <a:bodyPr/>
        <a:lstStyle/>
        <a:p>
          <a:pPr algn="ctr" rtl="1"/>
          <a:endParaRPr lang="en-US" sz="2800" b="1">
            <a:cs typeface="+mn-cs"/>
          </a:endParaRPr>
        </a:p>
      </dgm:t>
    </dgm:pt>
    <dgm:pt modelId="{6C4C8311-AC62-4674-89F6-7CB3D4732AB3}">
      <dgm:prSet custT="1"/>
      <dgm:spPr/>
      <dgm:t>
        <a:bodyPr/>
        <a:lstStyle/>
        <a:p>
          <a:pPr algn="ctr" rtl="1"/>
          <a:r>
            <a:rPr lang="ar-SA" sz="2800" b="1" dirty="0" smtClean="0">
              <a:cs typeface="+mn-cs"/>
            </a:rPr>
            <a:t>الاستبدال</a:t>
          </a:r>
          <a:endParaRPr lang="en-US" sz="2800" b="1" dirty="0">
            <a:cs typeface="+mn-cs"/>
          </a:endParaRPr>
        </a:p>
      </dgm:t>
    </dgm:pt>
    <dgm:pt modelId="{657BB20B-3938-4377-AF18-5123F9C5864A}" type="parTrans" cxnId="{9066135F-9514-4E42-91F3-73B26C5D520D}">
      <dgm:prSet/>
      <dgm:spPr/>
      <dgm:t>
        <a:bodyPr/>
        <a:lstStyle/>
        <a:p>
          <a:pPr algn="ctr" rtl="1"/>
          <a:endParaRPr lang="en-US" sz="2800" b="1">
            <a:cs typeface="+mn-cs"/>
          </a:endParaRPr>
        </a:p>
      </dgm:t>
    </dgm:pt>
    <dgm:pt modelId="{360DEBA0-19F5-490B-B2D4-39F210A99403}" type="sibTrans" cxnId="{9066135F-9514-4E42-91F3-73B26C5D520D}">
      <dgm:prSet/>
      <dgm:spPr/>
      <dgm:t>
        <a:bodyPr/>
        <a:lstStyle/>
        <a:p>
          <a:pPr algn="ctr" rtl="1"/>
          <a:endParaRPr lang="en-US" sz="2800" b="1">
            <a:cs typeface="+mn-cs"/>
          </a:endParaRPr>
        </a:p>
      </dgm:t>
    </dgm:pt>
    <dgm:pt modelId="{267F942A-D383-4A44-94B7-C0B4A5879DDF}">
      <dgm:prSet custT="1"/>
      <dgm:spPr/>
      <dgm:t>
        <a:bodyPr/>
        <a:lstStyle/>
        <a:p>
          <a:pPr algn="ctr" rtl="1"/>
          <a:r>
            <a:rPr lang="ar-SA" sz="2800" b="1" dirty="0" smtClean="0">
              <a:cs typeface="+mn-cs"/>
            </a:rPr>
            <a:t>الاحراج</a:t>
          </a:r>
          <a:endParaRPr lang="en-US" sz="2800" b="1" dirty="0">
            <a:cs typeface="+mn-cs"/>
          </a:endParaRPr>
        </a:p>
      </dgm:t>
    </dgm:pt>
    <dgm:pt modelId="{8479C438-D7F5-457F-88F6-6243B2E8FBFB}" type="parTrans" cxnId="{CBABAA40-8D75-49F0-A06B-3988A6E7C911}">
      <dgm:prSet/>
      <dgm:spPr/>
      <dgm:t>
        <a:bodyPr/>
        <a:lstStyle/>
        <a:p>
          <a:pPr algn="ctr" rtl="1"/>
          <a:endParaRPr lang="en-US" sz="2800" b="1">
            <a:cs typeface="+mn-cs"/>
          </a:endParaRPr>
        </a:p>
      </dgm:t>
    </dgm:pt>
    <dgm:pt modelId="{9A396BE7-072F-4521-A55E-86D6CF0291F3}" type="sibTrans" cxnId="{CBABAA40-8D75-49F0-A06B-3988A6E7C911}">
      <dgm:prSet/>
      <dgm:spPr/>
      <dgm:t>
        <a:bodyPr/>
        <a:lstStyle/>
        <a:p>
          <a:pPr algn="ctr" rtl="1"/>
          <a:endParaRPr lang="en-US" sz="2800" b="1">
            <a:cs typeface="+mn-cs"/>
          </a:endParaRPr>
        </a:p>
      </dgm:t>
    </dgm:pt>
    <dgm:pt modelId="{6AF4995C-7AA5-4FA2-9108-C2C3099990A0}" type="pres">
      <dgm:prSet presAssocID="{FA675DF8-BCC3-41D8-A495-62398AFC133B}" presName="CompostProcess" presStyleCnt="0">
        <dgm:presLayoutVars>
          <dgm:dir/>
          <dgm:resizeHandles val="exact"/>
        </dgm:presLayoutVars>
      </dgm:prSet>
      <dgm:spPr/>
      <dgm:t>
        <a:bodyPr/>
        <a:lstStyle/>
        <a:p>
          <a:endParaRPr lang="en-US"/>
        </a:p>
      </dgm:t>
    </dgm:pt>
    <dgm:pt modelId="{80CB6830-C870-4203-92A3-9DA772E98C87}" type="pres">
      <dgm:prSet presAssocID="{FA675DF8-BCC3-41D8-A495-62398AFC133B}" presName="arrow" presStyleLbl="bgShp" presStyleIdx="0" presStyleCnt="1"/>
      <dgm:spPr/>
    </dgm:pt>
    <dgm:pt modelId="{F6671DFF-10FA-44C8-A5EC-C303214E8031}" type="pres">
      <dgm:prSet presAssocID="{FA675DF8-BCC3-41D8-A495-62398AFC133B}" presName="linearProcess" presStyleCnt="0"/>
      <dgm:spPr/>
    </dgm:pt>
    <dgm:pt modelId="{2CFDDC57-54C0-4360-B13C-0852C1AC303F}" type="pres">
      <dgm:prSet presAssocID="{24F1F89F-84B7-4732-B8BF-9C6223BC1F51}" presName="textNode" presStyleLbl="node1" presStyleIdx="0" presStyleCnt="7">
        <dgm:presLayoutVars>
          <dgm:bulletEnabled val="1"/>
        </dgm:presLayoutVars>
      </dgm:prSet>
      <dgm:spPr/>
      <dgm:t>
        <a:bodyPr/>
        <a:lstStyle/>
        <a:p>
          <a:endParaRPr lang="en-US"/>
        </a:p>
      </dgm:t>
    </dgm:pt>
    <dgm:pt modelId="{30BBD907-982C-40A9-A4F7-457C4E23BF8D}" type="pres">
      <dgm:prSet presAssocID="{2A8C6744-EBBE-441A-8581-AEA6F2DE479A}" presName="sibTrans" presStyleCnt="0"/>
      <dgm:spPr/>
    </dgm:pt>
    <dgm:pt modelId="{08C1F95D-AF08-43E5-8CE7-EC3DED6D82B0}" type="pres">
      <dgm:prSet presAssocID="{5A18E77B-33D3-4800-BD54-2F20B7E4428D}" presName="textNode" presStyleLbl="node1" presStyleIdx="1" presStyleCnt="7">
        <dgm:presLayoutVars>
          <dgm:bulletEnabled val="1"/>
        </dgm:presLayoutVars>
      </dgm:prSet>
      <dgm:spPr/>
      <dgm:t>
        <a:bodyPr/>
        <a:lstStyle/>
        <a:p>
          <a:endParaRPr lang="en-US"/>
        </a:p>
      </dgm:t>
    </dgm:pt>
    <dgm:pt modelId="{8614F4A3-301D-4889-A405-287D15C19045}" type="pres">
      <dgm:prSet presAssocID="{30235519-A2CF-4CD8-BEBD-81F03EEF3E3F}" presName="sibTrans" presStyleCnt="0"/>
      <dgm:spPr/>
    </dgm:pt>
    <dgm:pt modelId="{7C8240E6-3E6D-4139-B44A-7FB8F582D12D}" type="pres">
      <dgm:prSet presAssocID="{289C25B2-D117-470B-9794-D14AB5906E86}" presName="textNode" presStyleLbl="node1" presStyleIdx="2" presStyleCnt="7">
        <dgm:presLayoutVars>
          <dgm:bulletEnabled val="1"/>
        </dgm:presLayoutVars>
      </dgm:prSet>
      <dgm:spPr/>
      <dgm:t>
        <a:bodyPr/>
        <a:lstStyle/>
        <a:p>
          <a:endParaRPr lang="en-US"/>
        </a:p>
      </dgm:t>
    </dgm:pt>
    <dgm:pt modelId="{46677F57-6A05-40D8-B641-A6FA573F0B0F}" type="pres">
      <dgm:prSet presAssocID="{3B688227-69AB-4C18-BA09-F7A56FA4BEDC}" presName="sibTrans" presStyleCnt="0"/>
      <dgm:spPr/>
    </dgm:pt>
    <dgm:pt modelId="{79AE50A5-3F56-42FA-A4A2-9E47FC57A80B}" type="pres">
      <dgm:prSet presAssocID="{82A83A66-3749-4A6E-90DB-6A23B23CF8C9}" presName="textNode" presStyleLbl="node1" presStyleIdx="3" presStyleCnt="7">
        <dgm:presLayoutVars>
          <dgm:bulletEnabled val="1"/>
        </dgm:presLayoutVars>
      </dgm:prSet>
      <dgm:spPr/>
      <dgm:t>
        <a:bodyPr/>
        <a:lstStyle/>
        <a:p>
          <a:endParaRPr lang="en-US"/>
        </a:p>
      </dgm:t>
    </dgm:pt>
    <dgm:pt modelId="{B1765441-D0B0-4EC3-A9CA-58D501246B0C}" type="pres">
      <dgm:prSet presAssocID="{F623BCC8-BBB4-4D6D-B392-0324E5BA5A8B}" presName="sibTrans" presStyleCnt="0"/>
      <dgm:spPr/>
    </dgm:pt>
    <dgm:pt modelId="{7F284BDA-0E0D-4445-9AAA-BC0CC40963DC}" type="pres">
      <dgm:prSet presAssocID="{6B6E80BF-DF04-4047-95EF-4E68A4B050E0}" presName="textNode" presStyleLbl="node1" presStyleIdx="4" presStyleCnt="7">
        <dgm:presLayoutVars>
          <dgm:bulletEnabled val="1"/>
        </dgm:presLayoutVars>
      </dgm:prSet>
      <dgm:spPr/>
      <dgm:t>
        <a:bodyPr/>
        <a:lstStyle/>
        <a:p>
          <a:endParaRPr lang="en-US"/>
        </a:p>
      </dgm:t>
    </dgm:pt>
    <dgm:pt modelId="{139D970A-0939-424E-95C4-4836E5DE8C25}" type="pres">
      <dgm:prSet presAssocID="{3C86822F-7798-4EFD-AF94-70394734A0B2}" presName="sibTrans" presStyleCnt="0"/>
      <dgm:spPr/>
    </dgm:pt>
    <dgm:pt modelId="{FEACD65E-74BB-42CF-885F-96CD61BAFA57}" type="pres">
      <dgm:prSet presAssocID="{6C4C8311-AC62-4674-89F6-7CB3D4732AB3}" presName="textNode" presStyleLbl="node1" presStyleIdx="5" presStyleCnt="7" custScaleX="112596">
        <dgm:presLayoutVars>
          <dgm:bulletEnabled val="1"/>
        </dgm:presLayoutVars>
      </dgm:prSet>
      <dgm:spPr/>
      <dgm:t>
        <a:bodyPr/>
        <a:lstStyle/>
        <a:p>
          <a:endParaRPr lang="en-US"/>
        </a:p>
      </dgm:t>
    </dgm:pt>
    <dgm:pt modelId="{6991D772-927C-4437-8D22-3CBD9AEB5D27}" type="pres">
      <dgm:prSet presAssocID="{360DEBA0-19F5-490B-B2D4-39F210A99403}" presName="sibTrans" presStyleCnt="0"/>
      <dgm:spPr/>
    </dgm:pt>
    <dgm:pt modelId="{6962EEBA-5035-487D-9C42-856864B7D2BE}" type="pres">
      <dgm:prSet presAssocID="{267F942A-D383-4A44-94B7-C0B4A5879DDF}" presName="textNode" presStyleLbl="node1" presStyleIdx="6" presStyleCnt="7">
        <dgm:presLayoutVars>
          <dgm:bulletEnabled val="1"/>
        </dgm:presLayoutVars>
      </dgm:prSet>
      <dgm:spPr/>
      <dgm:t>
        <a:bodyPr/>
        <a:lstStyle/>
        <a:p>
          <a:endParaRPr lang="en-US"/>
        </a:p>
      </dgm:t>
    </dgm:pt>
  </dgm:ptLst>
  <dgm:cxnLst>
    <dgm:cxn modelId="{28418B51-56C8-45AE-84B1-3659A5F55117}" type="presOf" srcId="{6B6E80BF-DF04-4047-95EF-4E68A4B050E0}" destId="{7F284BDA-0E0D-4445-9AAA-BC0CC40963DC}" srcOrd="0" destOrd="0" presId="urn:microsoft.com/office/officeart/2005/8/layout/hProcess9"/>
    <dgm:cxn modelId="{9066135F-9514-4E42-91F3-73B26C5D520D}" srcId="{FA675DF8-BCC3-41D8-A495-62398AFC133B}" destId="{6C4C8311-AC62-4674-89F6-7CB3D4732AB3}" srcOrd="5" destOrd="0" parTransId="{657BB20B-3938-4377-AF18-5123F9C5864A}" sibTransId="{360DEBA0-19F5-490B-B2D4-39F210A99403}"/>
    <dgm:cxn modelId="{3EF17FDD-612A-4916-9B25-1C452DFBB920}" type="presOf" srcId="{267F942A-D383-4A44-94B7-C0B4A5879DDF}" destId="{6962EEBA-5035-487D-9C42-856864B7D2BE}" srcOrd="0" destOrd="0" presId="urn:microsoft.com/office/officeart/2005/8/layout/hProcess9"/>
    <dgm:cxn modelId="{0846D72F-EEE5-448A-B84F-6B0E079DE605}" srcId="{FA675DF8-BCC3-41D8-A495-62398AFC133B}" destId="{24F1F89F-84B7-4732-B8BF-9C6223BC1F51}" srcOrd="0" destOrd="0" parTransId="{AFA6232D-ACDE-452C-BD31-F2D5B2E5D1D3}" sibTransId="{2A8C6744-EBBE-441A-8581-AEA6F2DE479A}"/>
    <dgm:cxn modelId="{2A09E755-833A-4BB9-8DD1-783AB195E14D}" type="presOf" srcId="{82A83A66-3749-4A6E-90DB-6A23B23CF8C9}" destId="{79AE50A5-3F56-42FA-A4A2-9E47FC57A80B}" srcOrd="0" destOrd="0" presId="urn:microsoft.com/office/officeart/2005/8/layout/hProcess9"/>
    <dgm:cxn modelId="{FD59F138-BE5C-475E-89A5-CEEAE1ED78EF}" srcId="{FA675DF8-BCC3-41D8-A495-62398AFC133B}" destId="{82A83A66-3749-4A6E-90DB-6A23B23CF8C9}" srcOrd="3" destOrd="0" parTransId="{8AB38A7E-2773-48C1-A255-C77730801356}" sibTransId="{F623BCC8-BBB4-4D6D-B392-0324E5BA5A8B}"/>
    <dgm:cxn modelId="{9EDB9DA2-4F73-43E3-8D60-63E246EEFEDE}" srcId="{FA675DF8-BCC3-41D8-A495-62398AFC133B}" destId="{6B6E80BF-DF04-4047-95EF-4E68A4B050E0}" srcOrd="4" destOrd="0" parTransId="{A99B6F64-FA91-4F74-8B88-928ED21E0D02}" sibTransId="{3C86822F-7798-4EFD-AF94-70394734A0B2}"/>
    <dgm:cxn modelId="{909E2B18-6729-45D2-9392-9D2EB4B2FE5D}" type="presOf" srcId="{24F1F89F-84B7-4732-B8BF-9C6223BC1F51}" destId="{2CFDDC57-54C0-4360-B13C-0852C1AC303F}" srcOrd="0" destOrd="0" presId="urn:microsoft.com/office/officeart/2005/8/layout/hProcess9"/>
    <dgm:cxn modelId="{1787F573-CC52-46BA-9A33-3BB2F61F8AFA}" type="presOf" srcId="{FA675DF8-BCC3-41D8-A495-62398AFC133B}" destId="{6AF4995C-7AA5-4FA2-9108-C2C3099990A0}" srcOrd="0" destOrd="0" presId="urn:microsoft.com/office/officeart/2005/8/layout/hProcess9"/>
    <dgm:cxn modelId="{7E28A6B0-D5A4-4009-9A14-ACF6E1E1D5B8}" srcId="{FA675DF8-BCC3-41D8-A495-62398AFC133B}" destId="{289C25B2-D117-470B-9794-D14AB5906E86}" srcOrd="2" destOrd="0" parTransId="{ACC67091-F89E-44D0-84F0-4FB4EE9D37B3}" sibTransId="{3B688227-69AB-4C18-BA09-F7A56FA4BEDC}"/>
    <dgm:cxn modelId="{F8AFA4DF-749C-43FE-8B49-E50723651BCB}" type="presOf" srcId="{5A18E77B-33D3-4800-BD54-2F20B7E4428D}" destId="{08C1F95D-AF08-43E5-8CE7-EC3DED6D82B0}" srcOrd="0" destOrd="0" presId="urn:microsoft.com/office/officeart/2005/8/layout/hProcess9"/>
    <dgm:cxn modelId="{CBABAA40-8D75-49F0-A06B-3988A6E7C911}" srcId="{FA675DF8-BCC3-41D8-A495-62398AFC133B}" destId="{267F942A-D383-4A44-94B7-C0B4A5879DDF}" srcOrd="6" destOrd="0" parTransId="{8479C438-D7F5-457F-88F6-6243B2E8FBFB}" sibTransId="{9A396BE7-072F-4521-A55E-86D6CF0291F3}"/>
    <dgm:cxn modelId="{C71F827F-B79A-4D11-A3EB-19A4350524F6}" type="presOf" srcId="{6C4C8311-AC62-4674-89F6-7CB3D4732AB3}" destId="{FEACD65E-74BB-42CF-885F-96CD61BAFA57}" srcOrd="0" destOrd="0" presId="urn:microsoft.com/office/officeart/2005/8/layout/hProcess9"/>
    <dgm:cxn modelId="{CB10695B-D78F-45D8-8D9C-38AA79BEE849}" type="presOf" srcId="{289C25B2-D117-470B-9794-D14AB5906E86}" destId="{7C8240E6-3E6D-4139-B44A-7FB8F582D12D}" srcOrd="0" destOrd="0" presId="urn:microsoft.com/office/officeart/2005/8/layout/hProcess9"/>
    <dgm:cxn modelId="{D1069B41-6DF5-4046-9839-DE6C6C8D37DC}" srcId="{FA675DF8-BCC3-41D8-A495-62398AFC133B}" destId="{5A18E77B-33D3-4800-BD54-2F20B7E4428D}" srcOrd="1" destOrd="0" parTransId="{9F82EF33-8878-4700-AD7B-994A66269E20}" sibTransId="{30235519-A2CF-4CD8-BEBD-81F03EEF3E3F}"/>
    <dgm:cxn modelId="{88C4E9FA-1F80-476A-9A53-B5ACBB1E37F2}" type="presParOf" srcId="{6AF4995C-7AA5-4FA2-9108-C2C3099990A0}" destId="{80CB6830-C870-4203-92A3-9DA772E98C87}" srcOrd="0" destOrd="0" presId="urn:microsoft.com/office/officeart/2005/8/layout/hProcess9"/>
    <dgm:cxn modelId="{D7CEAA1E-BEAA-421A-81C4-89C2FD983433}" type="presParOf" srcId="{6AF4995C-7AA5-4FA2-9108-C2C3099990A0}" destId="{F6671DFF-10FA-44C8-A5EC-C303214E8031}" srcOrd="1" destOrd="0" presId="urn:microsoft.com/office/officeart/2005/8/layout/hProcess9"/>
    <dgm:cxn modelId="{1A68507D-C842-41FD-89A0-CBD91FC71995}" type="presParOf" srcId="{F6671DFF-10FA-44C8-A5EC-C303214E8031}" destId="{2CFDDC57-54C0-4360-B13C-0852C1AC303F}" srcOrd="0" destOrd="0" presId="urn:microsoft.com/office/officeart/2005/8/layout/hProcess9"/>
    <dgm:cxn modelId="{C18BECD8-CDB4-49EA-9A59-352108E20F62}" type="presParOf" srcId="{F6671DFF-10FA-44C8-A5EC-C303214E8031}" destId="{30BBD907-982C-40A9-A4F7-457C4E23BF8D}" srcOrd="1" destOrd="0" presId="urn:microsoft.com/office/officeart/2005/8/layout/hProcess9"/>
    <dgm:cxn modelId="{812E5C86-9D27-4F40-9A42-A73F8690FEC2}" type="presParOf" srcId="{F6671DFF-10FA-44C8-A5EC-C303214E8031}" destId="{08C1F95D-AF08-43E5-8CE7-EC3DED6D82B0}" srcOrd="2" destOrd="0" presId="urn:microsoft.com/office/officeart/2005/8/layout/hProcess9"/>
    <dgm:cxn modelId="{FEBEFD17-58F3-4483-95EA-DDF205115C3A}" type="presParOf" srcId="{F6671DFF-10FA-44C8-A5EC-C303214E8031}" destId="{8614F4A3-301D-4889-A405-287D15C19045}" srcOrd="3" destOrd="0" presId="urn:microsoft.com/office/officeart/2005/8/layout/hProcess9"/>
    <dgm:cxn modelId="{8D2E2CC2-12A1-45B8-84D3-16F7500E2A4C}" type="presParOf" srcId="{F6671DFF-10FA-44C8-A5EC-C303214E8031}" destId="{7C8240E6-3E6D-4139-B44A-7FB8F582D12D}" srcOrd="4" destOrd="0" presId="urn:microsoft.com/office/officeart/2005/8/layout/hProcess9"/>
    <dgm:cxn modelId="{465A79EB-2D63-48A2-A510-F24B3F06411F}" type="presParOf" srcId="{F6671DFF-10FA-44C8-A5EC-C303214E8031}" destId="{46677F57-6A05-40D8-B641-A6FA573F0B0F}" srcOrd="5" destOrd="0" presId="urn:microsoft.com/office/officeart/2005/8/layout/hProcess9"/>
    <dgm:cxn modelId="{365EAD92-E5B5-4E00-8EB7-EB004C1CA8C6}" type="presParOf" srcId="{F6671DFF-10FA-44C8-A5EC-C303214E8031}" destId="{79AE50A5-3F56-42FA-A4A2-9E47FC57A80B}" srcOrd="6" destOrd="0" presId="urn:microsoft.com/office/officeart/2005/8/layout/hProcess9"/>
    <dgm:cxn modelId="{251DADA6-83F5-4CD1-84B5-04E9A0DEBA67}" type="presParOf" srcId="{F6671DFF-10FA-44C8-A5EC-C303214E8031}" destId="{B1765441-D0B0-4EC3-A9CA-58D501246B0C}" srcOrd="7" destOrd="0" presId="urn:microsoft.com/office/officeart/2005/8/layout/hProcess9"/>
    <dgm:cxn modelId="{334B92BD-B63C-4699-B419-C9DFD8BA5C1F}" type="presParOf" srcId="{F6671DFF-10FA-44C8-A5EC-C303214E8031}" destId="{7F284BDA-0E0D-4445-9AAA-BC0CC40963DC}" srcOrd="8" destOrd="0" presId="urn:microsoft.com/office/officeart/2005/8/layout/hProcess9"/>
    <dgm:cxn modelId="{993C43A4-769F-473C-B53A-861820AE2CAC}" type="presParOf" srcId="{F6671DFF-10FA-44C8-A5EC-C303214E8031}" destId="{139D970A-0939-424E-95C4-4836E5DE8C25}" srcOrd="9" destOrd="0" presId="urn:microsoft.com/office/officeart/2005/8/layout/hProcess9"/>
    <dgm:cxn modelId="{4A70FE09-0638-427A-AAED-89F2A361F050}" type="presParOf" srcId="{F6671DFF-10FA-44C8-A5EC-C303214E8031}" destId="{FEACD65E-74BB-42CF-885F-96CD61BAFA57}" srcOrd="10" destOrd="0" presId="urn:microsoft.com/office/officeart/2005/8/layout/hProcess9"/>
    <dgm:cxn modelId="{11404274-5AE1-4ECE-95BE-ACB0A21FE6C4}" type="presParOf" srcId="{F6671DFF-10FA-44C8-A5EC-C303214E8031}" destId="{6991D772-927C-4437-8D22-3CBD9AEB5D27}" srcOrd="11" destOrd="0" presId="urn:microsoft.com/office/officeart/2005/8/layout/hProcess9"/>
    <dgm:cxn modelId="{D0D42581-75A0-4334-B7B8-B23AE2DBFFA3}" type="presParOf" srcId="{F6671DFF-10FA-44C8-A5EC-C303214E8031}" destId="{6962EEBA-5035-487D-9C42-856864B7D2BE}"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BA4BB6-6D09-4FE2-950F-B4CD42336EBB}"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7DD03A39-A16E-4953-AC52-15D52BC336E4}">
      <dgm:prSet phldrT="[Text]" custT="1"/>
      <dgm:spPr/>
      <dgm:t>
        <a:bodyPr/>
        <a:lstStyle/>
        <a:p>
          <a:pPr rtl="1"/>
          <a:r>
            <a:rPr lang="ar-SA" sz="2800" b="1" dirty="0" smtClean="0">
              <a:cs typeface="+mn-cs"/>
            </a:rPr>
            <a:t>أسباب نفسية:</a:t>
          </a:r>
          <a:endParaRPr lang="en-US" sz="2800" b="1" dirty="0">
            <a:cs typeface="+mn-cs"/>
          </a:endParaRPr>
        </a:p>
      </dgm:t>
    </dgm:pt>
    <dgm:pt modelId="{8FA24BDC-6BFA-4763-B56B-1924FD3D4519}" type="parTrans" cxnId="{3F00AE4B-4A35-4C73-878F-BE8C58C70F7D}">
      <dgm:prSet/>
      <dgm:spPr/>
      <dgm:t>
        <a:bodyPr/>
        <a:lstStyle/>
        <a:p>
          <a:pPr rtl="1"/>
          <a:endParaRPr lang="en-US" sz="2800" b="1">
            <a:cs typeface="+mn-cs"/>
          </a:endParaRPr>
        </a:p>
      </dgm:t>
    </dgm:pt>
    <dgm:pt modelId="{AF1943D8-F01E-4406-9758-0F6AA5EFBA0E}" type="sibTrans" cxnId="{3F00AE4B-4A35-4C73-878F-BE8C58C70F7D}">
      <dgm:prSet/>
      <dgm:spPr/>
      <dgm:t>
        <a:bodyPr/>
        <a:lstStyle/>
        <a:p>
          <a:pPr rtl="1"/>
          <a:endParaRPr lang="en-US" sz="2800" b="1">
            <a:cs typeface="+mn-cs"/>
          </a:endParaRPr>
        </a:p>
      </dgm:t>
    </dgm:pt>
    <dgm:pt modelId="{2C16D0CA-3A05-4075-8A09-CEE6B8764E90}">
      <dgm:prSet phldrT="[Text]" custT="1"/>
      <dgm:spPr/>
      <dgm:t>
        <a:bodyPr/>
        <a:lstStyle/>
        <a:p>
          <a:pPr rtl="1"/>
          <a:r>
            <a:rPr lang="ar-SA" sz="2800" b="1" dirty="0" smtClean="0">
              <a:cs typeface="+mn-cs"/>
            </a:rPr>
            <a:t>هي الأسباب الرئيسية التي تساهم في توجيه سلوك الإنسان نحو الإدمان، فعادةً يلجأ الفرد إلى الإدمان على شيء ما؛ لأنه يجد راحة نفسية في التعامل معه، وأنه يقدم له كافة أسباب السعادة</a:t>
          </a:r>
          <a:r>
            <a:rPr lang="en-US" sz="2800" b="1" dirty="0" smtClean="0">
              <a:cs typeface="+mn-cs"/>
            </a:rPr>
            <a:t>.</a:t>
          </a:r>
          <a:endParaRPr lang="en-US" sz="2800" b="1" dirty="0">
            <a:cs typeface="+mn-cs"/>
          </a:endParaRPr>
        </a:p>
      </dgm:t>
    </dgm:pt>
    <dgm:pt modelId="{369F3B72-50EE-4971-9EF4-9A234A4D4543}" type="parTrans" cxnId="{D8BE4746-FB77-42BD-AA1F-3AA341E2923E}">
      <dgm:prSet/>
      <dgm:spPr/>
      <dgm:t>
        <a:bodyPr/>
        <a:lstStyle/>
        <a:p>
          <a:pPr rtl="1"/>
          <a:endParaRPr lang="en-US" sz="2800" b="1">
            <a:cs typeface="+mn-cs"/>
          </a:endParaRPr>
        </a:p>
      </dgm:t>
    </dgm:pt>
    <dgm:pt modelId="{2B82FFD6-8ED3-4FDC-82E2-825A6CCFE3D7}" type="sibTrans" cxnId="{D8BE4746-FB77-42BD-AA1F-3AA341E2923E}">
      <dgm:prSet/>
      <dgm:spPr/>
      <dgm:t>
        <a:bodyPr/>
        <a:lstStyle/>
        <a:p>
          <a:pPr rtl="1"/>
          <a:endParaRPr lang="en-US" sz="2800" b="1">
            <a:cs typeface="+mn-cs"/>
          </a:endParaRPr>
        </a:p>
      </dgm:t>
    </dgm:pt>
    <dgm:pt modelId="{0D412252-6577-4A1A-B7FA-2987E458C0ED}">
      <dgm:prSet phldrT="[Text]" custT="1"/>
      <dgm:spPr/>
      <dgm:t>
        <a:bodyPr/>
        <a:lstStyle/>
        <a:p>
          <a:pPr rtl="1"/>
          <a:r>
            <a:rPr lang="ar-SA" sz="2800" b="1" dirty="0" smtClean="0">
              <a:cs typeface="+mn-cs"/>
            </a:rPr>
            <a:t>أسباب ثقافية:</a:t>
          </a:r>
          <a:endParaRPr lang="en-US" sz="2800" b="1" dirty="0">
            <a:cs typeface="+mn-cs"/>
          </a:endParaRPr>
        </a:p>
      </dgm:t>
    </dgm:pt>
    <dgm:pt modelId="{919247E4-3D26-4D00-BE3D-37223EE69583}" type="parTrans" cxnId="{6D7D9173-24C4-4EE2-865A-8B8E4CFA01C7}">
      <dgm:prSet/>
      <dgm:spPr/>
      <dgm:t>
        <a:bodyPr/>
        <a:lstStyle/>
        <a:p>
          <a:pPr rtl="1"/>
          <a:endParaRPr lang="en-US" sz="2800" b="1">
            <a:cs typeface="+mn-cs"/>
          </a:endParaRPr>
        </a:p>
      </dgm:t>
    </dgm:pt>
    <dgm:pt modelId="{80E18520-46D2-4041-8C26-8A12FFF548D5}" type="sibTrans" cxnId="{6D7D9173-24C4-4EE2-865A-8B8E4CFA01C7}">
      <dgm:prSet/>
      <dgm:spPr/>
      <dgm:t>
        <a:bodyPr/>
        <a:lstStyle/>
        <a:p>
          <a:pPr rtl="1"/>
          <a:endParaRPr lang="en-US" sz="2800" b="1">
            <a:cs typeface="+mn-cs"/>
          </a:endParaRPr>
        </a:p>
      </dgm:t>
    </dgm:pt>
    <dgm:pt modelId="{F480668B-2452-452B-ABDA-8DC9EAE92DC2}">
      <dgm:prSet phldrT="[Text]" custT="1"/>
      <dgm:spPr/>
      <dgm:t>
        <a:bodyPr/>
        <a:lstStyle/>
        <a:p>
          <a:pPr rtl="1"/>
          <a:r>
            <a:rPr lang="ar-SA" sz="2800" b="1" dirty="0" smtClean="0">
              <a:cs typeface="+mn-cs"/>
            </a:rPr>
            <a:t>هي الأسباب التي ترتبط بالمجتمعات، وطبيعة نظرته للإدمان، وتعريف الشعوب لمصطلح الإدمان، ففي بعض الدول يكون الإدمان شيئاً عادياً، ويعد من العادات، والتقاليد الشعبية</a:t>
          </a:r>
          <a:r>
            <a:rPr lang="en-US" sz="2800" b="1" dirty="0" smtClean="0">
              <a:cs typeface="+mn-cs"/>
            </a:rPr>
            <a:t>.</a:t>
          </a:r>
          <a:endParaRPr lang="en-US" sz="2800" b="1" dirty="0">
            <a:cs typeface="+mn-cs"/>
          </a:endParaRPr>
        </a:p>
      </dgm:t>
    </dgm:pt>
    <dgm:pt modelId="{80C5A4B2-397F-43C1-91E8-327659A14B37}" type="parTrans" cxnId="{3EB3AC39-4E55-4296-86F7-62FB7EE8E69F}">
      <dgm:prSet/>
      <dgm:spPr/>
      <dgm:t>
        <a:bodyPr/>
        <a:lstStyle/>
        <a:p>
          <a:pPr rtl="1"/>
          <a:endParaRPr lang="en-US" sz="2800" b="1">
            <a:cs typeface="+mn-cs"/>
          </a:endParaRPr>
        </a:p>
      </dgm:t>
    </dgm:pt>
    <dgm:pt modelId="{17C99E12-556C-481C-A3AB-90A729B31202}" type="sibTrans" cxnId="{3EB3AC39-4E55-4296-86F7-62FB7EE8E69F}">
      <dgm:prSet/>
      <dgm:spPr/>
      <dgm:t>
        <a:bodyPr/>
        <a:lstStyle/>
        <a:p>
          <a:pPr rtl="1"/>
          <a:endParaRPr lang="en-US" sz="2800" b="1">
            <a:cs typeface="+mn-cs"/>
          </a:endParaRPr>
        </a:p>
      </dgm:t>
    </dgm:pt>
    <dgm:pt modelId="{459ED408-2D5B-4836-81CF-A95D832AC005}" type="pres">
      <dgm:prSet presAssocID="{7FBA4BB6-6D09-4FE2-950F-B4CD42336EBB}" presName="Name0" presStyleCnt="0">
        <dgm:presLayoutVars>
          <dgm:dir val="rev"/>
          <dgm:animLvl val="lvl"/>
          <dgm:resizeHandles val="exact"/>
        </dgm:presLayoutVars>
      </dgm:prSet>
      <dgm:spPr/>
      <dgm:t>
        <a:bodyPr/>
        <a:lstStyle/>
        <a:p>
          <a:endParaRPr lang="en-US"/>
        </a:p>
      </dgm:t>
    </dgm:pt>
    <dgm:pt modelId="{8B47B576-2A44-409B-B72C-6D364C638586}" type="pres">
      <dgm:prSet presAssocID="{7DD03A39-A16E-4953-AC52-15D52BC336E4}" presName="composite" presStyleCnt="0"/>
      <dgm:spPr/>
    </dgm:pt>
    <dgm:pt modelId="{BEC0C5C2-857F-4E1C-9A65-877503B5EC17}" type="pres">
      <dgm:prSet presAssocID="{7DD03A39-A16E-4953-AC52-15D52BC336E4}" presName="parTx" presStyleLbl="alignNode1" presStyleIdx="0" presStyleCnt="2">
        <dgm:presLayoutVars>
          <dgm:chMax val="0"/>
          <dgm:chPref val="0"/>
          <dgm:bulletEnabled val="1"/>
        </dgm:presLayoutVars>
      </dgm:prSet>
      <dgm:spPr/>
      <dgm:t>
        <a:bodyPr/>
        <a:lstStyle/>
        <a:p>
          <a:endParaRPr lang="en-US"/>
        </a:p>
      </dgm:t>
    </dgm:pt>
    <dgm:pt modelId="{5BB7D9B6-DE37-4FFF-868E-930B0AA6E355}" type="pres">
      <dgm:prSet presAssocID="{7DD03A39-A16E-4953-AC52-15D52BC336E4}" presName="desTx" presStyleLbl="alignAccFollowNode1" presStyleIdx="0" presStyleCnt="2">
        <dgm:presLayoutVars>
          <dgm:bulletEnabled val="1"/>
        </dgm:presLayoutVars>
      </dgm:prSet>
      <dgm:spPr/>
      <dgm:t>
        <a:bodyPr/>
        <a:lstStyle/>
        <a:p>
          <a:endParaRPr lang="en-US"/>
        </a:p>
      </dgm:t>
    </dgm:pt>
    <dgm:pt modelId="{D72CDC06-0D05-44BE-9F9F-34C1F79188B6}" type="pres">
      <dgm:prSet presAssocID="{AF1943D8-F01E-4406-9758-0F6AA5EFBA0E}" presName="space" presStyleCnt="0"/>
      <dgm:spPr/>
    </dgm:pt>
    <dgm:pt modelId="{A9A1CBA6-1057-431E-AA31-126656BF7B73}" type="pres">
      <dgm:prSet presAssocID="{0D412252-6577-4A1A-B7FA-2987E458C0ED}" presName="composite" presStyleCnt="0"/>
      <dgm:spPr/>
    </dgm:pt>
    <dgm:pt modelId="{677E01DB-8575-460F-B546-1A33E763CE6B}" type="pres">
      <dgm:prSet presAssocID="{0D412252-6577-4A1A-B7FA-2987E458C0ED}" presName="parTx" presStyleLbl="alignNode1" presStyleIdx="1" presStyleCnt="2">
        <dgm:presLayoutVars>
          <dgm:chMax val="0"/>
          <dgm:chPref val="0"/>
          <dgm:bulletEnabled val="1"/>
        </dgm:presLayoutVars>
      </dgm:prSet>
      <dgm:spPr/>
      <dgm:t>
        <a:bodyPr/>
        <a:lstStyle/>
        <a:p>
          <a:endParaRPr lang="en-US"/>
        </a:p>
      </dgm:t>
    </dgm:pt>
    <dgm:pt modelId="{3C184851-2D5C-46F8-8574-FA66829DA0BF}" type="pres">
      <dgm:prSet presAssocID="{0D412252-6577-4A1A-B7FA-2987E458C0ED}" presName="desTx" presStyleLbl="alignAccFollowNode1" presStyleIdx="1" presStyleCnt="2">
        <dgm:presLayoutVars>
          <dgm:bulletEnabled val="1"/>
        </dgm:presLayoutVars>
      </dgm:prSet>
      <dgm:spPr/>
      <dgm:t>
        <a:bodyPr/>
        <a:lstStyle/>
        <a:p>
          <a:endParaRPr lang="en-US"/>
        </a:p>
      </dgm:t>
    </dgm:pt>
  </dgm:ptLst>
  <dgm:cxnLst>
    <dgm:cxn modelId="{85730A49-8707-4A31-BBF4-28E08681DB30}" type="presOf" srcId="{7FBA4BB6-6D09-4FE2-950F-B4CD42336EBB}" destId="{459ED408-2D5B-4836-81CF-A95D832AC005}" srcOrd="0" destOrd="0" presId="urn:microsoft.com/office/officeart/2005/8/layout/hList1"/>
    <dgm:cxn modelId="{6D7D9173-24C4-4EE2-865A-8B8E4CFA01C7}" srcId="{7FBA4BB6-6D09-4FE2-950F-B4CD42336EBB}" destId="{0D412252-6577-4A1A-B7FA-2987E458C0ED}" srcOrd="1" destOrd="0" parTransId="{919247E4-3D26-4D00-BE3D-37223EE69583}" sibTransId="{80E18520-46D2-4041-8C26-8A12FFF548D5}"/>
    <dgm:cxn modelId="{3EB3AC39-4E55-4296-86F7-62FB7EE8E69F}" srcId="{0D412252-6577-4A1A-B7FA-2987E458C0ED}" destId="{F480668B-2452-452B-ABDA-8DC9EAE92DC2}" srcOrd="0" destOrd="0" parTransId="{80C5A4B2-397F-43C1-91E8-327659A14B37}" sibTransId="{17C99E12-556C-481C-A3AB-90A729B31202}"/>
    <dgm:cxn modelId="{DFAC5933-3B1B-4E8A-B51E-1F6106E5A9A3}" type="presOf" srcId="{7DD03A39-A16E-4953-AC52-15D52BC336E4}" destId="{BEC0C5C2-857F-4E1C-9A65-877503B5EC17}" srcOrd="0" destOrd="0" presId="urn:microsoft.com/office/officeart/2005/8/layout/hList1"/>
    <dgm:cxn modelId="{D8BE4746-FB77-42BD-AA1F-3AA341E2923E}" srcId="{7DD03A39-A16E-4953-AC52-15D52BC336E4}" destId="{2C16D0CA-3A05-4075-8A09-CEE6B8764E90}" srcOrd="0" destOrd="0" parTransId="{369F3B72-50EE-4971-9EF4-9A234A4D4543}" sibTransId="{2B82FFD6-8ED3-4FDC-82E2-825A6CCFE3D7}"/>
    <dgm:cxn modelId="{0B6513BE-C427-4C01-A4D1-F5866286B28C}" type="presOf" srcId="{0D412252-6577-4A1A-B7FA-2987E458C0ED}" destId="{677E01DB-8575-460F-B546-1A33E763CE6B}" srcOrd="0" destOrd="0" presId="urn:microsoft.com/office/officeart/2005/8/layout/hList1"/>
    <dgm:cxn modelId="{62C166FF-55F0-4781-8B21-84F85DF13625}" type="presOf" srcId="{F480668B-2452-452B-ABDA-8DC9EAE92DC2}" destId="{3C184851-2D5C-46F8-8574-FA66829DA0BF}" srcOrd="0" destOrd="0" presId="urn:microsoft.com/office/officeart/2005/8/layout/hList1"/>
    <dgm:cxn modelId="{3F00AE4B-4A35-4C73-878F-BE8C58C70F7D}" srcId="{7FBA4BB6-6D09-4FE2-950F-B4CD42336EBB}" destId="{7DD03A39-A16E-4953-AC52-15D52BC336E4}" srcOrd="0" destOrd="0" parTransId="{8FA24BDC-6BFA-4763-B56B-1924FD3D4519}" sibTransId="{AF1943D8-F01E-4406-9758-0F6AA5EFBA0E}"/>
    <dgm:cxn modelId="{91B35AC0-2366-4AFD-91B8-E79AE7FEEC9F}" type="presOf" srcId="{2C16D0CA-3A05-4075-8A09-CEE6B8764E90}" destId="{5BB7D9B6-DE37-4FFF-868E-930B0AA6E355}" srcOrd="0" destOrd="0" presId="urn:microsoft.com/office/officeart/2005/8/layout/hList1"/>
    <dgm:cxn modelId="{3FC9AA92-F5E9-4728-88DA-C0AB66147FB3}" type="presParOf" srcId="{459ED408-2D5B-4836-81CF-A95D832AC005}" destId="{8B47B576-2A44-409B-B72C-6D364C638586}" srcOrd="0" destOrd="0" presId="urn:microsoft.com/office/officeart/2005/8/layout/hList1"/>
    <dgm:cxn modelId="{413B3BC5-1DCA-475D-BBDC-8A646AFE2735}" type="presParOf" srcId="{8B47B576-2A44-409B-B72C-6D364C638586}" destId="{BEC0C5C2-857F-4E1C-9A65-877503B5EC17}" srcOrd="0" destOrd="0" presId="urn:microsoft.com/office/officeart/2005/8/layout/hList1"/>
    <dgm:cxn modelId="{FBF5D0D0-9D86-443D-A28D-415767BFD657}" type="presParOf" srcId="{8B47B576-2A44-409B-B72C-6D364C638586}" destId="{5BB7D9B6-DE37-4FFF-868E-930B0AA6E355}" srcOrd="1" destOrd="0" presId="urn:microsoft.com/office/officeart/2005/8/layout/hList1"/>
    <dgm:cxn modelId="{C971C62F-67A7-4A7C-9E82-5DB730469659}" type="presParOf" srcId="{459ED408-2D5B-4836-81CF-A95D832AC005}" destId="{D72CDC06-0D05-44BE-9F9F-34C1F79188B6}" srcOrd="1" destOrd="0" presId="urn:microsoft.com/office/officeart/2005/8/layout/hList1"/>
    <dgm:cxn modelId="{92C477C5-D542-4E52-9DCD-0821D03DA0EB}" type="presParOf" srcId="{459ED408-2D5B-4836-81CF-A95D832AC005}" destId="{A9A1CBA6-1057-431E-AA31-126656BF7B73}" srcOrd="2" destOrd="0" presId="urn:microsoft.com/office/officeart/2005/8/layout/hList1"/>
    <dgm:cxn modelId="{C353F515-E560-4DB7-86F1-D736F783841A}" type="presParOf" srcId="{A9A1CBA6-1057-431E-AA31-126656BF7B73}" destId="{677E01DB-8575-460F-B546-1A33E763CE6B}" srcOrd="0" destOrd="0" presId="urn:microsoft.com/office/officeart/2005/8/layout/hList1"/>
    <dgm:cxn modelId="{ED85DBA1-5B19-4285-A0D7-F4552085E204}" type="presParOf" srcId="{A9A1CBA6-1057-431E-AA31-126656BF7B73}" destId="{3C184851-2D5C-46F8-8574-FA66829DA0B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520036-6223-4FA3-9C2E-5C6E4226318A}"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25886D10-3422-496F-8533-BF2DC4361BD4}">
      <dgm:prSet phldrT="[Text]" custT="1"/>
      <dgm:spPr/>
      <dgm:t>
        <a:bodyPr/>
        <a:lstStyle/>
        <a:p>
          <a:pPr algn="ctr" rtl="1"/>
          <a:r>
            <a:rPr lang="ar-SA" sz="2800" b="1" dirty="0" smtClean="0">
              <a:cs typeface="+mn-cs"/>
            </a:rPr>
            <a:t>عدم الاهتمام بالأنشطة الدراسية، أو باقي الأنشطة الحياتية المختلفة</a:t>
          </a:r>
          <a:r>
            <a:rPr lang="en-US" sz="2800" b="1" dirty="0" smtClean="0">
              <a:cs typeface="+mn-cs"/>
            </a:rPr>
            <a:t>.</a:t>
          </a:r>
          <a:endParaRPr lang="en-US" sz="2800" b="1" dirty="0">
            <a:cs typeface="+mn-cs"/>
          </a:endParaRPr>
        </a:p>
      </dgm:t>
    </dgm:pt>
    <dgm:pt modelId="{45B6E9EC-C561-400F-8FD4-5D56C13D6AB6}" type="parTrans" cxnId="{2C87209D-76DF-48E5-A03E-FC9595A4CA0D}">
      <dgm:prSet/>
      <dgm:spPr/>
      <dgm:t>
        <a:bodyPr/>
        <a:lstStyle/>
        <a:p>
          <a:pPr algn="ctr" rtl="1"/>
          <a:endParaRPr lang="en-US" sz="2800" b="1">
            <a:cs typeface="+mn-cs"/>
          </a:endParaRPr>
        </a:p>
      </dgm:t>
    </dgm:pt>
    <dgm:pt modelId="{F248F8C6-F1E8-4DFA-B0B2-07BE74DA1388}" type="sibTrans" cxnId="{2C87209D-76DF-48E5-A03E-FC9595A4CA0D}">
      <dgm:prSet/>
      <dgm:spPr/>
      <dgm:t>
        <a:bodyPr/>
        <a:lstStyle/>
        <a:p>
          <a:pPr algn="ctr" rtl="1"/>
          <a:endParaRPr lang="en-US" sz="2800" b="1">
            <a:cs typeface="+mn-cs"/>
          </a:endParaRPr>
        </a:p>
      </dgm:t>
    </dgm:pt>
    <dgm:pt modelId="{C8C4AE9C-6BDA-4F6C-A893-4A8A29413DC0}">
      <dgm:prSet custT="1"/>
      <dgm:spPr/>
      <dgm:t>
        <a:bodyPr/>
        <a:lstStyle/>
        <a:p>
          <a:pPr algn="ctr" rtl="1"/>
          <a:r>
            <a:rPr lang="ar-SA" sz="2800" b="1" dirty="0" smtClean="0">
              <a:cs typeface="+mn-cs"/>
            </a:rPr>
            <a:t>التغير الكبير الحاصل في نمط حياة الفرد، وهو تغير من النوع المفاجئ</a:t>
          </a:r>
          <a:r>
            <a:rPr lang="en-US" sz="2800" b="1" dirty="0" smtClean="0">
              <a:cs typeface="+mn-cs"/>
            </a:rPr>
            <a:t>.</a:t>
          </a:r>
          <a:endParaRPr lang="en-US" sz="2800" b="1" dirty="0">
            <a:cs typeface="+mn-cs"/>
          </a:endParaRPr>
        </a:p>
      </dgm:t>
    </dgm:pt>
    <dgm:pt modelId="{4465BE06-6464-4023-8B7F-FD837E0D2959}" type="parTrans" cxnId="{8C0BB70A-D4E6-44FB-877B-7B3E06999F81}">
      <dgm:prSet/>
      <dgm:spPr/>
      <dgm:t>
        <a:bodyPr/>
        <a:lstStyle/>
        <a:p>
          <a:pPr algn="ctr" rtl="1"/>
          <a:endParaRPr lang="en-US" sz="2800" b="1">
            <a:cs typeface="+mn-cs"/>
          </a:endParaRPr>
        </a:p>
      </dgm:t>
    </dgm:pt>
    <dgm:pt modelId="{55B4EB19-0D25-4B3D-9714-7ADF4438D67F}" type="sibTrans" cxnId="{8C0BB70A-D4E6-44FB-877B-7B3E06999F81}">
      <dgm:prSet/>
      <dgm:spPr/>
      <dgm:t>
        <a:bodyPr/>
        <a:lstStyle/>
        <a:p>
          <a:pPr algn="ctr" rtl="1"/>
          <a:endParaRPr lang="en-US" sz="2800" b="1">
            <a:cs typeface="+mn-cs"/>
          </a:endParaRPr>
        </a:p>
      </dgm:t>
    </dgm:pt>
    <dgm:pt modelId="{E326E5C6-5C1B-4921-8913-0AB3C8C9903A}">
      <dgm:prSet custT="1"/>
      <dgm:spPr/>
      <dgm:t>
        <a:bodyPr/>
        <a:lstStyle/>
        <a:p>
          <a:pPr algn="ctr" rtl="1"/>
          <a:r>
            <a:rPr lang="ar-SA" sz="2800" b="1" dirty="0" smtClean="0">
              <a:cs typeface="+mn-cs"/>
            </a:rPr>
            <a:t>إهمال المظهر والمنظر الخارجي، وإهمال الواجبات الرئيسية. </a:t>
          </a:r>
          <a:endParaRPr lang="en-US" sz="2800" b="1" dirty="0">
            <a:cs typeface="+mn-cs"/>
          </a:endParaRPr>
        </a:p>
      </dgm:t>
    </dgm:pt>
    <dgm:pt modelId="{9EF33F98-2056-4728-BC75-F69A1370ED07}" type="parTrans" cxnId="{C84A979D-8407-4365-9BC6-83C1C545434E}">
      <dgm:prSet/>
      <dgm:spPr/>
      <dgm:t>
        <a:bodyPr/>
        <a:lstStyle/>
        <a:p>
          <a:pPr algn="ctr" rtl="1"/>
          <a:endParaRPr lang="en-US" sz="2800" b="1">
            <a:cs typeface="+mn-cs"/>
          </a:endParaRPr>
        </a:p>
      </dgm:t>
    </dgm:pt>
    <dgm:pt modelId="{4DF674E9-A661-40CB-A281-45757694FCA1}" type="sibTrans" cxnId="{C84A979D-8407-4365-9BC6-83C1C545434E}">
      <dgm:prSet/>
      <dgm:spPr/>
      <dgm:t>
        <a:bodyPr/>
        <a:lstStyle/>
        <a:p>
          <a:pPr algn="ctr" rtl="1"/>
          <a:endParaRPr lang="en-US" sz="2800" b="1">
            <a:cs typeface="+mn-cs"/>
          </a:endParaRPr>
        </a:p>
      </dgm:t>
    </dgm:pt>
    <dgm:pt modelId="{4559E672-67E1-4506-8C6C-2F6B5618DD82}">
      <dgm:prSet custT="1"/>
      <dgm:spPr/>
      <dgm:t>
        <a:bodyPr/>
        <a:lstStyle/>
        <a:p>
          <a:pPr algn="ctr" rtl="1"/>
          <a:r>
            <a:rPr lang="ar-SA" sz="2800" b="1" dirty="0" smtClean="0">
              <a:cs typeface="+mn-cs"/>
            </a:rPr>
            <a:t>الغضب والعصبية على أتفه الأمور. </a:t>
          </a:r>
          <a:endParaRPr lang="en-US" sz="2800" b="1" dirty="0">
            <a:cs typeface="+mn-cs"/>
          </a:endParaRPr>
        </a:p>
      </dgm:t>
    </dgm:pt>
    <dgm:pt modelId="{439FCF03-5DCD-4E21-94A2-2529092FA6BD}" type="parTrans" cxnId="{85B1178A-97ED-4730-9F5B-8901C780BDCA}">
      <dgm:prSet/>
      <dgm:spPr/>
      <dgm:t>
        <a:bodyPr/>
        <a:lstStyle/>
        <a:p>
          <a:pPr algn="ctr" rtl="1"/>
          <a:endParaRPr lang="en-US" sz="2800" b="1">
            <a:cs typeface="+mn-cs"/>
          </a:endParaRPr>
        </a:p>
      </dgm:t>
    </dgm:pt>
    <dgm:pt modelId="{B672B0DB-CC70-4309-8286-12648DC6E643}" type="sibTrans" cxnId="{85B1178A-97ED-4730-9F5B-8901C780BDCA}">
      <dgm:prSet/>
      <dgm:spPr/>
      <dgm:t>
        <a:bodyPr/>
        <a:lstStyle/>
        <a:p>
          <a:pPr algn="ctr" rtl="1"/>
          <a:endParaRPr lang="en-US" sz="2800" b="1">
            <a:cs typeface="+mn-cs"/>
          </a:endParaRPr>
        </a:p>
      </dgm:t>
    </dgm:pt>
    <dgm:pt modelId="{8A4A1580-B1D2-45DB-9F9F-B12B2A9E8453}">
      <dgm:prSet custT="1"/>
      <dgm:spPr/>
      <dgm:t>
        <a:bodyPr/>
        <a:lstStyle/>
        <a:p>
          <a:pPr algn="ctr" rtl="1"/>
          <a:r>
            <a:rPr lang="ar-SA" sz="2800" b="1" dirty="0" smtClean="0">
              <a:cs typeface="+mn-cs"/>
            </a:rPr>
            <a:t>استنزاف الأموال بشكل كبير جداً، وبشكل مفاجئ.</a:t>
          </a:r>
          <a:endParaRPr lang="en-US" sz="2800" b="1" dirty="0">
            <a:cs typeface="+mn-cs"/>
          </a:endParaRPr>
        </a:p>
      </dgm:t>
    </dgm:pt>
    <dgm:pt modelId="{95C10041-836B-4BB5-B186-BCEDCCCEA341}" type="parTrans" cxnId="{2541318D-86B0-4ABE-BCF3-0A6C7180FE15}">
      <dgm:prSet/>
      <dgm:spPr/>
      <dgm:t>
        <a:bodyPr/>
        <a:lstStyle/>
        <a:p>
          <a:pPr algn="ctr" rtl="1"/>
          <a:endParaRPr lang="en-US" sz="2800" b="1">
            <a:cs typeface="+mn-cs"/>
          </a:endParaRPr>
        </a:p>
      </dgm:t>
    </dgm:pt>
    <dgm:pt modelId="{0DED5B66-D338-4D8D-BA89-D209792F98BD}" type="sibTrans" cxnId="{2541318D-86B0-4ABE-BCF3-0A6C7180FE15}">
      <dgm:prSet/>
      <dgm:spPr/>
      <dgm:t>
        <a:bodyPr/>
        <a:lstStyle/>
        <a:p>
          <a:pPr algn="ctr" rtl="1"/>
          <a:endParaRPr lang="en-US" sz="2800" b="1">
            <a:cs typeface="+mn-cs"/>
          </a:endParaRPr>
        </a:p>
      </dgm:t>
    </dgm:pt>
    <dgm:pt modelId="{67260D3A-2F41-42DC-AE7F-F800DF54C82A}" type="pres">
      <dgm:prSet presAssocID="{99520036-6223-4FA3-9C2E-5C6E4226318A}" presName="vert0" presStyleCnt="0">
        <dgm:presLayoutVars>
          <dgm:dir/>
          <dgm:animOne val="branch"/>
          <dgm:animLvl val="lvl"/>
        </dgm:presLayoutVars>
      </dgm:prSet>
      <dgm:spPr/>
      <dgm:t>
        <a:bodyPr/>
        <a:lstStyle/>
        <a:p>
          <a:endParaRPr lang="en-US"/>
        </a:p>
      </dgm:t>
    </dgm:pt>
    <dgm:pt modelId="{7F3CDA90-80AC-484B-903D-ED2C878510E4}" type="pres">
      <dgm:prSet presAssocID="{25886D10-3422-496F-8533-BF2DC4361BD4}" presName="thickLine" presStyleLbl="alignNode1" presStyleIdx="0" presStyleCnt="5"/>
      <dgm:spPr/>
    </dgm:pt>
    <dgm:pt modelId="{6FD41867-C6F9-4A6C-9DE4-BD09CBEBFCC0}" type="pres">
      <dgm:prSet presAssocID="{25886D10-3422-496F-8533-BF2DC4361BD4}" presName="horz1" presStyleCnt="0"/>
      <dgm:spPr/>
    </dgm:pt>
    <dgm:pt modelId="{6E637E1A-C097-49E6-A560-E40A7E5D3710}" type="pres">
      <dgm:prSet presAssocID="{25886D10-3422-496F-8533-BF2DC4361BD4}" presName="tx1" presStyleLbl="revTx" presStyleIdx="0" presStyleCnt="5"/>
      <dgm:spPr/>
      <dgm:t>
        <a:bodyPr/>
        <a:lstStyle/>
        <a:p>
          <a:endParaRPr lang="en-US"/>
        </a:p>
      </dgm:t>
    </dgm:pt>
    <dgm:pt modelId="{56679D5E-3733-4857-BC3E-251AE6CF1754}" type="pres">
      <dgm:prSet presAssocID="{25886D10-3422-496F-8533-BF2DC4361BD4}" presName="vert1" presStyleCnt="0"/>
      <dgm:spPr/>
    </dgm:pt>
    <dgm:pt modelId="{0077AE8B-B5F4-4A8F-A4F7-06881C91A68D}" type="pres">
      <dgm:prSet presAssocID="{C8C4AE9C-6BDA-4F6C-A893-4A8A29413DC0}" presName="thickLine" presStyleLbl="alignNode1" presStyleIdx="1" presStyleCnt="5"/>
      <dgm:spPr/>
    </dgm:pt>
    <dgm:pt modelId="{248B1083-4E6E-494A-A340-FA016E12D56F}" type="pres">
      <dgm:prSet presAssocID="{C8C4AE9C-6BDA-4F6C-A893-4A8A29413DC0}" presName="horz1" presStyleCnt="0"/>
      <dgm:spPr/>
    </dgm:pt>
    <dgm:pt modelId="{D66BD12E-1A9C-4745-80DF-A86C8F0B8315}" type="pres">
      <dgm:prSet presAssocID="{C8C4AE9C-6BDA-4F6C-A893-4A8A29413DC0}" presName="tx1" presStyleLbl="revTx" presStyleIdx="1" presStyleCnt="5"/>
      <dgm:spPr/>
      <dgm:t>
        <a:bodyPr/>
        <a:lstStyle/>
        <a:p>
          <a:endParaRPr lang="en-US"/>
        </a:p>
      </dgm:t>
    </dgm:pt>
    <dgm:pt modelId="{8F4BE116-8C62-4075-AD6C-79EE1C3DED3B}" type="pres">
      <dgm:prSet presAssocID="{C8C4AE9C-6BDA-4F6C-A893-4A8A29413DC0}" presName="vert1" presStyleCnt="0"/>
      <dgm:spPr/>
    </dgm:pt>
    <dgm:pt modelId="{EE0E191F-3EEE-4451-93CC-A76E2E8A6315}" type="pres">
      <dgm:prSet presAssocID="{E326E5C6-5C1B-4921-8913-0AB3C8C9903A}" presName="thickLine" presStyleLbl="alignNode1" presStyleIdx="2" presStyleCnt="5"/>
      <dgm:spPr/>
    </dgm:pt>
    <dgm:pt modelId="{A8547ACE-2480-48F5-A406-DC215EC057FA}" type="pres">
      <dgm:prSet presAssocID="{E326E5C6-5C1B-4921-8913-0AB3C8C9903A}" presName="horz1" presStyleCnt="0"/>
      <dgm:spPr/>
    </dgm:pt>
    <dgm:pt modelId="{B0AF42FD-25B6-4921-BE01-443ECECCDC76}" type="pres">
      <dgm:prSet presAssocID="{E326E5C6-5C1B-4921-8913-0AB3C8C9903A}" presName="tx1" presStyleLbl="revTx" presStyleIdx="2" presStyleCnt="5"/>
      <dgm:spPr/>
      <dgm:t>
        <a:bodyPr/>
        <a:lstStyle/>
        <a:p>
          <a:endParaRPr lang="en-US"/>
        </a:p>
      </dgm:t>
    </dgm:pt>
    <dgm:pt modelId="{F58FEE7E-A0D2-43A4-BB3C-F7B40DB3AD77}" type="pres">
      <dgm:prSet presAssocID="{E326E5C6-5C1B-4921-8913-0AB3C8C9903A}" presName="vert1" presStyleCnt="0"/>
      <dgm:spPr/>
    </dgm:pt>
    <dgm:pt modelId="{6799BC9B-8049-4820-A6BE-6033FB58852B}" type="pres">
      <dgm:prSet presAssocID="{4559E672-67E1-4506-8C6C-2F6B5618DD82}" presName="thickLine" presStyleLbl="alignNode1" presStyleIdx="3" presStyleCnt="5"/>
      <dgm:spPr/>
    </dgm:pt>
    <dgm:pt modelId="{CF94410C-B0EF-4D30-ACFD-E38A968BE351}" type="pres">
      <dgm:prSet presAssocID="{4559E672-67E1-4506-8C6C-2F6B5618DD82}" presName="horz1" presStyleCnt="0"/>
      <dgm:spPr/>
    </dgm:pt>
    <dgm:pt modelId="{10B78751-078D-468F-A0EF-3D3C3D8FC854}" type="pres">
      <dgm:prSet presAssocID="{4559E672-67E1-4506-8C6C-2F6B5618DD82}" presName="tx1" presStyleLbl="revTx" presStyleIdx="3" presStyleCnt="5"/>
      <dgm:spPr/>
      <dgm:t>
        <a:bodyPr/>
        <a:lstStyle/>
        <a:p>
          <a:endParaRPr lang="en-US"/>
        </a:p>
      </dgm:t>
    </dgm:pt>
    <dgm:pt modelId="{2D148BDA-AE80-4CC7-87E3-41B693B9BE27}" type="pres">
      <dgm:prSet presAssocID="{4559E672-67E1-4506-8C6C-2F6B5618DD82}" presName="vert1" presStyleCnt="0"/>
      <dgm:spPr/>
    </dgm:pt>
    <dgm:pt modelId="{D8DCF105-6084-48B3-A007-F258E517C744}" type="pres">
      <dgm:prSet presAssocID="{8A4A1580-B1D2-45DB-9F9F-B12B2A9E8453}" presName="thickLine" presStyleLbl="alignNode1" presStyleIdx="4" presStyleCnt="5"/>
      <dgm:spPr/>
    </dgm:pt>
    <dgm:pt modelId="{06AE52D9-0E47-4785-9CBD-AD62A38FCF4A}" type="pres">
      <dgm:prSet presAssocID="{8A4A1580-B1D2-45DB-9F9F-B12B2A9E8453}" presName="horz1" presStyleCnt="0"/>
      <dgm:spPr/>
    </dgm:pt>
    <dgm:pt modelId="{BD856DAD-E4E9-43B4-904A-0A24B82E8D03}" type="pres">
      <dgm:prSet presAssocID="{8A4A1580-B1D2-45DB-9F9F-B12B2A9E8453}" presName="tx1" presStyleLbl="revTx" presStyleIdx="4" presStyleCnt="5"/>
      <dgm:spPr/>
      <dgm:t>
        <a:bodyPr/>
        <a:lstStyle/>
        <a:p>
          <a:endParaRPr lang="en-US"/>
        </a:p>
      </dgm:t>
    </dgm:pt>
    <dgm:pt modelId="{3FEDDFB2-844E-479B-9FCF-4D945E1CFCB0}" type="pres">
      <dgm:prSet presAssocID="{8A4A1580-B1D2-45DB-9F9F-B12B2A9E8453}" presName="vert1" presStyleCnt="0"/>
      <dgm:spPr/>
    </dgm:pt>
  </dgm:ptLst>
  <dgm:cxnLst>
    <dgm:cxn modelId="{F89CEC1C-8966-42F7-BA03-E0215767E1A3}" type="presOf" srcId="{C8C4AE9C-6BDA-4F6C-A893-4A8A29413DC0}" destId="{D66BD12E-1A9C-4745-80DF-A86C8F0B8315}" srcOrd="0" destOrd="0" presId="urn:microsoft.com/office/officeart/2008/layout/LinedList"/>
    <dgm:cxn modelId="{24761B05-7553-4BB7-8097-987BBACF6B33}" type="presOf" srcId="{25886D10-3422-496F-8533-BF2DC4361BD4}" destId="{6E637E1A-C097-49E6-A560-E40A7E5D3710}" srcOrd="0" destOrd="0" presId="urn:microsoft.com/office/officeart/2008/layout/LinedList"/>
    <dgm:cxn modelId="{2541318D-86B0-4ABE-BCF3-0A6C7180FE15}" srcId="{99520036-6223-4FA3-9C2E-5C6E4226318A}" destId="{8A4A1580-B1D2-45DB-9F9F-B12B2A9E8453}" srcOrd="4" destOrd="0" parTransId="{95C10041-836B-4BB5-B186-BCEDCCCEA341}" sibTransId="{0DED5B66-D338-4D8D-BA89-D209792F98BD}"/>
    <dgm:cxn modelId="{E372F232-DDD7-4B62-B83B-4815331AA3B9}" type="presOf" srcId="{99520036-6223-4FA3-9C2E-5C6E4226318A}" destId="{67260D3A-2F41-42DC-AE7F-F800DF54C82A}" srcOrd="0" destOrd="0" presId="urn:microsoft.com/office/officeart/2008/layout/LinedList"/>
    <dgm:cxn modelId="{C84A979D-8407-4365-9BC6-83C1C545434E}" srcId="{99520036-6223-4FA3-9C2E-5C6E4226318A}" destId="{E326E5C6-5C1B-4921-8913-0AB3C8C9903A}" srcOrd="2" destOrd="0" parTransId="{9EF33F98-2056-4728-BC75-F69A1370ED07}" sibTransId="{4DF674E9-A661-40CB-A281-45757694FCA1}"/>
    <dgm:cxn modelId="{2F8BC56C-FCA3-4565-9B2A-A90C59A95952}" type="presOf" srcId="{8A4A1580-B1D2-45DB-9F9F-B12B2A9E8453}" destId="{BD856DAD-E4E9-43B4-904A-0A24B82E8D03}" srcOrd="0" destOrd="0" presId="urn:microsoft.com/office/officeart/2008/layout/LinedList"/>
    <dgm:cxn modelId="{2C87209D-76DF-48E5-A03E-FC9595A4CA0D}" srcId="{99520036-6223-4FA3-9C2E-5C6E4226318A}" destId="{25886D10-3422-496F-8533-BF2DC4361BD4}" srcOrd="0" destOrd="0" parTransId="{45B6E9EC-C561-400F-8FD4-5D56C13D6AB6}" sibTransId="{F248F8C6-F1E8-4DFA-B0B2-07BE74DA1388}"/>
    <dgm:cxn modelId="{8C0BB70A-D4E6-44FB-877B-7B3E06999F81}" srcId="{99520036-6223-4FA3-9C2E-5C6E4226318A}" destId="{C8C4AE9C-6BDA-4F6C-A893-4A8A29413DC0}" srcOrd="1" destOrd="0" parTransId="{4465BE06-6464-4023-8B7F-FD837E0D2959}" sibTransId="{55B4EB19-0D25-4B3D-9714-7ADF4438D67F}"/>
    <dgm:cxn modelId="{DB663A9F-6864-42DC-96E9-DCCB1413BD9E}" type="presOf" srcId="{4559E672-67E1-4506-8C6C-2F6B5618DD82}" destId="{10B78751-078D-468F-A0EF-3D3C3D8FC854}" srcOrd="0" destOrd="0" presId="urn:microsoft.com/office/officeart/2008/layout/LinedList"/>
    <dgm:cxn modelId="{85B1178A-97ED-4730-9F5B-8901C780BDCA}" srcId="{99520036-6223-4FA3-9C2E-5C6E4226318A}" destId="{4559E672-67E1-4506-8C6C-2F6B5618DD82}" srcOrd="3" destOrd="0" parTransId="{439FCF03-5DCD-4E21-94A2-2529092FA6BD}" sibTransId="{B672B0DB-CC70-4309-8286-12648DC6E643}"/>
    <dgm:cxn modelId="{0929ECCE-0763-4898-A785-6AA95C8A5041}" type="presOf" srcId="{E326E5C6-5C1B-4921-8913-0AB3C8C9903A}" destId="{B0AF42FD-25B6-4921-BE01-443ECECCDC76}" srcOrd="0" destOrd="0" presId="urn:microsoft.com/office/officeart/2008/layout/LinedList"/>
    <dgm:cxn modelId="{AB9F59A5-A0DE-4E4D-8F90-5EA8BCDD3C95}" type="presParOf" srcId="{67260D3A-2F41-42DC-AE7F-F800DF54C82A}" destId="{7F3CDA90-80AC-484B-903D-ED2C878510E4}" srcOrd="0" destOrd="0" presId="urn:microsoft.com/office/officeart/2008/layout/LinedList"/>
    <dgm:cxn modelId="{772AF06D-14C5-4F5D-8AF0-0FC4076E9DB0}" type="presParOf" srcId="{67260D3A-2F41-42DC-AE7F-F800DF54C82A}" destId="{6FD41867-C6F9-4A6C-9DE4-BD09CBEBFCC0}" srcOrd="1" destOrd="0" presId="urn:microsoft.com/office/officeart/2008/layout/LinedList"/>
    <dgm:cxn modelId="{4FD6DDA7-BA91-42FE-A17C-93567ABAD521}" type="presParOf" srcId="{6FD41867-C6F9-4A6C-9DE4-BD09CBEBFCC0}" destId="{6E637E1A-C097-49E6-A560-E40A7E5D3710}" srcOrd="0" destOrd="0" presId="urn:microsoft.com/office/officeart/2008/layout/LinedList"/>
    <dgm:cxn modelId="{C76FCB32-97E1-4811-9E44-7CC003ADD730}" type="presParOf" srcId="{6FD41867-C6F9-4A6C-9DE4-BD09CBEBFCC0}" destId="{56679D5E-3733-4857-BC3E-251AE6CF1754}" srcOrd="1" destOrd="0" presId="urn:microsoft.com/office/officeart/2008/layout/LinedList"/>
    <dgm:cxn modelId="{0A003143-693A-4519-9709-2E3EDF98993B}" type="presParOf" srcId="{67260D3A-2F41-42DC-AE7F-F800DF54C82A}" destId="{0077AE8B-B5F4-4A8F-A4F7-06881C91A68D}" srcOrd="2" destOrd="0" presId="urn:microsoft.com/office/officeart/2008/layout/LinedList"/>
    <dgm:cxn modelId="{E1C3F873-09EB-42D4-B7D1-E0EF9EB038CE}" type="presParOf" srcId="{67260D3A-2F41-42DC-AE7F-F800DF54C82A}" destId="{248B1083-4E6E-494A-A340-FA016E12D56F}" srcOrd="3" destOrd="0" presId="urn:microsoft.com/office/officeart/2008/layout/LinedList"/>
    <dgm:cxn modelId="{EC0A8142-689E-4C3B-964E-B743AD180BA9}" type="presParOf" srcId="{248B1083-4E6E-494A-A340-FA016E12D56F}" destId="{D66BD12E-1A9C-4745-80DF-A86C8F0B8315}" srcOrd="0" destOrd="0" presId="urn:microsoft.com/office/officeart/2008/layout/LinedList"/>
    <dgm:cxn modelId="{AA16E229-CCAC-4A42-8584-42C2CED1914B}" type="presParOf" srcId="{248B1083-4E6E-494A-A340-FA016E12D56F}" destId="{8F4BE116-8C62-4075-AD6C-79EE1C3DED3B}" srcOrd="1" destOrd="0" presId="urn:microsoft.com/office/officeart/2008/layout/LinedList"/>
    <dgm:cxn modelId="{039D977B-4126-4135-9F7D-244A266291B0}" type="presParOf" srcId="{67260D3A-2F41-42DC-AE7F-F800DF54C82A}" destId="{EE0E191F-3EEE-4451-93CC-A76E2E8A6315}" srcOrd="4" destOrd="0" presId="urn:microsoft.com/office/officeart/2008/layout/LinedList"/>
    <dgm:cxn modelId="{E51CE160-D98B-48F7-A1D6-31A7D4C1F51F}" type="presParOf" srcId="{67260D3A-2F41-42DC-AE7F-F800DF54C82A}" destId="{A8547ACE-2480-48F5-A406-DC215EC057FA}" srcOrd="5" destOrd="0" presId="urn:microsoft.com/office/officeart/2008/layout/LinedList"/>
    <dgm:cxn modelId="{A36FD48A-2954-4313-985A-26028456354E}" type="presParOf" srcId="{A8547ACE-2480-48F5-A406-DC215EC057FA}" destId="{B0AF42FD-25B6-4921-BE01-443ECECCDC76}" srcOrd="0" destOrd="0" presId="urn:microsoft.com/office/officeart/2008/layout/LinedList"/>
    <dgm:cxn modelId="{3EB3D830-5B05-4B52-B78A-D369A9485B85}" type="presParOf" srcId="{A8547ACE-2480-48F5-A406-DC215EC057FA}" destId="{F58FEE7E-A0D2-43A4-BB3C-F7B40DB3AD77}" srcOrd="1" destOrd="0" presId="urn:microsoft.com/office/officeart/2008/layout/LinedList"/>
    <dgm:cxn modelId="{44EBA070-94FE-4A14-A32A-C1C1B3A92EA0}" type="presParOf" srcId="{67260D3A-2F41-42DC-AE7F-F800DF54C82A}" destId="{6799BC9B-8049-4820-A6BE-6033FB58852B}" srcOrd="6" destOrd="0" presId="urn:microsoft.com/office/officeart/2008/layout/LinedList"/>
    <dgm:cxn modelId="{E95EF05A-AADD-4844-BF94-8C2858F234D3}" type="presParOf" srcId="{67260D3A-2F41-42DC-AE7F-F800DF54C82A}" destId="{CF94410C-B0EF-4D30-ACFD-E38A968BE351}" srcOrd="7" destOrd="0" presId="urn:microsoft.com/office/officeart/2008/layout/LinedList"/>
    <dgm:cxn modelId="{715F5FAA-A1A2-45EA-988A-9F4DE8DEB30B}" type="presParOf" srcId="{CF94410C-B0EF-4D30-ACFD-E38A968BE351}" destId="{10B78751-078D-468F-A0EF-3D3C3D8FC854}" srcOrd="0" destOrd="0" presId="urn:microsoft.com/office/officeart/2008/layout/LinedList"/>
    <dgm:cxn modelId="{476B74D9-DB4E-4F1E-A3FC-27480C869ABF}" type="presParOf" srcId="{CF94410C-B0EF-4D30-ACFD-E38A968BE351}" destId="{2D148BDA-AE80-4CC7-87E3-41B693B9BE27}" srcOrd="1" destOrd="0" presId="urn:microsoft.com/office/officeart/2008/layout/LinedList"/>
    <dgm:cxn modelId="{4E84C296-74BF-494B-8740-1916C57CE644}" type="presParOf" srcId="{67260D3A-2F41-42DC-AE7F-F800DF54C82A}" destId="{D8DCF105-6084-48B3-A007-F258E517C744}" srcOrd="8" destOrd="0" presId="urn:microsoft.com/office/officeart/2008/layout/LinedList"/>
    <dgm:cxn modelId="{9D7D5524-5D48-4C72-8FB5-817F9F7E7D0B}" type="presParOf" srcId="{67260D3A-2F41-42DC-AE7F-F800DF54C82A}" destId="{06AE52D9-0E47-4785-9CBD-AD62A38FCF4A}" srcOrd="9" destOrd="0" presId="urn:microsoft.com/office/officeart/2008/layout/LinedList"/>
    <dgm:cxn modelId="{9C5D2D23-AC98-4273-8E5F-52AC38CDD52C}" type="presParOf" srcId="{06AE52D9-0E47-4785-9CBD-AD62A38FCF4A}" destId="{BD856DAD-E4E9-43B4-904A-0A24B82E8D03}" srcOrd="0" destOrd="0" presId="urn:microsoft.com/office/officeart/2008/layout/LinedList"/>
    <dgm:cxn modelId="{48FBF638-75B0-4880-935B-C3AB6635EA9F}" type="presParOf" srcId="{06AE52D9-0E47-4785-9CBD-AD62A38FCF4A}" destId="{3FEDDFB2-844E-479B-9FCF-4D945E1CFCB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195A44-BDFE-4505-AFC0-B3567885C49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593C9977-3CEA-4A31-9B75-E52421F28D1F}">
      <dgm:prSet custT="1"/>
      <dgm:spPr/>
      <dgm:t>
        <a:bodyPr/>
        <a:lstStyle/>
        <a:p>
          <a:pPr algn="ctr" rtl="1"/>
          <a:r>
            <a:rPr lang="ar-SA" sz="2800" b="1" smtClean="0">
              <a:cs typeface="+mn-cs"/>
            </a:rPr>
            <a:t>الاضطرابات النفسيّة. </a:t>
          </a:r>
          <a:endParaRPr lang="en-US" sz="2800" b="1">
            <a:cs typeface="+mn-cs"/>
          </a:endParaRPr>
        </a:p>
      </dgm:t>
    </dgm:pt>
    <dgm:pt modelId="{3D2E04AC-A10C-4CE7-BCF3-AA709DDBE70A}" type="parTrans" cxnId="{D666F2A9-D996-4A85-8560-BC72A56198BB}">
      <dgm:prSet/>
      <dgm:spPr/>
      <dgm:t>
        <a:bodyPr/>
        <a:lstStyle/>
        <a:p>
          <a:pPr algn="ctr" rtl="1"/>
          <a:endParaRPr lang="en-US" sz="2800" b="1">
            <a:cs typeface="+mn-cs"/>
          </a:endParaRPr>
        </a:p>
      </dgm:t>
    </dgm:pt>
    <dgm:pt modelId="{55BCA878-A480-41F1-8348-0D892C6BAA13}" type="sibTrans" cxnId="{D666F2A9-D996-4A85-8560-BC72A56198BB}">
      <dgm:prSet/>
      <dgm:spPr/>
      <dgm:t>
        <a:bodyPr/>
        <a:lstStyle/>
        <a:p>
          <a:pPr algn="ctr" rtl="1"/>
          <a:endParaRPr lang="en-US" sz="2800" b="1">
            <a:cs typeface="+mn-cs"/>
          </a:endParaRPr>
        </a:p>
      </dgm:t>
    </dgm:pt>
    <dgm:pt modelId="{C2D67FFE-8B3C-4277-A6AE-7F5B16C3296B}">
      <dgm:prSet custT="1"/>
      <dgm:spPr/>
      <dgm:t>
        <a:bodyPr/>
        <a:lstStyle/>
        <a:p>
          <a:pPr algn="ctr" rtl="1"/>
          <a:r>
            <a:rPr lang="ar-SA" sz="2800" b="1" smtClean="0">
              <a:cs typeface="+mn-cs"/>
            </a:rPr>
            <a:t>العزلة وعدم الاختلاط أو التفاعل مع الناس. </a:t>
          </a:r>
          <a:endParaRPr lang="en-US" sz="2800" b="1">
            <a:cs typeface="+mn-cs"/>
          </a:endParaRPr>
        </a:p>
      </dgm:t>
    </dgm:pt>
    <dgm:pt modelId="{3E829BE9-8702-4D7E-B879-D9DBEDBE7BFF}" type="parTrans" cxnId="{2706A7A1-F4FD-4567-BA96-6A9EF3DF4569}">
      <dgm:prSet/>
      <dgm:spPr/>
      <dgm:t>
        <a:bodyPr/>
        <a:lstStyle/>
        <a:p>
          <a:pPr algn="ctr" rtl="1"/>
          <a:endParaRPr lang="en-US" sz="2800" b="1">
            <a:cs typeface="+mn-cs"/>
          </a:endParaRPr>
        </a:p>
      </dgm:t>
    </dgm:pt>
    <dgm:pt modelId="{3AF94816-F8A1-4089-929F-2A0B4A10F7F9}" type="sibTrans" cxnId="{2706A7A1-F4FD-4567-BA96-6A9EF3DF4569}">
      <dgm:prSet/>
      <dgm:spPr/>
      <dgm:t>
        <a:bodyPr/>
        <a:lstStyle/>
        <a:p>
          <a:pPr algn="ctr" rtl="1"/>
          <a:endParaRPr lang="en-US" sz="2800" b="1">
            <a:cs typeface="+mn-cs"/>
          </a:endParaRPr>
        </a:p>
      </dgm:t>
    </dgm:pt>
    <dgm:pt modelId="{7CD9F47C-AE81-4083-BE24-3C1EDB59BB64}">
      <dgm:prSet custT="1"/>
      <dgm:spPr/>
      <dgm:t>
        <a:bodyPr/>
        <a:lstStyle/>
        <a:p>
          <a:pPr algn="ctr" rtl="1"/>
          <a:r>
            <a:rPr lang="ar-SA" sz="2800" b="1" smtClean="0">
              <a:cs typeface="+mn-cs"/>
            </a:rPr>
            <a:t>الأرق واضطرابات النوم. </a:t>
          </a:r>
          <a:endParaRPr lang="en-US" sz="2800" b="1">
            <a:cs typeface="+mn-cs"/>
          </a:endParaRPr>
        </a:p>
      </dgm:t>
    </dgm:pt>
    <dgm:pt modelId="{018C0363-9CA7-4E4C-B1F3-5C493D507B6A}" type="parTrans" cxnId="{813B1DF8-21A0-44FD-9F58-D6080E57E513}">
      <dgm:prSet/>
      <dgm:spPr/>
      <dgm:t>
        <a:bodyPr/>
        <a:lstStyle/>
        <a:p>
          <a:pPr algn="ctr" rtl="1"/>
          <a:endParaRPr lang="en-US" sz="2800" b="1">
            <a:cs typeface="+mn-cs"/>
          </a:endParaRPr>
        </a:p>
      </dgm:t>
    </dgm:pt>
    <dgm:pt modelId="{BCE9604D-75C3-47B5-B88D-079B2B7011BA}" type="sibTrans" cxnId="{813B1DF8-21A0-44FD-9F58-D6080E57E513}">
      <dgm:prSet/>
      <dgm:spPr/>
      <dgm:t>
        <a:bodyPr/>
        <a:lstStyle/>
        <a:p>
          <a:pPr algn="ctr" rtl="1"/>
          <a:endParaRPr lang="en-US" sz="2800" b="1">
            <a:cs typeface="+mn-cs"/>
          </a:endParaRPr>
        </a:p>
      </dgm:t>
    </dgm:pt>
    <dgm:pt modelId="{3C6BEE35-8B24-47DA-96E3-33061C90B74B}">
      <dgm:prSet custT="1"/>
      <dgm:spPr/>
      <dgm:t>
        <a:bodyPr/>
        <a:lstStyle/>
        <a:p>
          <a:pPr algn="ctr" rtl="1"/>
          <a:r>
            <a:rPr lang="ar-SA" sz="2800" b="1" smtClean="0">
              <a:cs typeface="+mn-cs"/>
            </a:rPr>
            <a:t>الأمراض المختلفة وخاصةً تلك التي تصيب الدماغ والجهاز العصبي. </a:t>
          </a:r>
          <a:endParaRPr lang="en-US" sz="2800" b="1">
            <a:cs typeface="+mn-cs"/>
          </a:endParaRPr>
        </a:p>
      </dgm:t>
    </dgm:pt>
    <dgm:pt modelId="{A68A686B-90C8-4B84-A5AE-BEF121F05307}" type="parTrans" cxnId="{EDC3D343-EA11-44B9-BB17-4DC38385B9FF}">
      <dgm:prSet/>
      <dgm:spPr/>
      <dgm:t>
        <a:bodyPr/>
        <a:lstStyle/>
        <a:p>
          <a:pPr algn="ctr" rtl="1"/>
          <a:endParaRPr lang="en-US" sz="2800" b="1">
            <a:cs typeface="+mn-cs"/>
          </a:endParaRPr>
        </a:p>
      </dgm:t>
    </dgm:pt>
    <dgm:pt modelId="{EBEA2987-1E9A-4629-88B8-0784D69CC8A0}" type="sibTrans" cxnId="{EDC3D343-EA11-44B9-BB17-4DC38385B9FF}">
      <dgm:prSet/>
      <dgm:spPr/>
      <dgm:t>
        <a:bodyPr/>
        <a:lstStyle/>
        <a:p>
          <a:pPr algn="ctr" rtl="1"/>
          <a:endParaRPr lang="en-US" sz="2800" b="1">
            <a:cs typeface="+mn-cs"/>
          </a:endParaRPr>
        </a:p>
      </dgm:t>
    </dgm:pt>
    <dgm:pt modelId="{AAF0971F-F82E-4014-A674-3D3D4508A28D}">
      <dgm:prSet custT="1"/>
      <dgm:spPr/>
      <dgm:t>
        <a:bodyPr/>
        <a:lstStyle/>
        <a:p>
          <a:pPr algn="ctr" rtl="1"/>
          <a:r>
            <a:rPr lang="ar-SA" sz="2800" b="1" smtClean="0">
              <a:cs typeface="+mn-cs"/>
            </a:rPr>
            <a:t>تزايد معدلات الجريمة. </a:t>
          </a:r>
          <a:endParaRPr lang="en-US" sz="2800" b="1">
            <a:cs typeface="+mn-cs"/>
          </a:endParaRPr>
        </a:p>
      </dgm:t>
    </dgm:pt>
    <dgm:pt modelId="{DBB97629-FF93-44C6-9366-FE831659C62E}" type="parTrans" cxnId="{279232DA-DEC5-4FE1-8E36-9C3011928B39}">
      <dgm:prSet/>
      <dgm:spPr/>
      <dgm:t>
        <a:bodyPr/>
        <a:lstStyle/>
        <a:p>
          <a:pPr algn="ctr" rtl="1"/>
          <a:endParaRPr lang="en-US" sz="2800" b="1">
            <a:cs typeface="+mn-cs"/>
          </a:endParaRPr>
        </a:p>
      </dgm:t>
    </dgm:pt>
    <dgm:pt modelId="{C6CE925C-9068-4028-96A5-04087B583B18}" type="sibTrans" cxnId="{279232DA-DEC5-4FE1-8E36-9C3011928B39}">
      <dgm:prSet/>
      <dgm:spPr/>
      <dgm:t>
        <a:bodyPr/>
        <a:lstStyle/>
        <a:p>
          <a:pPr algn="ctr" rtl="1"/>
          <a:endParaRPr lang="en-US" sz="2800" b="1">
            <a:cs typeface="+mn-cs"/>
          </a:endParaRPr>
        </a:p>
      </dgm:t>
    </dgm:pt>
    <dgm:pt modelId="{9F3301B3-9FC5-4A91-8CB6-6F9C9A117DFA}">
      <dgm:prSet custT="1"/>
      <dgm:spPr/>
      <dgm:t>
        <a:bodyPr/>
        <a:lstStyle/>
        <a:p>
          <a:pPr algn="ctr" rtl="1"/>
          <a:r>
            <a:rPr lang="ar-SA" sz="2800" b="1" smtClean="0">
              <a:cs typeface="+mn-cs"/>
            </a:rPr>
            <a:t>العنف والتصرفات العدوانية.</a:t>
          </a:r>
          <a:endParaRPr lang="en-US" sz="2800" b="1">
            <a:cs typeface="+mn-cs"/>
          </a:endParaRPr>
        </a:p>
      </dgm:t>
    </dgm:pt>
    <dgm:pt modelId="{C8512F90-B24C-46D6-9225-FA34AD3A38F5}" type="parTrans" cxnId="{1E1DB6F7-952F-4FAC-96B5-33F24D919417}">
      <dgm:prSet/>
      <dgm:spPr/>
      <dgm:t>
        <a:bodyPr/>
        <a:lstStyle/>
        <a:p>
          <a:pPr algn="ctr" rtl="1"/>
          <a:endParaRPr lang="en-US" sz="2800" b="1">
            <a:cs typeface="+mn-cs"/>
          </a:endParaRPr>
        </a:p>
      </dgm:t>
    </dgm:pt>
    <dgm:pt modelId="{0F696E52-3E4D-4D2E-A53F-25A23231763F}" type="sibTrans" cxnId="{1E1DB6F7-952F-4FAC-96B5-33F24D919417}">
      <dgm:prSet/>
      <dgm:spPr/>
      <dgm:t>
        <a:bodyPr/>
        <a:lstStyle/>
        <a:p>
          <a:pPr algn="ctr" rtl="1"/>
          <a:endParaRPr lang="en-US" sz="2800" b="1">
            <a:cs typeface="+mn-cs"/>
          </a:endParaRPr>
        </a:p>
      </dgm:t>
    </dgm:pt>
    <dgm:pt modelId="{DEF442F3-8A70-4FC9-A14F-B466ECC5BA44}" type="pres">
      <dgm:prSet presAssocID="{5E195A44-BDFE-4505-AFC0-B3567885C497}" presName="diagram" presStyleCnt="0">
        <dgm:presLayoutVars>
          <dgm:dir val="rev"/>
          <dgm:resizeHandles val="exact"/>
        </dgm:presLayoutVars>
      </dgm:prSet>
      <dgm:spPr/>
      <dgm:t>
        <a:bodyPr/>
        <a:lstStyle/>
        <a:p>
          <a:endParaRPr lang="en-US"/>
        </a:p>
      </dgm:t>
    </dgm:pt>
    <dgm:pt modelId="{5A9D4A9C-2672-49BC-9923-1939214DEFF9}" type="pres">
      <dgm:prSet presAssocID="{593C9977-3CEA-4A31-9B75-E52421F28D1F}" presName="node" presStyleLbl="node1" presStyleIdx="0" presStyleCnt="6">
        <dgm:presLayoutVars>
          <dgm:bulletEnabled val="1"/>
        </dgm:presLayoutVars>
      </dgm:prSet>
      <dgm:spPr/>
      <dgm:t>
        <a:bodyPr/>
        <a:lstStyle/>
        <a:p>
          <a:endParaRPr lang="en-US"/>
        </a:p>
      </dgm:t>
    </dgm:pt>
    <dgm:pt modelId="{DC076F2B-FB35-49E8-B442-28FCC04B3850}" type="pres">
      <dgm:prSet presAssocID="{55BCA878-A480-41F1-8348-0D892C6BAA13}" presName="sibTrans" presStyleCnt="0"/>
      <dgm:spPr/>
    </dgm:pt>
    <dgm:pt modelId="{9509317D-4F31-4AF6-8C8F-8B47AEBE3AF7}" type="pres">
      <dgm:prSet presAssocID="{C2D67FFE-8B3C-4277-A6AE-7F5B16C3296B}" presName="node" presStyleLbl="node1" presStyleIdx="1" presStyleCnt="6">
        <dgm:presLayoutVars>
          <dgm:bulletEnabled val="1"/>
        </dgm:presLayoutVars>
      </dgm:prSet>
      <dgm:spPr/>
      <dgm:t>
        <a:bodyPr/>
        <a:lstStyle/>
        <a:p>
          <a:endParaRPr lang="en-US"/>
        </a:p>
      </dgm:t>
    </dgm:pt>
    <dgm:pt modelId="{1D0CB00C-ED03-4B2E-BF25-7A142C8926E9}" type="pres">
      <dgm:prSet presAssocID="{3AF94816-F8A1-4089-929F-2A0B4A10F7F9}" presName="sibTrans" presStyleCnt="0"/>
      <dgm:spPr/>
    </dgm:pt>
    <dgm:pt modelId="{22769C12-01B6-40D9-B242-91C387A6B8AF}" type="pres">
      <dgm:prSet presAssocID="{7CD9F47C-AE81-4083-BE24-3C1EDB59BB64}" presName="node" presStyleLbl="node1" presStyleIdx="2" presStyleCnt="6">
        <dgm:presLayoutVars>
          <dgm:bulletEnabled val="1"/>
        </dgm:presLayoutVars>
      </dgm:prSet>
      <dgm:spPr/>
      <dgm:t>
        <a:bodyPr/>
        <a:lstStyle/>
        <a:p>
          <a:endParaRPr lang="en-US"/>
        </a:p>
      </dgm:t>
    </dgm:pt>
    <dgm:pt modelId="{F6D58E50-C793-494D-A9E0-F57B9FCEBE47}" type="pres">
      <dgm:prSet presAssocID="{BCE9604D-75C3-47B5-B88D-079B2B7011BA}" presName="sibTrans" presStyleCnt="0"/>
      <dgm:spPr/>
    </dgm:pt>
    <dgm:pt modelId="{CB4C7D29-5998-485D-8974-ACB50A0F5AB5}" type="pres">
      <dgm:prSet presAssocID="{3C6BEE35-8B24-47DA-96E3-33061C90B74B}" presName="node" presStyleLbl="node1" presStyleIdx="3" presStyleCnt="6">
        <dgm:presLayoutVars>
          <dgm:bulletEnabled val="1"/>
        </dgm:presLayoutVars>
      </dgm:prSet>
      <dgm:spPr/>
      <dgm:t>
        <a:bodyPr/>
        <a:lstStyle/>
        <a:p>
          <a:endParaRPr lang="en-US"/>
        </a:p>
      </dgm:t>
    </dgm:pt>
    <dgm:pt modelId="{6582307D-51C0-4088-85AE-738E6DCBBF4C}" type="pres">
      <dgm:prSet presAssocID="{EBEA2987-1E9A-4629-88B8-0784D69CC8A0}" presName="sibTrans" presStyleCnt="0"/>
      <dgm:spPr/>
    </dgm:pt>
    <dgm:pt modelId="{F0935AE7-9759-4699-AAAF-0211F80D2A8E}" type="pres">
      <dgm:prSet presAssocID="{AAF0971F-F82E-4014-A674-3D3D4508A28D}" presName="node" presStyleLbl="node1" presStyleIdx="4" presStyleCnt="6">
        <dgm:presLayoutVars>
          <dgm:bulletEnabled val="1"/>
        </dgm:presLayoutVars>
      </dgm:prSet>
      <dgm:spPr/>
      <dgm:t>
        <a:bodyPr/>
        <a:lstStyle/>
        <a:p>
          <a:endParaRPr lang="en-US"/>
        </a:p>
      </dgm:t>
    </dgm:pt>
    <dgm:pt modelId="{BCC31138-7892-4D32-AB99-9C2744298A50}" type="pres">
      <dgm:prSet presAssocID="{C6CE925C-9068-4028-96A5-04087B583B18}" presName="sibTrans" presStyleCnt="0"/>
      <dgm:spPr/>
    </dgm:pt>
    <dgm:pt modelId="{4BBB77FB-DFD8-4725-8BF8-EFE9E639C545}" type="pres">
      <dgm:prSet presAssocID="{9F3301B3-9FC5-4A91-8CB6-6F9C9A117DFA}" presName="node" presStyleLbl="node1" presStyleIdx="5" presStyleCnt="6">
        <dgm:presLayoutVars>
          <dgm:bulletEnabled val="1"/>
        </dgm:presLayoutVars>
      </dgm:prSet>
      <dgm:spPr/>
      <dgm:t>
        <a:bodyPr/>
        <a:lstStyle/>
        <a:p>
          <a:endParaRPr lang="en-US"/>
        </a:p>
      </dgm:t>
    </dgm:pt>
  </dgm:ptLst>
  <dgm:cxnLst>
    <dgm:cxn modelId="{949A410B-2628-4BC4-A40E-AB70A8428E74}" type="presOf" srcId="{7CD9F47C-AE81-4083-BE24-3C1EDB59BB64}" destId="{22769C12-01B6-40D9-B242-91C387A6B8AF}" srcOrd="0" destOrd="0" presId="urn:microsoft.com/office/officeart/2005/8/layout/default"/>
    <dgm:cxn modelId="{279232DA-DEC5-4FE1-8E36-9C3011928B39}" srcId="{5E195A44-BDFE-4505-AFC0-B3567885C497}" destId="{AAF0971F-F82E-4014-A674-3D3D4508A28D}" srcOrd="4" destOrd="0" parTransId="{DBB97629-FF93-44C6-9366-FE831659C62E}" sibTransId="{C6CE925C-9068-4028-96A5-04087B583B18}"/>
    <dgm:cxn modelId="{5D74A995-1FA1-4CD4-AC9A-CEA1FA0E4BD2}" type="presOf" srcId="{3C6BEE35-8B24-47DA-96E3-33061C90B74B}" destId="{CB4C7D29-5998-485D-8974-ACB50A0F5AB5}" srcOrd="0" destOrd="0" presId="urn:microsoft.com/office/officeart/2005/8/layout/default"/>
    <dgm:cxn modelId="{2103733F-9063-4D59-BECD-BF31E3AB763F}" type="presOf" srcId="{9F3301B3-9FC5-4A91-8CB6-6F9C9A117DFA}" destId="{4BBB77FB-DFD8-4725-8BF8-EFE9E639C545}" srcOrd="0" destOrd="0" presId="urn:microsoft.com/office/officeart/2005/8/layout/default"/>
    <dgm:cxn modelId="{2706A7A1-F4FD-4567-BA96-6A9EF3DF4569}" srcId="{5E195A44-BDFE-4505-AFC0-B3567885C497}" destId="{C2D67FFE-8B3C-4277-A6AE-7F5B16C3296B}" srcOrd="1" destOrd="0" parTransId="{3E829BE9-8702-4D7E-B879-D9DBEDBE7BFF}" sibTransId="{3AF94816-F8A1-4089-929F-2A0B4A10F7F9}"/>
    <dgm:cxn modelId="{72F61924-0ADD-40EE-9DBA-DA6B1A39E80E}" type="presOf" srcId="{5E195A44-BDFE-4505-AFC0-B3567885C497}" destId="{DEF442F3-8A70-4FC9-A14F-B466ECC5BA44}" srcOrd="0" destOrd="0" presId="urn:microsoft.com/office/officeart/2005/8/layout/default"/>
    <dgm:cxn modelId="{D666F2A9-D996-4A85-8560-BC72A56198BB}" srcId="{5E195A44-BDFE-4505-AFC0-B3567885C497}" destId="{593C9977-3CEA-4A31-9B75-E52421F28D1F}" srcOrd="0" destOrd="0" parTransId="{3D2E04AC-A10C-4CE7-BCF3-AA709DDBE70A}" sibTransId="{55BCA878-A480-41F1-8348-0D892C6BAA13}"/>
    <dgm:cxn modelId="{1E1DB6F7-952F-4FAC-96B5-33F24D919417}" srcId="{5E195A44-BDFE-4505-AFC0-B3567885C497}" destId="{9F3301B3-9FC5-4A91-8CB6-6F9C9A117DFA}" srcOrd="5" destOrd="0" parTransId="{C8512F90-B24C-46D6-9225-FA34AD3A38F5}" sibTransId="{0F696E52-3E4D-4D2E-A53F-25A23231763F}"/>
    <dgm:cxn modelId="{E73E99CF-8464-4309-9A35-8A321BF0E1ED}" type="presOf" srcId="{593C9977-3CEA-4A31-9B75-E52421F28D1F}" destId="{5A9D4A9C-2672-49BC-9923-1939214DEFF9}" srcOrd="0" destOrd="0" presId="urn:microsoft.com/office/officeart/2005/8/layout/default"/>
    <dgm:cxn modelId="{AA4A08F1-28E1-47CF-8B5A-A8997D2751AA}" type="presOf" srcId="{AAF0971F-F82E-4014-A674-3D3D4508A28D}" destId="{F0935AE7-9759-4699-AAAF-0211F80D2A8E}" srcOrd="0" destOrd="0" presId="urn:microsoft.com/office/officeart/2005/8/layout/default"/>
    <dgm:cxn modelId="{C4BD1EAA-0FCB-4F3E-938B-19E2363A5AA5}" type="presOf" srcId="{C2D67FFE-8B3C-4277-A6AE-7F5B16C3296B}" destId="{9509317D-4F31-4AF6-8C8F-8B47AEBE3AF7}" srcOrd="0" destOrd="0" presId="urn:microsoft.com/office/officeart/2005/8/layout/default"/>
    <dgm:cxn modelId="{EDC3D343-EA11-44B9-BB17-4DC38385B9FF}" srcId="{5E195A44-BDFE-4505-AFC0-B3567885C497}" destId="{3C6BEE35-8B24-47DA-96E3-33061C90B74B}" srcOrd="3" destOrd="0" parTransId="{A68A686B-90C8-4B84-A5AE-BEF121F05307}" sibTransId="{EBEA2987-1E9A-4629-88B8-0784D69CC8A0}"/>
    <dgm:cxn modelId="{813B1DF8-21A0-44FD-9F58-D6080E57E513}" srcId="{5E195A44-BDFE-4505-AFC0-B3567885C497}" destId="{7CD9F47C-AE81-4083-BE24-3C1EDB59BB64}" srcOrd="2" destOrd="0" parTransId="{018C0363-9CA7-4E4C-B1F3-5C493D507B6A}" sibTransId="{BCE9604D-75C3-47B5-B88D-079B2B7011BA}"/>
    <dgm:cxn modelId="{5F1036C6-23B5-43E9-BA1B-D34EFDDCD0C3}" type="presParOf" srcId="{DEF442F3-8A70-4FC9-A14F-B466ECC5BA44}" destId="{5A9D4A9C-2672-49BC-9923-1939214DEFF9}" srcOrd="0" destOrd="0" presId="urn:microsoft.com/office/officeart/2005/8/layout/default"/>
    <dgm:cxn modelId="{30BC867C-7440-4245-ACCB-D1F64DC1C684}" type="presParOf" srcId="{DEF442F3-8A70-4FC9-A14F-B466ECC5BA44}" destId="{DC076F2B-FB35-49E8-B442-28FCC04B3850}" srcOrd="1" destOrd="0" presId="urn:microsoft.com/office/officeart/2005/8/layout/default"/>
    <dgm:cxn modelId="{D11BD29D-A605-4078-B3C3-9B2E3D6EAAD7}" type="presParOf" srcId="{DEF442F3-8A70-4FC9-A14F-B466ECC5BA44}" destId="{9509317D-4F31-4AF6-8C8F-8B47AEBE3AF7}" srcOrd="2" destOrd="0" presId="urn:microsoft.com/office/officeart/2005/8/layout/default"/>
    <dgm:cxn modelId="{E3E6EF0F-A494-433B-A0F0-DA2C4BB1D6FB}" type="presParOf" srcId="{DEF442F3-8A70-4FC9-A14F-B466ECC5BA44}" destId="{1D0CB00C-ED03-4B2E-BF25-7A142C8926E9}" srcOrd="3" destOrd="0" presId="urn:microsoft.com/office/officeart/2005/8/layout/default"/>
    <dgm:cxn modelId="{7B83BDD1-B899-4509-BECB-1B75234BB651}" type="presParOf" srcId="{DEF442F3-8A70-4FC9-A14F-B466ECC5BA44}" destId="{22769C12-01B6-40D9-B242-91C387A6B8AF}" srcOrd="4" destOrd="0" presId="urn:microsoft.com/office/officeart/2005/8/layout/default"/>
    <dgm:cxn modelId="{FA83EEA9-134E-43B9-B596-992617ECBB6E}" type="presParOf" srcId="{DEF442F3-8A70-4FC9-A14F-B466ECC5BA44}" destId="{F6D58E50-C793-494D-A9E0-F57B9FCEBE47}" srcOrd="5" destOrd="0" presId="urn:microsoft.com/office/officeart/2005/8/layout/default"/>
    <dgm:cxn modelId="{B17C4664-2892-4AC2-B240-8C6478A458C9}" type="presParOf" srcId="{DEF442F3-8A70-4FC9-A14F-B466ECC5BA44}" destId="{CB4C7D29-5998-485D-8974-ACB50A0F5AB5}" srcOrd="6" destOrd="0" presId="urn:microsoft.com/office/officeart/2005/8/layout/default"/>
    <dgm:cxn modelId="{76AD3D2D-E2D9-4A06-9DFD-DB5E88CFCC2B}" type="presParOf" srcId="{DEF442F3-8A70-4FC9-A14F-B466ECC5BA44}" destId="{6582307D-51C0-4088-85AE-738E6DCBBF4C}" srcOrd="7" destOrd="0" presId="urn:microsoft.com/office/officeart/2005/8/layout/default"/>
    <dgm:cxn modelId="{51C9E50A-7701-459F-BBD3-B1BCA56F0719}" type="presParOf" srcId="{DEF442F3-8A70-4FC9-A14F-B466ECC5BA44}" destId="{F0935AE7-9759-4699-AAAF-0211F80D2A8E}" srcOrd="8" destOrd="0" presId="urn:microsoft.com/office/officeart/2005/8/layout/default"/>
    <dgm:cxn modelId="{7CE54D6E-D2A3-41F4-89F9-A3934F61F50C}" type="presParOf" srcId="{DEF442F3-8A70-4FC9-A14F-B466ECC5BA44}" destId="{BCC31138-7892-4D32-AB99-9C2744298A50}" srcOrd="9" destOrd="0" presId="urn:microsoft.com/office/officeart/2005/8/layout/default"/>
    <dgm:cxn modelId="{EBF547E6-B139-4453-9948-B9A3523DD296}" type="presParOf" srcId="{DEF442F3-8A70-4FC9-A14F-B466ECC5BA44}" destId="{4BBB77FB-DFD8-4725-8BF8-EFE9E639C54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A6F4DB-5226-424E-A326-B27B10A39224}"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8CE3C80B-A331-4343-8E03-81B03A1CCB8A}">
      <dgm:prSet phldrT="[Text]" custT="1"/>
      <dgm:spPr/>
      <dgm:t>
        <a:bodyPr/>
        <a:lstStyle/>
        <a:p>
          <a:pPr algn="ctr" rtl="1"/>
          <a:r>
            <a:rPr lang="ar-SA" sz="2800" b="1" dirty="0" smtClean="0">
              <a:cs typeface="+mn-cs"/>
            </a:rPr>
            <a:t>لا بد من التعامل في البداية مع المدمن بلطف وطيبة، حتي يكسب ثقته</a:t>
          </a:r>
          <a:endParaRPr lang="en-US" sz="2800" b="1" dirty="0">
            <a:cs typeface="+mn-cs"/>
          </a:endParaRPr>
        </a:p>
      </dgm:t>
    </dgm:pt>
    <dgm:pt modelId="{97B4E759-29E2-405E-9624-3F79407437EF}" type="parTrans" cxnId="{37A68A4E-68C1-470D-A864-EB59AAF9C60B}">
      <dgm:prSet/>
      <dgm:spPr/>
      <dgm:t>
        <a:bodyPr/>
        <a:lstStyle/>
        <a:p>
          <a:pPr algn="ctr" rtl="1"/>
          <a:endParaRPr lang="en-US" sz="2800" b="1">
            <a:cs typeface="+mn-cs"/>
          </a:endParaRPr>
        </a:p>
      </dgm:t>
    </dgm:pt>
    <dgm:pt modelId="{F3F83DCF-0992-412B-8DCD-C3C363BA9677}" type="sibTrans" cxnId="{37A68A4E-68C1-470D-A864-EB59AAF9C60B}">
      <dgm:prSet/>
      <dgm:spPr/>
      <dgm:t>
        <a:bodyPr/>
        <a:lstStyle/>
        <a:p>
          <a:pPr algn="ctr" rtl="1"/>
          <a:endParaRPr lang="en-US" sz="2800" b="1">
            <a:cs typeface="+mn-cs"/>
          </a:endParaRPr>
        </a:p>
      </dgm:t>
    </dgm:pt>
    <dgm:pt modelId="{7F6A429D-5FF7-4F86-87A6-0C4D97671E92}">
      <dgm:prSet custT="1"/>
      <dgm:spPr/>
      <dgm:t>
        <a:bodyPr/>
        <a:lstStyle/>
        <a:p>
          <a:pPr algn="ctr" rtl="1"/>
          <a:r>
            <a:rPr lang="ar-SA" sz="2800" b="1" dirty="0" smtClean="0">
              <a:cs typeface="+mn-cs"/>
            </a:rPr>
            <a:t>البقاء إلى جانبه وخصوصاً من قبل الأشخاص المقربين له، مما يزيد ثقته بنفسه</a:t>
          </a:r>
          <a:endParaRPr lang="en-US" sz="2800" b="1" dirty="0">
            <a:cs typeface="+mn-cs"/>
          </a:endParaRPr>
        </a:p>
      </dgm:t>
    </dgm:pt>
    <dgm:pt modelId="{D1844173-87EE-4828-AE23-03A3E80574B5}" type="parTrans" cxnId="{4EA5DF8D-9C75-4DBC-9773-BCCA12940DDC}">
      <dgm:prSet/>
      <dgm:spPr/>
      <dgm:t>
        <a:bodyPr/>
        <a:lstStyle/>
        <a:p>
          <a:pPr algn="ctr" rtl="1"/>
          <a:endParaRPr lang="en-US" sz="2800" b="1">
            <a:cs typeface="+mn-cs"/>
          </a:endParaRPr>
        </a:p>
      </dgm:t>
    </dgm:pt>
    <dgm:pt modelId="{5C21ED49-E5F1-4274-BC91-EBC036841305}" type="sibTrans" cxnId="{4EA5DF8D-9C75-4DBC-9773-BCCA12940DDC}">
      <dgm:prSet/>
      <dgm:spPr/>
      <dgm:t>
        <a:bodyPr/>
        <a:lstStyle/>
        <a:p>
          <a:pPr algn="ctr" rtl="1"/>
          <a:endParaRPr lang="en-US" sz="2800" b="1">
            <a:cs typeface="+mn-cs"/>
          </a:endParaRPr>
        </a:p>
      </dgm:t>
    </dgm:pt>
    <dgm:pt modelId="{5CE5FF9A-2AF5-4BA1-9DCC-8849D44CE1CA}">
      <dgm:prSet custT="1"/>
      <dgm:spPr/>
      <dgm:t>
        <a:bodyPr/>
        <a:lstStyle/>
        <a:p>
          <a:pPr algn="ctr" rtl="1"/>
          <a:r>
            <a:rPr lang="ar-SA" sz="2800" b="1" dirty="0" smtClean="0">
              <a:cs typeface="+mn-cs"/>
            </a:rPr>
            <a:t>يجب أن ننظر إلى المتعاطي على أنه ضحية للإهمال والظروف الصعبة</a:t>
          </a:r>
          <a:endParaRPr lang="en-US" sz="2800" b="1" dirty="0">
            <a:cs typeface="+mn-cs"/>
          </a:endParaRPr>
        </a:p>
      </dgm:t>
    </dgm:pt>
    <dgm:pt modelId="{A98FAABC-D374-416A-8F6E-56F9DDCB6D2C}" type="parTrans" cxnId="{2D796E9F-4B50-465B-AAB7-F79CA48B5D64}">
      <dgm:prSet/>
      <dgm:spPr/>
      <dgm:t>
        <a:bodyPr/>
        <a:lstStyle/>
        <a:p>
          <a:pPr algn="ctr" rtl="1"/>
          <a:endParaRPr lang="en-US" sz="2800" b="1">
            <a:cs typeface="+mn-cs"/>
          </a:endParaRPr>
        </a:p>
      </dgm:t>
    </dgm:pt>
    <dgm:pt modelId="{20154D04-56D5-45C4-87F9-823C72B20089}" type="sibTrans" cxnId="{2D796E9F-4B50-465B-AAB7-F79CA48B5D64}">
      <dgm:prSet/>
      <dgm:spPr/>
      <dgm:t>
        <a:bodyPr/>
        <a:lstStyle/>
        <a:p>
          <a:pPr algn="ctr" rtl="1"/>
          <a:endParaRPr lang="en-US" sz="2800" b="1">
            <a:cs typeface="+mn-cs"/>
          </a:endParaRPr>
        </a:p>
      </dgm:t>
    </dgm:pt>
    <dgm:pt modelId="{B40D558D-DB46-468A-AB2A-6D8F0E9055A3}">
      <dgm:prSet custT="1"/>
      <dgm:spPr/>
      <dgm:t>
        <a:bodyPr/>
        <a:lstStyle/>
        <a:p>
          <a:pPr algn="ctr" rtl="1"/>
          <a:r>
            <a:rPr lang="ar-SA" sz="2800" b="1" dirty="0" smtClean="0">
              <a:cs typeface="+mn-cs"/>
            </a:rPr>
            <a:t>التعامل معه بحكمة وعقل حتى يتم السيطرة على كافة الأمور السيئة التي يمكن أن تحصل معه </a:t>
          </a:r>
          <a:endParaRPr lang="en-US" sz="2800" b="1" dirty="0">
            <a:cs typeface="+mn-cs"/>
          </a:endParaRPr>
        </a:p>
      </dgm:t>
    </dgm:pt>
    <dgm:pt modelId="{2BC23872-03A8-46F9-BB14-84BA3B0FC08A}" type="parTrans" cxnId="{FCF3D793-B3D1-448E-8BCD-9CA026274C07}">
      <dgm:prSet/>
      <dgm:spPr/>
      <dgm:t>
        <a:bodyPr/>
        <a:lstStyle/>
        <a:p>
          <a:pPr algn="ctr" rtl="1"/>
          <a:endParaRPr lang="en-US" sz="2800" b="1">
            <a:cs typeface="+mn-cs"/>
          </a:endParaRPr>
        </a:p>
      </dgm:t>
    </dgm:pt>
    <dgm:pt modelId="{9B3B184D-6819-437F-918E-023EF8984F8D}" type="sibTrans" cxnId="{FCF3D793-B3D1-448E-8BCD-9CA026274C07}">
      <dgm:prSet/>
      <dgm:spPr/>
      <dgm:t>
        <a:bodyPr/>
        <a:lstStyle/>
        <a:p>
          <a:pPr algn="ctr" rtl="1"/>
          <a:endParaRPr lang="en-US" sz="2800" b="1">
            <a:cs typeface="+mn-cs"/>
          </a:endParaRPr>
        </a:p>
      </dgm:t>
    </dgm:pt>
    <dgm:pt modelId="{5787351C-E9A1-44B5-A086-22BF48846FC5}">
      <dgm:prSet custT="1"/>
      <dgm:spPr/>
      <dgm:t>
        <a:bodyPr/>
        <a:lstStyle/>
        <a:p>
          <a:pPr algn="ctr" rtl="1"/>
          <a:r>
            <a:rPr lang="ar-SA" sz="2800" b="1" dirty="0" smtClean="0">
              <a:cs typeface="+mn-cs"/>
            </a:rPr>
            <a:t>وجود الدافع القوي لعلاج المدمن وعدم اليأس من محاولات علاجه المتكررة</a:t>
          </a:r>
          <a:endParaRPr lang="en-US" sz="2800" b="1" dirty="0">
            <a:cs typeface="+mn-cs"/>
          </a:endParaRPr>
        </a:p>
      </dgm:t>
    </dgm:pt>
    <dgm:pt modelId="{F126BCF2-CB74-48EF-8332-2A10D7028282}" type="parTrans" cxnId="{C969ACE8-55E1-4E69-AA3F-E7B39EC79A54}">
      <dgm:prSet/>
      <dgm:spPr/>
      <dgm:t>
        <a:bodyPr/>
        <a:lstStyle/>
        <a:p>
          <a:pPr algn="ctr" rtl="1"/>
          <a:endParaRPr lang="en-US" sz="2800" b="1">
            <a:cs typeface="+mn-cs"/>
          </a:endParaRPr>
        </a:p>
      </dgm:t>
    </dgm:pt>
    <dgm:pt modelId="{44ECDA08-56FC-41AE-A228-C2D7AEE62483}" type="sibTrans" cxnId="{C969ACE8-55E1-4E69-AA3F-E7B39EC79A54}">
      <dgm:prSet/>
      <dgm:spPr/>
      <dgm:t>
        <a:bodyPr/>
        <a:lstStyle/>
        <a:p>
          <a:pPr algn="ctr" rtl="1"/>
          <a:endParaRPr lang="en-US" sz="2800" b="1">
            <a:cs typeface="+mn-cs"/>
          </a:endParaRPr>
        </a:p>
      </dgm:t>
    </dgm:pt>
    <dgm:pt modelId="{70C3A351-DCE6-4FE7-BD66-EEFBE53FE706}">
      <dgm:prSet custT="1"/>
      <dgm:spPr/>
      <dgm:t>
        <a:bodyPr/>
        <a:lstStyle/>
        <a:p>
          <a:pPr algn="ctr" rtl="1"/>
          <a:r>
            <a:rPr lang="ar-SA" sz="2800" b="1" dirty="0" smtClean="0">
              <a:cs typeface="+mn-cs"/>
            </a:rPr>
            <a:t>اللجوء إلى المختصين بعلاج الإدمان</a:t>
          </a:r>
          <a:endParaRPr lang="en-US" sz="2800" b="1" dirty="0">
            <a:cs typeface="+mn-cs"/>
          </a:endParaRPr>
        </a:p>
      </dgm:t>
    </dgm:pt>
    <dgm:pt modelId="{DF4FF8B7-139C-4DC7-802F-23CC411FCBB9}" type="sibTrans" cxnId="{AA485077-721A-4FEC-B26F-53C8E72C7CA8}">
      <dgm:prSet/>
      <dgm:spPr/>
      <dgm:t>
        <a:bodyPr/>
        <a:lstStyle/>
        <a:p>
          <a:pPr algn="ctr" rtl="1"/>
          <a:endParaRPr lang="en-US" sz="2800" b="1">
            <a:cs typeface="+mn-cs"/>
          </a:endParaRPr>
        </a:p>
      </dgm:t>
    </dgm:pt>
    <dgm:pt modelId="{0A2CBD48-3EE3-44C4-BAC3-D00D31AE0019}" type="parTrans" cxnId="{AA485077-721A-4FEC-B26F-53C8E72C7CA8}">
      <dgm:prSet/>
      <dgm:spPr/>
      <dgm:t>
        <a:bodyPr/>
        <a:lstStyle/>
        <a:p>
          <a:pPr algn="ctr" rtl="1"/>
          <a:endParaRPr lang="en-US" sz="2800" b="1">
            <a:cs typeface="+mn-cs"/>
          </a:endParaRPr>
        </a:p>
      </dgm:t>
    </dgm:pt>
    <dgm:pt modelId="{8BC6DFD9-23E4-4E39-BCC2-8C6670D6A49C}">
      <dgm:prSet custT="1"/>
      <dgm:spPr/>
      <dgm:t>
        <a:bodyPr/>
        <a:lstStyle/>
        <a:p>
          <a:pPr algn="ctr" rtl="1"/>
          <a:r>
            <a:rPr lang="ar-SA" sz="2800" b="1" dirty="0" smtClean="0">
              <a:cs typeface="+mn-cs"/>
            </a:rPr>
            <a:t>بعد تعافي المدمن من الإدمان لا بد من مساعدته في إعادة بناء شخصيته وإعادة تهيئته للحياة مرة أخرى</a:t>
          </a:r>
          <a:endParaRPr lang="en-US" sz="2800" b="1" dirty="0">
            <a:cs typeface="+mn-cs"/>
          </a:endParaRPr>
        </a:p>
      </dgm:t>
    </dgm:pt>
    <dgm:pt modelId="{98A293C6-99E5-4696-B870-D691AFB6A8D0}" type="sibTrans" cxnId="{0FF35F9A-1F1D-44AB-8738-1AB025F201B6}">
      <dgm:prSet/>
      <dgm:spPr/>
      <dgm:t>
        <a:bodyPr/>
        <a:lstStyle/>
        <a:p>
          <a:pPr algn="ctr" rtl="1"/>
          <a:endParaRPr lang="en-US" sz="2800" b="1">
            <a:cs typeface="+mn-cs"/>
          </a:endParaRPr>
        </a:p>
      </dgm:t>
    </dgm:pt>
    <dgm:pt modelId="{6141CB4B-982C-4602-A7AF-F8E91CB9507B}" type="parTrans" cxnId="{0FF35F9A-1F1D-44AB-8738-1AB025F201B6}">
      <dgm:prSet/>
      <dgm:spPr/>
      <dgm:t>
        <a:bodyPr/>
        <a:lstStyle/>
        <a:p>
          <a:pPr algn="ctr" rtl="1"/>
          <a:endParaRPr lang="en-US" sz="2800" b="1">
            <a:cs typeface="+mn-cs"/>
          </a:endParaRPr>
        </a:p>
      </dgm:t>
    </dgm:pt>
    <dgm:pt modelId="{70F40822-4C6F-4DA7-9106-76D7BF271E44}" type="pres">
      <dgm:prSet presAssocID="{F7A6F4DB-5226-424E-A326-B27B10A39224}" presName="vert0" presStyleCnt="0">
        <dgm:presLayoutVars>
          <dgm:dir/>
          <dgm:animOne val="branch"/>
          <dgm:animLvl val="lvl"/>
        </dgm:presLayoutVars>
      </dgm:prSet>
      <dgm:spPr/>
      <dgm:t>
        <a:bodyPr/>
        <a:lstStyle/>
        <a:p>
          <a:endParaRPr lang="en-US"/>
        </a:p>
      </dgm:t>
    </dgm:pt>
    <dgm:pt modelId="{E7DDD3B1-032A-44DD-91F9-F8A8BEEF8734}" type="pres">
      <dgm:prSet presAssocID="{8CE3C80B-A331-4343-8E03-81B03A1CCB8A}" presName="thickLine" presStyleLbl="alignNode1" presStyleIdx="0" presStyleCnt="7"/>
      <dgm:spPr/>
    </dgm:pt>
    <dgm:pt modelId="{F8618EEF-AF3C-44BB-B089-E73C154CC022}" type="pres">
      <dgm:prSet presAssocID="{8CE3C80B-A331-4343-8E03-81B03A1CCB8A}" presName="horz1" presStyleCnt="0"/>
      <dgm:spPr/>
    </dgm:pt>
    <dgm:pt modelId="{2085EF77-E012-4A5C-8279-B1E0CB0D25CC}" type="pres">
      <dgm:prSet presAssocID="{8CE3C80B-A331-4343-8E03-81B03A1CCB8A}" presName="tx1" presStyleLbl="revTx" presStyleIdx="0" presStyleCnt="7"/>
      <dgm:spPr/>
      <dgm:t>
        <a:bodyPr/>
        <a:lstStyle/>
        <a:p>
          <a:endParaRPr lang="en-US"/>
        </a:p>
      </dgm:t>
    </dgm:pt>
    <dgm:pt modelId="{DB870ED8-A3D8-4035-BDA6-F7AA794ED56F}" type="pres">
      <dgm:prSet presAssocID="{8CE3C80B-A331-4343-8E03-81B03A1CCB8A}" presName="vert1" presStyleCnt="0"/>
      <dgm:spPr/>
    </dgm:pt>
    <dgm:pt modelId="{F70E9BF7-489C-4C0B-89F8-758579F5F9F7}" type="pres">
      <dgm:prSet presAssocID="{7F6A429D-5FF7-4F86-87A6-0C4D97671E92}" presName="thickLine" presStyleLbl="alignNode1" presStyleIdx="1" presStyleCnt="7"/>
      <dgm:spPr/>
    </dgm:pt>
    <dgm:pt modelId="{0EBC625E-7606-4295-811B-04635258C9AD}" type="pres">
      <dgm:prSet presAssocID="{7F6A429D-5FF7-4F86-87A6-0C4D97671E92}" presName="horz1" presStyleCnt="0"/>
      <dgm:spPr/>
    </dgm:pt>
    <dgm:pt modelId="{F99DA30B-370F-4CD8-9F18-0ADD3FAFC56F}" type="pres">
      <dgm:prSet presAssocID="{7F6A429D-5FF7-4F86-87A6-0C4D97671E92}" presName="tx1" presStyleLbl="revTx" presStyleIdx="1" presStyleCnt="7"/>
      <dgm:spPr/>
      <dgm:t>
        <a:bodyPr/>
        <a:lstStyle/>
        <a:p>
          <a:endParaRPr lang="en-US"/>
        </a:p>
      </dgm:t>
    </dgm:pt>
    <dgm:pt modelId="{43207FFD-EE75-4992-8490-6C43FD476620}" type="pres">
      <dgm:prSet presAssocID="{7F6A429D-5FF7-4F86-87A6-0C4D97671E92}" presName="vert1" presStyleCnt="0"/>
      <dgm:spPr/>
    </dgm:pt>
    <dgm:pt modelId="{F1BC78ED-A0CC-4DAA-9E4C-DF0EE0E96B3A}" type="pres">
      <dgm:prSet presAssocID="{5CE5FF9A-2AF5-4BA1-9DCC-8849D44CE1CA}" presName="thickLine" presStyleLbl="alignNode1" presStyleIdx="2" presStyleCnt="7"/>
      <dgm:spPr/>
    </dgm:pt>
    <dgm:pt modelId="{7CBC6570-E302-45DE-B290-C099FF1E7892}" type="pres">
      <dgm:prSet presAssocID="{5CE5FF9A-2AF5-4BA1-9DCC-8849D44CE1CA}" presName="horz1" presStyleCnt="0"/>
      <dgm:spPr/>
    </dgm:pt>
    <dgm:pt modelId="{A1F3200D-70FE-479C-9ACE-5530AE970318}" type="pres">
      <dgm:prSet presAssocID="{5CE5FF9A-2AF5-4BA1-9DCC-8849D44CE1CA}" presName="tx1" presStyleLbl="revTx" presStyleIdx="2" presStyleCnt="7"/>
      <dgm:spPr/>
      <dgm:t>
        <a:bodyPr/>
        <a:lstStyle/>
        <a:p>
          <a:endParaRPr lang="en-US"/>
        </a:p>
      </dgm:t>
    </dgm:pt>
    <dgm:pt modelId="{F0D3E8AF-527B-43DD-839E-140E2057BD26}" type="pres">
      <dgm:prSet presAssocID="{5CE5FF9A-2AF5-4BA1-9DCC-8849D44CE1CA}" presName="vert1" presStyleCnt="0"/>
      <dgm:spPr/>
    </dgm:pt>
    <dgm:pt modelId="{C44C93B0-0C91-4EE4-B1D4-A011B381A538}" type="pres">
      <dgm:prSet presAssocID="{B40D558D-DB46-468A-AB2A-6D8F0E9055A3}" presName="thickLine" presStyleLbl="alignNode1" presStyleIdx="3" presStyleCnt="7"/>
      <dgm:spPr/>
    </dgm:pt>
    <dgm:pt modelId="{D612DE20-CE83-437D-A317-450AA3CA09CC}" type="pres">
      <dgm:prSet presAssocID="{B40D558D-DB46-468A-AB2A-6D8F0E9055A3}" presName="horz1" presStyleCnt="0"/>
      <dgm:spPr/>
    </dgm:pt>
    <dgm:pt modelId="{CBDBEC6D-6AAD-4B2F-896F-B119804C91BF}" type="pres">
      <dgm:prSet presAssocID="{B40D558D-DB46-468A-AB2A-6D8F0E9055A3}" presName="tx1" presStyleLbl="revTx" presStyleIdx="3" presStyleCnt="7" custScaleY="130320"/>
      <dgm:spPr/>
      <dgm:t>
        <a:bodyPr/>
        <a:lstStyle/>
        <a:p>
          <a:endParaRPr lang="en-US"/>
        </a:p>
      </dgm:t>
    </dgm:pt>
    <dgm:pt modelId="{05B0ED01-BC47-466A-B71E-E1937BCC4E7F}" type="pres">
      <dgm:prSet presAssocID="{B40D558D-DB46-468A-AB2A-6D8F0E9055A3}" presName="vert1" presStyleCnt="0"/>
      <dgm:spPr/>
    </dgm:pt>
    <dgm:pt modelId="{48E2D754-769D-4D37-8BE5-347EC23F442D}" type="pres">
      <dgm:prSet presAssocID="{5787351C-E9A1-44B5-A086-22BF48846FC5}" presName="thickLine" presStyleLbl="alignNode1" presStyleIdx="4" presStyleCnt="7"/>
      <dgm:spPr/>
    </dgm:pt>
    <dgm:pt modelId="{000C798D-7226-43B6-B6A1-ECEB05EE8CD8}" type="pres">
      <dgm:prSet presAssocID="{5787351C-E9A1-44B5-A086-22BF48846FC5}" presName="horz1" presStyleCnt="0"/>
      <dgm:spPr/>
    </dgm:pt>
    <dgm:pt modelId="{38ED4BC9-166E-42F9-BD23-0615C6CB2F05}" type="pres">
      <dgm:prSet presAssocID="{5787351C-E9A1-44B5-A086-22BF48846FC5}" presName="tx1" presStyleLbl="revTx" presStyleIdx="4" presStyleCnt="7"/>
      <dgm:spPr/>
      <dgm:t>
        <a:bodyPr/>
        <a:lstStyle/>
        <a:p>
          <a:endParaRPr lang="en-US"/>
        </a:p>
      </dgm:t>
    </dgm:pt>
    <dgm:pt modelId="{90CC4DEF-3BA9-49AF-8CE6-1EFD42DA930B}" type="pres">
      <dgm:prSet presAssocID="{5787351C-E9A1-44B5-A086-22BF48846FC5}" presName="vert1" presStyleCnt="0"/>
      <dgm:spPr/>
    </dgm:pt>
    <dgm:pt modelId="{8362D436-C0A5-42D9-944F-748C88263B44}" type="pres">
      <dgm:prSet presAssocID="{70C3A351-DCE6-4FE7-BD66-EEFBE53FE706}" presName="thickLine" presStyleLbl="alignNode1" presStyleIdx="5" presStyleCnt="7"/>
      <dgm:spPr/>
    </dgm:pt>
    <dgm:pt modelId="{8FE1D0BE-C13F-49A5-84D2-601C79EECF4F}" type="pres">
      <dgm:prSet presAssocID="{70C3A351-DCE6-4FE7-BD66-EEFBE53FE706}" presName="horz1" presStyleCnt="0"/>
      <dgm:spPr/>
    </dgm:pt>
    <dgm:pt modelId="{0C1847AB-805B-4797-B0D7-A94DCD5BD93E}" type="pres">
      <dgm:prSet presAssocID="{70C3A351-DCE6-4FE7-BD66-EEFBE53FE706}" presName="tx1" presStyleLbl="revTx" presStyleIdx="5" presStyleCnt="7"/>
      <dgm:spPr/>
      <dgm:t>
        <a:bodyPr/>
        <a:lstStyle/>
        <a:p>
          <a:endParaRPr lang="en-US"/>
        </a:p>
      </dgm:t>
    </dgm:pt>
    <dgm:pt modelId="{EEC8B7A4-511F-403B-8CB4-C93906D3EE90}" type="pres">
      <dgm:prSet presAssocID="{70C3A351-DCE6-4FE7-BD66-EEFBE53FE706}" presName="vert1" presStyleCnt="0"/>
      <dgm:spPr/>
    </dgm:pt>
    <dgm:pt modelId="{B186A9E1-D369-4190-ACAF-BCF1406BCD8F}" type="pres">
      <dgm:prSet presAssocID="{8BC6DFD9-23E4-4E39-BCC2-8C6670D6A49C}" presName="thickLine" presStyleLbl="alignNode1" presStyleIdx="6" presStyleCnt="7"/>
      <dgm:spPr/>
    </dgm:pt>
    <dgm:pt modelId="{39A249DE-BA47-48F1-B554-F63456B054AA}" type="pres">
      <dgm:prSet presAssocID="{8BC6DFD9-23E4-4E39-BCC2-8C6670D6A49C}" presName="horz1" presStyleCnt="0"/>
      <dgm:spPr/>
    </dgm:pt>
    <dgm:pt modelId="{4C8BDA40-148F-40D5-9D3B-DA0451ED4B79}" type="pres">
      <dgm:prSet presAssocID="{8BC6DFD9-23E4-4E39-BCC2-8C6670D6A49C}" presName="tx1" presStyleLbl="revTx" presStyleIdx="6" presStyleCnt="7"/>
      <dgm:spPr/>
      <dgm:t>
        <a:bodyPr/>
        <a:lstStyle/>
        <a:p>
          <a:endParaRPr lang="en-US"/>
        </a:p>
      </dgm:t>
    </dgm:pt>
    <dgm:pt modelId="{5BCB1C47-F02F-4A74-8B33-B3C628CC8E1D}" type="pres">
      <dgm:prSet presAssocID="{8BC6DFD9-23E4-4E39-BCC2-8C6670D6A49C}" presName="vert1" presStyleCnt="0"/>
      <dgm:spPr/>
    </dgm:pt>
  </dgm:ptLst>
  <dgm:cxnLst>
    <dgm:cxn modelId="{7804216B-1D1F-4814-8D60-413391F227B5}" type="presOf" srcId="{5787351C-E9A1-44B5-A086-22BF48846FC5}" destId="{38ED4BC9-166E-42F9-BD23-0615C6CB2F05}" srcOrd="0" destOrd="0" presId="urn:microsoft.com/office/officeart/2008/layout/LinedList"/>
    <dgm:cxn modelId="{AA485077-721A-4FEC-B26F-53C8E72C7CA8}" srcId="{F7A6F4DB-5226-424E-A326-B27B10A39224}" destId="{70C3A351-DCE6-4FE7-BD66-EEFBE53FE706}" srcOrd="5" destOrd="0" parTransId="{0A2CBD48-3EE3-44C4-BAC3-D00D31AE0019}" sibTransId="{DF4FF8B7-139C-4DC7-802F-23CC411FCBB9}"/>
    <dgm:cxn modelId="{FCF3D793-B3D1-448E-8BCD-9CA026274C07}" srcId="{F7A6F4DB-5226-424E-A326-B27B10A39224}" destId="{B40D558D-DB46-468A-AB2A-6D8F0E9055A3}" srcOrd="3" destOrd="0" parTransId="{2BC23872-03A8-46F9-BB14-84BA3B0FC08A}" sibTransId="{9B3B184D-6819-437F-918E-023EF8984F8D}"/>
    <dgm:cxn modelId="{76C6875B-A968-4A8E-AD1E-460ED80AFA60}" type="presOf" srcId="{8BC6DFD9-23E4-4E39-BCC2-8C6670D6A49C}" destId="{4C8BDA40-148F-40D5-9D3B-DA0451ED4B79}" srcOrd="0" destOrd="0" presId="urn:microsoft.com/office/officeart/2008/layout/LinedList"/>
    <dgm:cxn modelId="{98EDFD13-81E5-475D-8C9C-BED7E35A068D}" type="presOf" srcId="{70C3A351-DCE6-4FE7-BD66-EEFBE53FE706}" destId="{0C1847AB-805B-4797-B0D7-A94DCD5BD93E}" srcOrd="0" destOrd="0" presId="urn:microsoft.com/office/officeart/2008/layout/LinedList"/>
    <dgm:cxn modelId="{2D796E9F-4B50-465B-AAB7-F79CA48B5D64}" srcId="{F7A6F4DB-5226-424E-A326-B27B10A39224}" destId="{5CE5FF9A-2AF5-4BA1-9DCC-8849D44CE1CA}" srcOrd="2" destOrd="0" parTransId="{A98FAABC-D374-416A-8F6E-56F9DDCB6D2C}" sibTransId="{20154D04-56D5-45C4-87F9-823C72B20089}"/>
    <dgm:cxn modelId="{EF87F92B-10B8-4C08-B1DB-AB287473C2E4}" type="presOf" srcId="{5CE5FF9A-2AF5-4BA1-9DCC-8849D44CE1CA}" destId="{A1F3200D-70FE-479C-9ACE-5530AE970318}" srcOrd="0" destOrd="0" presId="urn:microsoft.com/office/officeart/2008/layout/LinedList"/>
    <dgm:cxn modelId="{CACF60E7-EBB4-406D-94E0-16960FA5D0A8}" type="presOf" srcId="{F7A6F4DB-5226-424E-A326-B27B10A39224}" destId="{70F40822-4C6F-4DA7-9106-76D7BF271E44}" srcOrd="0" destOrd="0" presId="urn:microsoft.com/office/officeart/2008/layout/LinedList"/>
    <dgm:cxn modelId="{37A68A4E-68C1-470D-A864-EB59AAF9C60B}" srcId="{F7A6F4DB-5226-424E-A326-B27B10A39224}" destId="{8CE3C80B-A331-4343-8E03-81B03A1CCB8A}" srcOrd="0" destOrd="0" parTransId="{97B4E759-29E2-405E-9624-3F79407437EF}" sibTransId="{F3F83DCF-0992-412B-8DCD-C3C363BA9677}"/>
    <dgm:cxn modelId="{4EA5DF8D-9C75-4DBC-9773-BCCA12940DDC}" srcId="{F7A6F4DB-5226-424E-A326-B27B10A39224}" destId="{7F6A429D-5FF7-4F86-87A6-0C4D97671E92}" srcOrd="1" destOrd="0" parTransId="{D1844173-87EE-4828-AE23-03A3E80574B5}" sibTransId="{5C21ED49-E5F1-4274-BC91-EBC036841305}"/>
    <dgm:cxn modelId="{FCA3212C-9E44-4367-A110-7C2831DF1D98}" type="presOf" srcId="{7F6A429D-5FF7-4F86-87A6-0C4D97671E92}" destId="{F99DA30B-370F-4CD8-9F18-0ADD3FAFC56F}" srcOrd="0" destOrd="0" presId="urn:microsoft.com/office/officeart/2008/layout/LinedList"/>
    <dgm:cxn modelId="{C969ACE8-55E1-4E69-AA3F-E7B39EC79A54}" srcId="{F7A6F4DB-5226-424E-A326-B27B10A39224}" destId="{5787351C-E9A1-44B5-A086-22BF48846FC5}" srcOrd="4" destOrd="0" parTransId="{F126BCF2-CB74-48EF-8332-2A10D7028282}" sibTransId="{44ECDA08-56FC-41AE-A228-C2D7AEE62483}"/>
    <dgm:cxn modelId="{88D8BBCC-9E9A-4069-B8CC-59603606ABBE}" type="presOf" srcId="{8CE3C80B-A331-4343-8E03-81B03A1CCB8A}" destId="{2085EF77-E012-4A5C-8279-B1E0CB0D25CC}" srcOrd="0" destOrd="0" presId="urn:microsoft.com/office/officeart/2008/layout/LinedList"/>
    <dgm:cxn modelId="{8DCD2F8D-CA7E-4920-AFA4-2B8EF8C4997F}" type="presOf" srcId="{B40D558D-DB46-468A-AB2A-6D8F0E9055A3}" destId="{CBDBEC6D-6AAD-4B2F-896F-B119804C91BF}" srcOrd="0" destOrd="0" presId="urn:microsoft.com/office/officeart/2008/layout/LinedList"/>
    <dgm:cxn modelId="{0FF35F9A-1F1D-44AB-8738-1AB025F201B6}" srcId="{F7A6F4DB-5226-424E-A326-B27B10A39224}" destId="{8BC6DFD9-23E4-4E39-BCC2-8C6670D6A49C}" srcOrd="6" destOrd="0" parTransId="{6141CB4B-982C-4602-A7AF-F8E91CB9507B}" sibTransId="{98A293C6-99E5-4696-B870-D691AFB6A8D0}"/>
    <dgm:cxn modelId="{847799B6-CE7B-457F-899E-0CAF8C7BB296}" type="presParOf" srcId="{70F40822-4C6F-4DA7-9106-76D7BF271E44}" destId="{E7DDD3B1-032A-44DD-91F9-F8A8BEEF8734}" srcOrd="0" destOrd="0" presId="urn:microsoft.com/office/officeart/2008/layout/LinedList"/>
    <dgm:cxn modelId="{8BE92733-836F-41D7-B296-718337551907}" type="presParOf" srcId="{70F40822-4C6F-4DA7-9106-76D7BF271E44}" destId="{F8618EEF-AF3C-44BB-B089-E73C154CC022}" srcOrd="1" destOrd="0" presId="urn:microsoft.com/office/officeart/2008/layout/LinedList"/>
    <dgm:cxn modelId="{887119FB-AA3A-4A8E-A610-9DCCDB33218E}" type="presParOf" srcId="{F8618EEF-AF3C-44BB-B089-E73C154CC022}" destId="{2085EF77-E012-4A5C-8279-B1E0CB0D25CC}" srcOrd="0" destOrd="0" presId="urn:microsoft.com/office/officeart/2008/layout/LinedList"/>
    <dgm:cxn modelId="{C7CA9F0C-3A9D-49CC-BF64-C75928FA046A}" type="presParOf" srcId="{F8618EEF-AF3C-44BB-B089-E73C154CC022}" destId="{DB870ED8-A3D8-4035-BDA6-F7AA794ED56F}" srcOrd="1" destOrd="0" presId="urn:microsoft.com/office/officeart/2008/layout/LinedList"/>
    <dgm:cxn modelId="{04D89773-CEEB-4630-A8F3-E96E58F8B0BA}" type="presParOf" srcId="{70F40822-4C6F-4DA7-9106-76D7BF271E44}" destId="{F70E9BF7-489C-4C0B-89F8-758579F5F9F7}" srcOrd="2" destOrd="0" presId="urn:microsoft.com/office/officeart/2008/layout/LinedList"/>
    <dgm:cxn modelId="{7CFBD1DE-A12F-4699-B0DD-24923587B8B8}" type="presParOf" srcId="{70F40822-4C6F-4DA7-9106-76D7BF271E44}" destId="{0EBC625E-7606-4295-811B-04635258C9AD}" srcOrd="3" destOrd="0" presId="urn:microsoft.com/office/officeart/2008/layout/LinedList"/>
    <dgm:cxn modelId="{435FE4E7-BCB2-44F9-9464-4A1C4B86D9B1}" type="presParOf" srcId="{0EBC625E-7606-4295-811B-04635258C9AD}" destId="{F99DA30B-370F-4CD8-9F18-0ADD3FAFC56F}" srcOrd="0" destOrd="0" presId="urn:microsoft.com/office/officeart/2008/layout/LinedList"/>
    <dgm:cxn modelId="{A29C46AB-AFAA-40D9-BF89-7F855C04E899}" type="presParOf" srcId="{0EBC625E-7606-4295-811B-04635258C9AD}" destId="{43207FFD-EE75-4992-8490-6C43FD476620}" srcOrd="1" destOrd="0" presId="urn:microsoft.com/office/officeart/2008/layout/LinedList"/>
    <dgm:cxn modelId="{CA613429-6C0F-42DD-9CC7-4FE3DA275826}" type="presParOf" srcId="{70F40822-4C6F-4DA7-9106-76D7BF271E44}" destId="{F1BC78ED-A0CC-4DAA-9E4C-DF0EE0E96B3A}" srcOrd="4" destOrd="0" presId="urn:microsoft.com/office/officeart/2008/layout/LinedList"/>
    <dgm:cxn modelId="{956B5365-A288-47EE-9944-D13355426174}" type="presParOf" srcId="{70F40822-4C6F-4DA7-9106-76D7BF271E44}" destId="{7CBC6570-E302-45DE-B290-C099FF1E7892}" srcOrd="5" destOrd="0" presId="urn:microsoft.com/office/officeart/2008/layout/LinedList"/>
    <dgm:cxn modelId="{B9C72A1A-2727-4CE3-89D0-754046F9C6F2}" type="presParOf" srcId="{7CBC6570-E302-45DE-B290-C099FF1E7892}" destId="{A1F3200D-70FE-479C-9ACE-5530AE970318}" srcOrd="0" destOrd="0" presId="urn:microsoft.com/office/officeart/2008/layout/LinedList"/>
    <dgm:cxn modelId="{C57DB224-B820-477F-9C4F-418B07337824}" type="presParOf" srcId="{7CBC6570-E302-45DE-B290-C099FF1E7892}" destId="{F0D3E8AF-527B-43DD-839E-140E2057BD26}" srcOrd="1" destOrd="0" presId="urn:microsoft.com/office/officeart/2008/layout/LinedList"/>
    <dgm:cxn modelId="{A344796B-F7D5-4795-95E0-DB87670D4D04}" type="presParOf" srcId="{70F40822-4C6F-4DA7-9106-76D7BF271E44}" destId="{C44C93B0-0C91-4EE4-B1D4-A011B381A538}" srcOrd="6" destOrd="0" presId="urn:microsoft.com/office/officeart/2008/layout/LinedList"/>
    <dgm:cxn modelId="{C9C567B3-3B47-4A42-99E0-11E7166ED98E}" type="presParOf" srcId="{70F40822-4C6F-4DA7-9106-76D7BF271E44}" destId="{D612DE20-CE83-437D-A317-450AA3CA09CC}" srcOrd="7" destOrd="0" presId="urn:microsoft.com/office/officeart/2008/layout/LinedList"/>
    <dgm:cxn modelId="{11C39D8F-3DFA-4039-A51D-6BBD66CFA451}" type="presParOf" srcId="{D612DE20-CE83-437D-A317-450AA3CA09CC}" destId="{CBDBEC6D-6AAD-4B2F-896F-B119804C91BF}" srcOrd="0" destOrd="0" presId="urn:microsoft.com/office/officeart/2008/layout/LinedList"/>
    <dgm:cxn modelId="{73C9276F-66CE-47D8-A5C1-E9E6532DEA5C}" type="presParOf" srcId="{D612DE20-CE83-437D-A317-450AA3CA09CC}" destId="{05B0ED01-BC47-466A-B71E-E1937BCC4E7F}" srcOrd="1" destOrd="0" presId="urn:microsoft.com/office/officeart/2008/layout/LinedList"/>
    <dgm:cxn modelId="{9A63BD28-CA2C-469F-9B1E-02518DB3DBAD}" type="presParOf" srcId="{70F40822-4C6F-4DA7-9106-76D7BF271E44}" destId="{48E2D754-769D-4D37-8BE5-347EC23F442D}" srcOrd="8" destOrd="0" presId="urn:microsoft.com/office/officeart/2008/layout/LinedList"/>
    <dgm:cxn modelId="{4DAE631A-2C34-4DF8-B6C3-023100259B2C}" type="presParOf" srcId="{70F40822-4C6F-4DA7-9106-76D7BF271E44}" destId="{000C798D-7226-43B6-B6A1-ECEB05EE8CD8}" srcOrd="9" destOrd="0" presId="urn:microsoft.com/office/officeart/2008/layout/LinedList"/>
    <dgm:cxn modelId="{DCF80871-23F0-4036-9A71-175929EBC880}" type="presParOf" srcId="{000C798D-7226-43B6-B6A1-ECEB05EE8CD8}" destId="{38ED4BC9-166E-42F9-BD23-0615C6CB2F05}" srcOrd="0" destOrd="0" presId="urn:microsoft.com/office/officeart/2008/layout/LinedList"/>
    <dgm:cxn modelId="{004494BA-6008-409B-BA86-A81E7829ADBD}" type="presParOf" srcId="{000C798D-7226-43B6-B6A1-ECEB05EE8CD8}" destId="{90CC4DEF-3BA9-49AF-8CE6-1EFD42DA930B}" srcOrd="1" destOrd="0" presId="urn:microsoft.com/office/officeart/2008/layout/LinedList"/>
    <dgm:cxn modelId="{73D4C3F7-87FA-4624-AC18-5BE9A9E6B8CA}" type="presParOf" srcId="{70F40822-4C6F-4DA7-9106-76D7BF271E44}" destId="{8362D436-C0A5-42D9-944F-748C88263B44}" srcOrd="10" destOrd="0" presId="urn:microsoft.com/office/officeart/2008/layout/LinedList"/>
    <dgm:cxn modelId="{313DFCB0-A446-47F8-A314-90434A597F78}" type="presParOf" srcId="{70F40822-4C6F-4DA7-9106-76D7BF271E44}" destId="{8FE1D0BE-C13F-49A5-84D2-601C79EECF4F}" srcOrd="11" destOrd="0" presId="urn:microsoft.com/office/officeart/2008/layout/LinedList"/>
    <dgm:cxn modelId="{2DBC9655-478F-4A1D-A7FE-83D4EF517343}" type="presParOf" srcId="{8FE1D0BE-C13F-49A5-84D2-601C79EECF4F}" destId="{0C1847AB-805B-4797-B0D7-A94DCD5BD93E}" srcOrd="0" destOrd="0" presId="urn:microsoft.com/office/officeart/2008/layout/LinedList"/>
    <dgm:cxn modelId="{CD6650DF-2E69-48CE-935D-C16DD1BA5C62}" type="presParOf" srcId="{8FE1D0BE-C13F-49A5-84D2-601C79EECF4F}" destId="{EEC8B7A4-511F-403B-8CB4-C93906D3EE90}" srcOrd="1" destOrd="0" presId="urn:microsoft.com/office/officeart/2008/layout/LinedList"/>
    <dgm:cxn modelId="{32CDB62C-2839-4B09-8B6D-327DD6EBAB27}" type="presParOf" srcId="{70F40822-4C6F-4DA7-9106-76D7BF271E44}" destId="{B186A9E1-D369-4190-ACAF-BCF1406BCD8F}" srcOrd="12" destOrd="0" presId="urn:microsoft.com/office/officeart/2008/layout/LinedList"/>
    <dgm:cxn modelId="{1DA5C1C9-96DE-4005-B312-5E70457E8DB0}" type="presParOf" srcId="{70F40822-4C6F-4DA7-9106-76D7BF271E44}" destId="{39A249DE-BA47-48F1-B554-F63456B054AA}" srcOrd="13" destOrd="0" presId="urn:microsoft.com/office/officeart/2008/layout/LinedList"/>
    <dgm:cxn modelId="{BEF16063-1D0A-4F4D-84B3-D49239FEF171}" type="presParOf" srcId="{39A249DE-BA47-48F1-B554-F63456B054AA}" destId="{4C8BDA40-148F-40D5-9D3B-DA0451ED4B79}" srcOrd="0" destOrd="0" presId="urn:microsoft.com/office/officeart/2008/layout/LinedList"/>
    <dgm:cxn modelId="{3C0D2308-38CC-4CFF-B290-D9C3C01BE609}" type="presParOf" srcId="{39A249DE-BA47-48F1-B554-F63456B054AA}" destId="{5BCB1C47-F02F-4A74-8B33-B3C628CC8E1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D997C4-6098-45E2-B87A-B2793A3B09E2}"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910888C7-E4C0-4B65-9AA6-27D849FFA6BC}">
      <dgm:prSet phldrT="[Text]" custT="1"/>
      <dgm:spPr/>
      <dgm:t>
        <a:bodyPr/>
        <a:lstStyle/>
        <a:p>
          <a:pPr algn="ctr" rtl="1"/>
          <a:r>
            <a:rPr lang="ar-SA" sz="2800" b="1" dirty="0" smtClean="0">
              <a:cs typeface="+mn-cs"/>
            </a:rPr>
            <a:t>طرق التعامل مع المدمنين</a:t>
          </a:r>
          <a:endParaRPr lang="en-US" sz="2800" b="1" dirty="0">
            <a:cs typeface="+mn-cs"/>
          </a:endParaRPr>
        </a:p>
      </dgm:t>
    </dgm:pt>
    <dgm:pt modelId="{07FBE801-4EFE-4ADB-8CC8-37FC8E9DF47B}" type="parTrans" cxnId="{7D32A1D1-47FD-4212-B018-AA6A22E423FB}">
      <dgm:prSet/>
      <dgm:spPr/>
      <dgm:t>
        <a:bodyPr/>
        <a:lstStyle/>
        <a:p>
          <a:pPr algn="ctr" rtl="1"/>
          <a:endParaRPr lang="en-US" sz="2800" b="1">
            <a:cs typeface="+mn-cs"/>
          </a:endParaRPr>
        </a:p>
      </dgm:t>
    </dgm:pt>
    <dgm:pt modelId="{DC109EB4-72D9-4D41-9EB8-478021D174FC}" type="sibTrans" cxnId="{7D32A1D1-47FD-4212-B018-AA6A22E423FB}">
      <dgm:prSet/>
      <dgm:spPr/>
      <dgm:t>
        <a:bodyPr/>
        <a:lstStyle/>
        <a:p>
          <a:pPr algn="ctr" rtl="1"/>
          <a:endParaRPr lang="en-US" sz="2800" b="1">
            <a:cs typeface="+mn-cs"/>
          </a:endParaRPr>
        </a:p>
      </dgm:t>
    </dgm:pt>
    <dgm:pt modelId="{CD4144E7-5A51-4346-A423-FB3DE727A310}">
      <dgm:prSet phldrT="[Text]" custT="1"/>
      <dgm:spPr/>
      <dgm:t>
        <a:bodyPr/>
        <a:lstStyle/>
        <a:p>
          <a:pPr algn="ctr" rtl="1"/>
          <a:r>
            <a:rPr lang="ar-SA" sz="2800" b="1" dirty="0" smtClean="0">
              <a:cs typeface="+mn-cs"/>
            </a:rPr>
            <a:t>عدم فقدان الأمل</a:t>
          </a:r>
          <a:endParaRPr lang="en-US" sz="2800" b="1" dirty="0">
            <a:cs typeface="+mn-cs"/>
          </a:endParaRPr>
        </a:p>
      </dgm:t>
    </dgm:pt>
    <dgm:pt modelId="{C2C7459A-9343-49F2-8A0D-9CAA0D716884}" type="parTrans" cxnId="{FFBAAEE8-002D-424A-BB42-C270324BAA2F}">
      <dgm:prSet/>
      <dgm:spPr/>
      <dgm:t>
        <a:bodyPr/>
        <a:lstStyle/>
        <a:p>
          <a:pPr algn="ctr" rtl="1"/>
          <a:endParaRPr lang="en-US" sz="2800" b="1">
            <a:cs typeface="+mn-cs"/>
          </a:endParaRPr>
        </a:p>
      </dgm:t>
    </dgm:pt>
    <dgm:pt modelId="{91045D51-8DA6-4084-A47A-B29F06BF5906}" type="sibTrans" cxnId="{FFBAAEE8-002D-424A-BB42-C270324BAA2F}">
      <dgm:prSet/>
      <dgm:spPr/>
      <dgm:t>
        <a:bodyPr/>
        <a:lstStyle/>
        <a:p>
          <a:pPr algn="ctr" rtl="1"/>
          <a:endParaRPr lang="en-US" sz="2800" b="1">
            <a:cs typeface="+mn-cs"/>
          </a:endParaRPr>
        </a:p>
      </dgm:t>
    </dgm:pt>
    <dgm:pt modelId="{858A38AF-A71A-4AF3-8F3E-E1EBBC54D42E}">
      <dgm:prSet custT="1"/>
      <dgm:spPr/>
      <dgm:t>
        <a:bodyPr/>
        <a:lstStyle/>
        <a:p>
          <a:pPr algn="ctr" rtl="1"/>
          <a:r>
            <a:rPr lang="ar-SA" sz="2800" b="1" dirty="0" smtClean="0">
              <a:cs typeface="+mn-cs"/>
            </a:rPr>
            <a:t>خلق بيئة رحيمة</a:t>
          </a:r>
          <a:endParaRPr lang="en-US" sz="2800" b="1" dirty="0">
            <a:cs typeface="+mn-cs"/>
          </a:endParaRPr>
        </a:p>
      </dgm:t>
    </dgm:pt>
    <dgm:pt modelId="{8CAC9E60-1459-4E98-AE5C-69DFE6841CDA}" type="parTrans" cxnId="{B70E4B4A-DD33-4620-A445-FC4AE2D5951D}">
      <dgm:prSet/>
      <dgm:spPr/>
      <dgm:t>
        <a:bodyPr/>
        <a:lstStyle/>
        <a:p>
          <a:pPr algn="ctr" rtl="1"/>
          <a:endParaRPr lang="en-US" sz="2800" b="1">
            <a:cs typeface="+mn-cs"/>
          </a:endParaRPr>
        </a:p>
      </dgm:t>
    </dgm:pt>
    <dgm:pt modelId="{7029C611-4AFB-4F90-8415-1AB0A7D62B55}" type="sibTrans" cxnId="{B70E4B4A-DD33-4620-A445-FC4AE2D5951D}">
      <dgm:prSet/>
      <dgm:spPr/>
      <dgm:t>
        <a:bodyPr/>
        <a:lstStyle/>
        <a:p>
          <a:pPr algn="ctr" rtl="1"/>
          <a:endParaRPr lang="en-US" sz="2800" b="1">
            <a:cs typeface="+mn-cs"/>
          </a:endParaRPr>
        </a:p>
      </dgm:t>
    </dgm:pt>
    <dgm:pt modelId="{4304208D-566E-4FE9-B442-16334271239A}">
      <dgm:prSet custT="1"/>
      <dgm:spPr/>
      <dgm:t>
        <a:bodyPr/>
        <a:lstStyle/>
        <a:p>
          <a:pPr algn="ctr" rtl="1"/>
          <a:r>
            <a:rPr lang="ar-SA" sz="2800" b="1" dirty="0" smtClean="0">
              <a:cs typeface="+mn-cs"/>
            </a:rPr>
            <a:t>التماس دعم الآخرين</a:t>
          </a:r>
          <a:endParaRPr lang="en-US" sz="2800" b="1" dirty="0">
            <a:cs typeface="+mn-cs"/>
          </a:endParaRPr>
        </a:p>
      </dgm:t>
    </dgm:pt>
    <dgm:pt modelId="{14B54CF6-6B2C-4DA8-B57D-9DAA7B88A0DD}" type="parTrans" cxnId="{16697BA5-6D07-4FF7-9818-3A2EAEAE88CA}">
      <dgm:prSet/>
      <dgm:spPr/>
      <dgm:t>
        <a:bodyPr/>
        <a:lstStyle/>
        <a:p>
          <a:pPr algn="ctr" rtl="1"/>
          <a:endParaRPr lang="en-US" sz="2800" b="1">
            <a:cs typeface="+mn-cs"/>
          </a:endParaRPr>
        </a:p>
      </dgm:t>
    </dgm:pt>
    <dgm:pt modelId="{BE388C41-966E-47EF-BFFA-3929452B1A54}" type="sibTrans" cxnId="{16697BA5-6D07-4FF7-9818-3A2EAEAE88CA}">
      <dgm:prSet/>
      <dgm:spPr/>
      <dgm:t>
        <a:bodyPr/>
        <a:lstStyle/>
        <a:p>
          <a:pPr algn="ctr" rtl="1"/>
          <a:endParaRPr lang="en-US" sz="2800" b="1">
            <a:cs typeface="+mn-cs"/>
          </a:endParaRPr>
        </a:p>
      </dgm:t>
    </dgm:pt>
    <dgm:pt modelId="{69BE3E00-B9E1-41D8-B421-6D3FEBEE0FC9}">
      <dgm:prSet custT="1"/>
      <dgm:spPr/>
      <dgm:t>
        <a:bodyPr/>
        <a:lstStyle/>
        <a:p>
          <a:pPr algn="ctr" rtl="1"/>
          <a:r>
            <a:rPr lang="ar-SA" sz="2800" b="1" dirty="0" smtClean="0">
              <a:cs typeface="+mn-cs"/>
            </a:rPr>
            <a:t>تثقيف النفس حول الإدمان</a:t>
          </a:r>
          <a:endParaRPr lang="en-US" sz="2800" b="1" dirty="0">
            <a:cs typeface="+mn-cs"/>
          </a:endParaRPr>
        </a:p>
      </dgm:t>
    </dgm:pt>
    <dgm:pt modelId="{223D99D9-5874-4968-8F80-6B33718B6C20}" type="parTrans" cxnId="{CC1B0097-60AF-415A-B0F9-BFB0EF7295D0}">
      <dgm:prSet/>
      <dgm:spPr/>
      <dgm:t>
        <a:bodyPr/>
        <a:lstStyle/>
        <a:p>
          <a:pPr algn="ctr" rtl="1"/>
          <a:endParaRPr lang="en-US" sz="2800" b="1">
            <a:cs typeface="+mn-cs"/>
          </a:endParaRPr>
        </a:p>
      </dgm:t>
    </dgm:pt>
    <dgm:pt modelId="{E218688E-FB7A-4A4D-A8E8-76C28E190731}" type="sibTrans" cxnId="{CC1B0097-60AF-415A-B0F9-BFB0EF7295D0}">
      <dgm:prSet/>
      <dgm:spPr/>
      <dgm:t>
        <a:bodyPr/>
        <a:lstStyle/>
        <a:p>
          <a:pPr algn="ctr" rtl="1"/>
          <a:endParaRPr lang="en-US" sz="2800" b="1">
            <a:cs typeface="+mn-cs"/>
          </a:endParaRPr>
        </a:p>
      </dgm:t>
    </dgm:pt>
    <dgm:pt modelId="{44AE873F-869B-42DA-AE40-A4D16315495A}">
      <dgm:prSet custT="1"/>
      <dgm:spPr/>
      <dgm:t>
        <a:bodyPr/>
        <a:lstStyle/>
        <a:p>
          <a:pPr algn="ctr" rtl="1"/>
          <a:r>
            <a:rPr lang="ar-SA" sz="2800" b="1" dirty="0" smtClean="0">
              <a:cs typeface="+mn-cs"/>
            </a:rPr>
            <a:t>التدخل المهني</a:t>
          </a:r>
          <a:endParaRPr lang="en-US" sz="2800" b="1" dirty="0">
            <a:cs typeface="+mn-cs"/>
          </a:endParaRPr>
        </a:p>
      </dgm:t>
    </dgm:pt>
    <dgm:pt modelId="{18619EF4-BEAC-413A-B88D-4473ED81F2D4}" type="parTrans" cxnId="{8EB9C5B8-63F4-40B6-AFBD-C8EC9AE8AF1A}">
      <dgm:prSet/>
      <dgm:spPr/>
      <dgm:t>
        <a:bodyPr/>
        <a:lstStyle/>
        <a:p>
          <a:pPr algn="ctr" rtl="1"/>
          <a:endParaRPr lang="en-US" sz="2800" b="1">
            <a:cs typeface="+mn-cs"/>
          </a:endParaRPr>
        </a:p>
      </dgm:t>
    </dgm:pt>
    <dgm:pt modelId="{17F1D389-0837-4E24-A25E-377E416C9E34}" type="sibTrans" cxnId="{8EB9C5B8-63F4-40B6-AFBD-C8EC9AE8AF1A}">
      <dgm:prSet/>
      <dgm:spPr/>
      <dgm:t>
        <a:bodyPr/>
        <a:lstStyle/>
        <a:p>
          <a:pPr algn="ctr" rtl="1"/>
          <a:endParaRPr lang="en-US" sz="2800" b="1">
            <a:cs typeface="+mn-cs"/>
          </a:endParaRPr>
        </a:p>
      </dgm:t>
    </dgm:pt>
    <dgm:pt modelId="{4255FC08-FEA7-4BAF-9DA4-56ED332BE71F}" type="pres">
      <dgm:prSet presAssocID="{D6D997C4-6098-45E2-B87A-B2793A3B09E2}" presName="cycle" presStyleCnt="0">
        <dgm:presLayoutVars>
          <dgm:chMax val="1"/>
          <dgm:dir val="rev"/>
          <dgm:animLvl val="ctr"/>
          <dgm:resizeHandles val="exact"/>
        </dgm:presLayoutVars>
      </dgm:prSet>
      <dgm:spPr/>
      <dgm:t>
        <a:bodyPr/>
        <a:lstStyle/>
        <a:p>
          <a:endParaRPr lang="en-US"/>
        </a:p>
      </dgm:t>
    </dgm:pt>
    <dgm:pt modelId="{FE7AD201-ACBD-4D6B-ABE7-7F95D6E9351D}" type="pres">
      <dgm:prSet presAssocID="{910888C7-E4C0-4B65-9AA6-27D849FFA6BC}" presName="centerShape" presStyleLbl="node0" presStyleIdx="0" presStyleCnt="1"/>
      <dgm:spPr/>
      <dgm:t>
        <a:bodyPr/>
        <a:lstStyle/>
        <a:p>
          <a:endParaRPr lang="en-US"/>
        </a:p>
      </dgm:t>
    </dgm:pt>
    <dgm:pt modelId="{2F5C2F7A-5113-4FB1-93A1-DBC182F14C0E}" type="pres">
      <dgm:prSet presAssocID="{C2C7459A-9343-49F2-8A0D-9CAA0D716884}" presName="parTrans" presStyleLbl="bgSibTrans2D1" presStyleIdx="0" presStyleCnt="5"/>
      <dgm:spPr/>
      <dgm:t>
        <a:bodyPr/>
        <a:lstStyle/>
        <a:p>
          <a:endParaRPr lang="en-US"/>
        </a:p>
      </dgm:t>
    </dgm:pt>
    <dgm:pt modelId="{1AB03CF7-0C65-48A6-BDFE-F97354E8F8F7}" type="pres">
      <dgm:prSet presAssocID="{CD4144E7-5A51-4346-A423-FB3DE727A310}" presName="node" presStyleLbl="node1" presStyleIdx="0" presStyleCnt="5">
        <dgm:presLayoutVars>
          <dgm:bulletEnabled val="1"/>
        </dgm:presLayoutVars>
      </dgm:prSet>
      <dgm:spPr/>
      <dgm:t>
        <a:bodyPr/>
        <a:lstStyle/>
        <a:p>
          <a:endParaRPr lang="en-US"/>
        </a:p>
      </dgm:t>
    </dgm:pt>
    <dgm:pt modelId="{76E10134-C882-4475-866B-B967C2578EA1}" type="pres">
      <dgm:prSet presAssocID="{8CAC9E60-1459-4E98-AE5C-69DFE6841CDA}" presName="parTrans" presStyleLbl="bgSibTrans2D1" presStyleIdx="1" presStyleCnt="5"/>
      <dgm:spPr/>
      <dgm:t>
        <a:bodyPr/>
        <a:lstStyle/>
        <a:p>
          <a:endParaRPr lang="en-US"/>
        </a:p>
      </dgm:t>
    </dgm:pt>
    <dgm:pt modelId="{BE0F326E-FB1C-4B96-B69D-3162A66709F8}" type="pres">
      <dgm:prSet presAssocID="{858A38AF-A71A-4AF3-8F3E-E1EBBC54D42E}" presName="node" presStyleLbl="node1" presStyleIdx="1" presStyleCnt="5">
        <dgm:presLayoutVars>
          <dgm:bulletEnabled val="1"/>
        </dgm:presLayoutVars>
      </dgm:prSet>
      <dgm:spPr/>
      <dgm:t>
        <a:bodyPr/>
        <a:lstStyle/>
        <a:p>
          <a:endParaRPr lang="en-US"/>
        </a:p>
      </dgm:t>
    </dgm:pt>
    <dgm:pt modelId="{80B2B7CD-710B-4BB7-BCDC-AAA80E73B166}" type="pres">
      <dgm:prSet presAssocID="{14B54CF6-6B2C-4DA8-B57D-9DAA7B88A0DD}" presName="parTrans" presStyleLbl="bgSibTrans2D1" presStyleIdx="2" presStyleCnt="5"/>
      <dgm:spPr/>
      <dgm:t>
        <a:bodyPr/>
        <a:lstStyle/>
        <a:p>
          <a:endParaRPr lang="en-US"/>
        </a:p>
      </dgm:t>
    </dgm:pt>
    <dgm:pt modelId="{5D642DA6-6C17-4508-8D40-E1ACE62211FD}" type="pres">
      <dgm:prSet presAssocID="{4304208D-566E-4FE9-B442-16334271239A}" presName="node" presStyleLbl="node1" presStyleIdx="2" presStyleCnt="5">
        <dgm:presLayoutVars>
          <dgm:bulletEnabled val="1"/>
        </dgm:presLayoutVars>
      </dgm:prSet>
      <dgm:spPr/>
      <dgm:t>
        <a:bodyPr/>
        <a:lstStyle/>
        <a:p>
          <a:endParaRPr lang="en-US"/>
        </a:p>
      </dgm:t>
    </dgm:pt>
    <dgm:pt modelId="{80FF71F7-F963-40DF-90DA-EFD83883DB44}" type="pres">
      <dgm:prSet presAssocID="{223D99D9-5874-4968-8F80-6B33718B6C20}" presName="parTrans" presStyleLbl="bgSibTrans2D1" presStyleIdx="3" presStyleCnt="5"/>
      <dgm:spPr/>
      <dgm:t>
        <a:bodyPr/>
        <a:lstStyle/>
        <a:p>
          <a:endParaRPr lang="en-US"/>
        </a:p>
      </dgm:t>
    </dgm:pt>
    <dgm:pt modelId="{AF0AB96F-0BB5-47C1-AF40-CEC8A9256730}" type="pres">
      <dgm:prSet presAssocID="{69BE3E00-B9E1-41D8-B421-6D3FEBEE0FC9}" presName="node" presStyleLbl="node1" presStyleIdx="3" presStyleCnt="5">
        <dgm:presLayoutVars>
          <dgm:bulletEnabled val="1"/>
        </dgm:presLayoutVars>
      </dgm:prSet>
      <dgm:spPr/>
      <dgm:t>
        <a:bodyPr/>
        <a:lstStyle/>
        <a:p>
          <a:endParaRPr lang="en-US"/>
        </a:p>
      </dgm:t>
    </dgm:pt>
    <dgm:pt modelId="{C0358B0D-04FD-45AA-8D0A-E8E6B0D073D0}" type="pres">
      <dgm:prSet presAssocID="{18619EF4-BEAC-413A-B88D-4473ED81F2D4}" presName="parTrans" presStyleLbl="bgSibTrans2D1" presStyleIdx="4" presStyleCnt="5"/>
      <dgm:spPr/>
      <dgm:t>
        <a:bodyPr/>
        <a:lstStyle/>
        <a:p>
          <a:endParaRPr lang="en-US"/>
        </a:p>
      </dgm:t>
    </dgm:pt>
    <dgm:pt modelId="{136104CD-8C88-4AD6-BFB3-D9BEF4F426E7}" type="pres">
      <dgm:prSet presAssocID="{44AE873F-869B-42DA-AE40-A4D16315495A}" presName="node" presStyleLbl="node1" presStyleIdx="4" presStyleCnt="5">
        <dgm:presLayoutVars>
          <dgm:bulletEnabled val="1"/>
        </dgm:presLayoutVars>
      </dgm:prSet>
      <dgm:spPr/>
      <dgm:t>
        <a:bodyPr/>
        <a:lstStyle/>
        <a:p>
          <a:endParaRPr lang="en-US"/>
        </a:p>
      </dgm:t>
    </dgm:pt>
  </dgm:ptLst>
  <dgm:cxnLst>
    <dgm:cxn modelId="{AC0182B3-C9EC-48BC-8D12-3195B05EB83B}" type="presOf" srcId="{858A38AF-A71A-4AF3-8F3E-E1EBBC54D42E}" destId="{BE0F326E-FB1C-4B96-B69D-3162A66709F8}" srcOrd="0" destOrd="0" presId="urn:microsoft.com/office/officeart/2005/8/layout/radial4"/>
    <dgm:cxn modelId="{16697BA5-6D07-4FF7-9818-3A2EAEAE88CA}" srcId="{910888C7-E4C0-4B65-9AA6-27D849FFA6BC}" destId="{4304208D-566E-4FE9-B442-16334271239A}" srcOrd="2" destOrd="0" parTransId="{14B54CF6-6B2C-4DA8-B57D-9DAA7B88A0DD}" sibTransId="{BE388C41-966E-47EF-BFFA-3929452B1A54}"/>
    <dgm:cxn modelId="{CC1B0097-60AF-415A-B0F9-BFB0EF7295D0}" srcId="{910888C7-E4C0-4B65-9AA6-27D849FFA6BC}" destId="{69BE3E00-B9E1-41D8-B421-6D3FEBEE0FC9}" srcOrd="3" destOrd="0" parTransId="{223D99D9-5874-4968-8F80-6B33718B6C20}" sibTransId="{E218688E-FB7A-4A4D-A8E8-76C28E190731}"/>
    <dgm:cxn modelId="{DFCD6D29-B376-48BA-A82D-810C29E7BEC5}" type="presOf" srcId="{223D99D9-5874-4968-8F80-6B33718B6C20}" destId="{80FF71F7-F963-40DF-90DA-EFD83883DB44}" srcOrd="0" destOrd="0" presId="urn:microsoft.com/office/officeart/2005/8/layout/radial4"/>
    <dgm:cxn modelId="{0B1F1597-F3DF-4093-99BB-5023BB571D99}" type="presOf" srcId="{C2C7459A-9343-49F2-8A0D-9CAA0D716884}" destId="{2F5C2F7A-5113-4FB1-93A1-DBC182F14C0E}" srcOrd="0" destOrd="0" presId="urn:microsoft.com/office/officeart/2005/8/layout/radial4"/>
    <dgm:cxn modelId="{89058B60-C431-4F6A-ABD8-F7DB445A7604}" type="presOf" srcId="{8CAC9E60-1459-4E98-AE5C-69DFE6841CDA}" destId="{76E10134-C882-4475-866B-B967C2578EA1}" srcOrd="0" destOrd="0" presId="urn:microsoft.com/office/officeart/2005/8/layout/radial4"/>
    <dgm:cxn modelId="{519D2178-93AE-43DD-A552-E75EB2F248A6}" type="presOf" srcId="{4304208D-566E-4FE9-B442-16334271239A}" destId="{5D642DA6-6C17-4508-8D40-E1ACE62211FD}" srcOrd="0" destOrd="0" presId="urn:microsoft.com/office/officeart/2005/8/layout/radial4"/>
    <dgm:cxn modelId="{BE698111-6A60-40D1-A9E9-836EB0B9978B}" type="presOf" srcId="{CD4144E7-5A51-4346-A423-FB3DE727A310}" destId="{1AB03CF7-0C65-48A6-BDFE-F97354E8F8F7}" srcOrd="0" destOrd="0" presId="urn:microsoft.com/office/officeart/2005/8/layout/radial4"/>
    <dgm:cxn modelId="{E52E3FC8-6622-4692-91E8-34F093076951}" type="presOf" srcId="{910888C7-E4C0-4B65-9AA6-27D849FFA6BC}" destId="{FE7AD201-ACBD-4D6B-ABE7-7F95D6E9351D}" srcOrd="0" destOrd="0" presId="urn:microsoft.com/office/officeart/2005/8/layout/radial4"/>
    <dgm:cxn modelId="{DBD810B6-14DB-4391-9409-DB1169CA42A2}" type="presOf" srcId="{18619EF4-BEAC-413A-B88D-4473ED81F2D4}" destId="{C0358B0D-04FD-45AA-8D0A-E8E6B0D073D0}" srcOrd="0" destOrd="0" presId="urn:microsoft.com/office/officeart/2005/8/layout/radial4"/>
    <dgm:cxn modelId="{8EB9C5B8-63F4-40B6-AFBD-C8EC9AE8AF1A}" srcId="{910888C7-E4C0-4B65-9AA6-27D849FFA6BC}" destId="{44AE873F-869B-42DA-AE40-A4D16315495A}" srcOrd="4" destOrd="0" parTransId="{18619EF4-BEAC-413A-B88D-4473ED81F2D4}" sibTransId="{17F1D389-0837-4E24-A25E-377E416C9E34}"/>
    <dgm:cxn modelId="{FFBAAEE8-002D-424A-BB42-C270324BAA2F}" srcId="{910888C7-E4C0-4B65-9AA6-27D849FFA6BC}" destId="{CD4144E7-5A51-4346-A423-FB3DE727A310}" srcOrd="0" destOrd="0" parTransId="{C2C7459A-9343-49F2-8A0D-9CAA0D716884}" sibTransId="{91045D51-8DA6-4084-A47A-B29F06BF5906}"/>
    <dgm:cxn modelId="{7D32A1D1-47FD-4212-B018-AA6A22E423FB}" srcId="{D6D997C4-6098-45E2-B87A-B2793A3B09E2}" destId="{910888C7-E4C0-4B65-9AA6-27D849FFA6BC}" srcOrd="0" destOrd="0" parTransId="{07FBE801-4EFE-4ADB-8CC8-37FC8E9DF47B}" sibTransId="{DC109EB4-72D9-4D41-9EB8-478021D174FC}"/>
    <dgm:cxn modelId="{0E4B8153-F13E-4500-B85D-0F7E6B624538}" type="presOf" srcId="{69BE3E00-B9E1-41D8-B421-6D3FEBEE0FC9}" destId="{AF0AB96F-0BB5-47C1-AF40-CEC8A9256730}" srcOrd="0" destOrd="0" presId="urn:microsoft.com/office/officeart/2005/8/layout/radial4"/>
    <dgm:cxn modelId="{7677E635-B6B2-44F5-A16E-E466B17F5401}" type="presOf" srcId="{14B54CF6-6B2C-4DA8-B57D-9DAA7B88A0DD}" destId="{80B2B7CD-710B-4BB7-BCDC-AAA80E73B166}" srcOrd="0" destOrd="0" presId="urn:microsoft.com/office/officeart/2005/8/layout/radial4"/>
    <dgm:cxn modelId="{2F0CC8D5-BABC-4D86-9E1E-336AFA6575AD}" type="presOf" srcId="{D6D997C4-6098-45E2-B87A-B2793A3B09E2}" destId="{4255FC08-FEA7-4BAF-9DA4-56ED332BE71F}" srcOrd="0" destOrd="0" presId="urn:microsoft.com/office/officeart/2005/8/layout/radial4"/>
    <dgm:cxn modelId="{1510B0AB-5717-4DE5-A1AA-B710837FCF33}" type="presOf" srcId="{44AE873F-869B-42DA-AE40-A4D16315495A}" destId="{136104CD-8C88-4AD6-BFB3-D9BEF4F426E7}" srcOrd="0" destOrd="0" presId="urn:microsoft.com/office/officeart/2005/8/layout/radial4"/>
    <dgm:cxn modelId="{B70E4B4A-DD33-4620-A445-FC4AE2D5951D}" srcId="{910888C7-E4C0-4B65-9AA6-27D849FFA6BC}" destId="{858A38AF-A71A-4AF3-8F3E-E1EBBC54D42E}" srcOrd="1" destOrd="0" parTransId="{8CAC9E60-1459-4E98-AE5C-69DFE6841CDA}" sibTransId="{7029C611-4AFB-4F90-8415-1AB0A7D62B55}"/>
    <dgm:cxn modelId="{BC6B7417-C740-4E33-9C18-1840A4B2BA87}" type="presParOf" srcId="{4255FC08-FEA7-4BAF-9DA4-56ED332BE71F}" destId="{FE7AD201-ACBD-4D6B-ABE7-7F95D6E9351D}" srcOrd="0" destOrd="0" presId="urn:microsoft.com/office/officeart/2005/8/layout/radial4"/>
    <dgm:cxn modelId="{D279CC9F-3EE0-490C-887F-55D616191B67}" type="presParOf" srcId="{4255FC08-FEA7-4BAF-9DA4-56ED332BE71F}" destId="{2F5C2F7A-5113-4FB1-93A1-DBC182F14C0E}" srcOrd="1" destOrd="0" presId="urn:microsoft.com/office/officeart/2005/8/layout/radial4"/>
    <dgm:cxn modelId="{0BD3CEBA-392A-45AC-A6FC-555AC99CB0D4}" type="presParOf" srcId="{4255FC08-FEA7-4BAF-9DA4-56ED332BE71F}" destId="{1AB03CF7-0C65-48A6-BDFE-F97354E8F8F7}" srcOrd="2" destOrd="0" presId="urn:microsoft.com/office/officeart/2005/8/layout/radial4"/>
    <dgm:cxn modelId="{CAF8356F-8259-479A-9542-C7B2DB0538F4}" type="presParOf" srcId="{4255FC08-FEA7-4BAF-9DA4-56ED332BE71F}" destId="{76E10134-C882-4475-866B-B967C2578EA1}" srcOrd="3" destOrd="0" presId="urn:microsoft.com/office/officeart/2005/8/layout/radial4"/>
    <dgm:cxn modelId="{75E5F8B1-1E72-446F-AA1F-4CA1A5D51B8F}" type="presParOf" srcId="{4255FC08-FEA7-4BAF-9DA4-56ED332BE71F}" destId="{BE0F326E-FB1C-4B96-B69D-3162A66709F8}" srcOrd="4" destOrd="0" presId="urn:microsoft.com/office/officeart/2005/8/layout/radial4"/>
    <dgm:cxn modelId="{80D9D0D5-2834-42F0-BDC2-48FA04CC0861}" type="presParOf" srcId="{4255FC08-FEA7-4BAF-9DA4-56ED332BE71F}" destId="{80B2B7CD-710B-4BB7-BCDC-AAA80E73B166}" srcOrd="5" destOrd="0" presId="urn:microsoft.com/office/officeart/2005/8/layout/radial4"/>
    <dgm:cxn modelId="{685A529B-C417-49CD-87E8-A84764F3D29F}" type="presParOf" srcId="{4255FC08-FEA7-4BAF-9DA4-56ED332BE71F}" destId="{5D642DA6-6C17-4508-8D40-E1ACE62211FD}" srcOrd="6" destOrd="0" presId="urn:microsoft.com/office/officeart/2005/8/layout/radial4"/>
    <dgm:cxn modelId="{E7FEF19D-2847-4902-9BC5-39578195CDDB}" type="presParOf" srcId="{4255FC08-FEA7-4BAF-9DA4-56ED332BE71F}" destId="{80FF71F7-F963-40DF-90DA-EFD83883DB44}" srcOrd="7" destOrd="0" presId="urn:microsoft.com/office/officeart/2005/8/layout/radial4"/>
    <dgm:cxn modelId="{EFDFD616-4F08-4343-86A6-A26CCD249AF8}" type="presParOf" srcId="{4255FC08-FEA7-4BAF-9DA4-56ED332BE71F}" destId="{AF0AB96F-0BB5-47C1-AF40-CEC8A9256730}" srcOrd="8" destOrd="0" presId="urn:microsoft.com/office/officeart/2005/8/layout/radial4"/>
    <dgm:cxn modelId="{D6E3DEB4-64EF-4A57-8336-D23A3D32CEC3}" type="presParOf" srcId="{4255FC08-FEA7-4BAF-9DA4-56ED332BE71F}" destId="{C0358B0D-04FD-45AA-8D0A-E8E6B0D073D0}" srcOrd="9" destOrd="0" presId="urn:microsoft.com/office/officeart/2005/8/layout/radial4"/>
    <dgm:cxn modelId="{14676FEC-BADA-41A1-8141-C6B0C6F657D0}" type="presParOf" srcId="{4255FC08-FEA7-4BAF-9DA4-56ED332BE71F}" destId="{136104CD-8C88-4AD6-BFB3-D9BEF4F426E7}"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53F8A72-89A3-46B2-BD00-F755508EA14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65D2A1C1-5D74-479A-B34A-C4B3BD2F2828}">
      <dgm:prSet custT="1"/>
      <dgm:spPr/>
      <dgm:t>
        <a:bodyPr/>
        <a:lstStyle/>
        <a:p>
          <a:pPr algn="ctr" rtl="1"/>
          <a:r>
            <a:rPr lang="ar-SA" sz="2800" b="1" smtClean="0">
              <a:cs typeface="+mn-cs"/>
            </a:rPr>
            <a:t>تجاهل المشكلة</a:t>
          </a:r>
          <a:endParaRPr lang="en-US" sz="2800" b="1">
            <a:cs typeface="+mn-cs"/>
          </a:endParaRPr>
        </a:p>
      </dgm:t>
    </dgm:pt>
    <dgm:pt modelId="{1D03EBDE-FB52-46FE-AFD6-25B4B94739D1}" type="parTrans" cxnId="{75DB51F1-ACA1-446E-9933-90BB5EF0DF3C}">
      <dgm:prSet/>
      <dgm:spPr/>
      <dgm:t>
        <a:bodyPr/>
        <a:lstStyle/>
        <a:p>
          <a:pPr algn="ctr" rtl="1"/>
          <a:endParaRPr lang="en-US" sz="2800" b="1">
            <a:cs typeface="+mn-cs"/>
          </a:endParaRPr>
        </a:p>
      </dgm:t>
    </dgm:pt>
    <dgm:pt modelId="{F80FBDEE-A5BA-4E71-909C-AA604D8774A8}" type="sibTrans" cxnId="{75DB51F1-ACA1-446E-9933-90BB5EF0DF3C}">
      <dgm:prSet/>
      <dgm:spPr/>
      <dgm:t>
        <a:bodyPr/>
        <a:lstStyle/>
        <a:p>
          <a:pPr algn="ctr" rtl="1"/>
          <a:endParaRPr lang="en-US" sz="2800" b="1">
            <a:cs typeface="+mn-cs"/>
          </a:endParaRPr>
        </a:p>
      </dgm:t>
    </dgm:pt>
    <dgm:pt modelId="{23EE496D-9796-42B4-8500-F5ADA88D6E24}">
      <dgm:prSet custT="1"/>
      <dgm:spPr/>
      <dgm:t>
        <a:bodyPr/>
        <a:lstStyle/>
        <a:p>
          <a:pPr algn="ctr" rtl="1"/>
          <a:r>
            <a:rPr lang="ar-SA" sz="2800" b="1" smtClean="0">
              <a:cs typeface="+mn-cs"/>
            </a:rPr>
            <a:t>لا تترك هذا فى المنزل</a:t>
          </a:r>
          <a:endParaRPr lang="en-US" sz="2800" b="1">
            <a:cs typeface="+mn-cs"/>
          </a:endParaRPr>
        </a:p>
      </dgm:t>
    </dgm:pt>
    <dgm:pt modelId="{A27D27C4-9979-47C6-816E-D7722B73242A}" type="parTrans" cxnId="{B0C5AF22-640E-4FCD-960C-24FAF33E8CE7}">
      <dgm:prSet/>
      <dgm:spPr/>
      <dgm:t>
        <a:bodyPr/>
        <a:lstStyle/>
        <a:p>
          <a:pPr algn="ctr" rtl="1"/>
          <a:endParaRPr lang="en-US" sz="2800" b="1">
            <a:cs typeface="+mn-cs"/>
          </a:endParaRPr>
        </a:p>
      </dgm:t>
    </dgm:pt>
    <dgm:pt modelId="{8A1A0FF8-B365-4D71-A8E8-AB541BE2645D}" type="sibTrans" cxnId="{B0C5AF22-640E-4FCD-960C-24FAF33E8CE7}">
      <dgm:prSet/>
      <dgm:spPr/>
      <dgm:t>
        <a:bodyPr/>
        <a:lstStyle/>
        <a:p>
          <a:pPr algn="ctr" rtl="1"/>
          <a:endParaRPr lang="en-US" sz="2800" b="1">
            <a:cs typeface="+mn-cs"/>
          </a:endParaRPr>
        </a:p>
      </dgm:t>
    </dgm:pt>
    <dgm:pt modelId="{3897E6BA-C699-49ED-BB8F-02A350245733}">
      <dgm:prSet custT="1"/>
      <dgm:spPr/>
      <dgm:t>
        <a:bodyPr/>
        <a:lstStyle/>
        <a:p>
          <a:pPr algn="ctr" rtl="1"/>
          <a:r>
            <a:rPr lang="ar-SA" sz="2800" b="1" smtClean="0">
              <a:cs typeface="+mn-cs"/>
            </a:rPr>
            <a:t>الاهتمام بأحدهم على حساب الباقين</a:t>
          </a:r>
          <a:endParaRPr lang="en-US" sz="2800" b="1">
            <a:cs typeface="+mn-cs"/>
          </a:endParaRPr>
        </a:p>
      </dgm:t>
    </dgm:pt>
    <dgm:pt modelId="{A31DDE34-4F89-41DA-864B-6C1F923FDB95}" type="parTrans" cxnId="{3DD79993-0938-40E0-B85A-F4F97D570099}">
      <dgm:prSet/>
      <dgm:spPr/>
      <dgm:t>
        <a:bodyPr/>
        <a:lstStyle/>
        <a:p>
          <a:pPr algn="ctr" rtl="1"/>
          <a:endParaRPr lang="en-US" sz="2800" b="1">
            <a:cs typeface="+mn-cs"/>
          </a:endParaRPr>
        </a:p>
      </dgm:t>
    </dgm:pt>
    <dgm:pt modelId="{FD29D2C9-91E1-403A-B564-EDE9AF4C9A02}" type="sibTrans" cxnId="{3DD79993-0938-40E0-B85A-F4F97D570099}">
      <dgm:prSet/>
      <dgm:spPr/>
      <dgm:t>
        <a:bodyPr/>
        <a:lstStyle/>
        <a:p>
          <a:pPr algn="ctr" rtl="1"/>
          <a:endParaRPr lang="en-US" sz="2800" b="1">
            <a:cs typeface="+mn-cs"/>
          </a:endParaRPr>
        </a:p>
      </dgm:t>
    </dgm:pt>
    <dgm:pt modelId="{1C66977D-F5AE-4382-AE87-16D20CAC3F93}">
      <dgm:prSet custT="1"/>
      <dgm:spPr/>
      <dgm:t>
        <a:bodyPr/>
        <a:lstStyle/>
        <a:p>
          <a:pPr algn="ctr" rtl="1"/>
          <a:r>
            <a:rPr lang="ar-SA" sz="2800" b="1" smtClean="0">
              <a:cs typeface="+mn-cs"/>
            </a:rPr>
            <a:t>الإسراف دون وعي</a:t>
          </a:r>
          <a:endParaRPr lang="en-US" sz="2800" b="1">
            <a:cs typeface="+mn-cs"/>
          </a:endParaRPr>
        </a:p>
      </dgm:t>
    </dgm:pt>
    <dgm:pt modelId="{A45F2BC1-92BA-43D4-AA68-B1C5465E991F}" type="parTrans" cxnId="{2D59D6A3-F99B-4BB9-9041-0626FE62F9CE}">
      <dgm:prSet/>
      <dgm:spPr/>
      <dgm:t>
        <a:bodyPr/>
        <a:lstStyle/>
        <a:p>
          <a:pPr algn="ctr" rtl="1"/>
          <a:endParaRPr lang="en-US" sz="2800" b="1">
            <a:cs typeface="+mn-cs"/>
          </a:endParaRPr>
        </a:p>
      </dgm:t>
    </dgm:pt>
    <dgm:pt modelId="{0BDE46FD-F03E-44D7-86C7-C10CB87ED0A3}" type="sibTrans" cxnId="{2D59D6A3-F99B-4BB9-9041-0626FE62F9CE}">
      <dgm:prSet/>
      <dgm:spPr/>
      <dgm:t>
        <a:bodyPr/>
        <a:lstStyle/>
        <a:p>
          <a:pPr algn="ctr" rtl="1"/>
          <a:endParaRPr lang="en-US" sz="2800" b="1">
            <a:cs typeface="+mn-cs"/>
          </a:endParaRPr>
        </a:p>
      </dgm:t>
    </dgm:pt>
    <dgm:pt modelId="{1CDDFE2E-CA98-4C71-847E-A4B1CC3F82DB}">
      <dgm:prSet custT="1"/>
      <dgm:spPr/>
      <dgm:t>
        <a:bodyPr/>
        <a:lstStyle/>
        <a:p>
          <a:pPr algn="ctr" rtl="1"/>
          <a:r>
            <a:rPr lang="ar-SA" sz="2800" b="1" smtClean="0">
              <a:cs typeface="+mn-cs"/>
            </a:rPr>
            <a:t>تأخر المواجهة</a:t>
          </a:r>
          <a:endParaRPr lang="en-US" sz="2800" b="1">
            <a:cs typeface="+mn-cs"/>
          </a:endParaRPr>
        </a:p>
      </dgm:t>
    </dgm:pt>
    <dgm:pt modelId="{3E6A1A15-D089-4874-A1C7-BD15E1471857}" type="parTrans" cxnId="{AE1DFB8F-A139-48D2-8691-7E2EDDB258B7}">
      <dgm:prSet/>
      <dgm:spPr/>
      <dgm:t>
        <a:bodyPr/>
        <a:lstStyle/>
        <a:p>
          <a:pPr algn="ctr" rtl="1"/>
          <a:endParaRPr lang="en-US" sz="2800" b="1">
            <a:cs typeface="+mn-cs"/>
          </a:endParaRPr>
        </a:p>
      </dgm:t>
    </dgm:pt>
    <dgm:pt modelId="{8F141E7A-ECC5-49A7-BBE0-16EC79A9C7F9}" type="sibTrans" cxnId="{AE1DFB8F-A139-48D2-8691-7E2EDDB258B7}">
      <dgm:prSet/>
      <dgm:spPr/>
      <dgm:t>
        <a:bodyPr/>
        <a:lstStyle/>
        <a:p>
          <a:pPr algn="ctr" rtl="1"/>
          <a:endParaRPr lang="en-US" sz="2800" b="1">
            <a:cs typeface="+mn-cs"/>
          </a:endParaRPr>
        </a:p>
      </dgm:t>
    </dgm:pt>
    <dgm:pt modelId="{ABA358F9-F543-4059-AFFD-A597E4558DC1}">
      <dgm:prSet custT="1"/>
      <dgm:spPr/>
      <dgm:t>
        <a:bodyPr/>
        <a:lstStyle/>
        <a:p>
          <a:pPr algn="ctr" rtl="1"/>
          <a:r>
            <a:rPr lang="ar-SA" sz="2800" b="1" smtClean="0">
              <a:cs typeface="+mn-cs"/>
            </a:rPr>
            <a:t>لا للعُزلة</a:t>
          </a:r>
          <a:endParaRPr lang="en-US" sz="2800" b="1">
            <a:cs typeface="+mn-cs"/>
          </a:endParaRPr>
        </a:p>
      </dgm:t>
    </dgm:pt>
    <dgm:pt modelId="{90455F9E-470E-4A25-AAC3-65985DEA2F08}" type="parTrans" cxnId="{CD6F690A-CAA8-42DA-B46F-F657C59F76D0}">
      <dgm:prSet/>
      <dgm:spPr/>
      <dgm:t>
        <a:bodyPr/>
        <a:lstStyle/>
        <a:p>
          <a:pPr algn="ctr" rtl="1"/>
          <a:endParaRPr lang="en-US" sz="2800" b="1">
            <a:cs typeface="+mn-cs"/>
          </a:endParaRPr>
        </a:p>
      </dgm:t>
    </dgm:pt>
    <dgm:pt modelId="{D1AE5D34-92D0-4788-A3CB-33A8DB549A5D}" type="sibTrans" cxnId="{CD6F690A-CAA8-42DA-B46F-F657C59F76D0}">
      <dgm:prSet/>
      <dgm:spPr/>
      <dgm:t>
        <a:bodyPr/>
        <a:lstStyle/>
        <a:p>
          <a:pPr algn="ctr" rtl="1"/>
          <a:endParaRPr lang="en-US" sz="2800" b="1">
            <a:cs typeface="+mn-cs"/>
          </a:endParaRPr>
        </a:p>
      </dgm:t>
    </dgm:pt>
    <dgm:pt modelId="{E553518B-1C84-431E-ABE5-C8F8076EF1DC}">
      <dgm:prSet custT="1"/>
      <dgm:spPr/>
      <dgm:t>
        <a:bodyPr/>
        <a:lstStyle/>
        <a:p>
          <a:pPr algn="ctr" rtl="1"/>
          <a:r>
            <a:rPr lang="ar-SA" sz="2800" b="1" smtClean="0">
              <a:cs typeface="+mn-cs"/>
            </a:rPr>
            <a:t>لا تبرر له</a:t>
          </a:r>
          <a:endParaRPr lang="en-US" sz="2800" b="1">
            <a:cs typeface="+mn-cs"/>
          </a:endParaRPr>
        </a:p>
      </dgm:t>
    </dgm:pt>
    <dgm:pt modelId="{67B91601-BFEF-4EAB-844C-D94CA691EEDD}" type="parTrans" cxnId="{5684D4F5-B07D-417B-8B76-B5809F0F9B23}">
      <dgm:prSet/>
      <dgm:spPr/>
      <dgm:t>
        <a:bodyPr/>
        <a:lstStyle/>
        <a:p>
          <a:pPr algn="ctr" rtl="1"/>
          <a:endParaRPr lang="en-US" sz="2800" b="1">
            <a:cs typeface="+mn-cs"/>
          </a:endParaRPr>
        </a:p>
      </dgm:t>
    </dgm:pt>
    <dgm:pt modelId="{5B427E74-5521-4DA6-895B-F3EA2D298C09}" type="sibTrans" cxnId="{5684D4F5-B07D-417B-8B76-B5809F0F9B23}">
      <dgm:prSet/>
      <dgm:spPr/>
      <dgm:t>
        <a:bodyPr/>
        <a:lstStyle/>
        <a:p>
          <a:pPr algn="ctr" rtl="1"/>
          <a:endParaRPr lang="en-US" sz="2800" b="1">
            <a:cs typeface="+mn-cs"/>
          </a:endParaRPr>
        </a:p>
      </dgm:t>
    </dgm:pt>
    <dgm:pt modelId="{B29E83AD-2254-44C5-A1AF-CA0B1905CFA2}">
      <dgm:prSet custT="1"/>
      <dgm:spPr/>
      <dgm:t>
        <a:bodyPr/>
        <a:lstStyle/>
        <a:p>
          <a:pPr algn="ctr" rtl="1"/>
          <a:r>
            <a:rPr lang="ar-SA" sz="2800" b="1" smtClean="0">
              <a:cs typeface="+mn-cs"/>
            </a:rPr>
            <a:t>العلاج النفسي</a:t>
          </a:r>
          <a:endParaRPr lang="en-US" sz="2800" b="1">
            <a:cs typeface="+mn-cs"/>
          </a:endParaRPr>
        </a:p>
      </dgm:t>
    </dgm:pt>
    <dgm:pt modelId="{D275B39B-EE83-40AA-B969-C29CA4F6FBA6}" type="parTrans" cxnId="{6DC07001-B700-410D-9F0D-71482844F40C}">
      <dgm:prSet/>
      <dgm:spPr/>
      <dgm:t>
        <a:bodyPr/>
        <a:lstStyle/>
        <a:p>
          <a:pPr algn="ctr" rtl="1"/>
          <a:endParaRPr lang="en-US" sz="2800" b="1">
            <a:cs typeface="+mn-cs"/>
          </a:endParaRPr>
        </a:p>
      </dgm:t>
    </dgm:pt>
    <dgm:pt modelId="{A020C9C2-1EB6-481E-BBC0-F95FA4715336}" type="sibTrans" cxnId="{6DC07001-B700-410D-9F0D-71482844F40C}">
      <dgm:prSet/>
      <dgm:spPr/>
      <dgm:t>
        <a:bodyPr/>
        <a:lstStyle/>
        <a:p>
          <a:pPr algn="ctr" rtl="1"/>
          <a:endParaRPr lang="en-US" sz="2800" b="1">
            <a:cs typeface="+mn-cs"/>
          </a:endParaRPr>
        </a:p>
      </dgm:t>
    </dgm:pt>
    <dgm:pt modelId="{951EFF67-BB9F-4295-800D-799F74DFCF5C}">
      <dgm:prSet custT="1"/>
      <dgm:spPr/>
      <dgm:t>
        <a:bodyPr/>
        <a:lstStyle/>
        <a:p>
          <a:pPr algn="ctr" rtl="1"/>
          <a:r>
            <a:rPr lang="ar-SA" sz="2800" b="1" smtClean="0">
              <a:cs typeface="+mn-cs"/>
            </a:rPr>
            <a:t>العودة لنفس البيئة</a:t>
          </a:r>
          <a:endParaRPr lang="en-US" sz="2800" b="1">
            <a:cs typeface="+mn-cs"/>
          </a:endParaRPr>
        </a:p>
      </dgm:t>
    </dgm:pt>
    <dgm:pt modelId="{8194FB0E-AFA5-4CF1-AAFB-95A189705BEC}" type="parTrans" cxnId="{FBE6B441-E359-450D-814D-CB73660AA6FD}">
      <dgm:prSet/>
      <dgm:spPr/>
      <dgm:t>
        <a:bodyPr/>
        <a:lstStyle/>
        <a:p>
          <a:pPr algn="ctr" rtl="1"/>
          <a:endParaRPr lang="en-US" sz="2800" b="1">
            <a:cs typeface="+mn-cs"/>
          </a:endParaRPr>
        </a:p>
      </dgm:t>
    </dgm:pt>
    <dgm:pt modelId="{73B2445B-BF1F-4C05-9D87-03A2CEF0E387}" type="sibTrans" cxnId="{FBE6B441-E359-450D-814D-CB73660AA6FD}">
      <dgm:prSet/>
      <dgm:spPr/>
      <dgm:t>
        <a:bodyPr/>
        <a:lstStyle/>
        <a:p>
          <a:pPr algn="ctr" rtl="1"/>
          <a:endParaRPr lang="en-US" sz="2800" b="1">
            <a:cs typeface="+mn-cs"/>
          </a:endParaRPr>
        </a:p>
      </dgm:t>
    </dgm:pt>
    <dgm:pt modelId="{F50ABE6C-46F4-4DBF-87EC-4E464DDBD998}">
      <dgm:prSet custT="1"/>
      <dgm:spPr/>
      <dgm:t>
        <a:bodyPr/>
        <a:lstStyle/>
        <a:p>
          <a:pPr algn="ctr" rtl="1"/>
          <a:r>
            <a:rPr lang="ar-SA" sz="2800" b="1" smtClean="0">
              <a:cs typeface="+mn-cs"/>
            </a:rPr>
            <a:t>التواصل خير من العلاج</a:t>
          </a:r>
          <a:endParaRPr lang="en-US" sz="2800" b="1">
            <a:cs typeface="+mn-cs"/>
          </a:endParaRPr>
        </a:p>
      </dgm:t>
    </dgm:pt>
    <dgm:pt modelId="{9817BB6D-9AAB-442F-A85A-24CC4821FA9C}" type="parTrans" cxnId="{9CA23D9F-251D-4414-AE4E-FC7B801BF0A3}">
      <dgm:prSet/>
      <dgm:spPr/>
      <dgm:t>
        <a:bodyPr/>
        <a:lstStyle/>
        <a:p>
          <a:pPr algn="ctr" rtl="1"/>
          <a:endParaRPr lang="en-US" sz="2800" b="1">
            <a:cs typeface="+mn-cs"/>
          </a:endParaRPr>
        </a:p>
      </dgm:t>
    </dgm:pt>
    <dgm:pt modelId="{C2A5181F-4639-43DF-BCEC-0D2596B5AEB1}" type="sibTrans" cxnId="{9CA23D9F-251D-4414-AE4E-FC7B801BF0A3}">
      <dgm:prSet/>
      <dgm:spPr/>
      <dgm:t>
        <a:bodyPr/>
        <a:lstStyle/>
        <a:p>
          <a:pPr algn="ctr" rtl="1"/>
          <a:endParaRPr lang="en-US" sz="2800" b="1">
            <a:cs typeface="+mn-cs"/>
          </a:endParaRPr>
        </a:p>
      </dgm:t>
    </dgm:pt>
    <dgm:pt modelId="{BFAF7FB4-6976-4508-BA87-0920942D91B6}" type="pres">
      <dgm:prSet presAssocID="{453F8A72-89A3-46B2-BD00-F755508EA14A}" presName="diagram" presStyleCnt="0">
        <dgm:presLayoutVars>
          <dgm:dir val="rev"/>
          <dgm:resizeHandles val="exact"/>
        </dgm:presLayoutVars>
      </dgm:prSet>
      <dgm:spPr/>
      <dgm:t>
        <a:bodyPr/>
        <a:lstStyle/>
        <a:p>
          <a:endParaRPr lang="en-US"/>
        </a:p>
      </dgm:t>
    </dgm:pt>
    <dgm:pt modelId="{7FC1071A-660E-4C89-A2B3-B61D5B77EE32}" type="pres">
      <dgm:prSet presAssocID="{65D2A1C1-5D74-479A-B34A-C4B3BD2F2828}" presName="node" presStyleLbl="node1" presStyleIdx="0" presStyleCnt="10">
        <dgm:presLayoutVars>
          <dgm:bulletEnabled val="1"/>
        </dgm:presLayoutVars>
      </dgm:prSet>
      <dgm:spPr/>
      <dgm:t>
        <a:bodyPr/>
        <a:lstStyle/>
        <a:p>
          <a:endParaRPr lang="en-US"/>
        </a:p>
      </dgm:t>
    </dgm:pt>
    <dgm:pt modelId="{4FBFF903-32EB-46DD-80E4-35FEFF0EEB9F}" type="pres">
      <dgm:prSet presAssocID="{F80FBDEE-A5BA-4E71-909C-AA604D8774A8}" presName="sibTrans" presStyleCnt="0"/>
      <dgm:spPr/>
    </dgm:pt>
    <dgm:pt modelId="{BA02038B-273E-41F3-89BC-9ECB1A8A64BF}" type="pres">
      <dgm:prSet presAssocID="{23EE496D-9796-42B4-8500-F5ADA88D6E24}" presName="node" presStyleLbl="node1" presStyleIdx="1" presStyleCnt="10">
        <dgm:presLayoutVars>
          <dgm:bulletEnabled val="1"/>
        </dgm:presLayoutVars>
      </dgm:prSet>
      <dgm:spPr/>
      <dgm:t>
        <a:bodyPr/>
        <a:lstStyle/>
        <a:p>
          <a:endParaRPr lang="en-US"/>
        </a:p>
      </dgm:t>
    </dgm:pt>
    <dgm:pt modelId="{9623915C-124B-480B-97C0-D3BF05A24FEB}" type="pres">
      <dgm:prSet presAssocID="{8A1A0FF8-B365-4D71-A8E8-AB541BE2645D}" presName="sibTrans" presStyleCnt="0"/>
      <dgm:spPr/>
    </dgm:pt>
    <dgm:pt modelId="{4847A683-A6AA-4607-9FE4-6151AD0A5F06}" type="pres">
      <dgm:prSet presAssocID="{3897E6BA-C699-49ED-BB8F-02A350245733}" presName="node" presStyleLbl="node1" presStyleIdx="2" presStyleCnt="10">
        <dgm:presLayoutVars>
          <dgm:bulletEnabled val="1"/>
        </dgm:presLayoutVars>
      </dgm:prSet>
      <dgm:spPr/>
      <dgm:t>
        <a:bodyPr/>
        <a:lstStyle/>
        <a:p>
          <a:endParaRPr lang="en-US"/>
        </a:p>
      </dgm:t>
    </dgm:pt>
    <dgm:pt modelId="{06C7F57C-1865-46A5-9C7D-8BD5AF115089}" type="pres">
      <dgm:prSet presAssocID="{FD29D2C9-91E1-403A-B564-EDE9AF4C9A02}" presName="sibTrans" presStyleCnt="0"/>
      <dgm:spPr/>
    </dgm:pt>
    <dgm:pt modelId="{6F7AB413-0C29-4444-99C6-BBC7CDED457F}" type="pres">
      <dgm:prSet presAssocID="{1C66977D-F5AE-4382-AE87-16D20CAC3F93}" presName="node" presStyleLbl="node1" presStyleIdx="3" presStyleCnt="10">
        <dgm:presLayoutVars>
          <dgm:bulletEnabled val="1"/>
        </dgm:presLayoutVars>
      </dgm:prSet>
      <dgm:spPr/>
      <dgm:t>
        <a:bodyPr/>
        <a:lstStyle/>
        <a:p>
          <a:endParaRPr lang="en-US"/>
        </a:p>
      </dgm:t>
    </dgm:pt>
    <dgm:pt modelId="{42CA3806-BB8F-4554-86B9-9F96EF43727A}" type="pres">
      <dgm:prSet presAssocID="{0BDE46FD-F03E-44D7-86C7-C10CB87ED0A3}" presName="sibTrans" presStyleCnt="0"/>
      <dgm:spPr/>
    </dgm:pt>
    <dgm:pt modelId="{04DE37B0-3AC8-42B8-8089-3339B6BAAF55}" type="pres">
      <dgm:prSet presAssocID="{1CDDFE2E-CA98-4C71-847E-A4B1CC3F82DB}" presName="node" presStyleLbl="node1" presStyleIdx="4" presStyleCnt="10">
        <dgm:presLayoutVars>
          <dgm:bulletEnabled val="1"/>
        </dgm:presLayoutVars>
      </dgm:prSet>
      <dgm:spPr/>
      <dgm:t>
        <a:bodyPr/>
        <a:lstStyle/>
        <a:p>
          <a:endParaRPr lang="en-US"/>
        </a:p>
      </dgm:t>
    </dgm:pt>
    <dgm:pt modelId="{9FFD2732-E71D-41A8-9FA2-D8D9DE026AC9}" type="pres">
      <dgm:prSet presAssocID="{8F141E7A-ECC5-49A7-BBE0-16EC79A9C7F9}" presName="sibTrans" presStyleCnt="0"/>
      <dgm:spPr/>
    </dgm:pt>
    <dgm:pt modelId="{7E44FB74-0187-4619-B269-E358FB983FE3}" type="pres">
      <dgm:prSet presAssocID="{ABA358F9-F543-4059-AFFD-A597E4558DC1}" presName="node" presStyleLbl="node1" presStyleIdx="5" presStyleCnt="10">
        <dgm:presLayoutVars>
          <dgm:bulletEnabled val="1"/>
        </dgm:presLayoutVars>
      </dgm:prSet>
      <dgm:spPr/>
      <dgm:t>
        <a:bodyPr/>
        <a:lstStyle/>
        <a:p>
          <a:endParaRPr lang="en-US"/>
        </a:p>
      </dgm:t>
    </dgm:pt>
    <dgm:pt modelId="{2C16BDDF-6822-49CD-BD97-3E254B3EB9F3}" type="pres">
      <dgm:prSet presAssocID="{D1AE5D34-92D0-4788-A3CB-33A8DB549A5D}" presName="sibTrans" presStyleCnt="0"/>
      <dgm:spPr/>
    </dgm:pt>
    <dgm:pt modelId="{7998BBBF-96A8-44F3-9250-3C4AFA27F3E2}" type="pres">
      <dgm:prSet presAssocID="{E553518B-1C84-431E-ABE5-C8F8076EF1DC}" presName="node" presStyleLbl="node1" presStyleIdx="6" presStyleCnt="10">
        <dgm:presLayoutVars>
          <dgm:bulletEnabled val="1"/>
        </dgm:presLayoutVars>
      </dgm:prSet>
      <dgm:spPr/>
      <dgm:t>
        <a:bodyPr/>
        <a:lstStyle/>
        <a:p>
          <a:endParaRPr lang="en-US"/>
        </a:p>
      </dgm:t>
    </dgm:pt>
    <dgm:pt modelId="{EB46306A-4D0D-486E-AF6C-6868D1760091}" type="pres">
      <dgm:prSet presAssocID="{5B427E74-5521-4DA6-895B-F3EA2D298C09}" presName="sibTrans" presStyleCnt="0"/>
      <dgm:spPr/>
    </dgm:pt>
    <dgm:pt modelId="{4C150172-03C6-4B64-8F92-35B53A25646F}" type="pres">
      <dgm:prSet presAssocID="{B29E83AD-2254-44C5-A1AF-CA0B1905CFA2}" presName="node" presStyleLbl="node1" presStyleIdx="7" presStyleCnt="10">
        <dgm:presLayoutVars>
          <dgm:bulletEnabled val="1"/>
        </dgm:presLayoutVars>
      </dgm:prSet>
      <dgm:spPr/>
      <dgm:t>
        <a:bodyPr/>
        <a:lstStyle/>
        <a:p>
          <a:endParaRPr lang="en-US"/>
        </a:p>
      </dgm:t>
    </dgm:pt>
    <dgm:pt modelId="{E4D163D0-A200-401F-B046-2599AB7FEBD0}" type="pres">
      <dgm:prSet presAssocID="{A020C9C2-1EB6-481E-BBC0-F95FA4715336}" presName="sibTrans" presStyleCnt="0"/>
      <dgm:spPr/>
    </dgm:pt>
    <dgm:pt modelId="{9CF31990-4ABC-4BD0-9CD8-5F40B14B0E16}" type="pres">
      <dgm:prSet presAssocID="{951EFF67-BB9F-4295-800D-799F74DFCF5C}" presName="node" presStyleLbl="node1" presStyleIdx="8" presStyleCnt="10">
        <dgm:presLayoutVars>
          <dgm:bulletEnabled val="1"/>
        </dgm:presLayoutVars>
      </dgm:prSet>
      <dgm:spPr/>
      <dgm:t>
        <a:bodyPr/>
        <a:lstStyle/>
        <a:p>
          <a:endParaRPr lang="en-US"/>
        </a:p>
      </dgm:t>
    </dgm:pt>
    <dgm:pt modelId="{4A580A8B-D72C-4C5A-9F01-97FFAB57A1FA}" type="pres">
      <dgm:prSet presAssocID="{73B2445B-BF1F-4C05-9D87-03A2CEF0E387}" presName="sibTrans" presStyleCnt="0"/>
      <dgm:spPr/>
    </dgm:pt>
    <dgm:pt modelId="{FDB7A6DC-7341-44A7-85B0-EECB08E82D13}" type="pres">
      <dgm:prSet presAssocID="{F50ABE6C-46F4-4DBF-87EC-4E464DDBD998}" presName="node" presStyleLbl="node1" presStyleIdx="9" presStyleCnt="10">
        <dgm:presLayoutVars>
          <dgm:bulletEnabled val="1"/>
        </dgm:presLayoutVars>
      </dgm:prSet>
      <dgm:spPr/>
      <dgm:t>
        <a:bodyPr/>
        <a:lstStyle/>
        <a:p>
          <a:endParaRPr lang="en-US"/>
        </a:p>
      </dgm:t>
    </dgm:pt>
  </dgm:ptLst>
  <dgm:cxnLst>
    <dgm:cxn modelId="{59F76B19-CE95-4DE8-B340-6CB990DACF74}" type="presOf" srcId="{1C66977D-F5AE-4382-AE87-16D20CAC3F93}" destId="{6F7AB413-0C29-4444-99C6-BBC7CDED457F}" srcOrd="0" destOrd="0" presId="urn:microsoft.com/office/officeart/2005/8/layout/default"/>
    <dgm:cxn modelId="{C9CFA57C-BCD6-4625-B48C-601384A2DD3C}" type="presOf" srcId="{65D2A1C1-5D74-479A-B34A-C4B3BD2F2828}" destId="{7FC1071A-660E-4C89-A2B3-B61D5B77EE32}" srcOrd="0" destOrd="0" presId="urn:microsoft.com/office/officeart/2005/8/layout/default"/>
    <dgm:cxn modelId="{5684D4F5-B07D-417B-8B76-B5809F0F9B23}" srcId="{453F8A72-89A3-46B2-BD00-F755508EA14A}" destId="{E553518B-1C84-431E-ABE5-C8F8076EF1DC}" srcOrd="6" destOrd="0" parTransId="{67B91601-BFEF-4EAB-844C-D94CA691EEDD}" sibTransId="{5B427E74-5521-4DA6-895B-F3EA2D298C09}"/>
    <dgm:cxn modelId="{4F8773C7-38E3-47D8-815D-C76A4EF9F9A5}" type="presOf" srcId="{1CDDFE2E-CA98-4C71-847E-A4B1CC3F82DB}" destId="{04DE37B0-3AC8-42B8-8089-3339B6BAAF55}" srcOrd="0" destOrd="0" presId="urn:microsoft.com/office/officeart/2005/8/layout/default"/>
    <dgm:cxn modelId="{BFA15D58-E4F2-493C-939E-E50869CCF3D7}" type="presOf" srcId="{23EE496D-9796-42B4-8500-F5ADA88D6E24}" destId="{BA02038B-273E-41F3-89BC-9ECB1A8A64BF}" srcOrd="0" destOrd="0" presId="urn:microsoft.com/office/officeart/2005/8/layout/default"/>
    <dgm:cxn modelId="{B0C5AF22-640E-4FCD-960C-24FAF33E8CE7}" srcId="{453F8A72-89A3-46B2-BD00-F755508EA14A}" destId="{23EE496D-9796-42B4-8500-F5ADA88D6E24}" srcOrd="1" destOrd="0" parTransId="{A27D27C4-9979-47C6-816E-D7722B73242A}" sibTransId="{8A1A0FF8-B365-4D71-A8E8-AB541BE2645D}"/>
    <dgm:cxn modelId="{F691650A-7889-496C-9F45-A698BDCA9347}" type="presOf" srcId="{951EFF67-BB9F-4295-800D-799F74DFCF5C}" destId="{9CF31990-4ABC-4BD0-9CD8-5F40B14B0E16}" srcOrd="0" destOrd="0" presId="urn:microsoft.com/office/officeart/2005/8/layout/default"/>
    <dgm:cxn modelId="{F21B9B2D-A28C-45C2-A7B6-84D233EB8115}" type="presOf" srcId="{F50ABE6C-46F4-4DBF-87EC-4E464DDBD998}" destId="{FDB7A6DC-7341-44A7-85B0-EECB08E82D13}" srcOrd="0" destOrd="0" presId="urn:microsoft.com/office/officeart/2005/8/layout/default"/>
    <dgm:cxn modelId="{970F3E55-474E-4B50-8DEC-0ECBAEDAC6D3}" type="presOf" srcId="{453F8A72-89A3-46B2-BD00-F755508EA14A}" destId="{BFAF7FB4-6976-4508-BA87-0920942D91B6}" srcOrd="0" destOrd="0" presId="urn:microsoft.com/office/officeart/2005/8/layout/default"/>
    <dgm:cxn modelId="{6DC07001-B700-410D-9F0D-71482844F40C}" srcId="{453F8A72-89A3-46B2-BD00-F755508EA14A}" destId="{B29E83AD-2254-44C5-A1AF-CA0B1905CFA2}" srcOrd="7" destOrd="0" parTransId="{D275B39B-EE83-40AA-B969-C29CA4F6FBA6}" sibTransId="{A020C9C2-1EB6-481E-BBC0-F95FA4715336}"/>
    <dgm:cxn modelId="{75DB51F1-ACA1-446E-9933-90BB5EF0DF3C}" srcId="{453F8A72-89A3-46B2-BD00-F755508EA14A}" destId="{65D2A1C1-5D74-479A-B34A-C4B3BD2F2828}" srcOrd="0" destOrd="0" parTransId="{1D03EBDE-FB52-46FE-AFD6-25B4B94739D1}" sibTransId="{F80FBDEE-A5BA-4E71-909C-AA604D8774A8}"/>
    <dgm:cxn modelId="{CD6F690A-CAA8-42DA-B46F-F657C59F76D0}" srcId="{453F8A72-89A3-46B2-BD00-F755508EA14A}" destId="{ABA358F9-F543-4059-AFFD-A597E4558DC1}" srcOrd="5" destOrd="0" parTransId="{90455F9E-470E-4A25-AAC3-65985DEA2F08}" sibTransId="{D1AE5D34-92D0-4788-A3CB-33A8DB549A5D}"/>
    <dgm:cxn modelId="{2D59D6A3-F99B-4BB9-9041-0626FE62F9CE}" srcId="{453F8A72-89A3-46B2-BD00-F755508EA14A}" destId="{1C66977D-F5AE-4382-AE87-16D20CAC3F93}" srcOrd="3" destOrd="0" parTransId="{A45F2BC1-92BA-43D4-AA68-B1C5465E991F}" sibTransId="{0BDE46FD-F03E-44D7-86C7-C10CB87ED0A3}"/>
    <dgm:cxn modelId="{E74B8988-F1BC-44FF-A5A5-367CBF28C16A}" type="presOf" srcId="{3897E6BA-C699-49ED-BB8F-02A350245733}" destId="{4847A683-A6AA-4607-9FE4-6151AD0A5F06}" srcOrd="0" destOrd="0" presId="urn:microsoft.com/office/officeart/2005/8/layout/default"/>
    <dgm:cxn modelId="{FFAD4133-8766-47BA-BC98-06B98FDDEF4B}" type="presOf" srcId="{E553518B-1C84-431E-ABE5-C8F8076EF1DC}" destId="{7998BBBF-96A8-44F3-9250-3C4AFA27F3E2}" srcOrd="0" destOrd="0" presId="urn:microsoft.com/office/officeart/2005/8/layout/default"/>
    <dgm:cxn modelId="{FBE6B441-E359-450D-814D-CB73660AA6FD}" srcId="{453F8A72-89A3-46B2-BD00-F755508EA14A}" destId="{951EFF67-BB9F-4295-800D-799F74DFCF5C}" srcOrd="8" destOrd="0" parTransId="{8194FB0E-AFA5-4CF1-AAFB-95A189705BEC}" sibTransId="{73B2445B-BF1F-4C05-9D87-03A2CEF0E387}"/>
    <dgm:cxn modelId="{8301A4A1-8CD6-4671-A910-F8ACF23DEDB9}" type="presOf" srcId="{B29E83AD-2254-44C5-A1AF-CA0B1905CFA2}" destId="{4C150172-03C6-4B64-8F92-35B53A25646F}" srcOrd="0" destOrd="0" presId="urn:microsoft.com/office/officeart/2005/8/layout/default"/>
    <dgm:cxn modelId="{9CA23D9F-251D-4414-AE4E-FC7B801BF0A3}" srcId="{453F8A72-89A3-46B2-BD00-F755508EA14A}" destId="{F50ABE6C-46F4-4DBF-87EC-4E464DDBD998}" srcOrd="9" destOrd="0" parTransId="{9817BB6D-9AAB-442F-A85A-24CC4821FA9C}" sibTransId="{C2A5181F-4639-43DF-BCEC-0D2596B5AEB1}"/>
    <dgm:cxn modelId="{3DD79993-0938-40E0-B85A-F4F97D570099}" srcId="{453F8A72-89A3-46B2-BD00-F755508EA14A}" destId="{3897E6BA-C699-49ED-BB8F-02A350245733}" srcOrd="2" destOrd="0" parTransId="{A31DDE34-4F89-41DA-864B-6C1F923FDB95}" sibTransId="{FD29D2C9-91E1-403A-B564-EDE9AF4C9A02}"/>
    <dgm:cxn modelId="{19ACB37E-A029-43F0-BF82-D74169A7EC17}" type="presOf" srcId="{ABA358F9-F543-4059-AFFD-A597E4558DC1}" destId="{7E44FB74-0187-4619-B269-E358FB983FE3}" srcOrd="0" destOrd="0" presId="urn:microsoft.com/office/officeart/2005/8/layout/default"/>
    <dgm:cxn modelId="{AE1DFB8F-A139-48D2-8691-7E2EDDB258B7}" srcId="{453F8A72-89A3-46B2-BD00-F755508EA14A}" destId="{1CDDFE2E-CA98-4C71-847E-A4B1CC3F82DB}" srcOrd="4" destOrd="0" parTransId="{3E6A1A15-D089-4874-A1C7-BD15E1471857}" sibTransId="{8F141E7A-ECC5-49A7-BBE0-16EC79A9C7F9}"/>
    <dgm:cxn modelId="{4E3AE12B-883A-49EA-8E56-9918D86FF26C}" type="presParOf" srcId="{BFAF7FB4-6976-4508-BA87-0920942D91B6}" destId="{7FC1071A-660E-4C89-A2B3-B61D5B77EE32}" srcOrd="0" destOrd="0" presId="urn:microsoft.com/office/officeart/2005/8/layout/default"/>
    <dgm:cxn modelId="{080E9E0C-C3BF-4178-ADBC-88B08219807A}" type="presParOf" srcId="{BFAF7FB4-6976-4508-BA87-0920942D91B6}" destId="{4FBFF903-32EB-46DD-80E4-35FEFF0EEB9F}" srcOrd="1" destOrd="0" presId="urn:microsoft.com/office/officeart/2005/8/layout/default"/>
    <dgm:cxn modelId="{9FE44858-DA93-4985-9311-69317A7DD3C2}" type="presParOf" srcId="{BFAF7FB4-6976-4508-BA87-0920942D91B6}" destId="{BA02038B-273E-41F3-89BC-9ECB1A8A64BF}" srcOrd="2" destOrd="0" presId="urn:microsoft.com/office/officeart/2005/8/layout/default"/>
    <dgm:cxn modelId="{D0325522-858B-4A28-B542-F4FF7BA26B8A}" type="presParOf" srcId="{BFAF7FB4-6976-4508-BA87-0920942D91B6}" destId="{9623915C-124B-480B-97C0-D3BF05A24FEB}" srcOrd="3" destOrd="0" presId="urn:microsoft.com/office/officeart/2005/8/layout/default"/>
    <dgm:cxn modelId="{CA67AE59-5417-4AA0-BD27-AA026BC5ADD5}" type="presParOf" srcId="{BFAF7FB4-6976-4508-BA87-0920942D91B6}" destId="{4847A683-A6AA-4607-9FE4-6151AD0A5F06}" srcOrd="4" destOrd="0" presId="urn:microsoft.com/office/officeart/2005/8/layout/default"/>
    <dgm:cxn modelId="{19CC5D17-2691-4B2B-95FF-76E6FEB6E5D7}" type="presParOf" srcId="{BFAF7FB4-6976-4508-BA87-0920942D91B6}" destId="{06C7F57C-1865-46A5-9C7D-8BD5AF115089}" srcOrd="5" destOrd="0" presId="urn:microsoft.com/office/officeart/2005/8/layout/default"/>
    <dgm:cxn modelId="{AADACDB8-875A-4258-AF2A-F17F3E754F26}" type="presParOf" srcId="{BFAF7FB4-6976-4508-BA87-0920942D91B6}" destId="{6F7AB413-0C29-4444-99C6-BBC7CDED457F}" srcOrd="6" destOrd="0" presId="urn:microsoft.com/office/officeart/2005/8/layout/default"/>
    <dgm:cxn modelId="{710CB785-E8A5-4EF0-A010-7582DAF62F77}" type="presParOf" srcId="{BFAF7FB4-6976-4508-BA87-0920942D91B6}" destId="{42CA3806-BB8F-4554-86B9-9F96EF43727A}" srcOrd="7" destOrd="0" presId="urn:microsoft.com/office/officeart/2005/8/layout/default"/>
    <dgm:cxn modelId="{242CBFB4-7F9F-4AC2-9726-280FD607B9B7}" type="presParOf" srcId="{BFAF7FB4-6976-4508-BA87-0920942D91B6}" destId="{04DE37B0-3AC8-42B8-8089-3339B6BAAF55}" srcOrd="8" destOrd="0" presId="urn:microsoft.com/office/officeart/2005/8/layout/default"/>
    <dgm:cxn modelId="{EFCF64D8-925C-49DD-B644-E66BD93E1447}" type="presParOf" srcId="{BFAF7FB4-6976-4508-BA87-0920942D91B6}" destId="{9FFD2732-E71D-41A8-9FA2-D8D9DE026AC9}" srcOrd="9" destOrd="0" presId="urn:microsoft.com/office/officeart/2005/8/layout/default"/>
    <dgm:cxn modelId="{F894BB50-05C1-4650-966F-788C5DA2AAC7}" type="presParOf" srcId="{BFAF7FB4-6976-4508-BA87-0920942D91B6}" destId="{7E44FB74-0187-4619-B269-E358FB983FE3}" srcOrd="10" destOrd="0" presId="urn:microsoft.com/office/officeart/2005/8/layout/default"/>
    <dgm:cxn modelId="{DD0B37D0-F230-43D8-A544-B6184980C655}" type="presParOf" srcId="{BFAF7FB4-6976-4508-BA87-0920942D91B6}" destId="{2C16BDDF-6822-49CD-BD97-3E254B3EB9F3}" srcOrd="11" destOrd="0" presId="urn:microsoft.com/office/officeart/2005/8/layout/default"/>
    <dgm:cxn modelId="{F915F126-D81E-45C8-904D-36A571E4393E}" type="presParOf" srcId="{BFAF7FB4-6976-4508-BA87-0920942D91B6}" destId="{7998BBBF-96A8-44F3-9250-3C4AFA27F3E2}" srcOrd="12" destOrd="0" presId="urn:microsoft.com/office/officeart/2005/8/layout/default"/>
    <dgm:cxn modelId="{0B6E539B-8343-4CDA-ADCF-445ACC460EF5}" type="presParOf" srcId="{BFAF7FB4-6976-4508-BA87-0920942D91B6}" destId="{EB46306A-4D0D-486E-AF6C-6868D1760091}" srcOrd="13" destOrd="0" presId="urn:microsoft.com/office/officeart/2005/8/layout/default"/>
    <dgm:cxn modelId="{34949659-E11A-4B6E-BDE2-E794D4EDD248}" type="presParOf" srcId="{BFAF7FB4-6976-4508-BA87-0920942D91B6}" destId="{4C150172-03C6-4B64-8F92-35B53A25646F}" srcOrd="14" destOrd="0" presId="urn:microsoft.com/office/officeart/2005/8/layout/default"/>
    <dgm:cxn modelId="{4526549C-F067-4BCD-95FE-1E4E55DD6F81}" type="presParOf" srcId="{BFAF7FB4-6976-4508-BA87-0920942D91B6}" destId="{E4D163D0-A200-401F-B046-2599AB7FEBD0}" srcOrd="15" destOrd="0" presId="urn:microsoft.com/office/officeart/2005/8/layout/default"/>
    <dgm:cxn modelId="{38109153-B767-4441-A48B-8BE0D043B910}" type="presParOf" srcId="{BFAF7FB4-6976-4508-BA87-0920942D91B6}" destId="{9CF31990-4ABC-4BD0-9CD8-5F40B14B0E16}" srcOrd="16" destOrd="0" presId="urn:microsoft.com/office/officeart/2005/8/layout/default"/>
    <dgm:cxn modelId="{D68ABD47-9050-4097-BC3F-598EC48C4874}" type="presParOf" srcId="{BFAF7FB4-6976-4508-BA87-0920942D91B6}" destId="{4A580A8B-D72C-4C5A-9F01-97FFAB57A1FA}" srcOrd="17" destOrd="0" presId="urn:microsoft.com/office/officeart/2005/8/layout/default"/>
    <dgm:cxn modelId="{94E5AD28-D847-4E71-9E5E-773C6322926F}" type="presParOf" srcId="{BFAF7FB4-6976-4508-BA87-0920942D91B6}" destId="{FDB7A6DC-7341-44A7-85B0-EECB08E82D13}"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11364C8-F3CA-403A-987B-F4777E0096A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A2A474A-C774-4860-921F-CE5C7BA2924A}">
      <dgm:prSet custT="1"/>
      <dgm:spPr/>
      <dgm:t>
        <a:bodyPr/>
        <a:lstStyle/>
        <a:p>
          <a:pPr algn="ctr" rtl="1"/>
          <a:r>
            <a:rPr lang="ar-SA" sz="2800" b="1" dirty="0" smtClean="0">
              <a:cs typeface="+mn-cs"/>
            </a:rPr>
            <a:t>صعوبة السيطرة على الغضب</a:t>
          </a:r>
          <a:endParaRPr lang="en-US" sz="2800" b="1" dirty="0">
            <a:cs typeface="+mn-cs"/>
          </a:endParaRPr>
        </a:p>
      </dgm:t>
    </dgm:pt>
    <dgm:pt modelId="{7AA9BBE5-09E4-4DA7-A1CA-EF3890AC8DCF}" type="parTrans" cxnId="{AAA5999F-F923-4452-BE4F-E44625D57721}">
      <dgm:prSet/>
      <dgm:spPr/>
      <dgm:t>
        <a:bodyPr/>
        <a:lstStyle/>
        <a:p>
          <a:pPr algn="ctr" rtl="1"/>
          <a:endParaRPr lang="en-US" sz="2800" b="1">
            <a:cs typeface="+mn-cs"/>
          </a:endParaRPr>
        </a:p>
      </dgm:t>
    </dgm:pt>
    <dgm:pt modelId="{CD8571BA-42B9-481F-9F97-5448FF813FB6}" type="sibTrans" cxnId="{AAA5999F-F923-4452-BE4F-E44625D57721}">
      <dgm:prSet/>
      <dgm:spPr/>
      <dgm:t>
        <a:bodyPr/>
        <a:lstStyle/>
        <a:p>
          <a:pPr algn="ctr" rtl="1"/>
          <a:endParaRPr lang="en-US" sz="2800" b="1">
            <a:cs typeface="+mn-cs"/>
          </a:endParaRPr>
        </a:p>
      </dgm:t>
    </dgm:pt>
    <dgm:pt modelId="{273B603F-6CBA-493F-B730-D79E32CE01F1}">
      <dgm:prSet custT="1"/>
      <dgm:spPr/>
      <dgm:t>
        <a:bodyPr/>
        <a:lstStyle/>
        <a:p>
          <a:pPr algn="ctr" rtl="1"/>
          <a:r>
            <a:rPr lang="ar-SA" sz="2800" b="1" smtClean="0">
              <a:cs typeface="+mn-cs"/>
            </a:rPr>
            <a:t>الضعف في تقدير الذات</a:t>
          </a:r>
          <a:endParaRPr lang="en-US" sz="2800" b="1">
            <a:cs typeface="+mn-cs"/>
          </a:endParaRPr>
        </a:p>
      </dgm:t>
    </dgm:pt>
    <dgm:pt modelId="{9F1D4580-2F82-429A-B494-134A262870F7}" type="parTrans" cxnId="{4E77FB48-3B01-4C25-823E-5906067CC2E8}">
      <dgm:prSet/>
      <dgm:spPr/>
      <dgm:t>
        <a:bodyPr/>
        <a:lstStyle/>
        <a:p>
          <a:pPr algn="ctr" rtl="1"/>
          <a:endParaRPr lang="en-US" sz="2800" b="1">
            <a:cs typeface="+mn-cs"/>
          </a:endParaRPr>
        </a:p>
      </dgm:t>
    </dgm:pt>
    <dgm:pt modelId="{13441E55-C577-489B-BDE3-6AFD9F576F1E}" type="sibTrans" cxnId="{4E77FB48-3B01-4C25-823E-5906067CC2E8}">
      <dgm:prSet/>
      <dgm:spPr/>
      <dgm:t>
        <a:bodyPr/>
        <a:lstStyle/>
        <a:p>
          <a:pPr algn="ctr" rtl="1"/>
          <a:endParaRPr lang="en-US" sz="2800" b="1">
            <a:cs typeface="+mn-cs"/>
          </a:endParaRPr>
        </a:p>
      </dgm:t>
    </dgm:pt>
    <dgm:pt modelId="{733A9477-580C-4AE9-91B6-B02E66EC167B}">
      <dgm:prSet custT="1"/>
      <dgm:spPr/>
      <dgm:t>
        <a:bodyPr/>
        <a:lstStyle/>
        <a:p>
          <a:pPr algn="ctr" rtl="1"/>
          <a:r>
            <a:rPr lang="ar-SA" sz="2800" b="1" smtClean="0">
              <a:cs typeface="+mn-cs"/>
            </a:rPr>
            <a:t>اضطرابات القلق</a:t>
          </a:r>
          <a:endParaRPr lang="en-US" sz="2800" b="1">
            <a:cs typeface="+mn-cs"/>
          </a:endParaRPr>
        </a:p>
      </dgm:t>
    </dgm:pt>
    <dgm:pt modelId="{05C0410A-BA82-4F29-B09F-C357E8AC1FD0}" type="parTrans" cxnId="{FD766112-69BA-44C2-BAA4-8C5A68CA3226}">
      <dgm:prSet/>
      <dgm:spPr/>
      <dgm:t>
        <a:bodyPr/>
        <a:lstStyle/>
        <a:p>
          <a:pPr algn="ctr" rtl="1"/>
          <a:endParaRPr lang="en-US" sz="2800" b="1">
            <a:cs typeface="+mn-cs"/>
          </a:endParaRPr>
        </a:p>
      </dgm:t>
    </dgm:pt>
    <dgm:pt modelId="{E00EAF00-AB9B-4E19-BC54-79898A1B76BD}" type="sibTrans" cxnId="{FD766112-69BA-44C2-BAA4-8C5A68CA3226}">
      <dgm:prSet/>
      <dgm:spPr/>
      <dgm:t>
        <a:bodyPr/>
        <a:lstStyle/>
        <a:p>
          <a:pPr algn="ctr" rtl="1"/>
          <a:endParaRPr lang="en-US" sz="2800" b="1">
            <a:cs typeface="+mn-cs"/>
          </a:endParaRPr>
        </a:p>
      </dgm:t>
    </dgm:pt>
    <dgm:pt modelId="{9231B9C4-D718-4609-A54A-2738E4F78D4C}">
      <dgm:prSet custT="1"/>
      <dgm:spPr/>
      <dgm:t>
        <a:bodyPr/>
        <a:lstStyle/>
        <a:p>
          <a:pPr algn="ctr" rtl="1"/>
          <a:r>
            <a:rPr lang="ar-SA" sz="2800" b="1" smtClean="0">
              <a:cs typeface="+mn-cs"/>
            </a:rPr>
            <a:t>الكآبة</a:t>
          </a:r>
          <a:endParaRPr lang="en-US" sz="2800" b="1">
            <a:cs typeface="+mn-cs"/>
          </a:endParaRPr>
        </a:p>
      </dgm:t>
    </dgm:pt>
    <dgm:pt modelId="{500B7040-1B39-4B1A-A5E0-C2D662207290}" type="parTrans" cxnId="{F3ADA9FF-E6F9-4C62-9A5D-E1EA4C87A884}">
      <dgm:prSet/>
      <dgm:spPr/>
      <dgm:t>
        <a:bodyPr/>
        <a:lstStyle/>
        <a:p>
          <a:pPr algn="ctr" rtl="1"/>
          <a:endParaRPr lang="en-US" sz="2800" b="1">
            <a:cs typeface="+mn-cs"/>
          </a:endParaRPr>
        </a:p>
      </dgm:t>
    </dgm:pt>
    <dgm:pt modelId="{316051EF-D31B-4F9D-8194-4AF70D408446}" type="sibTrans" cxnId="{F3ADA9FF-E6F9-4C62-9A5D-E1EA4C87A884}">
      <dgm:prSet/>
      <dgm:spPr/>
      <dgm:t>
        <a:bodyPr/>
        <a:lstStyle/>
        <a:p>
          <a:pPr algn="ctr" rtl="1"/>
          <a:endParaRPr lang="en-US" sz="2800" b="1">
            <a:cs typeface="+mn-cs"/>
          </a:endParaRPr>
        </a:p>
      </dgm:t>
    </dgm:pt>
    <dgm:pt modelId="{01D58ED7-BDE0-42BA-B397-76573FEA0141}">
      <dgm:prSet custT="1"/>
      <dgm:spPr/>
      <dgm:t>
        <a:bodyPr/>
        <a:lstStyle/>
        <a:p>
          <a:pPr algn="ctr" rtl="1"/>
          <a:r>
            <a:rPr lang="ar-SA" sz="2800" b="1" smtClean="0">
              <a:cs typeface="+mn-cs"/>
            </a:rPr>
            <a:t>الأمراض الطبية المتكررة</a:t>
          </a:r>
          <a:endParaRPr lang="en-US" sz="2800" b="1">
            <a:cs typeface="+mn-cs"/>
          </a:endParaRPr>
        </a:p>
      </dgm:t>
    </dgm:pt>
    <dgm:pt modelId="{21E067DF-9E19-4FD0-8292-53399FB61B1C}" type="parTrans" cxnId="{0E15232C-4671-474E-A54C-64253761A3A2}">
      <dgm:prSet/>
      <dgm:spPr/>
      <dgm:t>
        <a:bodyPr/>
        <a:lstStyle/>
        <a:p>
          <a:pPr algn="ctr" rtl="1"/>
          <a:endParaRPr lang="en-US" sz="2800" b="1">
            <a:cs typeface="+mn-cs"/>
          </a:endParaRPr>
        </a:p>
      </dgm:t>
    </dgm:pt>
    <dgm:pt modelId="{10304D97-B27D-4590-A176-AC06A8EA50EB}" type="sibTrans" cxnId="{0E15232C-4671-474E-A54C-64253761A3A2}">
      <dgm:prSet/>
      <dgm:spPr/>
      <dgm:t>
        <a:bodyPr/>
        <a:lstStyle/>
        <a:p>
          <a:pPr algn="ctr" rtl="1"/>
          <a:endParaRPr lang="en-US" sz="2800" b="1">
            <a:cs typeface="+mn-cs"/>
          </a:endParaRPr>
        </a:p>
      </dgm:t>
    </dgm:pt>
    <dgm:pt modelId="{80A3DE19-F5F3-4EE0-9781-6C965E341DE6}">
      <dgm:prSet custT="1"/>
      <dgm:spPr/>
      <dgm:t>
        <a:bodyPr/>
        <a:lstStyle/>
        <a:p>
          <a:pPr algn="ctr" rtl="1"/>
          <a:r>
            <a:rPr lang="ar-SA" sz="2800" b="1" smtClean="0">
              <a:cs typeface="+mn-cs"/>
            </a:rPr>
            <a:t>الصعوبة في إقامة العلاقات والحفاظ عليها</a:t>
          </a:r>
          <a:endParaRPr lang="en-US" sz="2800" b="1">
            <a:cs typeface="+mn-cs"/>
          </a:endParaRPr>
        </a:p>
      </dgm:t>
    </dgm:pt>
    <dgm:pt modelId="{CCFA3695-DB26-4A73-8B6F-0E648F1C30AD}" type="parTrans" cxnId="{89D4AB5D-835A-4EF8-8B15-290158D27A03}">
      <dgm:prSet/>
      <dgm:spPr/>
      <dgm:t>
        <a:bodyPr/>
        <a:lstStyle/>
        <a:p>
          <a:pPr algn="ctr" rtl="1"/>
          <a:endParaRPr lang="en-US" sz="2800" b="1">
            <a:cs typeface="+mn-cs"/>
          </a:endParaRPr>
        </a:p>
      </dgm:t>
    </dgm:pt>
    <dgm:pt modelId="{777053BF-FE9C-4EDE-911B-688447292684}" type="sibTrans" cxnId="{89D4AB5D-835A-4EF8-8B15-290158D27A03}">
      <dgm:prSet/>
      <dgm:spPr/>
      <dgm:t>
        <a:bodyPr/>
        <a:lstStyle/>
        <a:p>
          <a:pPr algn="ctr" rtl="1"/>
          <a:endParaRPr lang="en-US" sz="2800" b="1">
            <a:cs typeface="+mn-cs"/>
          </a:endParaRPr>
        </a:p>
      </dgm:t>
    </dgm:pt>
    <dgm:pt modelId="{FED158B3-2E89-40C5-A766-6F96AF19641D}">
      <dgm:prSet custT="1"/>
      <dgm:spPr/>
      <dgm:t>
        <a:bodyPr/>
        <a:lstStyle/>
        <a:p>
          <a:pPr algn="ctr" rtl="1"/>
          <a:r>
            <a:rPr lang="ar-SA" sz="2800" b="1" smtClean="0">
              <a:cs typeface="+mn-cs"/>
            </a:rPr>
            <a:t>مشاكل زوجية/الطلاق</a:t>
          </a:r>
          <a:endParaRPr lang="en-US" sz="2800" b="1">
            <a:cs typeface="+mn-cs"/>
          </a:endParaRPr>
        </a:p>
      </dgm:t>
    </dgm:pt>
    <dgm:pt modelId="{1DA39DAE-8924-4DA5-9437-BDB558DDB1DB}" type="parTrans" cxnId="{A541D7E7-4455-48A3-9D4C-2D3B33A00398}">
      <dgm:prSet/>
      <dgm:spPr/>
      <dgm:t>
        <a:bodyPr/>
        <a:lstStyle/>
        <a:p>
          <a:pPr algn="ctr" rtl="1"/>
          <a:endParaRPr lang="en-US" sz="2800" b="1">
            <a:cs typeface="+mn-cs"/>
          </a:endParaRPr>
        </a:p>
      </dgm:t>
    </dgm:pt>
    <dgm:pt modelId="{20BA8615-9F4C-43A3-B1E0-BFF75CB12711}" type="sibTrans" cxnId="{A541D7E7-4455-48A3-9D4C-2D3B33A00398}">
      <dgm:prSet/>
      <dgm:spPr/>
      <dgm:t>
        <a:bodyPr/>
        <a:lstStyle/>
        <a:p>
          <a:pPr algn="ctr" rtl="1"/>
          <a:endParaRPr lang="en-US" sz="2800" b="1">
            <a:cs typeface="+mn-cs"/>
          </a:endParaRPr>
        </a:p>
      </dgm:t>
    </dgm:pt>
    <dgm:pt modelId="{FA52B83F-C377-4455-859E-5F88B8603D55}">
      <dgm:prSet custT="1"/>
      <dgm:spPr/>
      <dgm:t>
        <a:bodyPr/>
        <a:lstStyle/>
        <a:p>
          <a:pPr algn="ctr" rtl="1"/>
          <a:r>
            <a:rPr lang="ar-SA" sz="2800" b="1" smtClean="0">
              <a:cs typeface="+mn-cs"/>
            </a:rPr>
            <a:t>وقوعهم أنفسهم في الإدمان.</a:t>
          </a:r>
          <a:endParaRPr lang="en-US" sz="2800" b="1">
            <a:cs typeface="+mn-cs"/>
          </a:endParaRPr>
        </a:p>
      </dgm:t>
    </dgm:pt>
    <dgm:pt modelId="{C4749066-56F9-4ABE-BC01-595CDAE013A4}" type="parTrans" cxnId="{58E0568D-1811-4D2D-9572-96720FCA1327}">
      <dgm:prSet/>
      <dgm:spPr/>
      <dgm:t>
        <a:bodyPr/>
        <a:lstStyle/>
        <a:p>
          <a:pPr algn="ctr" rtl="1"/>
          <a:endParaRPr lang="en-US" sz="2800" b="1">
            <a:cs typeface="+mn-cs"/>
          </a:endParaRPr>
        </a:p>
      </dgm:t>
    </dgm:pt>
    <dgm:pt modelId="{F6E5DB29-BB0B-4895-B346-D9285E1C1049}" type="sibTrans" cxnId="{58E0568D-1811-4D2D-9572-96720FCA1327}">
      <dgm:prSet/>
      <dgm:spPr/>
      <dgm:t>
        <a:bodyPr/>
        <a:lstStyle/>
        <a:p>
          <a:pPr algn="ctr" rtl="1"/>
          <a:endParaRPr lang="en-US" sz="2800" b="1">
            <a:cs typeface="+mn-cs"/>
          </a:endParaRPr>
        </a:p>
      </dgm:t>
    </dgm:pt>
    <dgm:pt modelId="{C5BAA7D9-2F23-4337-B7AB-E31ABA5AAE68}" type="pres">
      <dgm:prSet presAssocID="{811364C8-F3CA-403A-987B-F4777E0096AA}" presName="diagram" presStyleCnt="0">
        <dgm:presLayoutVars>
          <dgm:dir val="rev"/>
          <dgm:resizeHandles val="exact"/>
        </dgm:presLayoutVars>
      </dgm:prSet>
      <dgm:spPr/>
      <dgm:t>
        <a:bodyPr/>
        <a:lstStyle/>
        <a:p>
          <a:endParaRPr lang="en-US"/>
        </a:p>
      </dgm:t>
    </dgm:pt>
    <dgm:pt modelId="{2F10E429-A828-4C20-80C7-A8FA1CD21FEB}" type="pres">
      <dgm:prSet presAssocID="{CA2A474A-C774-4860-921F-CE5C7BA2924A}" presName="node" presStyleLbl="node1" presStyleIdx="0" presStyleCnt="8">
        <dgm:presLayoutVars>
          <dgm:bulletEnabled val="1"/>
        </dgm:presLayoutVars>
      </dgm:prSet>
      <dgm:spPr/>
      <dgm:t>
        <a:bodyPr/>
        <a:lstStyle/>
        <a:p>
          <a:endParaRPr lang="en-US"/>
        </a:p>
      </dgm:t>
    </dgm:pt>
    <dgm:pt modelId="{71829D1D-30F5-4E32-8312-702FEBB6A82E}" type="pres">
      <dgm:prSet presAssocID="{CD8571BA-42B9-481F-9F97-5448FF813FB6}" presName="sibTrans" presStyleCnt="0"/>
      <dgm:spPr/>
    </dgm:pt>
    <dgm:pt modelId="{2D1FD90C-D550-4C30-A156-4AA955AF0B27}" type="pres">
      <dgm:prSet presAssocID="{273B603F-6CBA-493F-B730-D79E32CE01F1}" presName="node" presStyleLbl="node1" presStyleIdx="1" presStyleCnt="8">
        <dgm:presLayoutVars>
          <dgm:bulletEnabled val="1"/>
        </dgm:presLayoutVars>
      </dgm:prSet>
      <dgm:spPr/>
      <dgm:t>
        <a:bodyPr/>
        <a:lstStyle/>
        <a:p>
          <a:endParaRPr lang="en-US"/>
        </a:p>
      </dgm:t>
    </dgm:pt>
    <dgm:pt modelId="{47F34AC1-53C7-4A02-8A4E-EFC9D5A863EB}" type="pres">
      <dgm:prSet presAssocID="{13441E55-C577-489B-BDE3-6AFD9F576F1E}" presName="sibTrans" presStyleCnt="0"/>
      <dgm:spPr/>
    </dgm:pt>
    <dgm:pt modelId="{1C2DA02C-8A17-44B2-A4B8-F7D4D110F7B1}" type="pres">
      <dgm:prSet presAssocID="{733A9477-580C-4AE9-91B6-B02E66EC167B}" presName="node" presStyleLbl="node1" presStyleIdx="2" presStyleCnt="8">
        <dgm:presLayoutVars>
          <dgm:bulletEnabled val="1"/>
        </dgm:presLayoutVars>
      </dgm:prSet>
      <dgm:spPr/>
      <dgm:t>
        <a:bodyPr/>
        <a:lstStyle/>
        <a:p>
          <a:endParaRPr lang="en-US"/>
        </a:p>
      </dgm:t>
    </dgm:pt>
    <dgm:pt modelId="{E55B308B-41C6-48AF-8912-A2C944EBDAF1}" type="pres">
      <dgm:prSet presAssocID="{E00EAF00-AB9B-4E19-BC54-79898A1B76BD}" presName="sibTrans" presStyleCnt="0"/>
      <dgm:spPr/>
    </dgm:pt>
    <dgm:pt modelId="{0A914B9B-3BCF-4D3B-9FA6-B5BF23F90722}" type="pres">
      <dgm:prSet presAssocID="{9231B9C4-D718-4609-A54A-2738E4F78D4C}" presName="node" presStyleLbl="node1" presStyleIdx="3" presStyleCnt="8">
        <dgm:presLayoutVars>
          <dgm:bulletEnabled val="1"/>
        </dgm:presLayoutVars>
      </dgm:prSet>
      <dgm:spPr/>
      <dgm:t>
        <a:bodyPr/>
        <a:lstStyle/>
        <a:p>
          <a:endParaRPr lang="en-US"/>
        </a:p>
      </dgm:t>
    </dgm:pt>
    <dgm:pt modelId="{09197FA9-0CDA-48D8-BC98-7BB7EF59707E}" type="pres">
      <dgm:prSet presAssocID="{316051EF-D31B-4F9D-8194-4AF70D408446}" presName="sibTrans" presStyleCnt="0"/>
      <dgm:spPr/>
    </dgm:pt>
    <dgm:pt modelId="{5C91D4D4-1E71-4561-AFB6-898257FEE307}" type="pres">
      <dgm:prSet presAssocID="{01D58ED7-BDE0-42BA-B397-76573FEA0141}" presName="node" presStyleLbl="node1" presStyleIdx="4" presStyleCnt="8">
        <dgm:presLayoutVars>
          <dgm:bulletEnabled val="1"/>
        </dgm:presLayoutVars>
      </dgm:prSet>
      <dgm:spPr/>
      <dgm:t>
        <a:bodyPr/>
        <a:lstStyle/>
        <a:p>
          <a:endParaRPr lang="en-US"/>
        </a:p>
      </dgm:t>
    </dgm:pt>
    <dgm:pt modelId="{6127B442-99A5-49D7-954D-5C18801D0BBE}" type="pres">
      <dgm:prSet presAssocID="{10304D97-B27D-4590-A176-AC06A8EA50EB}" presName="sibTrans" presStyleCnt="0"/>
      <dgm:spPr/>
    </dgm:pt>
    <dgm:pt modelId="{89C452D4-11C4-476B-97F6-05C4872F75E8}" type="pres">
      <dgm:prSet presAssocID="{80A3DE19-F5F3-4EE0-9781-6C965E341DE6}" presName="node" presStyleLbl="node1" presStyleIdx="5" presStyleCnt="8">
        <dgm:presLayoutVars>
          <dgm:bulletEnabled val="1"/>
        </dgm:presLayoutVars>
      </dgm:prSet>
      <dgm:spPr/>
      <dgm:t>
        <a:bodyPr/>
        <a:lstStyle/>
        <a:p>
          <a:endParaRPr lang="en-US"/>
        </a:p>
      </dgm:t>
    </dgm:pt>
    <dgm:pt modelId="{75C19573-97D9-4678-8D61-49372363B732}" type="pres">
      <dgm:prSet presAssocID="{777053BF-FE9C-4EDE-911B-688447292684}" presName="sibTrans" presStyleCnt="0"/>
      <dgm:spPr/>
    </dgm:pt>
    <dgm:pt modelId="{FA0CF6CD-EDF4-4966-9050-D9F4BB1BEF33}" type="pres">
      <dgm:prSet presAssocID="{FED158B3-2E89-40C5-A766-6F96AF19641D}" presName="node" presStyleLbl="node1" presStyleIdx="6" presStyleCnt="8">
        <dgm:presLayoutVars>
          <dgm:bulletEnabled val="1"/>
        </dgm:presLayoutVars>
      </dgm:prSet>
      <dgm:spPr/>
      <dgm:t>
        <a:bodyPr/>
        <a:lstStyle/>
        <a:p>
          <a:endParaRPr lang="en-US"/>
        </a:p>
      </dgm:t>
    </dgm:pt>
    <dgm:pt modelId="{A9017AAA-3C8F-4369-ADA5-49601F6DCDCA}" type="pres">
      <dgm:prSet presAssocID="{20BA8615-9F4C-43A3-B1E0-BFF75CB12711}" presName="sibTrans" presStyleCnt="0"/>
      <dgm:spPr/>
    </dgm:pt>
    <dgm:pt modelId="{9D1B1994-E76B-4533-8466-F75F4C4DA7CD}" type="pres">
      <dgm:prSet presAssocID="{FA52B83F-C377-4455-859E-5F88B8603D55}" presName="node" presStyleLbl="node1" presStyleIdx="7" presStyleCnt="8">
        <dgm:presLayoutVars>
          <dgm:bulletEnabled val="1"/>
        </dgm:presLayoutVars>
      </dgm:prSet>
      <dgm:spPr/>
      <dgm:t>
        <a:bodyPr/>
        <a:lstStyle/>
        <a:p>
          <a:endParaRPr lang="en-US"/>
        </a:p>
      </dgm:t>
    </dgm:pt>
  </dgm:ptLst>
  <dgm:cxnLst>
    <dgm:cxn modelId="{03E88470-EF46-4B5E-B90B-4111014FFD78}" type="presOf" srcId="{FA52B83F-C377-4455-859E-5F88B8603D55}" destId="{9D1B1994-E76B-4533-8466-F75F4C4DA7CD}" srcOrd="0" destOrd="0" presId="urn:microsoft.com/office/officeart/2005/8/layout/default"/>
    <dgm:cxn modelId="{F3ADA9FF-E6F9-4C62-9A5D-E1EA4C87A884}" srcId="{811364C8-F3CA-403A-987B-F4777E0096AA}" destId="{9231B9C4-D718-4609-A54A-2738E4F78D4C}" srcOrd="3" destOrd="0" parTransId="{500B7040-1B39-4B1A-A5E0-C2D662207290}" sibTransId="{316051EF-D31B-4F9D-8194-4AF70D408446}"/>
    <dgm:cxn modelId="{FD766112-69BA-44C2-BAA4-8C5A68CA3226}" srcId="{811364C8-F3CA-403A-987B-F4777E0096AA}" destId="{733A9477-580C-4AE9-91B6-B02E66EC167B}" srcOrd="2" destOrd="0" parTransId="{05C0410A-BA82-4F29-B09F-C357E8AC1FD0}" sibTransId="{E00EAF00-AB9B-4E19-BC54-79898A1B76BD}"/>
    <dgm:cxn modelId="{89D4AB5D-835A-4EF8-8B15-290158D27A03}" srcId="{811364C8-F3CA-403A-987B-F4777E0096AA}" destId="{80A3DE19-F5F3-4EE0-9781-6C965E341DE6}" srcOrd="5" destOrd="0" parTransId="{CCFA3695-DB26-4A73-8B6F-0E648F1C30AD}" sibTransId="{777053BF-FE9C-4EDE-911B-688447292684}"/>
    <dgm:cxn modelId="{D24BAB11-5A6D-4D28-ACA4-D06EEBC0F241}" type="presOf" srcId="{01D58ED7-BDE0-42BA-B397-76573FEA0141}" destId="{5C91D4D4-1E71-4561-AFB6-898257FEE307}" srcOrd="0" destOrd="0" presId="urn:microsoft.com/office/officeart/2005/8/layout/default"/>
    <dgm:cxn modelId="{0E15232C-4671-474E-A54C-64253761A3A2}" srcId="{811364C8-F3CA-403A-987B-F4777E0096AA}" destId="{01D58ED7-BDE0-42BA-B397-76573FEA0141}" srcOrd="4" destOrd="0" parTransId="{21E067DF-9E19-4FD0-8292-53399FB61B1C}" sibTransId="{10304D97-B27D-4590-A176-AC06A8EA50EB}"/>
    <dgm:cxn modelId="{A69CC0D3-FAB9-4AF4-BB02-94197416438B}" type="presOf" srcId="{733A9477-580C-4AE9-91B6-B02E66EC167B}" destId="{1C2DA02C-8A17-44B2-A4B8-F7D4D110F7B1}" srcOrd="0" destOrd="0" presId="urn:microsoft.com/office/officeart/2005/8/layout/default"/>
    <dgm:cxn modelId="{C0D2EA0B-3F8D-4568-8FCA-CF85F482572A}" type="presOf" srcId="{9231B9C4-D718-4609-A54A-2738E4F78D4C}" destId="{0A914B9B-3BCF-4D3B-9FA6-B5BF23F90722}" srcOrd="0" destOrd="0" presId="urn:microsoft.com/office/officeart/2005/8/layout/default"/>
    <dgm:cxn modelId="{919A10B1-583D-4C11-B947-E905F73F9E1E}" type="presOf" srcId="{273B603F-6CBA-493F-B730-D79E32CE01F1}" destId="{2D1FD90C-D550-4C30-A156-4AA955AF0B27}" srcOrd="0" destOrd="0" presId="urn:microsoft.com/office/officeart/2005/8/layout/default"/>
    <dgm:cxn modelId="{25E41EA8-8E05-4125-8F90-B792D8FE71CC}" type="presOf" srcId="{811364C8-F3CA-403A-987B-F4777E0096AA}" destId="{C5BAA7D9-2F23-4337-B7AB-E31ABA5AAE68}" srcOrd="0" destOrd="0" presId="urn:microsoft.com/office/officeart/2005/8/layout/default"/>
    <dgm:cxn modelId="{A541D7E7-4455-48A3-9D4C-2D3B33A00398}" srcId="{811364C8-F3CA-403A-987B-F4777E0096AA}" destId="{FED158B3-2E89-40C5-A766-6F96AF19641D}" srcOrd="6" destOrd="0" parTransId="{1DA39DAE-8924-4DA5-9437-BDB558DDB1DB}" sibTransId="{20BA8615-9F4C-43A3-B1E0-BFF75CB12711}"/>
    <dgm:cxn modelId="{4E77FB48-3B01-4C25-823E-5906067CC2E8}" srcId="{811364C8-F3CA-403A-987B-F4777E0096AA}" destId="{273B603F-6CBA-493F-B730-D79E32CE01F1}" srcOrd="1" destOrd="0" parTransId="{9F1D4580-2F82-429A-B494-134A262870F7}" sibTransId="{13441E55-C577-489B-BDE3-6AFD9F576F1E}"/>
    <dgm:cxn modelId="{20D66535-4957-448D-B0F6-28965823E2F4}" type="presOf" srcId="{FED158B3-2E89-40C5-A766-6F96AF19641D}" destId="{FA0CF6CD-EDF4-4966-9050-D9F4BB1BEF33}" srcOrd="0" destOrd="0" presId="urn:microsoft.com/office/officeart/2005/8/layout/default"/>
    <dgm:cxn modelId="{514BBBD8-003F-4EC4-B145-5C3B94B54A80}" type="presOf" srcId="{CA2A474A-C774-4860-921F-CE5C7BA2924A}" destId="{2F10E429-A828-4C20-80C7-A8FA1CD21FEB}" srcOrd="0" destOrd="0" presId="urn:microsoft.com/office/officeart/2005/8/layout/default"/>
    <dgm:cxn modelId="{AAA5999F-F923-4452-BE4F-E44625D57721}" srcId="{811364C8-F3CA-403A-987B-F4777E0096AA}" destId="{CA2A474A-C774-4860-921F-CE5C7BA2924A}" srcOrd="0" destOrd="0" parTransId="{7AA9BBE5-09E4-4DA7-A1CA-EF3890AC8DCF}" sibTransId="{CD8571BA-42B9-481F-9F97-5448FF813FB6}"/>
    <dgm:cxn modelId="{56C9BCF1-4A58-439C-939D-77D814373864}" type="presOf" srcId="{80A3DE19-F5F3-4EE0-9781-6C965E341DE6}" destId="{89C452D4-11C4-476B-97F6-05C4872F75E8}" srcOrd="0" destOrd="0" presId="urn:microsoft.com/office/officeart/2005/8/layout/default"/>
    <dgm:cxn modelId="{58E0568D-1811-4D2D-9572-96720FCA1327}" srcId="{811364C8-F3CA-403A-987B-F4777E0096AA}" destId="{FA52B83F-C377-4455-859E-5F88B8603D55}" srcOrd="7" destOrd="0" parTransId="{C4749066-56F9-4ABE-BC01-595CDAE013A4}" sibTransId="{F6E5DB29-BB0B-4895-B346-D9285E1C1049}"/>
    <dgm:cxn modelId="{C12633C5-1A84-4B6E-9897-EB49D949266A}" type="presParOf" srcId="{C5BAA7D9-2F23-4337-B7AB-E31ABA5AAE68}" destId="{2F10E429-A828-4C20-80C7-A8FA1CD21FEB}" srcOrd="0" destOrd="0" presId="urn:microsoft.com/office/officeart/2005/8/layout/default"/>
    <dgm:cxn modelId="{8BC07B1B-E2D7-42F0-A5CA-5442C7B4261B}" type="presParOf" srcId="{C5BAA7D9-2F23-4337-B7AB-E31ABA5AAE68}" destId="{71829D1D-30F5-4E32-8312-702FEBB6A82E}" srcOrd="1" destOrd="0" presId="urn:microsoft.com/office/officeart/2005/8/layout/default"/>
    <dgm:cxn modelId="{771C3CDD-8B6C-4300-8BCF-6E5731CB8F91}" type="presParOf" srcId="{C5BAA7D9-2F23-4337-B7AB-E31ABA5AAE68}" destId="{2D1FD90C-D550-4C30-A156-4AA955AF0B27}" srcOrd="2" destOrd="0" presId="urn:microsoft.com/office/officeart/2005/8/layout/default"/>
    <dgm:cxn modelId="{63ACE63A-C05B-4AED-AAB3-A5A6861BB70B}" type="presParOf" srcId="{C5BAA7D9-2F23-4337-B7AB-E31ABA5AAE68}" destId="{47F34AC1-53C7-4A02-8A4E-EFC9D5A863EB}" srcOrd="3" destOrd="0" presId="urn:microsoft.com/office/officeart/2005/8/layout/default"/>
    <dgm:cxn modelId="{FE9B235A-DB23-4EB4-9C7D-EAF8C77B62B0}" type="presParOf" srcId="{C5BAA7D9-2F23-4337-B7AB-E31ABA5AAE68}" destId="{1C2DA02C-8A17-44B2-A4B8-F7D4D110F7B1}" srcOrd="4" destOrd="0" presId="urn:microsoft.com/office/officeart/2005/8/layout/default"/>
    <dgm:cxn modelId="{DFF21454-030B-419F-B981-3C7B95D39E18}" type="presParOf" srcId="{C5BAA7D9-2F23-4337-B7AB-E31ABA5AAE68}" destId="{E55B308B-41C6-48AF-8912-A2C944EBDAF1}" srcOrd="5" destOrd="0" presId="urn:microsoft.com/office/officeart/2005/8/layout/default"/>
    <dgm:cxn modelId="{CD79FF60-BA74-4331-8EF3-4E3C989A85F1}" type="presParOf" srcId="{C5BAA7D9-2F23-4337-B7AB-E31ABA5AAE68}" destId="{0A914B9B-3BCF-4D3B-9FA6-B5BF23F90722}" srcOrd="6" destOrd="0" presId="urn:microsoft.com/office/officeart/2005/8/layout/default"/>
    <dgm:cxn modelId="{1EFC5C33-8043-4937-AC1F-FE84031FF2E4}" type="presParOf" srcId="{C5BAA7D9-2F23-4337-B7AB-E31ABA5AAE68}" destId="{09197FA9-0CDA-48D8-BC98-7BB7EF59707E}" srcOrd="7" destOrd="0" presId="urn:microsoft.com/office/officeart/2005/8/layout/default"/>
    <dgm:cxn modelId="{B8CD36F0-3C91-4DE6-878C-915D58DB0E2A}" type="presParOf" srcId="{C5BAA7D9-2F23-4337-B7AB-E31ABA5AAE68}" destId="{5C91D4D4-1E71-4561-AFB6-898257FEE307}" srcOrd="8" destOrd="0" presId="urn:microsoft.com/office/officeart/2005/8/layout/default"/>
    <dgm:cxn modelId="{37F56298-42C4-440D-92C1-0792505347C2}" type="presParOf" srcId="{C5BAA7D9-2F23-4337-B7AB-E31ABA5AAE68}" destId="{6127B442-99A5-49D7-954D-5C18801D0BBE}" srcOrd="9" destOrd="0" presId="urn:microsoft.com/office/officeart/2005/8/layout/default"/>
    <dgm:cxn modelId="{5947BED1-30E3-472D-8D7B-D22EDA1EB7D4}" type="presParOf" srcId="{C5BAA7D9-2F23-4337-B7AB-E31ABA5AAE68}" destId="{89C452D4-11C4-476B-97F6-05C4872F75E8}" srcOrd="10" destOrd="0" presId="urn:microsoft.com/office/officeart/2005/8/layout/default"/>
    <dgm:cxn modelId="{FBFE4AC2-ECA6-4DB3-93CF-7AC784298F5D}" type="presParOf" srcId="{C5BAA7D9-2F23-4337-B7AB-E31ABA5AAE68}" destId="{75C19573-97D9-4678-8D61-49372363B732}" srcOrd="11" destOrd="0" presId="urn:microsoft.com/office/officeart/2005/8/layout/default"/>
    <dgm:cxn modelId="{3F7E8AA8-BE7B-4CB5-850A-B14B2300CB17}" type="presParOf" srcId="{C5BAA7D9-2F23-4337-B7AB-E31ABA5AAE68}" destId="{FA0CF6CD-EDF4-4966-9050-D9F4BB1BEF33}" srcOrd="12" destOrd="0" presId="urn:microsoft.com/office/officeart/2005/8/layout/default"/>
    <dgm:cxn modelId="{481F1933-16B6-4A42-810E-40E08E4C32CB}" type="presParOf" srcId="{C5BAA7D9-2F23-4337-B7AB-E31ABA5AAE68}" destId="{A9017AAA-3C8F-4369-ADA5-49601F6DCDCA}" srcOrd="13" destOrd="0" presId="urn:microsoft.com/office/officeart/2005/8/layout/default"/>
    <dgm:cxn modelId="{A4635DF0-82F1-4EFA-90A0-1BF5FF8166DD}" type="presParOf" srcId="{C5BAA7D9-2F23-4337-B7AB-E31ABA5AAE68}" destId="{9D1B1994-E76B-4533-8466-F75F4C4DA7CD}"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733ECC-BD47-4740-A4B6-972DC9F52A14}" type="doc">
      <dgm:prSet loTypeId="urn:microsoft.com/office/officeart/2005/8/layout/hProcess9" loCatId="process" qsTypeId="urn:microsoft.com/office/officeart/2005/8/quickstyle/simple1" qsCatId="simple" csTypeId="urn:microsoft.com/office/officeart/2005/8/colors/colorful1" csCatId="colorful" phldr="1"/>
      <dgm:spPr/>
    </dgm:pt>
    <dgm:pt modelId="{83627C51-0F13-4B46-9A90-0FB1486C2CA7}">
      <dgm:prSet custT="1"/>
      <dgm:spPr/>
      <dgm:t>
        <a:bodyPr/>
        <a:lstStyle/>
        <a:p>
          <a:pPr algn="ctr" rtl="1"/>
          <a:r>
            <a:rPr lang="ar-SA" sz="2800" b="1" smtClean="0">
              <a:cs typeface="+mn-cs"/>
            </a:rPr>
            <a:t>توقعات في غير محلها</a:t>
          </a:r>
          <a:endParaRPr lang="en-US" sz="2800" b="1">
            <a:cs typeface="+mn-cs"/>
          </a:endParaRPr>
        </a:p>
      </dgm:t>
    </dgm:pt>
    <dgm:pt modelId="{DFD4BDBD-92B6-4573-8091-720E6459F683}" type="parTrans" cxnId="{3B626935-1211-4866-8199-708112FAD376}">
      <dgm:prSet/>
      <dgm:spPr/>
      <dgm:t>
        <a:bodyPr/>
        <a:lstStyle/>
        <a:p>
          <a:pPr algn="ctr" rtl="1"/>
          <a:endParaRPr lang="en-US" sz="2800" b="1">
            <a:cs typeface="+mn-cs"/>
          </a:endParaRPr>
        </a:p>
      </dgm:t>
    </dgm:pt>
    <dgm:pt modelId="{AA769311-5C7C-4376-AA1A-00C705037ED9}" type="sibTrans" cxnId="{3B626935-1211-4866-8199-708112FAD376}">
      <dgm:prSet/>
      <dgm:spPr/>
      <dgm:t>
        <a:bodyPr/>
        <a:lstStyle/>
        <a:p>
          <a:pPr algn="ctr" rtl="1"/>
          <a:endParaRPr lang="en-US" sz="2800" b="1">
            <a:cs typeface="+mn-cs"/>
          </a:endParaRPr>
        </a:p>
      </dgm:t>
    </dgm:pt>
    <dgm:pt modelId="{8FFE52A2-D1C0-4B00-9DA8-760D91A7FE04}">
      <dgm:prSet custT="1"/>
      <dgm:spPr/>
      <dgm:t>
        <a:bodyPr/>
        <a:lstStyle/>
        <a:p>
          <a:pPr algn="ctr" rtl="1"/>
          <a:r>
            <a:rPr lang="ar-SA" sz="2800" b="1" smtClean="0">
              <a:cs typeface="+mn-cs"/>
            </a:rPr>
            <a:t>التحدث بلغات مختلفة</a:t>
          </a:r>
          <a:endParaRPr lang="en-US" sz="2800" b="1">
            <a:cs typeface="+mn-cs"/>
          </a:endParaRPr>
        </a:p>
      </dgm:t>
    </dgm:pt>
    <dgm:pt modelId="{0CEC6119-F0BD-4536-9452-AFD39D2299A7}" type="parTrans" cxnId="{C1B9D5D2-28DB-4CA7-90E3-4E1FFA1176A7}">
      <dgm:prSet/>
      <dgm:spPr/>
      <dgm:t>
        <a:bodyPr/>
        <a:lstStyle/>
        <a:p>
          <a:pPr algn="ctr" rtl="1"/>
          <a:endParaRPr lang="en-US" sz="2800" b="1">
            <a:cs typeface="+mn-cs"/>
          </a:endParaRPr>
        </a:p>
      </dgm:t>
    </dgm:pt>
    <dgm:pt modelId="{B91032A1-DE1D-4A0B-B6DD-7AFFF371EA64}" type="sibTrans" cxnId="{C1B9D5D2-28DB-4CA7-90E3-4E1FFA1176A7}">
      <dgm:prSet/>
      <dgm:spPr/>
      <dgm:t>
        <a:bodyPr/>
        <a:lstStyle/>
        <a:p>
          <a:pPr algn="ctr" rtl="1"/>
          <a:endParaRPr lang="en-US" sz="2800" b="1">
            <a:cs typeface="+mn-cs"/>
          </a:endParaRPr>
        </a:p>
      </dgm:t>
    </dgm:pt>
    <dgm:pt modelId="{D757D1F2-21E3-4B93-9378-8098C10245DE}">
      <dgm:prSet custT="1"/>
      <dgm:spPr/>
      <dgm:t>
        <a:bodyPr/>
        <a:lstStyle/>
        <a:p>
          <a:pPr algn="ctr" rtl="1"/>
          <a:r>
            <a:rPr lang="ar-SA" sz="2800" b="1" smtClean="0">
              <a:cs typeface="+mn-cs"/>
            </a:rPr>
            <a:t>أدوار الأسرة المألوفة</a:t>
          </a:r>
          <a:endParaRPr lang="en-US" sz="2800" b="1">
            <a:cs typeface="+mn-cs"/>
          </a:endParaRPr>
        </a:p>
      </dgm:t>
    </dgm:pt>
    <dgm:pt modelId="{5ACD52F7-177D-4539-AC20-2750AB4DA110}" type="parTrans" cxnId="{63CB254A-0C77-4D26-85DA-B00D50FC5B6A}">
      <dgm:prSet/>
      <dgm:spPr/>
      <dgm:t>
        <a:bodyPr/>
        <a:lstStyle/>
        <a:p>
          <a:pPr algn="ctr" rtl="1"/>
          <a:endParaRPr lang="en-US" sz="2800" b="1">
            <a:cs typeface="+mn-cs"/>
          </a:endParaRPr>
        </a:p>
      </dgm:t>
    </dgm:pt>
    <dgm:pt modelId="{7E0C51B2-3A86-4936-B887-CEADCF7FB6E8}" type="sibTrans" cxnId="{63CB254A-0C77-4D26-85DA-B00D50FC5B6A}">
      <dgm:prSet/>
      <dgm:spPr/>
      <dgm:t>
        <a:bodyPr/>
        <a:lstStyle/>
        <a:p>
          <a:pPr algn="ctr" rtl="1"/>
          <a:endParaRPr lang="en-US" sz="2800" b="1">
            <a:cs typeface="+mn-cs"/>
          </a:endParaRPr>
        </a:p>
      </dgm:t>
    </dgm:pt>
    <dgm:pt modelId="{8D671FF4-15E4-479C-81E4-3D2211DAEAD6}">
      <dgm:prSet custT="1"/>
      <dgm:spPr/>
      <dgm:t>
        <a:bodyPr/>
        <a:lstStyle/>
        <a:p>
          <a:pPr algn="ctr" rtl="1"/>
          <a:r>
            <a:rPr lang="ar-SA" sz="2800" b="1" smtClean="0">
              <a:cs typeface="+mn-cs"/>
            </a:rPr>
            <a:t>سوء الفهم لجوانب الإدمان</a:t>
          </a:r>
          <a:endParaRPr lang="en-US" sz="2800" b="1">
            <a:cs typeface="+mn-cs"/>
          </a:endParaRPr>
        </a:p>
      </dgm:t>
    </dgm:pt>
    <dgm:pt modelId="{27AC13C1-6915-434E-857A-EFC24414FB45}" type="parTrans" cxnId="{5B3E11C4-B4C4-46F4-BED7-A3D549619202}">
      <dgm:prSet/>
      <dgm:spPr/>
      <dgm:t>
        <a:bodyPr/>
        <a:lstStyle/>
        <a:p>
          <a:pPr algn="ctr" rtl="1"/>
          <a:endParaRPr lang="en-US" sz="2800" b="1">
            <a:cs typeface="+mn-cs"/>
          </a:endParaRPr>
        </a:p>
      </dgm:t>
    </dgm:pt>
    <dgm:pt modelId="{CA786FA9-3608-4001-9A11-C6A3A8D4ADDA}" type="sibTrans" cxnId="{5B3E11C4-B4C4-46F4-BED7-A3D549619202}">
      <dgm:prSet/>
      <dgm:spPr/>
      <dgm:t>
        <a:bodyPr/>
        <a:lstStyle/>
        <a:p>
          <a:pPr algn="ctr" rtl="1"/>
          <a:endParaRPr lang="en-US" sz="2800" b="1">
            <a:cs typeface="+mn-cs"/>
          </a:endParaRPr>
        </a:p>
      </dgm:t>
    </dgm:pt>
    <dgm:pt modelId="{AD9A18CB-17E4-42D2-BA35-E5A55BF6C957}" type="pres">
      <dgm:prSet presAssocID="{59733ECC-BD47-4740-A4B6-972DC9F52A14}" presName="CompostProcess" presStyleCnt="0">
        <dgm:presLayoutVars>
          <dgm:dir/>
          <dgm:resizeHandles val="exact"/>
        </dgm:presLayoutVars>
      </dgm:prSet>
      <dgm:spPr/>
    </dgm:pt>
    <dgm:pt modelId="{9D485BA5-913D-48DD-8822-75D99E251328}" type="pres">
      <dgm:prSet presAssocID="{59733ECC-BD47-4740-A4B6-972DC9F52A14}" presName="arrow" presStyleLbl="bgShp" presStyleIdx="0" presStyleCnt="1"/>
      <dgm:spPr/>
    </dgm:pt>
    <dgm:pt modelId="{EA041EAF-AF1A-493F-8310-DF31A0AE9A32}" type="pres">
      <dgm:prSet presAssocID="{59733ECC-BD47-4740-A4B6-972DC9F52A14}" presName="linearProcess" presStyleCnt="0"/>
      <dgm:spPr/>
    </dgm:pt>
    <dgm:pt modelId="{BCAE4563-8CF5-421F-8091-602D735EA02B}" type="pres">
      <dgm:prSet presAssocID="{83627C51-0F13-4B46-9A90-0FB1486C2CA7}" presName="textNode" presStyleLbl="node1" presStyleIdx="0" presStyleCnt="4">
        <dgm:presLayoutVars>
          <dgm:bulletEnabled val="1"/>
        </dgm:presLayoutVars>
      </dgm:prSet>
      <dgm:spPr/>
      <dgm:t>
        <a:bodyPr/>
        <a:lstStyle/>
        <a:p>
          <a:endParaRPr lang="en-US"/>
        </a:p>
      </dgm:t>
    </dgm:pt>
    <dgm:pt modelId="{1AAFAAAE-7ED1-4647-8293-A16654BC4213}" type="pres">
      <dgm:prSet presAssocID="{AA769311-5C7C-4376-AA1A-00C705037ED9}" presName="sibTrans" presStyleCnt="0"/>
      <dgm:spPr/>
    </dgm:pt>
    <dgm:pt modelId="{300175B4-A74A-4F6B-97F1-0CB563C58E58}" type="pres">
      <dgm:prSet presAssocID="{8FFE52A2-D1C0-4B00-9DA8-760D91A7FE04}" presName="textNode" presStyleLbl="node1" presStyleIdx="1" presStyleCnt="4">
        <dgm:presLayoutVars>
          <dgm:bulletEnabled val="1"/>
        </dgm:presLayoutVars>
      </dgm:prSet>
      <dgm:spPr/>
      <dgm:t>
        <a:bodyPr/>
        <a:lstStyle/>
        <a:p>
          <a:endParaRPr lang="en-US"/>
        </a:p>
      </dgm:t>
    </dgm:pt>
    <dgm:pt modelId="{3DCBF165-C9EE-42BA-A83F-22AAB87346C6}" type="pres">
      <dgm:prSet presAssocID="{B91032A1-DE1D-4A0B-B6DD-7AFFF371EA64}" presName="sibTrans" presStyleCnt="0"/>
      <dgm:spPr/>
    </dgm:pt>
    <dgm:pt modelId="{0E691AE0-98CE-4FBE-B884-D34E6A3FC86F}" type="pres">
      <dgm:prSet presAssocID="{D757D1F2-21E3-4B93-9378-8098C10245DE}" presName="textNode" presStyleLbl="node1" presStyleIdx="2" presStyleCnt="4">
        <dgm:presLayoutVars>
          <dgm:bulletEnabled val="1"/>
        </dgm:presLayoutVars>
      </dgm:prSet>
      <dgm:spPr/>
      <dgm:t>
        <a:bodyPr/>
        <a:lstStyle/>
        <a:p>
          <a:endParaRPr lang="en-US"/>
        </a:p>
      </dgm:t>
    </dgm:pt>
    <dgm:pt modelId="{EC5E9658-6994-47A5-B455-E5CED4700608}" type="pres">
      <dgm:prSet presAssocID="{7E0C51B2-3A86-4936-B887-CEADCF7FB6E8}" presName="sibTrans" presStyleCnt="0"/>
      <dgm:spPr/>
    </dgm:pt>
    <dgm:pt modelId="{5251AAE6-CAB9-449B-9686-B22118A3FAED}" type="pres">
      <dgm:prSet presAssocID="{8D671FF4-15E4-479C-81E4-3D2211DAEAD6}" presName="textNode" presStyleLbl="node1" presStyleIdx="3" presStyleCnt="4">
        <dgm:presLayoutVars>
          <dgm:bulletEnabled val="1"/>
        </dgm:presLayoutVars>
      </dgm:prSet>
      <dgm:spPr/>
      <dgm:t>
        <a:bodyPr/>
        <a:lstStyle/>
        <a:p>
          <a:endParaRPr lang="en-US"/>
        </a:p>
      </dgm:t>
    </dgm:pt>
  </dgm:ptLst>
  <dgm:cxnLst>
    <dgm:cxn modelId="{88968BD0-553C-4D1C-83BE-8E4E0CA1F276}" type="presOf" srcId="{59733ECC-BD47-4740-A4B6-972DC9F52A14}" destId="{AD9A18CB-17E4-42D2-BA35-E5A55BF6C957}" srcOrd="0" destOrd="0" presId="urn:microsoft.com/office/officeart/2005/8/layout/hProcess9"/>
    <dgm:cxn modelId="{CB54942E-6202-4557-81ED-F670A7BAEFB3}" type="presOf" srcId="{8D671FF4-15E4-479C-81E4-3D2211DAEAD6}" destId="{5251AAE6-CAB9-449B-9686-B22118A3FAED}" srcOrd="0" destOrd="0" presId="urn:microsoft.com/office/officeart/2005/8/layout/hProcess9"/>
    <dgm:cxn modelId="{C1B9D5D2-28DB-4CA7-90E3-4E1FFA1176A7}" srcId="{59733ECC-BD47-4740-A4B6-972DC9F52A14}" destId="{8FFE52A2-D1C0-4B00-9DA8-760D91A7FE04}" srcOrd="1" destOrd="0" parTransId="{0CEC6119-F0BD-4536-9452-AFD39D2299A7}" sibTransId="{B91032A1-DE1D-4A0B-B6DD-7AFFF371EA64}"/>
    <dgm:cxn modelId="{63CB254A-0C77-4D26-85DA-B00D50FC5B6A}" srcId="{59733ECC-BD47-4740-A4B6-972DC9F52A14}" destId="{D757D1F2-21E3-4B93-9378-8098C10245DE}" srcOrd="2" destOrd="0" parTransId="{5ACD52F7-177D-4539-AC20-2750AB4DA110}" sibTransId="{7E0C51B2-3A86-4936-B887-CEADCF7FB6E8}"/>
    <dgm:cxn modelId="{3B626935-1211-4866-8199-708112FAD376}" srcId="{59733ECC-BD47-4740-A4B6-972DC9F52A14}" destId="{83627C51-0F13-4B46-9A90-0FB1486C2CA7}" srcOrd="0" destOrd="0" parTransId="{DFD4BDBD-92B6-4573-8091-720E6459F683}" sibTransId="{AA769311-5C7C-4376-AA1A-00C705037ED9}"/>
    <dgm:cxn modelId="{5B3E11C4-B4C4-46F4-BED7-A3D549619202}" srcId="{59733ECC-BD47-4740-A4B6-972DC9F52A14}" destId="{8D671FF4-15E4-479C-81E4-3D2211DAEAD6}" srcOrd="3" destOrd="0" parTransId="{27AC13C1-6915-434E-857A-EFC24414FB45}" sibTransId="{CA786FA9-3608-4001-9A11-C6A3A8D4ADDA}"/>
    <dgm:cxn modelId="{55C0A7C0-B156-435B-945F-04D14647AE7A}" type="presOf" srcId="{83627C51-0F13-4B46-9A90-0FB1486C2CA7}" destId="{BCAE4563-8CF5-421F-8091-602D735EA02B}" srcOrd="0" destOrd="0" presId="urn:microsoft.com/office/officeart/2005/8/layout/hProcess9"/>
    <dgm:cxn modelId="{26EDEF7E-B0CF-4877-9955-62D096B9C3F6}" type="presOf" srcId="{8FFE52A2-D1C0-4B00-9DA8-760D91A7FE04}" destId="{300175B4-A74A-4F6B-97F1-0CB563C58E58}" srcOrd="0" destOrd="0" presId="urn:microsoft.com/office/officeart/2005/8/layout/hProcess9"/>
    <dgm:cxn modelId="{96B2D9B6-F7CD-41C7-9BD5-0EA54F8C23F4}" type="presOf" srcId="{D757D1F2-21E3-4B93-9378-8098C10245DE}" destId="{0E691AE0-98CE-4FBE-B884-D34E6A3FC86F}" srcOrd="0" destOrd="0" presId="urn:microsoft.com/office/officeart/2005/8/layout/hProcess9"/>
    <dgm:cxn modelId="{696FB12A-9D08-4789-9032-86BD95350803}" type="presParOf" srcId="{AD9A18CB-17E4-42D2-BA35-E5A55BF6C957}" destId="{9D485BA5-913D-48DD-8822-75D99E251328}" srcOrd="0" destOrd="0" presId="urn:microsoft.com/office/officeart/2005/8/layout/hProcess9"/>
    <dgm:cxn modelId="{4E206EB4-1B75-40DB-8399-7F2B8A4A0FBB}" type="presParOf" srcId="{AD9A18CB-17E4-42D2-BA35-E5A55BF6C957}" destId="{EA041EAF-AF1A-493F-8310-DF31A0AE9A32}" srcOrd="1" destOrd="0" presId="urn:microsoft.com/office/officeart/2005/8/layout/hProcess9"/>
    <dgm:cxn modelId="{844520F1-9F70-4BDE-9CC0-2162D0EFD4DD}" type="presParOf" srcId="{EA041EAF-AF1A-493F-8310-DF31A0AE9A32}" destId="{BCAE4563-8CF5-421F-8091-602D735EA02B}" srcOrd="0" destOrd="0" presId="urn:microsoft.com/office/officeart/2005/8/layout/hProcess9"/>
    <dgm:cxn modelId="{9812664A-CAC5-4C64-95F9-3E9F7F6EF041}" type="presParOf" srcId="{EA041EAF-AF1A-493F-8310-DF31A0AE9A32}" destId="{1AAFAAAE-7ED1-4647-8293-A16654BC4213}" srcOrd="1" destOrd="0" presId="urn:microsoft.com/office/officeart/2005/8/layout/hProcess9"/>
    <dgm:cxn modelId="{814976BD-D364-4F70-84CF-18E0E53FCB1E}" type="presParOf" srcId="{EA041EAF-AF1A-493F-8310-DF31A0AE9A32}" destId="{300175B4-A74A-4F6B-97F1-0CB563C58E58}" srcOrd="2" destOrd="0" presId="urn:microsoft.com/office/officeart/2005/8/layout/hProcess9"/>
    <dgm:cxn modelId="{21C57C85-DCF5-458F-AF75-BBCE408B8C0D}" type="presParOf" srcId="{EA041EAF-AF1A-493F-8310-DF31A0AE9A32}" destId="{3DCBF165-C9EE-42BA-A83F-22AAB87346C6}" srcOrd="3" destOrd="0" presId="urn:microsoft.com/office/officeart/2005/8/layout/hProcess9"/>
    <dgm:cxn modelId="{F37E3813-DBCA-4A26-9456-DF768F121921}" type="presParOf" srcId="{EA041EAF-AF1A-493F-8310-DF31A0AE9A32}" destId="{0E691AE0-98CE-4FBE-B884-D34E6A3FC86F}" srcOrd="4" destOrd="0" presId="urn:microsoft.com/office/officeart/2005/8/layout/hProcess9"/>
    <dgm:cxn modelId="{10C0429C-2CF0-49C9-A975-8A9AFC588578}" type="presParOf" srcId="{EA041EAF-AF1A-493F-8310-DF31A0AE9A32}" destId="{EC5E9658-6994-47A5-B455-E5CED4700608}" srcOrd="5" destOrd="0" presId="urn:microsoft.com/office/officeart/2005/8/layout/hProcess9"/>
    <dgm:cxn modelId="{370E12AA-4A78-4647-9F47-CE59E156CD56}" type="presParOf" srcId="{EA041EAF-AF1A-493F-8310-DF31A0AE9A32}" destId="{5251AAE6-CAB9-449B-9686-B22118A3FAED}"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BD0CA59-5D14-42F1-9153-79567143706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3F18C71-CC05-494A-83AB-0BB61275C5E3}">
      <dgm:prSet phldrT="[Text]" custT="1"/>
      <dgm:spPr/>
      <dgm:t>
        <a:bodyPr/>
        <a:lstStyle/>
        <a:p>
          <a:pPr algn="ctr" rtl="1"/>
          <a:r>
            <a:rPr lang="ar-SA" sz="2800" b="1" dirty="0" smtClean="0">
              <a:cs typeface="+mn-cs"/>
            </a:rPr>
            <a:t>الإدمان مشكلة معقدة لكنها قابلة للعلاج</a:t>
          </a:r>
          <a:endParaRPr lang="en-US" sz="2800" b="1" dirty="0">
            <a:cs typeface="+mn-cs"/>
          </a:endParaRPr>
        </a:p>
      </dgm:t>
    </dgm:pt>
    <dgm:pt modelId="{DC0B1CC3-B61B-4590-8513-B95FAC78BEAF}" type="parTrans" cxnId="{EEE4D8DF-EB42-4333-986D-8EECC453F57A}">
      <dgm:prSet/>
      <dgm:spPr/>
      <dgm:t>
        <a:bodyPr/>
        <a:lstStyle/>
        <a:p>
          <a:pPr algn="ctr" rtl="1"/>
          <a:endParaRPr lang="en-US" sz="2800" b="1">
            <a:cs typeface="+mn-cs"/>
          </a:endParaRPr>
        </a:p>
      </dgm:t>
    </dgm:pt>
    <dgm:pt modelId="{0A9A58FC-50D9-4959-9B87-0785ACF59ED0}" type="sibTrans" cxnId="{EEE4D8DF-EB42-4333-986D-8EECC453F57A}">
      <dgm:prSet/>
      <dgm:spPr/>
      <dgm:t>
        <a:bodyPr/>
        <a:lstStyle/>
        <a:p>
          <a:pPr algn="ctr" rtl="1"/>
          <a:endParaRPr lang="en-US" sz="2800" b="1">
            <a:cs typeface="+mn-cs"/>
          </a:endParaRPr>
        </a:p>
      </dgm:t>
    </dgm:pt>
    <dgm:pt modelId="{5C58579E-23AB-46FC-8429-BF8FE8CBD8A3}">
      <dgm:prSet custT="1"/>
      <dgm:spPr/>
      <dgm:t>
        <a:bodyPr/>
        <a:lstStyle/>
        <a:p>
          <a:pPr algn="ctr" rtl="1"/>
          <a:r>
            <a:rPr lang="ar-SA" sz="2800" b="1" smtClean="0">
              <a:cs typeface="+mn-cs"/>
            </a:rPr>
            <a:t>ليس هناك خطة واحدة تطبق على الجميع</a:t>
          </a:r>
          <a:endParaRPr lang="en-US" sz="2800" b="1">
            <a:cs typeface="+mn-cs"/>
          </a:endParaRPr>
        </a:p>
      </dgm:t>
    </dgm:pt>
    <dgm:pt modelId="{A85CA256-897E-42B5-B31C-B1D9AB204FED}" type="parTrans" cxnId="{05898167-B1E8-4936-9014-D4B010BDCC7D}">
      <dgm:prSet/>
      <dgm:spPr/>
      <dgm:t>
        <a:bodyPr/>
        <a:lstStyle/>
        <a:p>
          <a:pPr algn="ctr" rtl="1"/>
          <a:endParaRPr lang="en-US" sz="2800" b="1">
            <a:cs typeface="+mn-cs"/>
          </a:endParaRPr>
        </a:p>
      </dgm:t>
    </dgm:pt>
    <dgm:pt modelId="{6B6A55FF-966F-42E3-B363-CE771C724064}" type="sibTrans" cxnId="{05898167-B1E8-4936-9014-D4B010BDCC7D}">
      <dgm:prSet/>
      <dgm:spPr/>
      <dgm:t>
        <a:bodyPr/>
        <a:lstStyle/>
        <a:p>
          <a:pPr algn="ctr" rtl="1"/>
          <a:endParaRPr lang="en-US" sz="2800" b="1">
            <a:cs typeface="+mn-cs"/>
          </a:endParaRPr>
        </a:p>
      </dgm:t>
    </dgm:pt>
    <dgm:pt modelId="{7876E063-F240-4A10-9535-0E5372C6EE0F}">
      <dgm:prSet custT="1"/>
      <dgm:spPr/>
      <dgm:t>
        <a:bodyPr/>
        <a:lstStyle/>
        <a:p>
          <a:pPr algn="ctr" rtl="1"/>
          <a:r>
            <a:rPr lang="ar-SA" sz="2800" b="1" smtClean="0">
              <a:cs typeface="+mn-cs"/>
            </a:rPr>
            <a:t>العلاج يجب أن يكون متوافر دومًا</a:t>
          </a:r>
          <a:endParaRPr lang="en-US" sz="2800" b="1">
            <a:cs typeface="+mn-cs"/>
          </a:endParaRPr>
        </a:p>
      </dgm:t>
    </dgm:pt>
    <dgm:pt modelId="{2D12ADDF-A895-498A-87B4-B16549A667B9}" type="parTrans" cxnId="{49B20BC3-064A-4AD3-9F29-97936CCCAE30}">
      <dgm:prSet/>
      <dgm:spPr/>
      <dgm:t>
        <a:bodyPr/>
        <a:lstStyle/>
        <a:p>
          <a:pPr algn="ctr" rtl="1"/>
          <a:endParaRPr lang="en-US" sz="2800" b="1">
            <a:cs typeface="+mn-cs"/>
          </a:endParaRPr>
        </a:p>
      </dgm:t>
    </dgm:pt>
    <dgm:pt modelId="{D9C19ABA-6B3C-4EDB-9AF9-11502752786D}" type="sibTrans" cxnId="{49B20BC3-064A-4AD3-9F29-97936CCCAE30}">
      <dgm:prSet/>
      <dgm:spPr/>
      <dgm:t>
        <a:bodyPr/>
        <a:lstStyle/>
        <a:p>
          <a:pPr algn="ctr" rtl="1"/>
          <a:endParaRPr lang="en-US" sz="2800" b="1">
            <a:cs typeface="+mn-cs"/>
          </a:endParaRPr>
        </a:p>
      </dgm:t>
    </dgm:pt>
    <dgm:pt modelId="{1BAD54AA-AF1F-4C44-A707-0C8FFDEBBC44}">
      <dgm:prSet custT="1"/>
      <dgm:spPr/>
      <dgm:t>
        <a:bodyPr/>
        <a:lstStyle/>
        <a:p>
          <a:pPr algn="ctr" rtl="1"/>
          <a:r>
            <a:rPr lang="ar-SA" sz="2800" b="1" smtClean="0">
              <a:cs typeface="+mn-cs"/>
            </a:rPr>
            <a:t>علاج الإدمان يستهدف إنسانًا وليس نوعًا مخدرًا</a:t>
          </a:r>
          <a:endParaRPr lang="en-US" sz="2800" b="1">
            <a:cs typeface="+mn-cs"/>
          </a:endParaRPr>
        </a:p>
      </dgm:t>
    </dgm:pt>
    <dgm:pt modelId="{C281FCCA-CAB3-440E-B016-61360F5AC325}" type="parTrans" cxnId="{7035E670-EA77-4A8D-9339-671195D30EBE}">
      <dgm:prSet/>
      <dgm:spPr/>
      <dgm:t>
        <a:bodyPr/>
        <a:lstStyle/>
        <a:p>
          <a:pPr algn="ctr" rtl="1"/>
          <a:endParaRPr lang="en-US" sz="2800" b="1">
            <a:cs typeface="+mn-cs"/>
          </a:endParaRPr>
        </a:p>
      </dgm:t>
    </dgm:pt>
    <dgm:pt modelId="{9D2EC9AD-5B98-4B0A-989E-06327BE9516C}" type="sibTrans" cxnId="{7035E670-EA77-4A8D-9339-671195D30EBE}">
      <dgm:prSet/>
      <dgm:spPr/>
      <dgm:t>
        <a:bodyPr/>
        <a:lstStyle/>
        <a:p>
          <a:pPr algn="ctr" rtl="1"/>
          <a:endParaRPr lang="en-US" sz="2800" b="1">
            <a:cs typeface="+mn-cs"/>
          </a:endParaRPr>
        </a:p>
      </dgm:t>
    </dgm:pt>
    <dgm:pt modelId="{B80A947D-6E85-4B02-8530-981795D1B697}">
      <dgm:prSet custT="1"/>
      <dgm:spPr/>
      <dgm:t>
        <a:bodyPr/>
        <a:lstStyle/>
        <a:p>
          <a:pPr algn="ctr" rtl="1"/>
          <a:r>
            <a:rPr lang="ar-SA" sz="2800" b="1" smtClean="0">
              <a:cs typeface="+mn-cs"/>
            </a:rPr>
            <a:t>إتمام المشوار حتى نهايته</a:t>
          </a:r>
          <a:endParaRPr lang="en-US" sz="2800" b="1">
            <a:cs typeface="+mn-cs"/>
          </a:endParaRPr>
        </a:p>
      </dgm:t>
    </dgm:pt>
    <dgm:pt modelId="{512143B1-F9B9-4649-83C0-1AF6636725A3}" type="parTrans" cxnId="{7A2CBE82-EAF6-4DA2-8534-4CB3A0C2B7BE}">
      <dgm:prSet/>
      <dgm:spPr/>
      <dgm:t>
        <a:bodyPr/>
        <a:lstStyle/>
        <a:p>
          <a:pPr algn="ctr" rtl="1"/>
          <a:endParaRPr lang="en-US" sz="2800" b="1">
            <a:cs typeface="+mn-cs"/>
          </a:endParaRPr>
        </a:p>
      </dgm:t>
    </dgm:pt>
    <dgm:pt modelId="{573A7373-A667-4346-9508-A719F769768C}" type="sibTrans" cxnId="{7A2CBE82-EAF6-4DA2-8534-4CB3A0C2B7BE}">
      <dgm:prSet/>
      <dgm:spPr/>
      <dgm:t>
        <a:bodyPr/>
        <a:lstStyle/>
        <a:p>
          <a:pPr algn="ctr" rtl="1"/>
          <a:endParaRPr lang="en-US" sz="2800" b="1">
            <a:cs typeface="+mn-cs"/>
          </a:endParaRPr>
        </a:p>
      </dgm:t>
    </dgm:pt>
    <dgm:pt modelId="{D6CD8BFE-A4D6-4280-BCFD-CE22E46BC787}">
      <dgm:prSet custT="1"/>
      <dgm:spPr/>
      <dgm:t>
        <a:bodyPr/>
        <a:lstStyle/>
        <a:p>
          <a:pPr algn="ctr" rtl="1"/>
          <a:r>
            <a:rPr lang="ar-SA" sz="2800" b="1" smtClean="0">
              <a:cs typeface="+mn-cs"/>
            </a:rPr>
            <a:t>العلاج السلوكي أمر معتاد</a:t>
          </a:r>
          <a:endParaRPr lang="en-US" sz="2800" b="1">
            <a:cs typeface="+mn-cs"/>
          </a:endParaRPr>
        </a:p>
      </dgm:t>
    </dgm:pt>
    <dgm:pt modelId="{2D27A119-436D-4502-90A9-5E41773179BD}" type="parTrans" cxnId="{5EC19F58-2184-4854-9083-85A8A7574A1E}">
      <dgm:prSet/>
      <dgm:spPr/>
      <dgm:t>
        <a:bodyPr/>
        <a:lstStyle/>
        <a:p>
          <a:pPr algn="ctr" rtl="1"/>
          <a:endParaRPr lang="en-US" sz="2800" b="1">
            <a:cs typeface="+mn-cs"/>
          </a:endParaRPr>
        </a:p>
      </dgm:t>
    </dgm:pt>
    <dgm:pt modelId="{A4B2D691-CE2A-4FBE-8B8A-B3FFCE1719D2}" type="sibTrans" cxnId="{5EC19F58-2184-4854-9083-85A8A7574A1E}">
      <dgm:prSet/>
      <dgm:spPr/>
      <dgm:t>
        <a:bodyPr/>
        <a:lstStyle/>
        <a:p>
          <a:pPr algn="ctr" rtl="1"/>
          <a:endParaRPr lang="en-US" sz="2800" b="1">
            <a:cs typeface="+mn-cs"/>
          </a:endParaRPr>
        </a:p>
      </dgm:t>
    </dgm:pt>
    <dgm:pt modelId="{1753E071-D2C2-4694-A4FD-8F55F80FB390}">
      <dgm:prSet custT="1"/>
      <dgm:spPr/>
      <dgm:t>
        <a:bodyPr/>
        <a:lstStyle/>
        <a:p>
          <a:pPr algn="ctr" rtl="1"/>
          <a:r>
            <a:rPr lang="ar-SA" sz="2800" b="1" smtClean="0">
              <a:cs typeface="+mn-cs"/>
            </a:rPr>
            <a:t>الأدوية تسهل الأمر في كثير من الأحيان</a:t>
          </a:r>
          <a:endParaRPr lang="en-US" sz="2800" b="1">
            <a:cs typeface="+mn-cs"/>
          </a:endParaRPr>
        </a:p>
      </dgm:t>
    </dgm:pt>
    <dgm:pt modelId="{6DE43AF3-4668-4AA6-B778-0653F41AAA64}" type="parTrans" cxnId="{1605E2D5-A973-448D-94D8-FDCDEEEADA85}">
      <dgm:prSet/>
      <dgm:spPr/>
      <dgm:t>
        <a:bodyPr/>
        <a:lstStyle/>
        <a:p>
          <a:pPr algn="ctr" rtl="1"/>
          <a:endParaRPr lang="en-US" sz="2800" b="1">
            <a:cs typeface="+mn-cs"/>
          </a:endParaRPr>
        </a:p>
      </dgm:t>
    </dgm:pt>
    <dgm:pt modelId="{67DDC57A-98FB-4D8C-8CC6-3FD9CDFD0F65}" type="sibTrans" cxnId="{1605E2D5-A973-448D-94D8-FDCDEEEADA85}">
      <dgm:prSet/>
      <dgm:spPr/>
      <dgm:t>
        <a:bodyPr/>
        <a:lstStyle/>
        <a:p>
          <a:pPr algn="ctr" rtl="1"/>
          <a:endParaRPr lang="en-US" sz="2800" b="1">
            <a:cs typeface="+mn-cs"/>
          </a:endParaRPr>
        </a:p>
      </dgm:t>
    </dgm:pt>
    <dgm:pt modelId="{18ACDDAB-E0CA-40EE-8C92-BE3488A12D88}">
      <dgm:prSet custT="1"/>
      <dgm:spPr/>
      <dgm:t>
        <a:bodyPr/>
        <a:lstStyle/>
        <a:p>
          <a:pPr algn="ctr" rtl="1"/>
          <a:r>
            <a:rPr lang="ar-SA" sz="2800" b="1" smtClean="0">
              <a:cs typeface="+mn-cs"/>
            </a:rPr>
            <a:t>لا غنى عن المتابعة الدورية</a:t>
          </a:r>
          <a:endParaRPr lang="en-US" sz="2800" b="1">
            <a:cs typeface="+mn-cs"/>
          </a:endParaRPr>
        </a:p>
      </dgm:t>
    </dgm:pt>
    <dgm:pt modelId="{C25831BF-519E-47E2-BF80-4DD4DCB24DB1}" type="parTrans" cxnId="{21F4EB08-7D76-462F-9A4A-951BA57ED32A}">
      <dgm:prSet/>
      <dgm:spPr/>
      <dgm:t>
        <a:bodyPr/>
        <a:lstStyle/>
        <a:p>
          <a:pPr algn="ctr" rtl="1"/>
          <a:endParaRPr lang="en-US" sz="2800" b="1">
            <a:cs typeface="+mn-cs"/>
          </a:endParaRPr>
        </a:p>
      </dgm:t>
    </dgm:pt>
    <dgm:pt modelId="{BE2FFF56-07CC-4788-B0E4-867E42DE3FD7}" type="sibTrans" cxnId="{21F4EB08-7D76-462F-9A4A-951BA57ED32A}">
      <dgm:prSet/>
      <dgm:spPr/>
      <dgm:t>
        <a:bodyPr/>
        <a:lstStyle/>
        <a:p>
          <a:pPr algn="ctr" rtl="1"/>
          <a:endParaRPr lang="en-US" sz="2800" b="1">
            <a:cs typeface="+mn-cs"/>
          </a:endParaRPr>
        </a:p>
      </dgm:t>
    </dgm:pt>
    <dgm:pt modelId="{4F06A1FE-FEE0-4D99-9D50-C0C5F1406588}" type="pres">
      <dgm:prSet presAssocID="{0BD0CA59-5D14-42F1-9153-795671437067}" presName="diagram" presStyleCnt="0">
        <dgm:presLayoutVars>
          <dgm:dir val="rev"/>
          <dgm:resizeHandles val="exact"/>
        </dgm:presLayoutVars>
      </dgm:prSet>
      <dgm:spPr/>
      <dgm:t>
        <a:bodyPr/>
        <a:lstStyle/>
        <a:p>
          <a:endParaRPr lang="en-US"/>
        </a:p>
      </dgm:t>
    </dgm:pt>
    <dgm:pt modelId="{426EE4D8-3C19-474E-BBBA-3778A3AB0669}" type="pres">
      <dgm:prSet presAssocID="{43F18C71-CC05-494A-83AB-0BB61275C5E3}" presName="node" presStyleLbl="node1" presStyleIdx="0" presStyleCnt="8">
        <dgm:presLayoutVars>
          <dgm:bulletEnabled val="1"/>
        </dgm:presLayoutVars>
      </dgm:prSet>
      <dgm:spPr/>
      <dgm:t>
        <a:bodyPr/>
        <a:lstStyle/>
        <a:p>
          <a:endParaRPr lang="en-US"/>
        </a:p>
      </dgm:t>
    </dgm:pt>
    <dgm:pt modelId="{4C587884-8B8D-4B79-A6CB-32D141FA09C6}" type="pres">
      <dgm:prSet presAssocID="{0A9A58FC-50D9-4959-9B87-0785ACF59ED0}" presName="sibTrans" presStyleCnt="0"/>
      <dgm:spPr/>
    </dgm:pt>
    <dgm:pt modelId="{B9D3DC39-076B-416D-BF20-131625D983FA}" type="pres">
      <dgm:prSet presAssocID="{5C58579E-23AB-46FC-8429-BF8FE8CBD8A3}" presName="node" presStyleLbl="node1" presStyleIdx="1" presStyleCnt="8">
        <dgm:presLayoutVars>
          <dgm:bulletEnabled val="1"/>
        </dgm:presLayoutVars>
      </dgm:prSet>
      <dgm:spPr/>
      <dgm:t>
        <a:bodyPr/>
        <a:lstStyle/>
        <a:p>
          <a:endParaRPr lang="en-US"/>
        </a:p>
      </dgm:t>
    </dgm:pt>
    <dgm:pt modelId="{FC5B2F69-A7F5-4771-AFA2-98A7A34C94B4}" type="pres">
      <dgm:prSet presAssocID="{6B6A55FF-966F-42E3-B363-CE771C724064}" presName="sibTrans" presStyleCnt="0"/>
      <dgm:spPr/>
    </dgm:pt>
    <dgm:pt modelId="{B529ECC8-D4D9-4AEF-B5DC-DB1C31B25855}" type="pres">
      <dgm:prSet presAssocID="{7876E063-F240-4A10-9535-0E5372C6EE0F}" presName="node" presStyleLbl="node1" presStyleIdx="2" presStyleCnt="8">
        <dgm:presLayoutVars>
          <dgm:bulletEnabled val="1"/>
        </dgm:presLayoutVars>
      </dgm:prSet>
      <dgm:spPr/>
      <dgm:t>
        <a:bodyPr/>
        <a:lstStyle/>
        <a:p>
          <a:endParaRPr lang="en-US"/>
        </a:p>
      </dgm:t>
    </dgm:pt>
    <dgm:pt modelId="{CB077CC7-453D-4CD6-88C7-B01482C70283}" type="pres">
      <dgm:prSet presAssocID="{D9C19ABA-6B3C-4EDB-9AF9-11502752786D}" presName="sibTrans" presStyleCnt="0"/>
      <dgm:spPr/>
    </dgm:pt>
    <dgm:pt modelId="{090396CC-20FC-4816-921D-AE0BBEFDED5B}" type="pres">
      <dgm:prSet presAssocID="{1BAD54AA-AF1F-4C44-A707-0C8FFDEBBC44}" presName="node" presStyleLbl="node1" presStyleIdx="3" presStyleCnt="8">
        <dgm:presLayoutVars>
          <dgm:bulletEnabled val="1"/>
        </dgm:presLayoutVars>
      </dgm:prSet>
      <dgm:spPr/>
      <dgm:t>
        <a:bodyPr/>
        <a:lstStyle/>
        <a:p>
          <a:endParaRPr lang="en-US"/>
        </a:p>
      </dgm:t>
    </dgm:pt>
    <dgm:pt modelId="{1BE0C6C5-0297-44DD-9820-EB5876188431}" type="pres">
      <dgm:prSet presAssocID="{9D2EC9AD-5B98-4B0A-989E-06327BE9516C}" presName="sibTrans" presStyleCnt="0"/>
      <dgm:spPr/>
    </dgm:pt>
    <dgm:pt modelId="{111034FA-23CA-4EFB-8B33-163582E4F067}" type="pres">
      <dgm:prSet presAssocID="{B80A947D-6E85-4B02-8530-981795D1B697}" presName="node" presStyleLbl="node1" presStyleIdx="4" presStyleCnt="8">
        <dgm:presLayoutVars>
          <dgm:bulletEnabled val="1"/>
        </dgm:presLayoutVars>
      </dgm:prSet>
      <dgm:spPr/>
      <dgm:t>
        <a:bodyPr/>
        <a:lstStyle/>
        <a:p>
          <a:endParaRPr lang="en-US"/>
        </a:p>
      </dgm:t>
    </dgm:pt>
    <dgm:pt modelId="{7B55E538-A207-4D45-A278-B553947D54CC}" type="pres">
      <dgm:prSet presAssocID="{573A7373-A667-4346-9508-A719F769768C}" presName="sibTrans" presStyleCnt="0"/>
      <dgm:spPr/>
    </dgm:pt>
    <dgm:pt modelId="{01E26CC3-1802-4B04-8B0E-9E9EE6DCF641}" type="pres">
      <dgm:prSet presAssocID="{D6CD8BFE-A4D6-4280-BCFD-CE22E46BC787}" presName="node" presStyleLbl="node1" presStyleIdx="5" presStyleCnt="8">
        <dgm:presLayoutVars>
          <dgm:bulletEnabled val="1"/>
        </dgm:presLayoutVars>
      </dgm:prSet>
      <dgm:spPr/>
      <dgm:t>
        <a:bodyPr/>
        <a:lstStyle/>
        <a:p>
          <a:endParaRPr lang="en-US"/>
        </a:p>
      </dgm:t>
    </dgm:pt>
    <dgm:pt modelId="{0FAC7F4F-A314-4F7B-9DD6-E0C20622C89B}" type="pres">
      <dgm:prSet presAssocID="{A4B2D691-CE2A-4FBE-8B8A-B3FFCE1719D2}" presName="sibTrans" presStyleCnt="0"/>
      <dgm:spPr/>
    </dgm:pt>
    <dgm:pt modelId="{A5C4DAA6-5F52-4912-8204-F8F3652E249F}" type="pres">
      <dgm:prSet presAssocID="{1753E071-D2C2-4694-A4FD-8F55F80FB390}" presName="node" presStyleLbl="node1" presStyleIdx="6" presStyleCnt="8">
        <dgm:presLayoutVars>
          <dgm:bulletEnabled val="1"/>
        </dgm:presLayoutVars>
      </dgm:prSet>
      <dgm:spPr/>
      <dgm:t>
        <a:bodyPr/>
        <a:lstStyle/>
        <a:p>
          <a:endParaRPr lang="en-US"/>
        </a:p>
      </dgm:t>
    </dgm:pt>
    <dgm:pt modelId="{B7542B62-AB61-40CA-B13C-7D61B591C790}" type="pres">
      <dgm:prSet presAssocID="{67DDC57A-98FB-4D8C-8CC6-3FD9CDFD0F65}" presName="sibTrans" presStyleCnt="0"/>
      <dgm:spPr/>
    </dgm:pt>
    <dgm:pt modelId="{E98412C7-7290-40F3-8BF7-0E63B4D7DF59}" type="pres">
      <dgm:prSet presAssocID="{18ACDDAB-E0CA-40EE-8C92-BE3488A12D88}" presName="node" presStyleLbl="node1" presStyleIdx="7" presStyleCnt="8">
        <dgm:presLayoutVars>
          <dgm:bulletEnabled val="1"/>
        </dgm:presLayoutVars>
      </dgm:prSet>
      <dgm:spPr/>
      <dgm:t>
        <a:bodyPr/>
        <a:lstStyle/>
        <a:p>
          <a:endParaRPr lang="en-US"/>
        </a:p>
      </dgm:t>
    </dgm:pt>
  </dgm:ptLst>
  <dgm:cxnLst>
    <dgm:cxn modelId="{8D82B3E2-F0DF-42BE-9F63-93D784A9ABCC}" type="presOf" srcId="{1753E071-D2C2-4694-A4FD-8F55F80FB390}" destId="{A5C4DAA6-5F52-4912-8204-F8F3652E249F}" srcOrd="0" destOrd="0" presId="urn:microsoft.com/office/officeart/2005/8/layout/default"/>
    <dgm:cxn modelId="{0C385A9E-B590-4041-A175-DB759A8EF9A0}" type="presOf" srcId="{43F18C71-CC05-494A-83AB-0BB61275C5E3}" destId="{426EE4D8-3C19-474E-BBBA-3778A3AB0669}" srcOrd="0" destOrd="0" presId="urn:microsoft.com/office/officeart/2005/8/layout/default"/>
    <dgm:cxn modelId="{21F4EB08-7D76-462F-9A4A-951BA57ED32A}" srcId="{0BD0CA59-5D14-42F1-9153-795671437067}" destId="{18ACDDAB-E0CA-40EE-8C92-BE3488A12D88}" srcOrd="7" destOrd="0" parTransId="{C25831BF-519E-47E2-BF80-4DD4DCB24DB1}" sibTransId="{BE2FFF56-07CC-4788-B0E4-867E42DE3FD7}"/>
    <dgm:cxn modelId="{E2B22B73-1BBC-4240-AB08-FF89C22407B2}" type="presOf" srcId="{B80A947D-6E85-4B02-8530-981795D1B697}" destId="{111034FA-23CA-4EFB-8B33-163582E4F067}" srcOrd="0" destOrd="0" presId="urn:microsoft.com/office/officeart/2005/8/layout/default"/>
    <dgm:cxn modelId="{EEE4D8DF-EB42-4333-986D-8EECC453F57A}" srcId="{0BD0CA59-5D14-42F1-9153-795671437067}" destId="{43F18C71-CC05-494A-83AB-0BB61275C5E3}" srcOrd="0" destOrd="0" parTransId="{DC0B1CC3-B61B-4590-8513-B95FAC78BEAF}" sibTransId="{0A9A58FC-50D9-4959-9B87-0785ACF59ED0}"/>
    <dgm:cxn modelId="{7A2CBE82-EAF6-4DA2-8534-4CB3A0C2B7BE}" srcId="{0BD0CA59-5D14-42F1-9153-795671437067}" destId="{B80A947D-6E85-4B02-8530-981795D1B697}" srcOrd="4" destOrd="0" parTransId="{512143B1-F9B9-4649-83C0-1AF6636725A3}" sibTransId="{573A7373-A667-4346-9508-A719F769768C}"/>
    <dgm:cxn modelId="{CD67E7D0-5E6C-435A-BF4E-AB9C36BA0F56}" type="presOf" srcId="{D6CD8BFE-A4D6-4280-BCFD-CE22E46BC787}" destId="{01E26CC3-1802-4B04-8B0E-9E9EE6DCF641}" srcOrd="0" destOrd="0" presId="urn:microsoft.com/office/officeart/2005/8/layout/default"/>
    <dgm:cxn modelId="{F25F3741-1479-429A-B32D-159DDAC205F6}" type="presOf" srcId="{18ACDDAB-E0CA-40EE-8C92-BE3488A12D88}" destId="{E98412C7-7290-40F3-8BF7-0E63B4D7DF59}" srcOrd="0" destOrd="0" presId="urn:microsoft.com/office/officeart/2005/8/layout/default"/>
    <dgm:cxn modelId="{7035E670-EA77-4A8D-9339-671195D30EBE}" srcId="{0BD0CA59-5D14-42F1-9153-795671437067}" destId="{1BAD54AA-AF1F-4C44-A707-0C8FFDEBBC44}" srcOrd="3" destOrd="0" parTransId="{C281FCCA-CAB3-440E-B016-61360F5AC325}" sibTransId="{9D2EC9AD-5B98-4B0A-989E-06327BE9516C}"/>
    <dgm:cxn modelId="{9C502F37-0B6A-4D7E-92A8-0B6DEB107A5A}" type="presOf" srcId="{7876E063-F240-4A10-9535-0E5372C6EE0F}" destId="{B529ECC8-D4D9-4AEF-B5DC-DB1C31B25855}" srcOrd="0" destOrd="0" presId="urn:microsoft.com/office/officeart/2005/8/layout/default"/>
    <dgm:cxn modelId="{05898167-B1E8-4936-9014-D4B010BDCC7D}" srcId="{0BD0CA59-5D14-42F1-9153-795671437067}" destId="{5C58579E-23AB-46FC-8429-BF8FE8CBD8A3}" srcOrd="1" destOrd="0" parTransId="{A85CA256-897E-42B5-B31C-B1D9AB204FED}" sibTransId="{6B6A55FF-966F-42E3-B363-CE771C724064}"/>
    <dgm:cxn modelId="{5EC19F58-2184-4854-9083-85A8A7574A1E}" srcId="{0BD0CA59-5D14-42F1-9153-795671437067}" destId="{D6CD8BFE-A4D6-4280-BCFD-CE22E46BC787}" srcOrd="5" destOrd="0" parTransId="{2D27A119-436D-4502-90A9-5E41773179BD}" sibTransId="{A4B2D691-CE2A-4FBE-8B8A-B3FFCE1719D2}"/>
    <dgm:cxn modelId="{1605E2D5-A973-448D-94D8-FDCDEEEADA85}" srcId="{0BD0CA59-5D14-42F1-9153-795671437067}" destId="{1753E071-D2C2-4694-A4FD-8F55F80FB390}" srcOrd="6" destOrd="0" parTransId="{6DE43AF3-4668-4AA6-B778-0653F41AAA64}" sibTransId="{67DDC57A-98FB-4D8C-8CC6-3FD9CDFD0F65}"/>
    <dgm:cxn modelId="{05BFEA13-33BB-492C-A195-DC336FD9C44C}" type="presOf" srcId="{1BAD54AA-AF1F-4C44-A707-0C8FFDEBBC44}" destId="{090396CC-20FC-4816-921D-AE0BBEFDED5B}" srcOrd="0" destOrd="0" presId="urn:microsoft.com/office/officeart/2005/8/layout/default"/>
    <dgm:cxn modelId="{49B20BC3-064A-4AD3-9F29-97936CCCAE30}" srcId="{0BD0CA59-5D14-42F1-9153-795671437067}" destId="{7876E063-F240-4A10-9535-0E5372C6EE0F}" srcOrd="2" destOrd="0" parTransId="{2D12ADDF-A895-498A-87B4-B16549A667B9}" sibTransId="{D9C19ABA-6B3C-4EDB-9AF9-11502752786D}"/>
    <dgm:cxn modelId="{1E422491-F1BD-47B2-A487-32ACF2C32579}" type="presOf" srcId="{5C58579E-23AB-46FC-8429-BF8FE8CBD8A3}" destId="{B9D3DC39-076B-416D-BF20-131625D983FA}" srcOrd="0" destOrd="0" presId="urn:microsoft.com/office/officeart/2005/8/layout/default"/>
    <dgm:cxn modelId="{AF405A16-E902-4A1E-BFB2-E7F7E4763A76}" type="presOf" srcId="{0BD0CA59-5D14-42F1-9153-795671437067}" destId="{4F06A1FE-FEE0-4D99-9D50-C0C5F1406588}" srcOrd="0" destOrd="0" presId="urn:microsoft.com/office/officeart/2005/8/layout/default"/>
    <dgm:cxn modelId="{1D82221D-F41F-433C-8E8F-9B1F7305F4C3}" type="presParOf" srcId="{4F06A1FE-FEE0-4D99-9D50-C0C5F1406588}" destId="{426EE4D8-3C19-474E-BBBA-3778A3AB0669}" srcOrd="0" destOrd="0" presId="urn:microsoft.com/office/officeart/2005/8/layout/default"/>
    <dgm:cxn modelId="{CC0685E5-8E9F-4651-86CE-D0E577C0175A}" type="presParOf" srcId="{4F06A1FE-FEE0-4D99-9D50-C0C5F1406588}" destId="{4C587884-8B8D-4B79-A6CB-32D141FA09C6}" srcOrd="1" destOrd="0" presId="urn:microsoft.com/office/officeart/2005/8/layout/default"/>
    <dgm:cxn modelId="{4A6DC6C5-A463-466B-A0E9-66D6EACB22FD}" type="presParOf" srcId="{4F06A1FE-FEE0-4D99-9D50-C0C5F1406588}" destId="{B9D3DC39-076B-416D-BF20-131625D983FA}" srcOrd="2" destOrd="0" presId="urn:microsoft.com/office/officeart/2005/8/layout/default"/>
    <dgm:cxn modelId="{F8559285-A6E9-423D-B89D-F571EBF9D589}" type="presParOf" srcId="{4F06A1FE-FEE0-4D99-9D50-C0C5F1406588}" destId="{FC5B2F69-A7F5-4771-AFA2-98A7A34C94B4}" srcOrd="3" destOrd="0" presId="urn:microsoft.com/office/officeart/2005/8/layout/default"/>
    <dgm:cxn modelId="{596A75CC-9409-4ED9-A17D-AB0DE4B13B8D}" type="presParOf" srcId="{4F06A1FE-FEE0-4D99-9D50-C0C5F1406588}" destId="{B529ECC8-D4D9-4AEF-B5DC-DB1C31B25855}" srcOrd="4" destOrd="0" presId="urn:microsoft.com/office/officeart/2005/8/layout/default"/>
    <dgm:cxn modelId="{22BD174A-F9F7-4C08-AC20-38EABF6A4D5D}" type="presParOf" srcId="{4F06A1FE-FEE0-4D99-9D50-C0C5F1406588}" destId="{CB077CC7-453D-4CD6-88C7-B01482C70283}" srcOrd="5" destOrd="0" presId="urn:microsoft.com/office/officeart/2005/8/layout/default"/>
    <dgm:cxn modelId="{5E3E052A-3E1C-4A74-866D-FBB636D82D95}" type="presParOf" srcId="{4F06A1FE-FEE0-4D99-9D50-C0C5F1406588}" destId="{090396CC-20FC-4816-921D-AE0BBEFDED5B}" srcOrd="6" destOrd="0" presId="urn:microsoft.com/office/officeart/2005/8/layout/default"/>
    <dgm:cxn modelId="{B9D36B7F-E8AB-4EC0-ACF0-F4CEC38114E7}" type="presParOf" srcId="{4F06A1FE-FEE0-4D99-9D50-C0C5F1406588}" destId="{1BE0C6C5-0297-44DD-9820-EB5876188431}" srcOrd="7" destOrd="0" presId="urn:microsoft.com/office/officeart/2005/8/layout/default"/>
    <dgm:cxn modelId="{9937FBD4-22BF-42D3-B842-B9C0A8B62A10}" type="presParOf" srcId="{4F06A1FE-FEE0-4D99-9D50-C0C5F1406588}" destId="{111034FA-23CA-4EFB-8B33-163582E4F067}" srcOrd="8" destOrd="0" presId="urn:microsoft.com/office/officeart/2005/8/layout/default"/>
    <dgm:cxn modelId="{8D41CD26-78AC-4E7A-A856-1B34E4BF89C4}" type="presParOf" srcId="{4F06A1FE-FEE0-4D99-9D50-C0C5F1406588}" destId="{7B55E538-A207-4D45-A278-B553947D54CC}" srcOrd="9" destOrd="0" presId="urn:microsoft.com/office/officeart/2005/8/layout/default"/>
    <dgm:cxn modelId="{A825786A-09FC-47C2-B58B-7DA82ED1E4E5}" type="presParOf" srcId="{4F06A1FE-FEE0-4D99-9D50-C0C5F1406588}" destId="{01E26CC3-1802-4B04-8B0E-9E9EE6DCF641}" srcOrd="10" destOrd="0" presId="urn:microsoft.com/office/officeart/2005/8/layout/default"/>
    <dgm:cxn modelId="{2F86DE64-3CE3-44B1-88C4-85F5A4F04E61}" type="presParOf" srcId="{4F06A1FE-FEE0-4D99-9D50-C0C5F1406588}" destId="{0FAC7F4F-A314-4F7B-9DD6-E0C20622C89B}" srcOrd="11" destOrd="0" presId="urn:microsoft.com/office/officeart/2005/8/layout/default"/>
    <dgm:cxn modelId="{0D4920C6-A6B4-4376-AF2E-D177A3C80194}" type="presParOf" srcId="{4F06A1FE-FEE0-4D99-9D50-C0C5F1406588}" destId="{A5C4DAA6-5F52-4912-8204-F8F3652E249F}" srcOrd="12" destOrd="0" presId="urn:microsoft.com/office/officeart/2005/8/layout/default"/>
    <dgm:cxn modelId="{C9C68009-5BED-4D08-A1B9-FBC53A7B3E47}" type="presParOf" srcId="{4F06A1FE-FEE0-4D99-9D50-C0C5F1406588}" destId="{B7542B62-AB61-40CA-B13C-7D61B591C790}" srcOrd="13" destOrd="0" presId="urn:microsoft.com/office/officeart/2005/8/layout/default"/>
    <dgm:cxn modelId="{E391A8BD-86AE-473A-8FF5-F94AC27B01E9}" type="presParOf" srcId="{4F06A1FE-FEE0-4D99-9D50-C0C5F1406588}" destId="{E98412C7-7290-40F3-8BF7-0E63B4D7DF59}"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9027AA9-1963-461D-917F-7A9A004DF5A6}"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4C9045E3-93B3-4BC6-9A53-375494D7A865}">
      <dgm:prSet phldrT="[Text]" custT="1"/>
      <dgm:spPr/>
      <dgm:t>
        <a:bodyPr/>
        <a:lstStyle/>
        <a:p>
          <a:pPr algn="ctr" rtl="1"/>
          <a:r>
            <a:rPr lang="ar-SA" sz="2800" b="1" dirty="0" smtClean="0">
              <a:cs typeface="+mn-cs"/>
            </a:rPr>
            <a:t>تقييم الحالة الجسدية والنفسية والاجتماعية للمريض، باستخدام طرق عالمية وواضحة ومحددة للتقييم. </a:t>
          </a:r>
          <a:endParaRPr lang="en-US" sz="2800" b="1" dirty="0">
            <a:cs typeface="+mn-cs"/>
          </a:endParaRPr>
        </a:p>
      </dgm:t>
    </dgm:pt>
    <dgm:pt modelId="{2294A8BE-D991-48BC-B3C3-4305A04E5079}" type="parTrans" cxnId="{0EDAA628-5534-400F-BF19-A67AB64DD2D4}">
      <dgm:prSet/>
      <dgm:spPr/>
      <dgm:t>
        <a:bodyPr/>
        <a:lstStyle/>
        <a:p>
          <a:pPr algn="ctr" rtl="1"/>
          <a:endParaRPr lang="en-US" sz="2800" b="1">
            <a:cs typeface="+mn-cs"/>
          </a:endParaRPr>
        </a:p>
      </dgm:t>
    </dgm:pt>
    <dgm:pt modelId="{BAD8930C-0CCE-4CFC-8252-5A8A731EEC34}" type="sibTrans" cxnId="{0EDAA628-5534-400F-BF19-A67AB64DD2D4}">
      <dgm:prSet/>
      <dgm:spPr/>
      <dgm:t>
        <a:bodyPr/>
        <a:lstStyle/>
        <a:p>
          <a:pPr algn="ctr" rtl="1"/>
          <a:endParaRPr lang="en-US" sz="2800" b="1">
            <a:cs typeface="+mn-cs"/>
          </a:endParaRPr>
        </a:p>
      </dgm:t>
    </dgm:pt>
    <dgm:pt modelId="{623A3A06-BF24-4EC3-B505-5F9CEFAAAA66}">
      <dgm:prSet custT="1"/>
      <dgm:spPr/>
      <dgm:t>
        <a:bodyPr/>
        <a:lstStyle/>
        <a:p>
          <a:pPr algn="ctr" rtl="1"/>
          <a:r>
            <a:rPr lang="ar-SA" sz="2800" b="1" dirty="0" smtClean="0">
              <a:cs typeface="+mn-cs"/>
            </a:rPr>
            <a:t>تحديد برنامج الرعاية المطلوب لتناسب احتياجات كل فرد، وعمل خطة علاجية لتنفيذ الأهداف المرغوبة. </a:t>
          </a:r>
          <a:endParaRPr lang="en-US" sz="2800" b="1" dirty="0">
            <a:cs typeface="+mn-cs"/>
          </a:endParaRPr>
        </a:p>
      </dgm:t>
    </dgm:pt>
    <dgm:pt modelId="{5E6C8C84-AA78-4E94-9531-CAD2DFCAB095}" type="parTrans" cxnId="{FD3ADAA8-E9D0-416D-8338-AEE4979C1B10}">
      <dgm:prSet/>
      <dgm:spPr/>
      <dgm:t>
        <a:bodyPr/>
        <a:lstStyle/>
        <a:p>
          <a:pPr algn="ctr" rtl="1"/>
          <a:endParaRPr lang="en-US" sz="2800" b="1">
            <a:cs typeface="+mn-cs"/>
          </a:endParaRPr>
        </a:p>
      </dgm:t>
    </dgm:pt>
    <dgm:pt modelId="{043B194D-2645-4490-9AF4-DD5A9F029CC2}" type="sibTrans" cxnId="{FD3ADAA8-E9D0-416D-8338-AEE4979C1B10}">
      <dgm:prSet/>
      <dgm:spPr/>
      <dgm:t>
        <a:bodyPr/>
        <a:lstStyle/>
        <a:p>
          <a:pPr algn="ctr" rtl="1"/>
          <a:endParaRPr lang="en-US" sz="2800" b="1">
            <a:cs typeface="+mn-cs"/>
          </a:endParaRPr>
        </a:p>
      </dgm:t>
    </dgm:pt>
    <dgm:pt modelId="{4D141F24-1A77-4167-B9DF-496D85D2CCB7}">
      <dgm:prSet custT="1"/>
      <dgm:spPr/>
      <dgm:t>
        <a:bodyPr/>
        <a:lstStyle/>
        <a:p>
          <a:pPr algn="ctr" rtl="1"/>
          <a:r>
            <a:rPr lang="ar-SA" sz="2800" b="1" smtClean="0">
              <a:cs typeface="+mn-cs"/>
            </a:rPr>
            <a:t>وصف العلاج حسب البروتوكولات المحددة وكجزء من برنامج شامل للرعاية. </a:t>
          </a:r>
          <a:endParaRPr lang="en-US" sz="2800" b="1">
            <a:cs typeface="+mn-cs"/>
          </a:endParaRPr>
        </a:p>
      </dgm:t>
    </dgm:pt>
    <dgm:pt modelId="{2DD83F96-C1AA-46DD-A3C4-616DBBF63F44}" type="parTrans" cxnId="{C6D21D5D-439B-4034-AFA1-7C095A9E5CF4}">
      <dgm:prSet/>
      <dgm:spPr/>
      <dgm:t>
        <a:bodyPr/>
        <a:lstStyle/>
        <a:p>
          <a:pPr algn="ctr" rtl="1"/>
          <a:endParaRPr lang="en-US" sz="2800" b="1">
            <a:cs typeface="+mn-cs"/>
          </a:endParaRPr>
        </a:p>
      </dgm:t>
    </dgm:pt>
    <dgm:pt modelId="{82466852-7319-4B88-B656-B78269C33853}" type="sibTrans" cxnId="{C6D21D5D-439B-4034-AFA1-7C095A9E5CF4}">
      <dgm:prSet/>
      <dgm:spPr/>
      <dgm:t>
        <a:bodyPr/>
        <a:lstStyle/>
        <a:p>
          <a:pPr algn="ctr" rtl="1"/>
          <a:endParaRPr lang="en-US" sz="2800" b="1">
            <a:cs typeface="+mn-cs"/>
          </a:endParaRPr>
        </a:p>
      </dgm:t>
    </dgm:pt>
    <dgm:pt modelId="{738659DB-034D-4788-8AEE-4235673BE6AF}">
      <dgm:prSet custT="1"/>
      <dgm:spPr/>
      <dgm:t>
        <a:bodyPr/>
        <a:lstStyle/>
        <a:p>
          <a:pPr algn="ctr" rtl="1"/>
          <a:r>
            <a:rPr lang="ar-SA" sz="2800" b="1" dirty="0" smtClean="0">
              <a:cs typeface="+mn-cs"/>
            </a:rPr>
            <a:t>عمل تحالف علاجى مع المريض، ومع الأسرة هدفه المضى قدمًا فى مراحل التعافى من الإدمان. </a:t>
          </a:r>
          <a:endParaRPr lang="en-US" sz="2800" b="1" dirty="0">
            <a:cs typeface="+mn-cs"/>
          </a:endParaRPr>
        </a:p>
      </dgm:t>
    </dgm:pt>
    <dgm:pt modelId="{66DFC471-AFF9-4C96-A34E-8AF3B67DCBA9}" type="parTrans" cxnId="{DCB19E96-624D-4D21-BF16-A1397929CA92}">
      <dgm:prSet/>
      <dgm:spPr/>
      <dgm:t>
        <a:bodyPr/>
        <a:lstStyle/>
        <a:p>
          <a:pPr algn="ctr" rtl="1"/>
          <a:endParaRPr lang="en-US" sz="2800" b="1">
            <a:cs typeface="+mn-cs"/>
          </a:endParaRPr>
        </a:p>
      </dgm:t>
    </dgm:pt>
    <dgm:pt modelId="{22E382E1-3B68-4877-A24F-867E993F7FC5}" type="sibTrans" cxnId="{DCB19E96-624D-4D21-BF16-A1397929CA92}">
      <dgm:prSet/>
      <dgm:spPr/>
      <dgm:t>
        <a:bodyPr/>
        <a:lstStyle/>
        <a:p>
          <a:pPr algn="ctr" rtl="1"/>
          <a:endParaRPr lang="en-US" sz="2800" b="1">
            <a:cs typeface="+mn-cs"/>
          </a:endParaRPr>
        </a:p>
      </dgm:t>
    </dgm:pt>
    <dgm:pt modelId="{429EDC1E-A7D6-4E12-B2FC-65DE4D6F4300}" type="pres">
      <dgm:prSet presAssocID="{F9027AA9-1963-461D-917F-7A9A004DF5A6}" presName="vert0" presStyleCnt="0">
        <dgm:presLayoutVars>
          <dgm:dir/>
          <dgm:animOne val="branch"/>
          <dgm:animLvl val="lvl"/>
        </dgm:presLayoutVars>
      </dgm:prSet>
      <dgm:spPr/>
      <dgm:t>
        <a:bodyPr/>
        <a:lstStyle/>
        <a:p>
          <a:endParaRPr lang="en-US"/>
        </a:p>
      </dgm:t>
    </dgm:pt>
    <dgm:pt modelId="{407AE688-A0C6-42E7-AF42-CE00B07C01FF}" type="pres">
      <dgm:prSet presAssocID="{4C9045E3-93B3-4BC6-9A53-375494D7A865}" presName="thickLine" presStyleLbl="alignNode1" presStyleIdx="0" presStyleCnt="4"/>
      <dgm:spPr/>
    </dgm:pt>
    <dgm:pt modelId="{231A08F7-87A4-453D-B14D-CA17611FF92D}" type="pres">
      <dgm:prSet presAssocID="{4C9045E3-93B3-4BC6-9A53-375494D7A865}" presName="horz1" presStyleCnt="0"/>
      <dgm:spPr/>
    </dgm:pt>
    <dgm:pt modelId="{F4E98B2D-5A6A-4DF1-A057-780C7E4DC51E}" type="pres">
      <dgm:prSet presAssocID="{4C9045E3-93B3-4BC6-9A53-375494D7A865}" presName="tx1" presStyleLbl="revTx" presStyleIdx="0" presStyleCnt="4"/>
      <dgm:spPr/>
      <dgm:t>
        <a:bodyPr/>
        <a:lstStyle/>
        <a:p>
          <a:endParaRPr lang="en-US"/>
        </a:p>
      </dgm:t>
    </dgm:pt>
    <dgm:pt modelId="{9603F47B-15AF-4915-A883-E46571C9CC1A}" type="pres">
      <dgm:prSet presAssocID="{4C9045E3-93B3-4BC6-9A53-375494D7A865}" presName="vert1" presStyleCnt="0"/>
      <dgm:spPr/>
    </dgm:pt>
    <dgm:pt modelId="{1DB2BE11-AF0A-434B-9884-A46F9725813F}" type="pres">
      <dgm:prSet presAssocID="{623A3A06-BF24-4EC3-B505-5F9CEFAAAA66}" presName="thickLine" presStyleLbl="alignNode1" presStyleIdx="1" presStyleCnt="4"/>
      <dgm:spPr/>
    </dgm:pt>
    <dgm:pt modelId="{EEA77DD1-F836-45F5-A24F-1EC022C65910}" type="pres">
      <dgm:prSet presAssocID="{623A3A06-BF24-4EC3-B505-5F9CEFAAAA66}" presName="horz1" presStyleCnt="0"/>
      <dgm:spPr/>
    </dgm:pt>
    <dgm:pt modelId="{F8077688-0E56-4C77-B01D-14E02B4BD66F}" type="pres">
      <dgm:prSet presAssocID="{623A3A06-BF24-4EC3-B505-5F9CEFAAAA66}" presName="tx1" presStyleLbl="revTx" presStyleIdx="1" presStyleCnt="4"/>
      <dgm:spPr/>
      <dgm:t>
        <a:bodyPr/>
        <a:lstStyle/>
        <a:p>
          <a:endParaRPr lang="en-US"/>
        </a:p>
      </dgm:t>
    </dgm:pt>
    <dgm:pt modelId="{071C69D1-86D5-44B2-93EB-6E7C03996E1A}" type="pres">
      <dgm:prSet presAssocID="{623A3A06-BF24-4EC3-B505-5F9CEFAAAA66}" presName="vert1" presStyleCnt="0"/>
      <dgm:spPr/>
    </dgm:pt>
    <dgm:pt modelId="{267DDE63-8E1F-402D-804E-B2ED1B8F89DF}" type="pres">
      <dgm:prSet presAssocID="{4D141F24-1A77-4167-B9DF-496D85D2CCB7}" presName="thickLine" presStyleLbl="alignNode1" presStyleIdx="2" presStyleCnt="4"/>
      <dgm:spPr/>
    </dgm:pt>
    <dgm:pt modelId="{10B54AAC-EA09-42F8-B242-14751074D7C0}" type="pres">
      <dgm:prSet presAssocID="{4D141F24-1A77-4167-B9DF-496D85D2CCB7}" presName="horz1" presStyleCnt="0"/>
      <dgm:spPr/>
    </dgm:pt>
    <dgm:pt modelId="{9EF77A07-F005-4811-B4AE-1896FB6B84C5}" type="pres">
      <dgm:prSet presAssocID="{4D141F24-1A77-4167-B9DF-496D85D2CCB7}" presName="tx1" presStyleLbl="revTx" presStyleIdx="2" presStyleCnt="4"/>
      <dgm:spPr/>
      <dgm:t>
        <a:bodyPr/>
        <a:lstStyle/>
        <a:p>
          <a:endParaRPr lang="en-US"/>
        </a:p>
      </dgm:t>
    </dgm:pt>
    <dgm:pt modelId="{BF6FEBF3-7EDF-4C58-A8A1-348F6D4EFF77}" type="pres">
      <dgm:prSet presAssocID="{4D141F24-1A77-4167-B9DF-496D85D2CCB7}" presName="vert1" presStyleCnt="0"/>
      <dgm:spPr/>
    </dgm:pt>
    <dgm:pt modelId="{6B0BA182-5ECF-4365-A810-8B7082528AFD}" type="pres">
      <dgm:prSet presAssocID="{738659DB-034D-4788-8AEE-4235673BE6AF}" presName="thickLine" presStyleLbl="alignNode1" presStyleIdx="3" presStyleCnt="4"/>
      <dgm:spPr/>
    </dgm:pt>
    <dgm:pt modelId="{FF1245D9-F977-4C13-8499-2EA7796A7141}" type="pres">
      <dgm:prSet presAssocID="{738659DB-034D-4788-8AEE-4235673BE6AF}" presName="horz1" presStyleCnt="0"/>
      <dgm:spPr/>
    </dgm:pt>
    <dgm:pt modelId="{E0B9BF65-BF89-4806-B3E0-58C3A00CB5B5}" type="pres">
      <dgm:prSet presAssocID="{738659DB-034D-4788-8AEE-4235673BE6AF}" presName="tx1" presStyleLbl="revTx" presStyleIdx="3" presStyleCnt="4"/>
      <dgm:spPr/>
      <dgm:t>
        <a:bodyPr/>
        <a:lstStyle/>
        <a:p>
          <a:endParaRPr lang="en-US"/>
        </a:p>
      </dgm:t>
    </dgm:pt>
    <dgm:pt modelId="{E5A3E1F7-E8B4-45A6-BD9C-89F81DF93D29}" type="pres">
      <dgm:prSet presAssocID="{738659DB-034D-4788-8AEE-4235673BE6AF}" presName="vert1" presStyleCnt="0"/>
      <dgm:spPr/>
    </dgm:pt>
  </dgm:ptLst>
  <dgm:cxnLst>
    <dgm:cxn modelId="{BF0F92AA-2662-483F-B687-0B5BB38D63E2}" type="presOf" srcId="{4C9045E3-93B3-4BC6-9A53-375494D7A865}" destId="{F4E98B2D-5A6A-4DF1-A057-780C7E4DC51E}" srcOrd="0" destOrd="0" presId="urn:microsoft.com/office/officeart/2008/layout/LinedList"/>
    <dgm:cxn modelId="{FD3ADAA8-E9D0-416D-8338-AEE4979C1B10}" srcId="{F9027AA9-1963-461D-917F-7A9A004DF5A6}" destId="{623A3A06-BF24-4EC3-B505-5F9CEFAAAA66}" srcOrd="1" destOrd="0" parTransId="{5E6C8C84-AA78-4E94-9531-CAD2DFCAB095}" sibTransId="{043B194D-2645-4490-9AF4-DD5A9F029CC2}"/>
    <dgm:cxn modelId="{C6D21D5D-439B-4034-AFA1-7C095A9E5CF4}" srcId="{F9027AA9-1963-461D-917F-7A9A004DF5A6}" destId="{4D141F24-1A77-4167-B9DF-496D85D2CCB7}" srcOrd="2" destOrd="0" parTransId="{2DD83F96-C1AA-46DD-A3C4-616DBBF63F44}" sibTransId="{82466852-7319-4B88-B656-B78269C33853}"/>
    <dgm:cxn modelId="{78E424E7-C068-4828-8768-D4EDBFE38D1C}" type="presOf" srcId="{623A3A06-BF24-4EC3-B505-5F9CEFAAAA66}" destId="{F8077688-0E56-4C77-B01D-14E02B4BD66F}" srcOrd="0" destOrd="0" presId="urn:microsoft.com/office/officeart/2008/layout/LinedList"/>
    <dgm:cxn modelId="{DCB19E96-624D-4D21-BF16-A1397929CA92}" srcId="{F9027AA9-1963-461D-917F-7A9A004DF5A6}" destId="{738659DB-034D-4788-8AEE-4235673BE6AF}" srcOrd="3" destOrd="0" parTransId="{66DFC471-AFF9-4C96-A34E-8AF3B67DCBA9}" sibTransId="{22E382E1-3B68-4877-A24F-867E993F7FC5}"/>
    <dgm:cxn modelId="{E90698F4-0A0A-4A82-A064-BF78D57DDD15}" type="presOf" srcId="{F9027AA9-1963-461D-917F-7A9A004DF5A6}" destId="{429EDC1E-A7D6-4E12-B2FC-65DE4D6F4300}" srcOrd="0" destOrd="0" presId="urn:microsoft.com/office/officeart/2008/layout/LinedList"/>
    <dgm:cxn modelId="{DE886080-8AEF-4363-84CB-6D3813F72DDC}" type="presOf" srcId="{738659DB-034D-4788-8AEE-4235673BE6AF}" destId="{E0B9BF65-BF89-4806-B3E0-58C3A00CB5B5}" srcOrd="0" destOrd="0" presId="urn:microsoft.com/office/officeart/2008/layout/LinedList"/>
    <dgm:cxn modelId="{0EDAA628-5534-400F-BF19-A67AB64DD2D4}" srcId="{F9027AA9-1963-461D-917F-7A9A004DF5A6}" destId="{4C9045E3-93B3-4BC6-9A53-375494D7A865}" srcOrd="0" destOrd="0" parTransId="{2294A8BE-D991-48BC-B3C3-4305A04E5079}" sibTransId="{BAD8930C-0CCE-4CFC-8252-5A8A731EEC34}"/>
    <dgm:cxn modelId="{B5E7BF29-CBBF-4B5E-A415-EA64C476C8EF}" type="presOf" srcId="{4D141F24-1A77-4167-B9DF-496D85D2CCB7}" destId="{9EF77A07-F005-4811-B4AE-1896FB6B84C5}" srcOrd="0" destOrd="0" presId="urn:microsoft.com/office/officeart/2008/layout/LinedList"/>
    <dgm:cxn modelId="{1BE7DF0B-E995-4280-8A87-094619FF49F2}" type="presParOf" srcId="{429EDC1E-A7D6-4E12-B2FC-65DE4D6F4300}" destId="{407AE688-A0C6-42E7-AF42-CE00B07C01FF}" srcOrd="0" destOrd="0" presId="urn:microsoft.com/office/officeart/2008/layout/LinedList"/>
    <dgm:cxn modelId="{BD6550AF-5BAB-47F3-B912-1A2B571775D8}" type="presParOf" srcId="{429EDC1E-A7D6-4E12-B2FC-65DE4D6F4300}" destId="{231A08F7-87A4-453D-B14D-CA17611FF92D}" srcOrd="1" destOrd="0" presId="urn:microsoft.com/office/officeart/2008/layout/LinedList"/>
    <dgm:cxn modelId="{AA2441FF-6C83-40CD-BDF6-44955B032E92}" type="presParOf" srcId="{231A08F7-87A4-453D-B14D-CA17611FF92D}" destId="{F4E98B2D-5A6A-4DF1-A057-780C7E4DC51E}" srcOrd="0" destOrd="0" presId="urn:microsoft.com/office/officeart/2008/layout/LinedList"/>
    <dgm:cxn modelId="{0923EEAA-816B-4868-82B6-E89BFEAE276F}" type="presParOf" srcId="{231A08F7-87A4-453D-B14D-CA17611FF92D}" destId="{9603F47B-15AF-4915-A883-E46571C9CC1A}" srcOrd="1" destOrd="0" presId="urn:microsoft.com/office/officeart/2008/layout/LinedList"/>
    <dgm:cxn modelId="{0BFA68F1-0547-4F30-81B6-FE397EBD0A02}" type="presParOf" srcId="{429EDC1E-A7D6-4E12-B2FC-65DE4D6F4300}" destId="{1DB2BE11-AF0A-434B-9884-A46F9725813F}" srcOrd="2" destOrd="0" presId="urn:microsoft.com/office/officeart/2008/layout/LinedList"/>
    <dgm:cxn modelId="{26D53071-56FB-4CDC-8CB3-8266D780E3A8}" type="presParOf" srcId="{429EDC1E-A7D6-4E12-B2FC-65DE4D6F4300}" destId="{EEA77DD1-F836-45F5-A24F-1EC022C65910}" srcOrd="3" destOrd="0" presId="urn:microsoft.com/office/officeart/2008/layout/LinedList"/>
    <dgm:cxn modelId="{46539FC3-1042-4DA0-8F1F-01C01D2845E4}" type="presParOf" srcId="{EEA77DD1-F836-45F5-A24F-1EC022C65910}" destId="{F8077688-0E56-4C77-B01D-14E02B4BD66F}" srcOrd="0" destOrd="0" presId="urn:microsoft.com/office/officeart/2008/layout/LinedList"/>
    <dgm:cxn modelId="{80D5DC8C-C67A-43B2-9F7F-DCF244014631}" type="presParOf" srcId="{EEA77DD1-F836-45F5-A24F-1EC022C65910}" destId="{071C69D1-86D5-44B2-93EB-6E7C03996E1A}" srcOrd="1" destOrd="0" presId="urn:microsoft.com/office/officeart/2008/layout/LinedList"/>
    <dgm:cxn modelId="{AB8F5198-D346-4E50-9F70-EF2D50F79F90}" type="presParOf" srcId="{429EDC1E-A7D6-4E12-B2FC-65DE4D6F4300}" destId="{267DDE63-8E1F-402D-804E-B2ED1B8F89DF}" srcOrd="4" destOrd="0" presId="urn:microsoft.com/office/officeart/2008/layout/LinedList"/>
    <dgm:cxn modelId="{C2362DFF-7F55-4F41-94CF-1C898F741E70}" type="presParOf" srcId="{429EDC1E-A7D6-4E12-B2FC-65DE4D6F4300}" destId="{10B54AAC-EA09-42F8-B242-14751074D7C0}" srcOrd="5" destOrd="0" presId="urn:microsoft.com/office/officeart/2008/layout/LinedList"/>
    <dgm:cxn modelId="{16D347E5-455A-4C47-B250-126C339A1253}" type="presParOf" srcId="{10B54AAC-EA09-42F8-B242-14751074D7C0}" destId="{9EF77A07-F005-4811-B4AE-1896FB6B84C5}" srcOrd="0" destOrd="0" presId="urn:microsoft.com/office/officeart/2008/layout/LinedList"/>
    <dgm:cxn modelId="{48E8E767-C3C7-4C55-90D1-2B5AA51BCD0F}" type="presParOf" srcId="{10B54AAC-EA09-42F8-B242-14751074D7C0}" destId="{BF6FEBF3-7EDF-4C58-A8A1-348F6D4EFF77}" srcOrd="1" destOrd="0" presId="urn:microsoft.com/office/officeart/2008/layout/LinedList"/>
    <dgm:cxn modelId="{93FD2D59-47FD-4F1C-BBAF-D34CC4E6FE42}" type="presParOf" srcId="{429EDC1E-A7D6-4E12-B2FC-65DE4D6F4300}" destId="{6B0BA182-5ECF-4365-A810-8B7082528AFD}" srcOrd="6" destOrd="0" presId="urn:microsoft.com/office/officeart/2008/layout/LinedList"/>
    <dgm:cxn modelId="{03985825-79AD-43F4-A09D-721E5A64C426}" type="presParOf" srcId="{429EDC1E-A7D6-4E12-B2FC-65DE4D6F4300}" destId="{FF1245D9-F977-4C13-8499-2EA7796A7141}" srcOrd="7" destOrd="0" presId="urn:microsoft.com/office/officeart/2008/layout/LinedList"/>
    <dgm:cxn modelId="{9B4B79C3-0CFF-4938-AB94-AA2BF787992A}" type="presParOf" srcId="{FF1245D9-F977-4C13-8499-2EA7796A7141}" destId="{E0B9BF65-BF89-4806-B3E0-58C3A00CB5B5}" srcOrd="0" destOrd="0" presId="urn:microsoft.com/office/officeart/2008/layout/LinedList"/>
    <dgm:cxn modelId="{6BD81021-7150-4382-8B3A-72A7FF9FE57A}" type="presParOf" srcId="{FF1245D9-F977-4C13-8499-2EA7796A7141}" destId="{E5A3E1F7-E8B4-45A6-BD9C-89F81DF93D2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81C25F1-D7DA-4524-8F0C-06074BA3FA4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35513991-BE33-40D4-9465-E7A0BF986A33}">
      <dgm:prSet phldrT="[Text]" custT="1"/>
      <dgm:spPr/>
      <dgm:t>
        <a:bodyPr/>
        <a:lstStyle/>
        <a:p>
          <a:pPr algn="ctr" rtl="1"/>
          <a:r>
            <a:rPr lang="ar-SA" sz="2800" b="1" dirty="0" smtClean="0">
              <a:cs typeface="+mn-cs"/>
            </a:rPr>
            <a:t>وحدة أعراض الانسحاب</a:t>
          </a:r>
          <a:endParaRPr lang="en-US" sz="2800" b="1" dirty="0">
            <a:cs typeface="+mn-cs"/>
          </a:endParaRPr>
        </a:p>
      </dgm:t>
    </dgm:pt>
    <dgm:pt modelId="{03292989-1D92-461A-90CB-2539BC0EF161}" type="parTrans" cxnId="{5037D37A-FABE-412D-8736-4EA7858464DC}">
      <dgm:prSet/>
      <dgm:spPr/>
      <dgm:t>
        <a:bodyPr/>
        <a:lstStyle/>
        <a:p>
          <a:pPr algn="ctr" rtl="1"/>
          <a:endParaRPr lang="en-US" sz="2800" b="1">
            <a:cs typeface="+mn-cs"/>
          </a:endParaRPr>
        </a:p>
      </dgm:t>
    </dgm:pt>
    <dgm:pt modelId="{56292F3A-6BD3-446D-B6FF-8566E36640F1}" type="sibTrans" cxnId="{5037D37A-FABE-412D-8736-4EA7858464DC}">
      <dgm:prSet/>
      <dgm:spPr/>
      <dgm:t>
        <a:bodyPr/>
        <a:lstStyle/>
        <a:p>
          <a:pPr algn="ctr" rtl="1"/>
          <a:endParaRPr lang="en-US" sz="2800" b="1">
            <a:cs typeface="+mn-cs"/>
          </a:endParaRPr>
        </a:p>
      </dgm:t>
    </dgm:pt>
    <dgm:pt modelId="{D3B60F11-27A8-430D-BB71-81A0F005A7B1}">
      <dgm:prSet custT="1"/>
      <dgm:spPr/>
      <dgm:t>
        <a:bodyPr/>
        <a:lstStyle/>
        <a:p>
          <a:pPr algn="ctr" rtl="1"/>
          <a:r>
            <a:rPr lang="ar-SA" sz="2800" b="1" smtClean="0">
              <a:cs typeface="+mn-cs"/>
            </a:rPr>
            <a:t>برنامج الإقامة الكاملة</a:t>
          </a:r>
          <a:endParaRPr lang="en-US" sz="2800" b="1">
            <a:cs typeface="+mn-cs"/>
          </a:endParaRPr>
        </a:p>
      </dgm:t>
    </dgm:pt>
    <dgm:pt modelId="{0F9EA047-43B7-4AFE-A842-7D11B8754097}" type="parTrans" cxnId="{D4771B7C-B3AA-4B84-BCD9-39877654DF3F}">
      <dgm:prSet/>
      <dgm:spPr/>
      <dgm:t>
        <a:bodyPr/>
        <a:lstStyle/>
        <a:p>
          <a:pPr algn="ctr" rtl="1"/>
          <a:endParaRPr lang="en-US" sz="2800" b="1">
            <a:cs typeface="+mn-cs"/>
          </a:endParaRPr>
        </a:p>
      </dgm:t>
    </dgm:pt>
    <dgm:pt modelId="{A1E3EA1B-24D9-4C17-9EB0-D597CDA7FC48}" type="sibTrans" cxnId="{D4771B7C-B3AA-4B84-BCD9-39877654DF3F}">
      <dgm:prSet/>
      <dgm:spPr/>
      <dgm:t>
        <a:bodyPr/>
        <a:lstStyle/>
        <a:p>
          <a:pPr algn="ctr" rtl="1"/>
          <a:endParaRPr lang="en-US" sz="2800" b="1">
            <a:cs typeface="+mn-cs"/>
          </a:endParaRPr>
        </a:p>
      </dgm:t>
    </dgm:pt>
    <dgm:pt modelId="{08F70809-8EC9-42AA-864F-C35459F19AFC}">
      <dgm:prSet custT="1"/>
      <dgm:spPr/>
      <dgm:t>
        <a:bodyPr/>
        <a:lstStyle/>
        <a:p>
          <a:pPr algn="ctr" rtl="1"/>
          <a:r>
            <a:rPr lang="ar-SA" sz="2800" b="1" smtClean="0">
              <a:cs typeface="+mn-cs"/>
            </a:rPr>
            <a:t>برنامج نصف الإقامة </a:t>
          </a:r>
          <a:endParaRPr lang="en-US" sz="2800" b="1">
            <a:cs typeface="+mn-cs"/>
          </a:endParaRPr>
        </a:p>
      </dgm:t>
    </dgm:pt>
    <dgm:pt modelId="{E28EE9C4-008D-4928-8635-CF544EDF87D4}" type="parTrans" cxnId="{6D702967-B1D4-4A9B-945E-51B3C07F893A}">
      <dgm:prSet/>
      <dgm:spPr/>
      <dgm:t>
        <a:bodyPr/>
        <a:lstStyle/>
        <a:p>
          <a:pPr algn="ctr" rtl="1"/>
          <a:endParaRPr lang="en-US" sz="2800" b="1">
            <a:cs typeface="+mn-cs"/>
          </a:endParaRPr>
        </a:p>
      </dgm:t>
    </dgm:pt>
    <dgm:pt modelId="{2969877B-9198-4B02-A4B7-2F6F58FB258F}" type="sibTrans" cxnId="{6D702967-B1D4-4A9B-945E-51B3C07F893A}">
      <dgm:prSet/>
      <dgm:spPr/>
      <dgm:t>
        <a:bodyPr/>
        <a:lstStyle/>
        <a:p>
          <a:pPr algn="ctr" rtl="1"/>
          <a:endParaRPr lang="en-US" sz="2800" b="1">
            <a:cs typeface="+mn-cs"/>
          </a:endParaRPr>
        </a:p>
      </dgm:t>
    </dgm:pt>
    <dgm:pt modelId="{DB3B4A43-759E-4111-B44B-FF0A2B1A1E62}">
      <dgm:prSet custT="1"/>
      <dgm:spPr/>
      <dgm:t>
        <a:bodyPr/>
        <a:lstStyle/>
        <a:p>
          <a:pPr algn="ctr" rtl="1"/>
          <a:r>
            <a:rPr lang="ar-SA" sz="2800" b="1" smtClean="0">
              <a:cs typeface="+mn-cs"/>
            </a:rPr>
            <a:t>برنامج المنتكسين</a:t>
          </a:r>
          <a:endParaRPr lang="en-US" sz="2800" b="1">
            <a:cs typeface="+mn-cs"/>
          </a:endParaRPr>
        </a:p>
      </dgm:t>
    </dgm:pt>
    <dgm:pt modelId="{C04B769B-E931-44F6-9268-21C007F20D03}" type="parTrans" cxnId="{8869F86F-AAA1-4FDA-958E-482309AD3A60}">
      <dgm:prSet/>
      <dgm:spPr/>
      <dgm:t>
        <a:bodyPr/>
        <a:lstStyle/>
        <a:p>
          <a:pPr algn="ctr" rtl="1"/>
          <a:endParaRPr lang="en-US" sz="2800" b="1">
            <a:cs typeface="+mn-cs"/>
          </a:endParaRPr>
        </a:p>
      </dgm:t>
    </dgm:pt>
    <dgm:pt modelId="{F4F93F34-B4C1-4B39-9480-303573D0AD56}" type="sibTrans" cxnId="{8869F86F-AAA1-4FDA-958E-482309AD3A60}">
      <dgm:prSet/>
      <dgm:spPr/>
      <dgm:t>
        <a:bodyPr/>
        <a:lstStyle/>
        <a:p>
          <a:pPr algn="ctr" rtl="1"/>
          <a:endParaRPr lang="en-US" sz="2800" b="1">
            <a:cs typeface="+mn-cs"/>
          </a:endParaRPr>
        </a:p>
      </dgm:t>
    </dgm:pt>
    <dgm:pt modelId="{BC5883A0-9A14-44AC-B222-7F70827D1ACE}">
      <dgm:prSet custT="1"/>
      <dgm:spPr/>
      <dgm:t>
        <a:bodyPr/>
        <a:lstStyle/>
        <a:p>
          <a:pPr algn="ctr" rtl="1"/>
          <a:r>
            <a:rPr lang="ar-SA" sz="2800" b="1" smtClean="0">
              <a:cs typeface="+mn-cs"/>
            </a:rPr>
            <a:t>برنامج علاج إدمان الإناث أو السيدات</a:t>
          </a:r>
          <a:endParaRPr lang="en-US" sz="2800" b="1">
            <a:cs typeface="+mn-cs"/>
          </a:endParaRPr>
        </a:p>
      </dgm:t>
    </dgm:pt>
    <dgm:pt modelId="{756D96DE-297D-42A8-8BE3-ECCFD53E3ECB}" type="parTrans" cxnId="{7F8C58AB-8350-4181-8B7A-60ECFF21F65A}">
      <dgm:prSet/>
      <dgm:spPr/>
      <dgm:t>
        <a:bodyPr/>
        <a:lstStyle/>
        <a:p>
          <a:pPr algn="ctr" rtl="1"/>
          <a:endParaRPr lang="en-US" sz="2800" b="1">
            <a:cs typeface="+mn-cs"/>
          </a:endParaRPr>
        </a:p>
      </dgm:t>
    </dgm:pt>
    <dgm:pt modelId="{4286AFBB-DB00-4DD9-B47B-889447F076F9}" type="sibTrans" cxnId="{7F8C58AB-8350-4181-8B7A-60ECFF21F65A}">
      <dgm:prSet/>
      <dgm:spPr/>
      <dgm:t>
        <a:bodyPr/>
        <a:lstStyle/>
        <a:p>
          <a:pPr algn="ctr" rtl="1"/>
          <a:endParaRPr lang="en-US" sz="2800" b="1">
            <a:cs typeface="+mn-cs"/>
          </a:endParaRPr>
        </a:p>
      </dgm:t>
    </dgm:pt>
    <dgm:pt modelId="{4B50F4E7-2242-4FA4-BAE9-5737C5EE9934}">
      <dgm:prSet custT="1"/>
      <dgm:spPr/>
      <dgm:t>
        <a:bodyPr/>
        <a:lstStyle/>
        <a:p>
          <a:pPr algn="ctr" rtl="1"/>
          <a:r>
            <a:rPr lang="ar-SA" sz="2800" b="1" smtClean="0">
              <a:cs typeface="+mn-cs"/>
            </a:rPr>
            <a:t>برنامج العيادات الخارجية</a:t>
          </a:r>
          <a:endParaRPr lang="en-US" sz="2800" b="1">
            <a:cs typeface="+mn-cs"/>
          </a:endParaRPr>
        </a:p>
      </dgm:t>
    </dgm:pt>
    <dgm:pt modelId="{85C96B59-69E3-4104-9EB3-D830194ADE2A}" type="parTrans" cxnId="{C71D05C3-3861-4910-948A-AC039225FAE5}">
      <dgm:prSet/>
      <dgm:spPr/>
      <dgm:t>
        <a:bodyPr/>
        <a:lstStyle/>
        <a:p>
          <a:pPr algn="ctr" rtl="1"/>
          <a:endParaRPr lang="en-US" sz="2800" b="1">
            <a:cs typeface="+mn-cs"/>
          </a:endParaRPr>
        </a:p>
      </dgm:t>
    </dgm:pt>
    <dgm:pt modelId="{9251631A-F968-46A6-BC96-A814BFFEA490}" type="sibTrans" cxnId="{C71D05C3-3861-4910-948A-AC039225FAE5}">
      <dgm:prSet/>
      <dgm:spPr/>
      <dgm:t>
        <a:bodyPr/>
        <a:lstStyle/>
        <a:p>
          <a:pPr algn="ctr" rtl="1"/>
          <a:endParaRPr lang="en-US" sz="2800" b="1">
            <a:cs typeface="+mn-cs"/>
          </a:endParaRPr>
        </a:p>
      </dgm:t>
    </dgm:pt>
    <dgm:pt modelId="{D18BDFEC-74A6-449B-BFDA-527D84FB1347}" type="pres">
      <dgm:prSet presAssocID="{381C25F1-D7DA-4524-8F0C-06074BA3FA48}" presName="diagram" presStyleCnt="0">
        <dgm:presLayoutVars>
          <dgm:dir val="rev"/>
          <dgm:resizeHandles val="exact"/>
        </dgm:presLayoutVars>
      </dgm:prSet>
      <dgm:spPr/>
      <dgm:t>
        <a:bodyPr/>
        <a:lstStyle/>
        <a:p>
          <a:endParaRPr lang="en-US"/>
        </a:p>
      </dgm:t>
    </dgm:pt>
    <dgm:pt modelId="{43879E6F-5F20-4132-9BB0-AB8BBDAC33BD}" type="pres">
      <dgm:prSet presAssocID="{35513991-BE33-40D4-9465-E7A0BF986A33}" presName="node" presStyleLbl="node1" presStyleIdx="0" presStyleCnt="6">
        <dgm:presLayoutVars>
          <dgm:bulletEnabled val="1"/>
        </dgm:presLayoutVars>
      </dgm:prSet>
      <dgm:spPr/>
      <dgm:t>
        <a:bodyPr/>
        <a:lstStyle/>
        <a:p>
          <a:endParaRPr lang="en-US"/>
        </a:p>
      </dgm:t>
    </dgm:pt>
    <dgm:pt modelId="{43ADC5A4-BAC4-4025-B0AA-E07DBDC300D9}" type="pres">
      <dgm:prSet presAssocID="{56292F3A-6BD3-446D-B6FF-8566E36640F1}" presName="sibTrans" presStyleCnt="0"/>
      <dgm:spPr/>
    </dgm:pt>
    <dgm:pt modelId="{EDDCCC7B-0BEB-4316-8911-BE22E33629C3}" type="pres">
      <dgm:prSet presAssocID="{D3B60F11-27A8-430D-BB71-81A0F005A7B1}" presName="node" presStyleLbl="node1" presStyleIdx="1" presStyleCnt="6">
        <dgm:presLayoutVars>
          <dgm:bulletEnabled val="1"/>
        </dgm:presLayoutVars>
      </dgm:prSet>
      <dgm:spPr/>
      <dgm:t>
        <a:bodyPr/>
        <a:lstStyle/>
        <a:p>
          <a:endParaRPr lang="en-US"/>
        </a:p>
      </dgm:t>
    </dgm:pt>
    <dgm:pt modelId="{9A7F3D94-A5FE-4C90-8275-2B58D3515230}" type="pres">
      <dgm:prSet presAssocID="{A1E3EA1B-24D9-4C17-9EB0-D597CDA7FC48}" presName="sibTrans" presStyleCnt="0"/>
      <dgm:spPr/>
    </dgm:pt>
    <dgm:pt modelId="{89CA25E0-E1E1-4176-BD5D-C835C0C1A0DD}" type="pres">
      <dgm:prSet presAssocID="{08F70809-8EC9-42AA-864F-C35459F19AFC}" presName="node" presStyleLbl="node1" presStyleIdx="2" presStyleCnt="6">
        <dgm:presLayoutVars>
          <dgm:bulletEnabled val="1"/>
        </dgm:presLayoutVars>
      </dgm:prSet>
      <dgm:spPr/>
      <dgm:t>
        <a:bodyPr/>
        <a:lstStyle/>
        <a:p>
          <a:endParaRPr lang="en-US"/>
        </a:p>
      </dgm:t>
    </dgm:pt>
    <dgm:pt modelId="{B66E029C-75B0-4C67-8E2E-72741283895D}" type="pres">
      <dgm:prSet presAssocID="{2969877B-9198-4B02-A4B7-2F6F58FB258F}" presName="sibTrans" presStyleCnt="0"/>
      <dgm:spPr/>
    </dgm:pt>
    <dgm:pt modelId="{E9FAE513-9818-4AF8-92C5-A06D2B971C13}" type="pres">
      <dgm:prSet presAssocID="{DB3B4A43-759E-4111-B44B-FF0A2B1A1E62}" presName="node" presStyleLbl="node1" presStyleIdx="3" presStyleCnt="6">
        <dgm:presLayoutVars>
          <dgm:bulletEnabled val="1"/>
        </dgm:presLayoutVars>
      </dgm:prSet>
      <dgm:spPr/>
      <dgm:t>
        <a:bodyPr/>
        <a:lstStyle/>
        <a:p>
          <a:endParaRPr lang="en-US"/>
        </a:p>
      </dgm:t>
    </dgm:pt>
    <dgm:pt modelId="{511BF999-2CBD-4A25-9668-231BA7F548E0}" type="pres">
      <dgm:prSet presAssocID="{F4F93F34-B4C1-4B39-9480-303573D0AD56}" presName="sibTrans" presStyleCnt="0"/>
      <dgm:spPr/>
    </dgm:pt>
    <dgm:pt modelId="{CE34B633-D365-4B78-942C-7280C36CF9BA}" type="pres">
      <dgm:prSet presAssocID="{BC5883A0-9A14-44AC-B222-7F70827D1ACE}" presName="node" presStyleLbl="node1" presStyleIdx="4" presStyleCnt="6">
        <dgm:presLayoutVars>
          <dgm:bulletEnabled val="1"/>
        </dgm:presLayoutVars>
      </dgm:prSet>
      <dgm:spPr/>
      <dgm:t>
        <a:bodyPr/>
        <a:lstStyle/>
        <a:p>
          <a:endParaRPr lang="en-US"/>
        </a:p>
      </dgm:t>
    </dgm:pt>
    <dgm:pt modelId="{9F003F0D-918D-4E9F-B325-67E258ED52B1}" type="pres">
      <dgm:prSet presAssocID="{4286AFBB-DB00-4DD9-B47B-889447F076F9}" presName="sibTrans" presStyleCnt="0"/>
      <dgm:spPr/>
    </dgm:pt>
    <dgm:pt modelId="{B40871DF-00CC-4374-9843-070ADC9454FC}" type="pres">
      <dgm:prSet presAssocID="{4B50F4E7-2242-4FA4-BAE9-5737C5EE9934}" presName="node" presStyleLbl="node1" presStyleIdx="5" presStyleCnt="6">
        <dgm:presLayoutVars>
          <dgm:bulletEnabled val="1"/>
        </dgm:presLayoutVars>
      </dgm:prSet>
      <dgm:spPr/>
      <dgm:t>
        <a:bodyPr/>
        <a:lstStyle/>
        <a:p>
          <a:endParaRPr lang="en-US"/>
        </a:p>
      </dgm:t>
    </dgm:pt>
  </dgm:ptLst>
  <dgm:cxnLst>
    <dgm:cxn modelId="{D52FC470-F307-4197-98AE-59982542F444}" type="presOf" srcId="{08F70809-8EC9-42AA-864F-C35459F19AFC}" destId="{89CA25E0-E1E1-4176-BD5D-C835C0C1A0DD}" srcOrd="0" destOrd="0" presId="urn:microsoft.com/office/officeart/2005/8/layout/default"/>
    <dgm:cxn modelId="{5037D37A-FABE-412D-8736-4EA7858464DC}" srcId="{381C25F1-D7DA-4524-8F0C-06074BA3FA48}" destId="{35513991-BE33-40D4-9465-E7A0BF986A33}" srcOrd="0" destOrd="0" parTransId="{03292989-1D92-461A-90CB-2539BC0EF161}" sibTransId="{56292F3A-6BD3-446D-B6FF-8566E36640F1}"/>
    <dgm:cxn modelId="{7C7C9198-43F4-401F-BE98-8429B4C379ED}" type="presOf" srcId="{BC5883A0-9A14-44AC-B222-7F70827D1ACE}" destId="{CE34B633-D365-4B78-942C-7280C36CF9BA}" srcOrd="0" destOrd="0" presId="urn:microsoft.com/office/officeart/2005/8/layout/default"/>
    <dgm:cxn modelId="{D4771B7C-B3AA-4B84-BCD9-39877654DF3F}" srcId="{381C25F1-D7DA-4524-8F0C-06074BA3FA48}" destId="{D3B60F11-27A8-430D-BB71-81A0F005A7B1}" srcOrd="1" destOrd="0" parTransId="{0F9EA047-43B7-4AFE-A842-7D11B8754097}" sibTransId="{A1E3EA1B-24D9-4C17-9EB0-D597CDA7FC48}"/>
    <dgm:cxn modelId="{7F8C58AB-8350-4181-8B7A-60ECFF21F65A}" srcId="{381C25F1-D7DA-4524-8F0C-06074BA3FA48}" destId="{BC5883A0-9A14-44AC-B222-7F70827D1ACE}" srcOrd="4" destOrd="0" parTransId="{756D96DE-297D-42A8-8BE3-ECCFD53E3ECB}" sibTransId="{4286AFBB-DB00-4DD9-B47B-889447F076F9}"/>
    <dgm:cxn modelId="{5AE63E45-170E-42FB-A6CB-5A566836FA60}" type="presOf" srcId="{D3B60F11-27A8-430D-BB71-81A0F005A7B1}" destId="{EDDCCC7B-0BEB-4316-8911-BE22E33629C3}" srcOrd="0" destOrd="0" presId="urn:microsoft.com/office/officeart/2005/8/layout/default"/>
    <dgm:cxn modelId="{A873211A-384E-4FD8-89E6-762C1EAD38FC}" type="presOf" srcId="{381C25F1-D7DA-4524-8F0C-06074BA3FA48}" destId="{D18BDFEC-74A6-449B-BFDA-527D84FB1347}" srcOrd="0" destOrd="0" presId="urn:microsoft.com/office/officeart/2005/8/layout/default"/>
    <dgm:cxn modelId="{8869F86F-AAA1-4FDA-958E-482309AD3A60}" srcId="{381C25F1-D7DA-4524-8F0C-06074BA3FA48}" destId="{DB3B4A43-759E-4111-B44B-FF0A2B1A1E62}" srcOrd="3" destOrd="0" parTransId="{C04B769B-E931-44F6-9268-21C007F20D03}" sibTransId="{F4F93F34-B4C1-4B39-9480-303573D0AD56}"/>
    <dgm:cxn modelId="{6D702967-B1D4-4A9B-945E-51B3C07F893A}" srcId="{381C25F1-D7DA-4524-8F0C-06074BA3FA48}" destId="{08F70809-8EC9-42AA-864F-C35459F19AFC}" srcOrd="2" destOrd="0" parTransId="{E28EE9C4-008D-4928-8635-CF544EDF87D4}" sibTransId="{2969877B-9198-4B02-A4B7-2F6F58FB258F}"/>
    <dgm:cxn modelId="{65561EA8-66A1-48A8-AD76-4C372950372B}" type="presOf" srcId="{35513991-BE33-40D4-9465-E7A0BF986A33}" destId="{43879E6F-5F20-4132-9BB0-AB8BBDAC33BD}" srcOrd="0" destOrd="0" presId="urn:microsoft.com/office/officeart/2005/8/layout/default"/>
    <dgm:cxn modelId="{75CAC4A9-42E3-42F5-AD85-AF65ED898BA1}" type="presOf" srcId="{4B50F4E7-2242-4FA4-BAE9-5737C5EE9934}" destId="{B40871DF-00CC-4374-9843-070ADC9454FC}" srcOrd="0" destOrd="0" presId="urn:microsoft.com/office/officeart/2005/8/layout/default"/>
    <dgm:cxn modelId="{B144A02A-2987-4908-B750-84E0915A5D1B}" type="presOf" srcId="{DB3B4A43-759E-4111-B44B-FF0A2B1A1E62}" destId="{E9FAE513-9818-4AF8-92C5-A06D2B971C13}" srcOrd="0" destOrd="0" presId="urn:microsoft.com/office/officeart/2005/8/layout/default"/>
    <dgm:cxn modelId="{C71D05C3-3861-4910-948A-AC039225FAE5}" srcId="{381C25F1-D7DA-4524-8F0C-06074BA3FA48}" destId="{4B50F4E7-2242-4FA4-BAE9-5737C5EE9934}" srcOrd="5" destOrd="0" parTransId="{85C96B59-69E3-4104-9EB3-D830194ADE2A}" sibTransId="{9251631A-F968-46A6-BC96-A814BFFEA490}"/>
    <dgm:cxn modelId="{CF62F296-E3B8-4326-95CF-706CF43A0704}" type="presParOf" srcId="{D18BDFEC-74A6-449B-BFDA-527D84FB1347}" destId="{43879E6F-5F20-4132-9BB0-AB8BBDAC33BD}" srcOrd="0" destOrd="0" presId="urn:microsoft.com/office/officeart/2005/8/layout/default"/>
    <dgm:cxn modelId="{6D4BDE3F-06E3-494C-8351-8639938F3247}" type="presParOf" srcId="{D18BDFEC-74A6-449B-BFDA-527D84FB1347}" destId="{43ADC5A4-BAC4-4025-B0AA-E07DBDC300D9}" srcOrd="1" destOrd="0" presId="urn:microsoft.com/office/officeart/2005/8/layout/default"/>
    <dgm:cxn modelId="{986DDEFD-D472-4364-97C8-D7E41BBFBAC4}" type="presParOf" srcId="{D18BDFEC-74A6-449B-BFDA-527D84FB1347}" destId="{EDDCCC7B-0BEB-4316-8911-BE22E33629C3}" srcOrd="2" destOrd="0" presId="urn:microsoft.com/office/officeart/2005/8/layout/default"/>
    <dgm:cxn modelId="{B069C9D4-BE1A-49CF-98E9-32BD83E198A9}" type="presParOf" srcId="{D18BDFEC-74A6-449B-BFDA-527D84FB1347}" destId="{9A7F3D94-A5FE-4C90-8275-2B58D3515230}" srcOrd="3" destOrd="0" presId="urn:microsoft.com/office/officeart/2005/8/layout/default"/>
    <dgm:cxn modelId="{2AB64A46-ACDE-4DED-91AE-9BDD95DA3ABB}" type="presParOf" srcId="{D18BDFEC-74A6-449B-BFDA-527D84FB1347}" destId="{89CA25E0-E1E1-4176-BD5D-C835C0C1A0DD}" srcOrd="4" destOrd="0" presId="urn:microsoft.com/office/officeart/2005/8/layout/default"/>
    <dgm:cxn modelId="{770A6ACE-DEA2-4E25-B99C-165BBE9CDB97}" type="presParOf" srcId="{D18BDFEC-74A6-449B-BFDA-527D84FB1347}" destId="{B66E029C-75B0-4C67-8E2E-72741283895D}" srcOrd="5" destOrd="0" presId="urn:microsoft.com/office/officeart/2005/8/layout/default"/>
    <dgm:cxn modelId="{7C29EC36-83F6-47FB-A099-51F1B9BA887C}" type="presParOf" srcId="{D18BDFEC-74A6-449B-BFDA-527D84FB1347}" destId="{E9FAE513-9818-4AF8-92C5-A06D2B971C13}" srcOrd="6" destOrd="0" presId="urn:microsoft.com/office/officeart/2005/8/layout/default"/>
    <dgm:cxn modelId="{0F008898-10A6-4190-AB97-B8626939B49B}" type="presParOf" srcId="{D18BDFEC-74A6-449B-BFDA-527D84FB1347}" destId="{511BF999-2CBD-4A25-9668-231BA7F548E0}" srcOrd="7" destOrd="0" presId="urn:microsoft.com/office/officeart/2005/8/layout/default"/>
    <dgm:cxn modelId="{6E96562A-5DB0-4145-990F-4C68BF37EF98}" type="presParOf" srcId="{D18BDFEC-74A6-449B-BFDA-527D84FB1347}" destId="{CE34B633-D365-4B78-942C-7280C36CF9BA}" srcOrd="8" destOrd="0" presId="urn:microsoft.com/office/officeart/2005/8/layout/default"/>
    <dgm:cxn modelId="{3E6D2354-D348-4A12-B96A-4C2A45FB2D14}" type="presParOf" srcId="{D18BDFEC-74A6-449B-BFDA-527D84FB1347}" destId="{9F003F0D-918D-4E9F-B325-67E258ED52B1}" srcOrd="9" destOrd="0" presId="urn:microsoft.com/office/officeart/2005/8/layout/default"/>
    <dgm:cxn modelId="{9C19A308-6063-46B9-BF05-AFC5EF0DCFF1}" type="presParOf" srcId="{D18BDFEC-74A6-449B-BFDA-527D84FB1347}" destId="{B40871DF-00CC-4374-9843-070ADC9454F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87A17E4-E265-4EDD-94E3-63BD35A5D590}"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5044A24F-F34D-4690-BF37-8A1121DE1532}">
      <dgm:prSet phldrT="[Text]" custT="1"/>
      <dgm:spPr/>
      <dgm:t>
        <a:bodyPr/>
        <a:lstStyle/>
        <a:p>
          <a:pPr algn="ctr" rtl="1"/>
          <a:r>
            <a:rPr lang="ar-SA" sz="2800" b="1" dirty="0" smtClean="0">
              <a:cs typeface="+mn-cs"/>
            </a:rPr>
            <a:t>المرحلة الأولى: العلاج الجسدي:</a:t>
          </a:r>
          <a:endParaRPr lang="en-US" sz="2800" b="1" dirty="0">
            <a:cs typeface="+mn-cs"/>
          </a:endParaRPr>
        </a:p>
      </dgm:t>
    </dgm:pt>
    <dgm:pt modelId="{B56831E0-A92B-4BA3-8B87-1FE550B77929}" type="parTrans" cxnId="{58FECF5A-F86B-42A2-83D2-80F375F034DB}">
      <dgm:prSet/>
      <dgm:spPr/>
      <dgm:t>
        <a:bodyPr/>
        <a:lstStyle/>
        <a:p>
          <a:pPr algn="ctr" rtl="1"/>
          <a:endParaRPr lang="en-US" sz="2800" b="1">
            <a:cs typeface="+mn-cs"/>
          </a:endParaRPr>
        </a:p>
      </dgm:t>
    </dgm:pt>
    <dgm:pt modelId="{71F54019-57C3-4F36-9762-B2F0EAA71E44}" type="sibTrans" cxnId="{58FECF5A-F86B-42A2-83D2-80F375F034DB}">
      <dgm:prSet/>
      <dgm:spPr/>
      <dgm:t>
        <a:bodyPr/>
        <a:lstStyle/>
        <a:p>
          <a:pPr algn="ctr" rtl="1"/>
          <a:endParaRPr lang="en-US" sz="2800" b="1">
            <a:cs typeface="+mn-cs"/>
          </a:endParaRPr>
        </a:p>
      </dgm:t>
    </dgm:pt>
    <dgm:pt modelId="{2F6871D3-DBFA-4CE4-B0F0-B1F453F93EAD}">
      <dgm:prSet phldrT="[Text]" custT="1"/>
      <dgm:spPr/>
      <dgm:t>
        <a:bodyPr/>
        <a:lstStyle/>
        <a:p>
          <a:pPr algn="ctr" rtl="1"/>
          <a:r>
            <a:rPr lang="ar-SA" sz="2800" b="1" dirty="0" smtClean="0">
              <a:cs typeface="+mn-cs"/>
            </a:rPr>
            <a:t>وهو ما يعرف بعلاج أعراض الانسحاب، حيث تختلف الطرق فيه على حسب العقارات المستخدمة فيه، فهناك من يعالج بعقار "الميثادون</a:t>
          </a:r>
          <a:r>
            <a:rPr lang="ar-EG" sz="2800" b="1" dirty="0" smtClean="0">
              <a:cs typeface="+mn-cs"/>
            </a:rPr>
            <a:t>".</a:t>
          </a:r>
          <a:endParaRPr lang="en-US" sz="2800" b="1" dirty="0">
            <a:cs typeface="+mn-cs"/>
          </a:endParaRPr>
        </a:p>
      </dgm:t>
    </dgm:pt>
    <dgm:pt modelId="{D6F12AFC-F186-465A-8B9F-BD1C20CBDBBC}" type="parTrans" cxnId="{AF19523D-2353-4C6E-822B-9D2D239EF2B2}">
      <dgm:prSet/>
      <dgm:spPr/>
      <dgm:t>
        <a:bodyPr/>
        <a:lstStyle/>
        <a:p>
          <a:pPr algn="ctr" rtl="1"/>
          <a:endParaRPr lang="en-US" sz="2800" b="1">
            <a:cs typeface="+mn-cs"/>
          </a:endParaRPr>
        </a:p>
      </dgm:t>
    </dgm:pt>
    <dgm:pt modelId="{A021CFCA-EE35-4B64-9B1D-14CDA9EF1356}" type="sibTrans" cxnId="{AF19523D-2353-4C6E-822B-9D2D239EF2B2}">
      <dgm:prSet/>
      <dgm:spPr/>
      <dgm:t>
        <a:bodyPr/>
        <a:lstStyle/>
        <a:p>
          <a:pPr algn="ctr" rtl="1"/>
          <a:endParaRPr lang="en-US" sz="2800" b="1">
            <a:cs typeface="+mn-cs"/>
          </a:endParaRPr>
        </a:p>
      </dgm:t>
    </dgm:pt>
    <dgm:pt modelId="{BD20606D-7D50-4999-B5A2-7A74BFD79E7E}">
      <dgm:prSet phldrT="[Text]" custT="1"/>
      <dgm:spPr/>
      <dgm:t>
        <a:bodyPr/>
        <a:lstStyle/>
        <a:p>
          <a:pPr algn="ctr" rtl="1"/>
          <a:r>
            <a:rPr lang="ar-SA" sz="2800" b="1" dirty="0" smtClean="0">
              <a:cs typeface="+mn-cs"/>
            </a:rPr>
            <a:t>المرحلة الثانية: العلاج النفسي:</a:t>
          </a:r>
          <a:endParaRPr lang="en-US" sz="2800" b="1" dirty="0">
            <a:cs typeface="+mn-cs"/>
          </a:endParaRPr>
        </a:p>
      </dgm:t>
    </dgm:pt>
    <dgm:pt modelId="{90C13D99-FD24-4E3C-B419-5B65AAC885CB}" type="parTrans" cxnId="{3056F826-0C70-475C-87FD-891770DE8590}">
      <dgm:prSet/>
      <dgm:spPr/>
      <dgm:t>
        <a:bodyPr/>
        <a:lstStyle/>
        <a:p>
          <a:pPr algn="ctr" rtl="1"/>
          <a:endParaRPr lang="en-US" sz="2800" b="1">
            <a:cs typeface="+mn-cs"/>
          </a:endParaRPr>
        </a:p>
      </dgm:t>
    </dgm:pt>
    <dgm:pt modelId="{E918D01D-E514-48DC-BF4C-06B636728372}" type="sibTrans" cxnId="{3056F826-0C70-475C-87FD-891770DE8590}">
      <dgm:prSet/>
      <dgm:spPr/>
      <dgm:t>
        <a:bodyPr/>
        <a:lstStyle/>
        <a:p>
          <a:pPr algn="ctr" rtl="1"/>
          <a:endParaRPr lang="en-US" sz="2800" b="1">
            <a:cs typeface="+mn-cs"/>
          </a:endParaRPr>
        </a:p>
      </dgm:t>
    </dgm:pt>
    <dgm:pt modelId="{6882A0BA-9637-413F-B8B2-F0F366FB0C2C}">
      <dgm:prSet phldrT="[Text]" custT="1"/>
      <dgm:spPr/>
      <dgm:t>
        <a:bodyPr/>
        <a:lstStyle/>
        <a:p>
          <a:pPr algn="ctr" rtl="1"/>
          <a:r>
            <a:rPr lang="ar-SA" sz="2800" b="1" dirty="0" smtClean="0">
              <a:cs typeface="+mn-cs"/>
            </a:rPr>
            <a:t>أو ما يطلق عليه "التأهيل النفسي"، وهذا أيضًا له عدة طرق.</a:t>
          </a:r>
          <a:endParaRPr lang="en-US" sz="2800" b="1" dirty="0">
            <a:cs typeface="+mn-cs"/>
          </a:endParaRPr>
        </a:p>
      </dgm:t>
    </dgm:pt>
    <dgm:pt modelId="{2686DDF9-DA9F-4A1E-B65A-7B309F3E9570}" type="parTrans" cxnId="{99CCA9D8-ABB2-49B9-B243-B6D2D2F3A54B}">
      <dgm:prSet/>
      <dgm:spPr/>
      <dgm:t>
        <a:bodyPr/>
        <a:lstStyle/>
        <a:p>
          <a:pPr algn="ctr" rtl="1"/>
          <a:endParaRPr lang="en-US" sz="2800" b="1">
            <a:cs typeface="+mn-cs"/>
          </a:endParaRPr>
        </a:p>
      </dgm:t>
    </dgm:pt>
    <dgm:pt modelId="{0D863668-341A-4F9B-8CE0-A4AE0531F06B}" type="sibTrans" cxnId="{99CCA9D8-ABB2-49B9-B243-B6D2D2F3A54B}">
      <dgm:prSet/>
      <dgm:spPr/>
      <dgm:t>
        <a:bodyPr/>
        <a:lstStyle/>
        <a:p>
          <a:pPr algn="ctr" rtl="1"/>
          <a:endParaRPr lang="en-US" sz="2800" b="1">
            <a:cs typeface="+mn-cs"/>
          </a:endParaRPr>
        </a:p>
      </dgm:t>
    </dgm:pt>
    <dgm:pt modelId="{B378AD47-8D3D-4C49-BCFD-EDDF6C43CDD8}" type="pres">
      <dgm:prSet presAssocID="{087A17E4-E265-4EDD-94E3-63BD35A5D590}" presName="Name0" presStyleCnt="0">
        <dgm:presLayoutVars>
          <dgm:dir val="rev"/>
          <dgm:animLvl val="lvl"/>
          <dgm:resizeHandles val="exact"/>
        </dgm:presLayoutVars>
      </dgm:prSet>
      <dgm:spPr/>
      <dgm:t>
        <a:bodyPr/>
        <a:lstStyle/>
        <a:p>
          <a:endParaRPr lang="en-US"/>
        </a:p>
      </dgm:t>
    </dgm:pt>
    <dgm:pt modelId="{A0A516E0-A065-46F3-BA93-5D274F6F8C1A}" type="pres">
      <dgm:prSet presAssocID="{5044A24F-F34D-4690-BF37-8A1121DE1532}" presName="composite" presStyleCnt="0"/>
      <dgm:spPr/>
    </dgm:pt>
    <dgm:pt modelId="{6561126E-F5B0-4507-B5CB-7C3B52273FEC}" type="pres">
      <dgm:prSet presAssocID="{5044A24F-F34D-4690-BF37-8A1121DE1532}" presName="parTx" presStyleLbl="alignNode1" presStyleIdx="0" presStyleCnt="2">
        <dgm:presLayoutVars>
          <dgm:chMax val="0"/>
          <dgm:chPref val="0"/>
          <dgm:bulletEnabled val="1"/>
        </dgm:presLayoutVars>
      </dgm:prSet>
      <dgm:spPr/>
      <dgm:t>
        <a:bodyPr/>
        <a:lstStyle/>
        <a:p>
          <a:endParaRPr lang="en-US"/>
        </a:p>
      </dgm:t>
    </dgm:pt>
    <dgm:pt modelId="{3F03AD53-77A8-44C3-898D-2A9DD2A4F3E2}" type="pres">
      <dgm:prSet presAssocID="{5044A24F-F34D-4690-BF37-8A1121DE1532}" presName="desTx" presStyleLbl="alignAccFollowNode1" presStyleIdx="0" presStyleCnt="2">
        <dgm:presLayoutVars>
          <dgm:bulletEnabled val="1"/>
        </dgm:presLayoutVars>
      </dgm:prSet>
      <dgm:spPr/>
      <dgm:t>
        <a:bodyPr/>
        <a:lstStyle/>
        <a:p>
          <a:endParaRPr lang="en-US"/>
        </a:p>
      </dgm:t>
    </dgm:pt>
    <dgm:pt modelId="{DDF01A48-E005-4D7E-B01E-C559E327CF87}" type="pres">
      <dgm:prSet presAssocID="{71F54019-57C3-4F36-9762-B2F0EAA71E44}" presName="space" presStyleCnt="0"/>
      <dgm:spPr/>
    </dgm:pt>
    <dgm:pt modelId="{8D71D766-3A89-4031-9CED-44A1BF8BD156}" type="pres">
      <dgm:prSet presAssocID="{BD20606D-7D50-4999-B5A2-7A74BFD79E7E}" presName="composite" presStyleCnt="0"/>
      <dgm:spPr/>
    </dgm:pt>
    <dgm:pt modelId="{52B4EB2F-7945-4A1E-AEE6-4286EF7EF586}" type="pres">
      <dgm:prSet presAssocID="{BD20606D-7D50-4999-B5A2-7A74BFD79E7E}" presName="parTx" presStyleLbl="alignNode1" presStyleIdx="1" presStyleCnt="2">
        <dgm:presLayoutVars>
          <dgm:chMax val="0"/>
          <dgm:chPref val="0"/>
          <dgm:bulletEnabled val="1"/>
        </dgm:presLayoutVars>
      </dgm:prSet>
      <dgm:spPr/>
      <dgm:t>
        <a:bodyPr/>
        <a:lstStyle/>
        <a:p>
          <a:endParaRPr lang="en-US"/>
        </a:p>
      </dgm:t>
    </dgm:pt>
    <dgm:pt modelId="{53826663-2F49-4C70-A67D-1F0E3B7E821F}" type="pres">
      <dgm:prSet presAssocID="{BD20606D-7D50-4999-B5A2-7A74BFD79E7E}" presName="desTx" presStyleLbl="alignAccFollowNode1" presStyleIdx="1" presStyleCnt="2">
        <dgm:presLayoutVars>
          <dgm:bulletEnabled val="1"/>
        </dgm:presLayoutVars>
      </dgm:prSet>
      <dgm:spPr/>
      <dgm:t>
        <a:bodyPr/>
        <a:lstStyle/>
        <a:p>
          <a:endParaRPr lang="en-US"/>
        </a:p>
      </dgm:t>
    </dgm:pt>
  </dgm:ptLst>
  <dgm:cxnLst>
    <dgm:cxn modelId="{8576A295-E6FD-4ABA-A4F3-3E513E746354}" type="presOf" srcId="{BD20606D-7D50-4999-B5A2-7A74BFD79E7E}" destId="{52B4EB2F-7945-4A1E-AEE6-4286EF7EF586}" srcOrd="0" destOrd="0" presId="urn:microsoft.com/office/officeart/2005/8/layout/hList1"/>
    <dgm:cxn modelId="{E6D41409-AB08-4B76-80EE-2483C7FED0AF}" type="presOf" srcId="{6882A0BA-9637-413F-B8B2-F0F366FB0C2C}" destId="{53826663-2F49-4C70-A67D-1F0E3B7E821F}" srcOrd="0" destOrd="0" presId="urn:microsoft.com/office/officeart/2005/8/layout/hList1"/>
    <dgm:cxn modelId="{6DCDA4B3-0D73-4C79-99FD-0C9B0D6F9C3E}" type="presOf" srcId="{2F6871D3-DBFA-4CE4-B0F0-B1F453F93EAD}" destId="{3F03AD53-77A8-44C3-898D-2A9DD2A4F3E2}" srcOrd="0" destOrd="0" presId="urn:microsoft.com/office/officeart/2005/8/layout/hList1"/>
    <dgm:cxn modelId="{AF19523D-2353-4C6E-822B-9D2D239EF2B2}" srcId="{5044A24F-F34D-4690-BF37-8A1121DE1532}" destId="{2F6871D3-DBFA-4CE4-B0F0-B1F453F93EAD}" srcOrd="0" destOrd="0" parTransId="{D6F12AFC-F186-465A-8B9F-BD1C20CBDBBC}" sibTransId="{A021CFCA-EE35-4B64-9B1D-14CDA9EF1356}"/>
    <dgm:cxn modelId="{3056F826-0C70-475C-87FD-891770DE8590}" srcId="{087A17E4-E265-4EDD-94E3-63BD35A5D590}" destId="{BD20606D-7D50-4999-B5A2-7A74BFD79E7E}" srcOrd="1" destOrd="0" parTransId="{90C13D99-FD24-4E3C-B419-5B65AAC885CB}" sibTransId="{E918D01D-E514-48DC-BF4C-06B636728372}"/>
    <dgm:cxn modelId="{3EBAC34C-25F1-4F94-BC2C-41C98E6D4A07}" type="presOf" srcId="{5044A24F-F34D-4690-BF37-8A1121DE1532}" destId="{6561126E-F5B0-4507-B5CB-7C3B52273FEC}" srcOrd="0" destOrd="0" presId="urn:microsoft.com/office/officeart/2005/8/layout/hList1"/>
    <dgm:cxn modelId="{3078F06C-4893-4A88-9EA5-CF821290F214}" type="presOf" srcId="{087A17E4-E265-4EDD-94E3-63BD35A5D590}" destId="{B378AD47-8D3D-4C49-BCFD-EDDF6C43CDD8}" srcOrd="0" destOrd="0" presId="urn:microsoft.com/office/officeart/2005/8/layout/hList1"/>
    <dgm:cxn modelId="{99CCA9D8-ABB2-49B9-B243-B6D2D2F3A54B}" srcId="{BD20606D-7D50-4999-B5A2-7A74BFD79E7E}" destId="{6882A0BA-9637-413F-B8B2-F0F366FB0C2C}" srcOrd="0" destOrd="0" parTransId="{2686DDF9-DA9F-4A1E-B65A-7B309F3E9570}" sibTransId="{0D863668-341A-4F9B-8CE0-A4AE0531F06B}"/>
    <dgm:cxn modelId="{58FECF5A-F86B-42A2-83D2-80F375F034DB}" srcId="{087A17E4-E265-4EDD-94E3-63BD35A5D590}" destId="{5044A24F-F34D-4690-BF37-8A1121DE1532}" srcOrd="0" destOrd="0" parTransId="{B56831E0-A92B-4BA3-8B87-1FE550B77929}" sibTransId="{71F54019-57C3-4F36-9762-B2F0EAA71E44}"/>
    <dgm:cxn modelId="{AFEF983A-F0EA-4D79-AF45-9E66BC5978BB}" type="presParOf" srcId="{B378AD47-8D3D-4C49-BCFD-EDDF6C43CDD8}" destId="{A0A516E0-A065-46F3-BA93-5D274F6F8C1A}" srcOrd="0" destOrd="0" presId="urn:microsoft.com/office/officeart/2005/8/layout/hList1"/>
    <dgm:cxn modelId="{2B8D444C-5AA0-4CF3-8D80-09693C91126B}" type="presParOf" srcId="{A0A516E0-A065-46F3-BA93-5D274F6F8C1A}" destId="{6561126E-F5B0-4507-B5CB-7C3B52273FEC}" srcOrd="0" destOrd="0" presId="urn:microsoft.com/office/officeart/2005/8/layout/hList1"/>
    <dgm:cxn modelId="{99A0AD90-179B-4486-A06A-4ADAC3C3B6AC}" type="presParOf" srcId="{A0A516E0-A065-46F3-BA93-5D274F6F8C1A}" destId="{3F03AD53-77A8-44C3-898D-2A9DD2A4F3E2}" srcOrd="1" destOrd="0" presId="urn:microsoft.com/office/officeart/2005/8/layout/hList1"/>
    <dgm:cxn modelId="{1E268758-C5A3-42F7-8AE6-4F9F872B0091}" type="presParOf" srcId="{B378AD47-8D3D-4C49-BCFD-EDDF6C43CDD8}" destId="{DDF01A48-E005-4D7E-B01E-C559E327CF87}" srcOrd="1" destOrd="0" presId="urn:microsoft.com/office/officeart/2005/8/layout/hList1"/>
    <dgm:cxn modelId="{21FB7DE0-9300-4427-A6E7-5DA24C02536C}" type="presParOf" srcId="{B378AD47-8D3D-4C49-BCFD-EDDF6C43CDD8}" destId="{8D71D766-3A89-4031-9CED-44A1BF8BD156}" srcOrd="2" destOrd="0" presId="urn:microsoft.com/office/officeart/2005/8/layout/hList1"/>
    <dgm:cxn modelId="{07DAEE25-5F4C-4055-8D5A-F96CE18171EF}" type="presParOf" srcId="{8D71D766-3A89-4031-9CED-44A1BF8BD156}" destId="{52B4EB2F-7945-4A1E-AEE6-4286EF7EF586}" srcOrd="0" destOrd="0" presId="urn:microsoft.com/office/officeart/2005/8/layout/hList1"/>
    <dgm:cxn modelId="{E1F51DE4-07BA-44E0-9FCF-FE9B44BF29B9}" type="presParOf" srcId="{8D71D766-3A89-4031-9CED-44A1BF8BD156}" destId="{53826663-2F49-4C70-A67D-1F0E3B7E821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033BCBC-9705-4D9E-AF5E-DC1E44E9F861}"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28CC929-CF1E-4D05-A56A-6D92D1385455}">
      <dgm:prSet phldrT="[Text]" custT="1"/>
      <dgm:spPr/>
      <dgm:t>
        <a:bodyPr/>
        <a:lstStyle/>
        <a:p>
          <a:pPr algn="ctr" rtl="1"/>
          <a:r>
            <a:rPr lang="ar-SA" sz="2800" b="1" dirty="0" smtClean="0">
              <a:cs typeface="+mn-cs"/>
            </a:rPr>
            <a:t>مُحاولة دراسة الخصائص التي يتمتع بها شخصية المُدمن.</a:t>
          </a:r>
          <a:endParaRPr lang="en-US" sz="2800" b="1" dirty="0">
            <a:cs typeface="+mn-cs"/>
          </a:endParaRPr>
        </a:p>
      </dgm:t>
    </dgm:pt>
    <dgm:pt modelId="{0D559070-4F8B-4367-A093-A8BEF4961AE1}" type="parTrans" cxnId="{FDAFDE7F-5166-43FD-ADF1-1BFA564E13CF}">
      <dgm:prSet/>
      <dgm:spPr/>
      <dgm:t>
        <a:bodyPr/>
        <a:lstStyle/>
        <a:p>
          <a:pPr algn="ctr" rtl="1"/>
          <a:endParaRPr lang="en-US" sz="2800" b="1">
            <a:cs typeface="+mn-cs"/>
          </a:endParaRPr>
        </a:p>
      </dgm:t>
    </dgm:pt>
    <dgm:pt modelId="{BF353C3D-89F7-4ADB-B54D-DB31284D03ED}" type="sibTrans" cxnId="{FDAFDE7F-5166-43FD-ADF1-1BFA564E13CF}">
      <dgm:prSet/>
      <dgm:spPr/>
      <dgm:t>
        <a:bodyPr/>
        <a:lstStyle/>
        <a:p>
          <a:pPr algn="ctr" rtl="1"/>
          <a:endParaRPr lang="en-US" sz="2800" b="1">
            <a:cs typeface="+mn-cs"/>
          </a:endParaRPr>
        </a:p>
      </dgm:t>
    </dgm:pt>
    <dgm:pt modelId="{981323EC-1BDC-4FA3-8BF6-586A1302342B}">
      <dgm:prSet custT="1"/>
      <dgm:spPr/>
      <dgm:t>
        <a:bodyPr/>
        <a:lstStyle/>
        <a:p>
          <a:pPr algn="ctr" rtl="1"/>
          <a:r>
            <a:rPr lang="ar-SA" sz="2800" b="1" dirty="0" smtClean="0">
              <a:cs typeface="+mn-cs"/>
            </a:rPr>
            <a:t>معرفة كافة الإحتياجات الخاصة النفسية الخاصة بالمُدمن من أهم خطوات التأهيل النفسي.</a:t>
          </a:r>
          <a:endParaRPr lang="en-US" sz="2800" b="1" dirty="0">
            <a:cs typeface="+mn-cs"/>
          </a:endParaRPr>
        </a:p>
      </dgm:t>
    </dgm:pt>
    <dgm:pt modelId="{DE5752F9-82FA-4EEB-B7EC-B16625D4B62E}" type="parTrans" cxnId="{B79068EA-1237-406E-8485-07500F9B193A}">
      <dgm:prSet/>
      <dgm:spPr/>
      <dgm:t>
        <a:bodyPr/>
        <a:lstStyle/>
        <a:p>
          <a:pPr algn="ctr" rtl="1"/>
          <a:endParaRPr lang="en-US" sz="2800" b="1">
            <a:cs typeface="+mn-cs"/>
          </a:endParaRPr>
        </a:p>
      </dgm:t>
    </dgm:pt>
    <dgm:pt modelId="{AED2F4F5-0F1D-4E8F-8730-C30BF192A4B5}" type="sibTrans" cxnId="{B79068EA-1237-406E-8485-07500F9B193A}">
      <dgm:prSet/>
      <dgm:spPr/>
      <dgm:t>
        <a:bodyPr/>
        <a:lstStyle/>
        <a:p>
          <a:pPr algn="ctr" rtl="1"/>
          <a:endParaRPr lang="en-US" sz="2800" b="1">
            <a:cs typeface="+mn-cs"/>
          </a:endParaRPr>
        </a:p>
      </dgm:t>
    </dgm:pt>
    <dgm:pt modelId="{9058EF06-5246-4140-B99A-54C798CB4603}">
      <dgm:prSet custT="1"/>
      <dgm:spPr/>
      <dgm:t>
        <a:bodyPr/>
        <a:lstStyle/>
        <a:p>
          <a:pPr algn="ctr" rtl="1"/>
          <a:r>
            <a:rPr lang="ar-SA" sz="2800" b="1" smtClean="0">
              <a:cs typeface="+mn-cs"/>
            </a:rPr>
            <a:t>القضاء بشكل نهائي على الصراع الداخلي الذي يُعاني منه المُدمن.</a:t>
          </a:r>
          <a:endParaRPr lang="en-US" sz="2800" b="1">
            <a:cs typeface="+mn-cs"/>
          </a:endParaRPr>
        </a:p>
      </dgm:t>
    </dgm:pt>
    <dgm:pt modelId="{25526EF5-1308-45A0-B959-50E101836A2B}" type="parTrans" cxnId="{5FDB847E-142E-4A6C-BD1E-9ADA38DE7651}">
      <dgm:prSet/>
      <dgm:spPr/>
      <dgm:t>
        <a:bodyPr/>
        <a:lstStyle/>
        <a:p>
          <a:pPr algn="ctr" rtl="1"/>
          <a:endParaRPr lang="en-US" sz="2800" b="1">
            <a:cs typeface="+mn-cs"/>
          </a:endParaRPr>
        </a:p>
      </dgm:t>
    </dgm:pt>
    <dgm:pt modelId="{BF9AF498-EE75-4712-90AB-2ADED9F14499}" type="sibTrans" cxnId="{5FDB847E-142E-4A6C-BD1E-9ADA38DE7651}">
      <dgm:prSet/>
      <dgm:spPr/>
      <dgm:t>
        <a:bodyPr/>
        <a:lstStyle/>
        <a:p>
          <a:pPr algn="ctr" rtl="1"/>
          <a:endParaRPr lang="en-US" sz="2800" b="1">
            <a:cs typeface="+mn-cs"/>
          </a:endParaRPr>
        </a:p>
      </dgm:t>
    </dgm:pt>
    <dgm:pt modelId="{02A11AF2-54AA-4B88-BCE9-D1C4B9FF0D7A}">
      <dgm:prSet custT="1"/>
      <dgm:spPr/>
      <dgm:t>
        <a:bodyPr/>
        <a:lstStyle/>
        <a:p>
          <a:pPr algn="ctr" rtl="1"/>
          <a:r>
            <a:rPr lang="ar-SA" sz="2800" b="1" smtClean="0">
              <a:cs typeface="+mn-cs"/>
            </a:rPr>
            <a:t>عمل بحث نفسي شامل للمُدمن.</a:t>
          </a:r>
          <a:endParaRPr lang="en-US" sz="2800" b="1">
            <a:cs typeface="+mn-cs"/>
          </a:endParaRPr>
        </a:p>
      </dgm:t>
    </dgm:pt>
    <dgm:pt modelId="{AC242C69-9B98-41DB-B5DD-F7AC9938D84C}" type="parTrans" cxnId="{C16433B7-9F0B-4604-9A00-B279036CC4A5}">
      <dgm:prSet/>
      <dgm:spPr/>
      <dgm:t>
        <a:bodyPr/>
        <a:lstStyle/>
        <a:p>
          <a:pPr algn="ctr" rtl="1"/>
          <a:endParaRPr lang="en-US" sz="2800" b="1">
            <a:cs typeface="+mn-cs"/>
          </a:endParaRPr>
        </a:p>
      </dgm:t>
    </dgm:pt>
    <dgm:pt modelId="{89215D3D-22B9-4EB8-9C3C-9956A4D4AF03}" type="sibTrans" cxnId="{C16433B7-9F0B-4604-9A00-B279036CC4A5}">
      <dgm:prSet/>
      <dgm:spPr/>
      <dgm:t>
        <a:bodyPr/>
        <a:lstStyle/>
        <a:p>
          <a:pPr algn="ctr" rtl="1"/>
          <a:endParaRPr lang="en-US" sz="2800" b="1">
            <a:cs typeface="+mn-cs"/>
          </a:endParaRPr>
        </a:p>
      </dgm:t>
    </dgm:pt>
    <dgm:pt modelId="{B186525C-89F7-4467-AE36-1665DE36BE35}">
      <dgm:prSet custT="1"/>
      <dgm:spPr/>
      <dgm:t>
        <a:bodyPr/>
        <a:lstStyle/>
        <a:p>
          <a:pPr algn="ctr" rtl="1"/>
          <a:r>
            <a:rPr lang="ar-SA" sz="2800" b="1" smtClean="0">
              <a:cs typeface="+mn-cs"/>
            </a:rPr>
            <a:t>معرفة مدى التوافق النفسي للمُدمن.</a:t>
          </a:r>
          <a:endParaRPr lang="en-US" sz="2800" b="1">
            <a:cs typeface="+mn-cs"/>
          </a:endParaRPr>
        </a:p>
      </dgm:t>
    </dgm:pt>
    <dgm:pt modelId="{F39C9493-338B-4074-A322-F22913988A7C}" type="parTrans" cxnId="{ACC4A679-A31F-49D3-AEAE-4D11DE7ECDFC}">
      <dgm:prSet/>
      <dgm:spPr/>
      <dgm:t>
        <a:bodyPr/>
        <a:lstStyle/>
        <a:p>
          <a:pPr algn="ctr" rtl="1"/>
          <a:endParaRPr lang="en-US" sz="2800" b="1">
            <a:cs typeface="+mn-cs"/>
          </a:endParaRPr>
        </a:p>
      </dgm:t>
    </dgm:pt>
    <dgm:pt modelId="{B617A2AF-0AC6-4406-998A-EA907A089ACF}" type="sibTrans" cxnId="{ACC4A679-A31F-49D3-AEAE-4D11DE7ECDFC}">
      <dgm:prSet/>
      <dgm:spPr/>
      <dgm:t>
        <a:bodyPr/>
        <a:lstStyle/>
        <a:p>
          <a:pPr algn="ctr" rtl="1"/>
          <a:endParaRPr lang="en-US" sz="2800" b="1">
            <a:cs typeface="+mn-cs"/>
          </a:endParaRPr>
        </a:p>
      </dgm:t>
    </dgm:pt>
    <dgm:pt modelId="{6308D577-6493-41EC-A30C-8EB1DC83A930}" type="pres">
      <dgm:prSet presAssocID="{C033BCBC-9705-4D9E-AF5E-DC1E44E9F861}" presName="vert0" presStyleCnt="0">
        <dgm:presLayoutVars>
          <dgm:dir/>
          <dgm:animOne val="branch"/>
          <dgm:animLvl val="lvl"/>
        </dgm:presLayoutVars>
      </dgm:prSet>
      <dgm:spPr/>
      <dgm:t>
        <a:bodyPr/>
        <a:lstStyle/>
        <a:p>
          <a:endParaRPr lang="en-US"/>
        </a:p>
      </dgm:t>
    </dgm:pt>
    <dgm:pt modelId="{BBE81671-A0B7-4906-AC57-72928BB89B13}" type="pres">
      <dgm:prSet presAssocID="{528CC929-CF1E-4D05-A56A-6D92D1385455}" presName="thickLine" presStyleLbl="alignNode1" presStyleIdx="0" presStyleCnt="5" custLinFactNeighborX="2883" custLinFactNeighborY="-61"/>
      <dgm:spPr/>
    </dgm:pt>
    <dgm:pt modelId="{856EF78B-88C5-40F3-81F7-44E7644C48FC}" type="pres">
      <dgm:prSet presAssocID="{528CC929-CF1E-4D05-A56A-6D92D1385455}" presName="horz1" presStyleCnt="0"/>
      <dgm:spPr/>
    </dgm:pt>
    <dgm:pt modelId="{DE767C48-9D72-4595-B029-5CCA6161A268}" type="pres">
      <dgm:prSet presAssocID="{528CC929-CF1E-4D05-A56A-6D92D1385455}" presName="tx1" presStyleLbl="revTx" presStyleIdx="0" presStyleCnt="5"/>
      <dgm:spPr/>
      <dgm:t>
        <a:bodyPr/>
        <a:lstStyle/>
        <a:p>
          <a:endParaRPr lang="en-US"/>
        </a:p>
      </dgm:t>
    </dgm:pt>
    <dgm:pt modelId="{D151CEA5-4300-497D-AFB1-33AAFD4BA823}" type="pres">
      <dgm:prSet presAssocID="{528CC929-CF1E-4D05-A56A-6D92D1385455}" presName="vert1" presStyleCnt="0"/>
      <dgm:spPr/>
    </dgm:pt>
    <dgm:pt modelId="{335E475E-27AF-4B0C-B19F-CC9318725056}" type="pres">
      <dgm:prSet presAssocID="{981323EC-1BDC-4FA3-8BF6-586A1302342B}" presName="thickLine" presStyleLbl="alignNode1" presStyleIdx="1" presStyleCnt="5"/>
      <dgm:spPr/>
    </dgm:pt>
    <dgm:pt modelId="{BBED00EC-3D4C-4EED-A374-1398820FE0EF}" type="pres">
      <dgm:prSet presAssocID="{981323EC-1BDC-4FA3-8BF6-586A1302342B}" presName="horz1" presStyleCnt="0"/>
      <dgm:spPr/>
    </dgm:pt>
    <dgm:pt modelId="{1422D11C-2BF9-4AB4-9014-5E2919CA49C1}" type="pres">
      <dgm:prSet presAssocID="{981323EC-1BDC-4FA3-8BF6-586A1302342B}" presName="tx1" presStyleLbl="revTx" presStyleIdx="1" presStyleCnt="5" custScaleY="116558"/>
      <dgm:spPr/>
      <dgm:t>
        <a:bodyPr/>
        <a:lstStyle/>
        <a:p>
          <a:endParaRPr lang="en-US"/>
        </a:p>
      </dgm:t>
    </dgm:pt>
    <dgm:pt modelId="{9BC1238E-0AF4-41AA-B933-8B55937C5798}" type="pres">
      <dgm:prSet presAssocID="{981323EC-1BDC-4FA3-8BF6-586A1302342B}" presName="vert1" presStyleCnt="0"/>
      <dgm:spPr/>
    </dgm:pt>
    <dgm:pt modelId="{63461129-8938-4D66-9ADD-658FD6ACD312}" type="pres">
      <dgm:prSet presAssocID="{9058EF06-5246-4140-B99A-54C798CB4603}" presName="thickLine" presStyleLbl="alignNode1" presStyleIdx="2" presStyleCnt="5"/>
      <dgm:spPr/>
    </dgm:pt>
    <dgm:pt modelId="{3AB44278-43A5-4A95-B8A7-61872E73C420}" type="pres">
      <dgm:prSet presAssocID="{9058EF06-5246-4140-B99A-54C798CB4603}" presName="horz1" presStyleCnt="0"/>
      <dgm:spPr/>
    </dgm:pt>
    <dgm:pt modelId="{46115326-A429-40DF-86F2-129DDFC7DB11}" type="pres">
      <dgm:prSet presAssocID="{9058EF06-5246-4140-B99A-54C798CB4603}" presName="tx1" presStyleLbl="revTx" presStyleIdx="2" presStyleCnt="5"/>
      <dgm:spPr/>
      <dgm:t>
        <a:bodyPr/>
        <a:lstStyle/>
        <a:p>
          <a:endParaRPr lang="en-US"/>
        </a:p>
      </dgm:t>
    </dgm:pt>
    <dgm:pt modelId="{F764530A-B32A-48E7-94DF-0784FEE48EEF}" type="pres">
      <dgm:prSet presAssocID="{9058EF06-5246-4140-B99A-54C798CB4603}" presName="vert1" presStyleCnt="0"/>
      <dgm:spPr/>
    </dgm:pt>
    <dgm:pt modelId="{837F96B9-B50E-4142-8602-409847B10C5C}" type="pres">
      <dgm:prSet presAssocID="{02A11AF2-54AA-4B88-BCE9-D1C4B9FF0D7A}" presName="thickLine" presStyleLbl="alignNode1" presStyleIdx="3" presStyleCnt="5"/>
      <dgm:spPr/>
    </dgm:pt>
    <dgm:pt modelId="{EF80E988-0FE1-4F42-96BA-9C3078D9AA5E}" type="pres">
      <dgm:prSet presAssocID="{02A11AF2-54AA-4B88-BCE9-D1C4B9FF0D7A}" presName="horz1" presStyleCnt="0"/>
      <dgm:spPr/>
    </dgm:pt>
    <dgm:pt modelId="{2A84E37C-DCDB-4B50-A85F-3E6BFF996558}" type="pres">
      <dgm:prSet presAssocID="{02A11AF2-54AA-4B88-BCE9-D1C4B9FF0D7A}" presName="tx1" presStyleLbl="revTx" presStyleIdx="3" presStyleCnt="5"/>
      <dgm:spPr/>
      <dgm:t>
        <a:bodyPr/>
        <a:lstStyle/>
        <a:p>
          <a:endParaRPr lang="en-US"/>
        </a:p>
      </dgm:t>
    </dgm:pt>
    <dgm:pt modelId="{279BC504-888E-4F1F-9FE7-8349A5C20F34}" type="pres">
      <dgm:prSet presAssocID="{02A11AF2-54AA-4B88-BCE9-D1C4B9FF0D7A}" presName="vert1" presStyleCnt="0"/>
      <dgm:spPr/>
    </dgm:pt>
    <dgm:pt modelId="{31089A13-2F9C-4D29-983F-C02544B57BEE}" type="pres">
      <dgm:prSet presAssocID="{B186525C-89F7-4467-AE36-1665DE36BE35}" presName="thickLine" presStyleLbl="alignNode1" presStyleIdx="4" presStyleCnt="5"/>
      <dgm:spPr/>
    </dgm:pt>
    <dgm:pt modelId="{38E62961-5F64-46F7-A2D3-5B2A2A61C7E4}" type="pres">
      <dgm:prSet presAssocID="{B186525C-89F7-4467-AE36-1665DE36BE35}" presName="horz1" presStyleCnt="0"/>
      <dgm:spPr/>
    </dgm:pt>
    <dgm:pt modelId="{8EF0E7FF-1496-40EB-B755-D48260512CDA}" type="pres">
      <dgm:prSet presAssocID="{B186525C-89F7-4467-AE36-1665DE36BE35}" presName="tx1" presStyleLbl="revTx" presStyleIdx="4" presStyleCnt="5"/>
      <dgm:spPr/>
      <dgm:t>
        <a:bodyPr/>
        <a:lstStyle/>
        <a:p>
          <a:endParaRPr lang="en-US"/>
        </a:p>
      </dgm:t>
    </dgm:pt>
    <dgm:pt modelId="{0D3F1BD2-5E70-46AC-82C3-CF853387F9EA}" type="pres">
      <dgm:prSet presAssocID="{B186525C-89F7-4467-AE36-1665DE36BE35}" presName="vert1" presStyleCnt="0"/>
      <dgm:spPr/>
    </dgm:pt>
  </dgm:ptLst>
  <dgm:cxnLst>
    <dgm:cxn modelId="{84799AC8-06D2-46F9-8858-5270BFC97EEF}" type="presOf" srcId="{C033BCBC-9705-4D9E-AF5E-DC1E44E9F861}" destId="{6308D577-6493-41EC-A30C-8EB1DC83A930}" srcOrd="0" destOrd="0" presId="urn:microsoft.com/office/officeart/2008/layout/LinedList"/>
    <dgm:cxn modelId="{73E409FC-7169-4643-9D73-5DB0F2E722F6}" type="presOf" srcId="{9058EF06-5246-4140-B99A-54C798CB4603}" destId="{46115326-A429-40DF-86F2-129DDFC7DB11}" srcOrd="0" destOrd="0" presId="urn:microsoft.com/office/officeart/2008/layout/LinedList"/>
    <dgm:cxn modelId="{17716D05-10CE-4CE7-B80B-2C73051E976C}" type="presOf" srcId="{02A11AF2-54AA-4B88-BCE9-D1C4B9FF0D7A}" destId="{2A84E37C-DCDB-4B50-A85F-3E6BFF996558}" srcOrd="0" destOrd="0" presId="urn:microsoft.com/office/officeart/2008/layout/LinedList"/>
    <dgm:cxn modelId="{C16433B7-9F0B-4604-9A00-B279036CC4A5}" srcId="{C033BCBC-9705-4D9E-AF5E-DC1E44E9F861}" destId="{02A11AF2-54AA-4B88-BCE9-D1C4B9FF0D7A}" srcOrd="3" destOrd="0" parTransId="{AC242C69-9B98-41DB-B5DD-F7AC9938D84C}" sibTransId="{89215D3D-22B9-4EB8-9C3C-9956A4D4AF03}"/>
    <dgm:cxn modelId="{ACC4A679-A31F-49D3-AEAE-4D11DE7ECDFC}" srcId="{C033BCBC-9705-4D9E-AF5E-DC1E44E9F861}" destId="{B186525C-89F7-4467-AE36-1665DE36BE35}" srcOrd="4" destOrd="0" parTransId="{F39C9493-338B-4074-A322-F22913988A7C}" sibTransId="{B617A2AF-0AC6-4406-998A-EA907A089ACF}"/>
    <dgm:cxn modelId="{164B0929-C2B1-42DD-8846-506D45405FF8}" type="presOf" srcId="{981323EC-1BDC-4FA3-8BF6-586A1302342B}" destId="{1422D11C-2BF9-4AB4-9014-5E2919CA49C1}" srcOrd="0" destOrd="0" presId="urn:microsoft.com/office/officeart/2008/layout/LinedList"/>
    <dgm:cxn modelId="{5FDB847E-142E-4A6C-BD1E-9ADA38DE7651}" srcId="{C033BCBC-9705-4D9E-AF5E-DC1E44E9F861}" destId="{9058EF06-5246-4140-B99A-54C798CB4603}" srcOrd="2" destOrd="0" parTransId="{25526EF5-1308-45A0-B959-50E101836A2B}" sibTransId="{BF9AF498-EE75-4712-90AB-2ADED9F14499}"/>
    <dgm:cxn modelId="{262C6A13-F91B-47B1-9C3D-6A2303FCBC19}" type="presOf" srcId="{B186525C-89F7-4467-AE36-1665DE36BE35}" destId="{8EF0E7FF-1496-40EB-B755-D48260512CDA}" srcOrd="0" destOrd="0" presId="urn:microsoft.com/office/officeart/2008/layout/LinedList"/>
    <dgm:cxn modelId="{4E9D8A7F-7B47-4A5D-B36A-B1B7718EB658}" type="presOf" srcId="{528CC929-CF1E-4D05-A56A-6D92D1385455}" destId="{DE767C48-9D72-4595-B029-5CCA6161A268}" srcOrd="0" destOrd="0" presId="urn:microsoft.com/office/officeart/2008/layout/LinedList"/>
    <dgm:cxn modelId="{FDAFDE7F-5166-43FD-ADF1-1BFA564E13CF}" srcId="{C033BCBC-9705-4D9E-AF5E-DC1E44E9F861}" destId="{528CC929-CF1E-4D05-A56A-6D92D1385455}" srcOrd="0" destOrd="0" parTransId="{0D559070-4F8B-4367-A093-A8BEF4961AE1}" sibTransId="{BF353C3D-89F7-4ADB-B54D-DB31284D03ED}"/>
    <dgm:cxn modelId="{B79068EA-1237-406E-8485-07500F9B193A}" srcId="{C033BCBC-9705-4D9E-AF5E-DC1E44E9F861}" destId="{981323EC-1BDC-4FA3-8BF6-586A1302342B}" srcOrd="1" destOrd="0" parTransId="{DE5752F9-82FA-4EEB-B7EC-B16625D4B62E}" sibTransId="{AED2F4F5-0F1D-4E8F-8730-C30BF192A4B5}"/>
    <dgm:cxn modelId="{F9D17BD3-6551-4E9F-BA2B-9DAE5E79728B}" type="presParOf" srcId="{6308D577-6493-41EC-A30C-8EB1DC83A930}" destId="{BBE81671-A0B7-4906-AC57-72928BB89B13}" srcOrd="0" destOrd="0" presId="urn:microsoft.com/office/officeart/2008/layout/LinedList"/>
    <dgm:cxn modelId="{DA0E6202-5577-45EA-B695-700BA67AD8AD}" type="presParOf" srcId="{6308D577-6493-41EC-A30C-8EB1DC83A930}" destId="{856EF78B-88C5-40F3-81F7-44E7644C48FC}" srcOrd="1" destOrd="0" presId="urn:microsoft.com/office/officeart/2008/layout/LinedList"/>
    <dgm:cxn modelId="{76339043-F620-468F-868A-52864C3D9AF3}" type="presParOf" srcId="{856EF78B-88C5-40F3-81F7-44E7644C48FC}" destId="{DE767C48-9D72-4595-B029-5CCA6161A268}" srcOrd="0" destOrd="0" presId="urn:microsoft.com/office/officeart/2008/layout/LinedList"/>
    <dgm:cxn modelId="{EE13F76B-AD64-4883-8A43-AFB921FF1114}" type="presParOf" srcId="{856EF78B-88C5-40F3-81F7-44E7644C48FC}" destId="{D151CEA5-4300-497D-AFB1-33AAFD4BA823}" srcOrd="1" destOrd="0" presId="urn:microsoft.com/office/officeart/2008/layout/LinedList"/>
    <dgm:cxn modelId="{F97D0F76-8A53-48D6-B625-05A6236B56E3}" type="presParOf" srcId="{6308D577-6493-41EC-A30C-8EB1DC83A930}" destId="{335E475E-27AF-4B0C-B19F-CC9318725056}" srcOrd="2" destOrd="0" presId="urn:microsoft.com/office/officeart/2008/layout/LinedList"/>
    <dgm:cxn modelId="{36BB00A2-8014-434B-ACA0-9A523373D4EC}" type="presParOf" srcId="{6308D577-6493-41EC-A30C-8EB1DC83A930}" destId="{BBED00EC-3D4C-4EED-A374-1398820FE0EF}" srcOrd="3" destOrd="0" presId="urn:microsoft.com/office/officeart/2008/layout/LinedList"/>
    <dgm:cxn modelId="{709CE985-371C-4204-B42B-F8DA0CB04159}" type="presParOf" srcId="{BBED00EC-3D4C-4EED-A374-1398820FE0EF}" destId="{1422D11C-2BF9-4AB4-9014-5E2919CA49C1}" srcOrd="0" destOrd="0" presId="urn:microsoft.com/office/officeart/2008/layout/LinedList"/>
    <dgm:cxn modelId="{6427A94C-D111-450E-B3C7-A1538FE9D560}" type="presParOf" srcId="{BBED00EC-3D4C-4EED-A374-1398820FE0EF}" destId="{9BC1238E-0AF4-41AA-B933-8B55937C5798}" srcOrd="1" destOrd="0" presId="urn:microsoft.com/office/officeart/2008/layout/LinedList"/>
    <dgm:cxn modelId="{8E5401B5-E442-4B84-AB14-1FF62154537D}" type="presParOf" srcId="{6308D577-6493-41EC-A30C-8EB1DC83A930}" destId="{63461129-8938-4D66-9ADD-658FD6ACD312}" srcOrd="4" destOrd="0" presId="urn:microsoft.com/office/officeart/2008/layout/LinedList"/>
    <dgm:cxn modelId="{BA6C31DA-AAB3-4FF3-B52C-BE44F6BAF6EB}" type="presParOf" srcId="{6308D577-6493-41EC-A30C-8EB1DC83A930}" destId="{3AB44278-43A5-4A95-B8A7-61872E73C420}" srcOrd="5" destOrd="0" presId="urn:microsoft.com/office/officeart/2008/layout/LinedList"/>
    <dgm:cxn modelId="{344CF0C7-3680-45D0-A841-EBDCF4B93210}" type="presParOf" srcId="{3AB44278-43A5-4A95-B8A7-61872E73C420}" destId="{46115326-A429-40DF-86F2-129DDFC7DB11}" srcOrd="0" destOrd="0" presId="urn:microsoft.com/office/officeart/2008/layout/LinedList"/>
    <dgm:cxn modelId="{74B031F9-E350-4509-B554-024553EA9939}" type="presParOf" srcId="{3AB44278-43A5-4A95-B8A7-61872E73C420}" destId="{F764530A-B32A-48E7-94DF-0784FEE48EEF}" srcOrd="1" destOrd="0" presId="urn:microsoft.com/office/officeart/2008/layout/LinedList"/>
    <dgm:cxn modelId="{6E0F05AE-4FD3-42F7-AFF2-35E595F0F1C3}" type="presParOf" srcId="{6308D577-6493-41EC-A30C-8EB1DC83A930}" destId="{837F96B9-B50E-4142-8602-409847B10C5C}" srcOrd="6" destOrd="0" presId="urn:microsoft.com/office/officeart/2008/layout/LinedList"/>
    <dgm:cxn modelId="{96168F85-C8F3-47E8-AC59-20839C09BCEA}" type="presParOf" srcId="{6308D577-6493-41EC-A30C-8EB1DC83A930}" destId="{EF80E988-0FE1-4F42-96BA-9C3078D9AA5E}" srcOrd="7" destOrd="0" presId="urn:microsoft.com/office/officeart/2008/layout/LinedList"/>
    <dgm:cxn modelId="{0195B651-0754-4ED5-A542-7A7A15731098}" type="presParOf" srcId="{EF80E988-0FE1-4F42-96BA-9C3078D9AA5E}" destId="{2A84E37C-DCDB-4B50-A85F-3E6BFF996558}" srcOrd="0" destOrd="0" presId="urn:microsoft.com/office/officeart/2008/layout/LinedList"/>
    <dgm:cxn modelId="{2ECBA46C-AFC5-4B27-9767-21FA41D4DF16}" type="presParOf" srcId="{EF80E988-0FE1-4F42-96BA-9C3078D9AA5E}" destId="{279BC504-888E-4F1F-9FE7-8349A5C20F34}" srcOrd="1" destOrd="0" presId="urn:microsoft.com/office/officeart/2008/layout/LinedList"/>
    <dgm:cxn modelId="{A7B26E7C-6AB8-45C2-BB78-9264511D9E40}" type="presParOf" srcId="{6308D577-6493-41EC-A30C-8EB1DC83A930}" destId="{31089A13-2F9C-4D29-983F-C02544B57BEE}" srcOrd="8" destOrd="0" presId="urn:microsoft.com/office/officeart/2008/layout/LinedList"/>
    <dgm:cxn modelId="{CF4108A5-0BB0-4D2C-9E05-8D57E445FD37}" type="presParOf" srcId="{6308D577-6493-41EC-A30C-8EB1DC83A930}" destId="{38E62961-5F64-46F7-A2D3-5B2A2A61C7E4}" srcOrd="9" destOrd="0" presId="urn:microsoft.com/office/officeart/2008/layout/LinedList"/>
    <dgm:cxn modelId="{99D543CF-5789-4033-B84D-400F30E73CB0}" type="presParOf" srcId="{38E62961-5F64-46F7-A2D3-5B2A2A61C7E4}" destId="{8EF0E7FF-1496-40EB-B755-D48260512CDA}" srcOrd="0" destOrd="0" presId="urn:microsoft.com/office/officeart/2008/layout/LinedList"/>
    <dgm:cxn modelId="{AC4EB189-A938-4061-8AC0-EB8A9B4D46C6}" type="presParOf" srcId="{38E62961-5F64-46F7-A2D3-5B2A2A61C7E4}" destId="{0D3F1BD2-5E70-46AC-82C3-CF853387F9E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3E10F65-DA62-4B22-9D69-F44A6B125EB7}"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94E0478B-8A8D-490C-BCE3-018457BC1A41}">
      <dgm:prSet custT="1"/>
      <dgm:spPr/>
      <dgm:t>
        <a:bodyPr/>
        <a:lstStyle/>
        <a:p>
          <a:pPr algn="ctr" rtl="1"/>
          <a:r>
            <a:rPr lang="ar-SA" sz="2800" b="1" smtClean="0">
              <a:cs typeface="+mn-cs"/>
            </a:rPr>
            <a:t>إجراء إختبارات ذكاء للمُدمن.</a:t>
          </a:r>
          <a:endParaRPr lang="en-US" sz="2800" b="1">
            <a:cs typeface="+mn-cs"/>
          </a:endParaRPr>
        </a:p>
      </dgm:t>
    </dgm:pt>
    <dgm:pt modelId="{608AF54E-5FF4-465B-BBF2-5A5207E927A6}" type="parTrans" cxnId="{F99A16E6-149C-41E1-A241-10BF795FA24B}">
      <dgm:prSet/>
      <dgm:spPr/>
      <dgm:t>
        <a:bodyPr/>
        <a:lstStyle/>
        <a:p>
          <a:pPr algn="ctr" rtl="1"/>
          <a:endParaRPr lang="en-US" sz="2800" b="1">
            <a:cs typeface="+mn-cs"/>
          </a:endParaRPr>
        </a:p>
      </dgm:t>
    </dgm:pt>
    <dgm:pt modelId="{E2BEF7C5-171E-4FAD-9FCC-EBF97BC7D8E2}" type="sibTrans" cxnId="{F99A16E6-149C-41E1-A241-10BF795FA24B}">
      <dgm:prSet/>
      <dgm:spPr/>
      <dgm:t>
        <a:bodyPr/>
        <a:lstStyle/>
        <a:p>
          <a:pPr algn="ctr" rtl="1"/>
          <a:endParaRPr lang="en-US" sz="2800" b="1">
            <a:cs typeface="+mn-cs"/>
          </a:endParaRPr>
        </a:p>
      </dgm:t>
    </dgm:pt>
    <dgm:pt modelId="{8EDD1E2A-E3F8-4D91-9A28-14C881DB982D}">
      <dgm:prSet custT="1"/>
      <dgm:spPr/>
      <dgm:t>
        <a:bodyPr/>
        <a:lstStyle/>
        <a:p>
          <a:pPr algn="ctr" rtl="1"/>
          <a:r>
            <a:rPr lang="ar-SA" sz="2800" b="1" smtClean="0">
              <a:cs typeface="+mn-cs"/>
            </a:rPr>
            <a:t>القيام بمجموعة إختبارات شخصية لمُدمن المُخدرات.</a:t>
          </a:r>
          <a:endParaRPr lang="en-US" sz="2800" b="1">
            <a:cs typeface="+mn-cs"/>
          </a:endParaRPr>
        </a:p>
      </dgm:t>
    </dgm:pt>
    <dgm:pt modelId="{F11D166C-43FC-4B1D-9649-6E680AD6D59E}" type="parTrans" cxnId="{203C44CB-9912-4934-8160-07E74E4512F5}">
      <dgm:prSet/>
      <dgm:spPr/>
      <dgm:t>
        <a:bodyPr/>
        <a:lstStyle/>
        <a:p>
          <a:pPr algn="ctr" rtl="1"/>
          <a:endParaRPr lang="en-US" sz="2800" b="1">
            <a:cs typeface="+mn-cs"/>
          </a:endParaRPr>
        </a:p>
      </dgm:t>
    </dgm:pt>
    <dgm:pt modelId="{95875A12-AB5B-4341-A8DD-6B04957A394D}" type="sibTrans" cxnId="{203C44CB-9912-4934-8160-07E74E4512F5}">
      <dgm:prSet/>
      <dgm:spPr/>
      <dgm:t>
        <a:bodyPr/>
        <a:lstStyle/>
        <a:p>
          <a:pPr algn="ctr" rtl="1"/>
          <a:endParaRPr lang="en-US" sz="2800" b="1">
            <a:cs typeface="+mn-cs"/>
          </a:endParaRPr>
        </a:p>
      </dgm:t>
    </dgm:pt>
    <dgm:pt modelId="{6FC880D2-2E68-4E6F-9ABE-1939D321FF80}">
      <dgm:prSet custT="1"/>
      <dgm:spPr/>
      <dgm:t>
        <a:bodyPr/>
        <a:lstStyle/>
        <a:p>
          <a:pPr algn="ctr" rtl="1"/>
          <a:r>
            <a:rPr lang="ar-SA" sz="2800" b="1" smtClean="0">
              <a:cs typeface="+mn-cs"/>
            </a:rPr>
            <a:t>القيام بمجموعة إختبارات نفسية مرضية للمُدمن مثل "إختبار الإكتئاب وإختبار القلق" وغيره.</a:t>
          </a:r>
          <a:endParaRPr lang="en-US" sz="2800" b="1">
            <a:cs typeface="+mn-cs"/>
          </a:endParaRPr>
        </a:p>
      </dgm:t>
    </dgm:pt>
    <dgm:pt modelId="{9A7151C0-B604-4E10-9FE1-2FED3200459C}" type="parTrans" cxnId="{73925BD8-68EC-4D8E-93C4-9BC6C156FFA8}">
      <dgm:prSet/>
      <dgm:spPr/>
      <dgm:t>
        <a:bodyPr/>
        <a:lstStyle/>
        <a:p>
          <a:pPr algn="ctr" rtl="1"/>
          <a:endParaRPr lang="en-US" sz="2800" b="1">
            <a:cs typeface="+mn-cs"/>
          </a:endParaRPr>
        </a:p>
      </dgm:t>
    </dgm:pt>
    <dgm:pt modelId="{A907FAB8-63DB-4F07-AA9F-F12B20ED5820}" type="sibTrans" cxnId="{73925BD8-68EC-4D8E-93C4-9BC6C156FFA8}">
      <dgm:prSet/>
      <dgm:spPr/>
      <dgm:t>
        <a:bodyPr/>
        <a:lstStyle/>
        <a:p>
          <a:pPr algn="ctr" rtl="1"/>
          <a:endParaRPr lang="en-US" sz="2800" b="1">
            <a:cs typeface="+mn-cs"/>
          </a:endParaRPr>
        </a:p>
      </dgm:t>
    </dgm:pt>
    <dgm:pt modelId="{D39A66E6-2DB8-4B81-9FAF-055DFF179323}">
      <dgm:prSet custT="1"/>
      <dgm:spPr/>
      <dgm:t>
        <a:bodyPr/>
        <a:lstStyle/>
        <a:p>
          <a:pPr algn="ctr" rtl="1"/>
          <a:r>
            <a:rPr lang="ar-SA" sz="2800" b="1" smtClean="0">
              <a:cs typeface="+mn-cs"/>
            </a:rPr>
            <a:t>عمل مجموعة الإختبارات الخاصة بحالات الادمان.</a:t>
          </a:r>
          <a:endParaRPr lang="en-US" sz="2800" b="1">
            <a:cs typeface="+mn-cs"/>
          </a:endParaRPr>
        </a:p>
      </dgm:t>
    </dgm:pt>
    <dgm:pt modelId="{CC56A33A-BDFE-45EE-B664-B52378BBFD34}" type="parTrans" cxnId="{25F2086D-6F9F-459C-8312-163B490843C0}">
      <dgm:prSet/>
      <dgm:spPr/>
      <dgm:t>
        <a:bodyPr/>
        <a:lstStyle/>
        <a:p>
          <a:pPr algn="ctr" rtl="1"/>
          <a:endParaRPr lang="en-US" sz="2800" b="1">
            <a:cs typeface="+mn-cs"/>
          </a:endParaRPr>
        </a:p>
      </dgm:t>
    </dgm:pt>
    <dgm:pt modelId="{CA8580F1-0EA9-4939-814A-D4F568B5F52D}" type="sibTrans" cxnId="{25F2086D-6F9F-459C-8312-163B490843C0}">
      <dgm:prSet/>
      <dgm:spPr/>
      <dgm:t>
        <a:bodyPr/>
        <a:lstStyle/>
        <a:p>
          <a:pPr algn="ctr" rtl="1"/>
          <a:endParaRPr lang="en-US" sz="2800" b="1">
            <a:cs typeface="+mn-cs"/>
          </a:endParaRPr>
        </a:p>
      </dgm:t>
    </dgm:pt>
    <dgm:pt modelId="{B5D5D8A1-69AC-4F80-AD6E-3B99FB73C3D2}">
      <dgm:prSet custT="1"/>
      <dgm:spPr/>
      <dgm:t>
        <a:bodyPr/>
        <a:lstStyle/>
        <a:p>
          <a:pPr algn="ctr" rtl="1"/>
          <a:r>
            <a:rPr lang="ar-SA" sz="2800" b="1" dirty="0" smtClean="0">
              <a:cs typeface="+mn-cs"/>
            </a:rPr>
            <a:t>مجموعة من الجلسات الخاصة بالعلاج النفسي الفردي والجماعي مهمة جدا في التأهيل النفسي للمُدمن.</a:t>
          </a:r>
          <a:endParaRPr lang="en-US" sz="2800" b="1" dirty="0">
            <a:cs typeface="+mn-cs"/>
          </a:endParaRPr>
        </a:p>
      </dgm:t>
    </dgm:pt>
    <dgm:pt modelId="{39DF1E54-0CFC-4856-A7A9-2D59CC8AA114}" type="parTrans" cxnId="{05D12C17-E118-4A81-A96B-AA933E1F5DCC}">
      <dgm:prSet/>
      <dgm:spPr/>
      <dgm:t>
        <a:bodyPr/>
        <a:lstStyle/>
        <a:p>
          <a:pPr algn="ctr" rtl="1"/>
          <a:endParaRPr lang="en-US" sz="2800" b="1">
            <a:cs typeface="+mn-cs"/>
          </a:endParaRPr>
        </a:p>
      </dgm:t>
    </dgm:pt>
    <dgm:pt modelId="{BEA4B479-B4E0-4B3B-AE7D-2B80E2FE8996}" type="sibTrans" cxnId="{05D12C17-E118-4A81-A96B-AA933E1F5DCC}">
      <dgm:prSet/>
      <dgm:spPr/>
      <dgm:t>
        <a:bodyPr/>
        <a:lstStyle/>
        <a:p>
          <a:pPr algn="ctr" rtl="1"/>
          <a:endParaRPr lang="en-US" sz="2800" b="1">
            <a:cs typeface="+mn-cs"/>
          </a:endParaRPr>
        </a:p>
      </dgm:t>
    </dgm:pt>
    <dgm:pt modelId="{A033D5C7-0D18-49FE-B91F-FCCE914645A4}" type="pres">
      <dgm:prSet presAssocID="{63E10F65-DA62-4B22-9D69-F44A6B125EB7}" presName="linear" presStyleCnt="0">
        <dgm:presLayoutVars>
          <dgm:animLvl val="lvl"/>
          <dgm:resizeHandles val="exact"/>
        </dgm:presLayoutVars>
      </dgm:prSet>
      <dgm:spPr/>
      <dgm:t>
        <a:bodyPr/>
        <a:lstStyle/>
        <a:p>
          <a:endParaRPr lang="en-US"/>
        </a:p>
      </dgm:t>
    </dgm:pt>
    <dgm:pt modelId="{D4BB5CB7-018B-4627-B588-67A273AE7E5D}" type="pres">
      <dgm:prSet presAssocID="{94E0478B-8A8D-490C-BCE3-018457BC1A41}" presName="parentText" presStyleLbl="node1" presStyleIdx="0" presStyleCnt="5">
        <dgm:presLayoutVars>
          <dgm:chMax val="0"/>
          <dgm:bulletEnabled val="1"/>
        </dgm:presLayoutVars>
      </dgm:prSet>
      <dgm:spPr/>
      <dgm:t>
        <a:bodyPr/>
        <a:lstStyle/>
        <a:p>
          <a:endParaRPr lang="en-US"/>
        </a:p>
      </dgm:t>
    </dgm:pt>
    <dgm:pt modelId="{AABC754A-C31B-40AC-A20D-EE1837083AC6}" type="pres">
      <dgm:prSet presAssocID="{E2BEF7C5-171E-4FAD-9FCC-EBF97BC7D8E2}" presName="spacer" presStyleCnt="0"/>
      <dgm:spPr/>
    </dgm:pt>
    <dgm:pt modelId="{B9ADCACC-A703-417F-8424-FB84AB3726CC}" type="pres">
      <dgm:prSet presAssocID="{8EDD1E2A-E3F8-4D91-9A28-14C881DB982D}" presName="parentText" presStyleLbl="node1" presStyleIdx="1" presStyleCnt="5">
        <dgm:presLayoutVars>
          <dgm:chMax val="0"/>
          <dgm:bulletEnabled val="1"/>
        </dgm:presLayoutVars>
      </dgm:prSet>
      <dgm:spPr/>
      <dgm:t>
        <a:bodyPr/>
        <a:lstStyle/>
        <a:p>
          <a:endParaRPr lang="en-US"/>
        </a:p>
      </dgm:t>
    </dgm:pt>
    <dgm:pt modelId="{5EF0EE8D-C26D-4376-A248-9A7A772A1D27}" type="pres">
      <dgm:prSet presAssocID="{95875A12-AB5B-4341-A8DD-6B04957A394D}" presName="spacer" presStyleCnt="0"/>
      <dgm:spPr/>
    </dgm:pt>
    <dgm:pt modelId="{FB63833F-350E-4236-A066-480A36F20B4C}" type="pres">
      <dgm:prSet presAssocID="{6FC880D2-2E68-4E6F-9ABE-1939D321FF80}" presName="parentText" presStyleLbl="node1" presStyleIdx="2" presStyleCnt="5">
        <dgm:presLayoutVars>
          <dgm:chMax val="0"/>
          <dgm:bulletEnabled val="1"/>
        </dgm:presLayoutVars>
      </dgm:prSet>
      <dgm:spPr/>
      <dgm:t>
        <a:bodyPr/>
        <a:lstStyle/>
        <a:p>
          <a:endParaRPr lang="en-US"/>
        </a:p>
      </dgm:t>
    </dgm:pt>
    <dgm:pt modelId="{74D34D9D-54FE-47D3-82B4-61F3D818556F}" type="pres">
      <dgm:prSet presAssocID="{A907FAB8-63DB-4F07-AA9F-F12B20ED5820}" presName="spacer" presStyleCnt="0"/>
      <dgm:spPr/>
    </dgm:pt>
    <dgm:pt modelId="{781D62E1-8105-42B1-8660-E1FB2C0B0FE4}" type="pres">
      <dgm:prSet presAssocID="{D39A66E6-2DB8-4B81-9FAF-055DFF179323}" presName="parentText" presStyleLbl="node1" presStyleIdx="3" presStyleCnt="5">
        <dgm:presLayoutVars>
          <dgm:chMax val="0"/>
          <dgm:bulletEnabled val="1"/>
        </dgm:presLayoutVars>
      </dgm:prSet>
      <dgm:spPr/>
      <dgm:t>
        <a:bodyPr/>
        <a:lstStyle/>
        <a:p>
          <a:endParaRPr lang="en-US"/>
        </a:p>
      </dgm:t>
    </dgm:pt>
    <dgm:pt modelId="{962580C0-963C-4726-AD2A-C524EFBBC187}" type="pres">
      <dgm:prSet presAssocID="{CA8580F1-0EA9-4939-814A-D4F568B5F52D}" presName="spacer" presStyleCnt="0"/>
      <dgm:spPr/>
    </dgm:pt>
    <dgm:pt modelId="{3E02DD8C-A22C-4787-A12F-246E2D66522C}" type="pres">
      <dgm:prSet presAssocID="{B5D5D8A1-69AC-4F80-AD6E-3B99FB73C3D2}" presName="parentText" presStyleLbl="node1" presStyleIdx="4" presStyleCnt="5">
        <dgm:presLayoutVars>
          <dgm:chMax val="0"/>
          <dgm:bulletEnabled val="1"/>
        </dgm:presLayoutVars>
      </dgm:prSet>
      <dgm:spPr/>
      <dgm:t>
        <a:bodyPr/>
        <a:lstStyle/>
        <a:p>
          <a:endParaRPr lang="en-US"/>
        </a:p>
      </dgm:t>
    </dgm:pt>
  </dgm:ptLst>
  <dgm:cxnLst>
    <dgm:cxn modelId="{203C44CB-9912-4934-8160-07E74E4512F5}" srcId="{63E10F65-DA62-4B22-9D69-F44A6B125EB7}" destId="{8EDD1E2A-E3F8-4D91-9A28-14C881DB982D}" srcOrd="1" destOrd="0" parTransId="{F11D166C-43FC-4B1D-9649-6E680AD6D59E}" sibTransId="{95875A12-AB5B-4341-A8DD-6B04957A394D}"/>
    <dgm:cxn modelId="{6357A12F-922C-4E43-805B-F96EF73B1EBB}" type="presOf" srcId="{8EDD1E2A-E3F8-4D91-9A28-14C881DB982D}" destId="{B9ADCACC-A703-417F-8424-FB84AB3726CC}" srcOrd="0" destOrd="0" presId="urn:microsoft.com/office/officeart/2005/8/layout/vList2"/>
    <dgm:cxn modelId="{82E7713C-F64A-4662-85BD-764217F7979E}" type="presOf" srcId="{94E0478B-8A8D-490C-BCE3-018457BC1A41}" destId="{D4BB5CB7-018B-4627-B588-67A273AE7E5D}" srcOrd="0" destOrd="0" presId="urn:microsoft.com/office/officeart/2005/8/layout/vList2"/>
    <dgm:cxn modelId="{19E5F1D6-94B1-47EF-942F-4D7C51A1BDD3}" type="presOf" srcId="{6FC880D2-2E68-4E6F-9ABE-1939D321FF80}" destId="{FB63833F-350E-4236-A066-480A36F20B4C}" srcOrd="0" destOrd="0" presId="urn:microsoft.com/office/officeart/2005/8/layout/vList2"/>
    <dgm:cxn modelId="{25F2086D-6F9F-459C-8312-163B490843C0}" srcId="{63E10F65-DA62-4B22-9D69-F44A6B125EB7}" destId="{D39A66E6-2DB8-4B81-9FAF-055DFF179323}" srcOrd="3" destOrd="0" parTransId="{CC56A33A-BDFE-45EE-B664-B52378BBFD34}" sibTransId="{CA8580F1-0EA9-4939-814A-D4F568B5F52D}"/>
    <dgm:cxn modelId="{F5E7F54F-C463-48F2-AD38-78EB6C2F9BD9}" type="presOf" srcId="{D39A66E6-2DB8-4B81-9FAF-055DFF179323}" destId="{781D62E1-8105-42B1-8660-E1FB2C0B0FE4}" srcOrd="0" destOrd="0" presId="urn:microsoft.com/office/officeart/2005/8/layout/vList2"/>
    <dgm:cxn modelId="{F99A16E6-149C-41E1-A241-10BF795FA24B}" srcId="{63E10F65-DA62-4B22-9D69-F44A6B125EB7}" destId="{94E0478B-8A8D-490C-BCE3-018457BC1A41}" srcOrd="0" destOrd="0" parTransId="{608AF54E-5FF4-465B-BBF2-5A5207E927A6}" sibTransId="{E2BEF7C5-171E-4FAD-9FCC-EBF97BC7D8E2}"/>
    <dgm:cxn modelId="{68D2EAB5-4F69-4B66-8BC9-EF2DE8D249A2}" type="presOf" srcId="{63E10F65-DA62-4B22-9D69-F44A6B125EB7}" destId="{A033D5C7-0D18-49FE-B91F-FCCE914645A4}" srcOrd="0" destOrd="0" presId="urn:microsoft.com/office/officeart/2005/8/layout/vList2"/>
    <dgm:cxn modelId="{2D9D05D2-2A3C-4071-81BC-DB4E1C8EA44D}" type="presOf" srcId="{B5D5D8A1-69AC-4F80-AD6E-3B99FB73C3D2}" destId="{3E02DD8C-A22C-4787-A12F-246E2D66522C}" srcOrd="0" destOrd="0" presId="urn:microsoft.com/office/officeart/2005/8/layout/vList2"/>
    <dgm:cxn modelId="{05D12C17-E118-4A81-A96B-AA933E1F5DCC}" srcId="{63E10F65-DA62-4B22-9D69-F44A6B125EB7}" destId="{B5D5D8A1-69AC-4F80-AD6E-3B99FB73C3D2}" srcOrd="4" destOrd="0" parTransId="{39DF1E54-0CFC-4856-A7A9-2D59CC8AA114}" sibTransId="{BEA4B479-B4E0-4B3B-AE7D-2B80E2FE8996}"/>
    <dgm:cxn modelId="{73925BD8-68EC-4D8E-93C4-9BC6C156FFA8}" srcId="{63E10F65-DA62-4B22-9D69-F44A6B125EB7}" destId="{6FC880D2-2E68-4E6F-9ABE-1939D321FF80}" srcOrd="2" destOrd="0" parTransId="{9A7151C0-B604-4E10-9FE1-2FED3200459C}" sibTransId="{A907FAB8-63DB-4F07-AA9F-F12B20ED5820}"/>
    <dgm:cxn modelId="{FE5D73A8-C8E9-4C8F-8ECD-1B485CE930FE}" type="presParOf" srcId="{A033D5C7-0D18-49FE-B91F-FCCE914645A4}" destId="{D4BB5CB7-018B-4627-B588-67A273AE7E5D}" srcOrd="0" destOrd="0" presId="urn:microsoft.com/office/officeart/2005/8/layout/vList2"/>
    <dgm:cxn modelId="{A0865552-86D9-407B-8590-A5DB9FAD991D}" type="presParOf" srcId="{A033D5C7-0D18-49FE-B91F-FCCE914645A4}" destId="{AABC754A-C31B-40AC-A20D-EE1837083AC6}" srcOrd="1" destOrd="0" presId="urn:microsoft.com/office/officeart/2005/8/layout/vList2"/>
    <dgm:cxn modelId="{3B28D25B-6AB6-4E45-8CB3-9A9E8C42B053}" type="presParOf" srcId="{A033D5C7-0D18-49FE-B91F-FCCE914645A4}" destId="{B9ADCACC-A703-417F-8424-FB84AB3726CC}" srcOrd="2" destOrd="0" presId="urn:microsoft.com/office/officeart/2005/8/layout/vList2"/>
    <dgm:cxn modelId="{8532AF53-8410-4670-A7A6-6AD84341ADD6}" type="presParOf" srcId="{A033D5C7-0D18-49FE-B91F-FCCE914645A4}" destId="{5EF0EE8D-C26D-4376-A248-9A7A772A1D27}" srcOrd="3" destOrd="0" presId="urn:microsoft.com/office/officeart/2005/8/layout/vList2"/>
    <dgm:cxn modelId="{E195E30B-3D8F-40C7-9E17-F7E96DDCE564}" type="presParOf" srcId="{A033D5C7-0D18-49FE-B91F-FCCE914645A4}" destId="{FB63833F-350E-4236-A066-480A36F20B4C}" srcOrd="4" destOrd="0" presId="urn:microsoft.com/office/officeart/2005/8/layout/vList2"/>
    <dgm:cxn modelId="{CFB6F9C0-A6F8-4A2D-8050-0B2676616482}" type="presParOf" srcId="{A033D5C7-0D18-49FE-B91F-FCCE914645A4}" destId="{74D34D9D-54FE-47D3-82B4-61F3D818556F}" srcOrd="5" destOrd="0" presId="urn:microsoft.com/office/officeart/2005/8/layout/vList2"/>
    <dgm:cxn modelId="{1095CB09-C1F9-47F6-925F-60B5DFCA7997}" type="presParOf" srcId="{A033D5C7-0D18-49FE-B91F-FCCE914645A4}" destId="{781D62E1-8105-42B1-8660-E1FB2C0B0FE4}" srcOrd="6" destOrd="0" presId="urn:microsoft.com/office/officeart/2005/8/layout/vList2"/>
    <dgm:cxn modelId="{21946298-401A-4A81-A935-CD88407D404E}" type="presParOf" srcId="{A033D5C7-0D18-49FE-B91F-FCCE914645A4}" destId="{962580C0-963C-4726-AD2A-C524EFBBC187}" srcOrd="7" destOrd="0" presId="urn:microsoft.com/office/officeart/2005/8/layout/vList2"/>
    <dgm:cxn modelId="{F75F4448-1C0C-451B-AD68-AA30B397063E}" type="presParOf" srcId="{A033D5C7-0D18-49FE-B91F-FCCE914645A4}" destId="{3E02DD8C-A22C-4787-A12F-246E2D66522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B587FB7-C4BE-45A1-876B-567D66F77B65}" type="doc">
      <dgm:prSet loTypeId="urn:microsoft.com/office/officeart/2005/8/layout/arrow4" loCatId="relationship" qsTypeId="urn:microsoft.com/office/officeart/2005/8/quickstyle/simple1" qsCatId="simple" csTypeId="urn:microsoft.com/office/officeart/2005/8/colors/colorful1" csCatId="colorful" phldr="1"/>
      <dgm:spPr/>
      <dgm:t>
        <a:bodyPr/>
        <a:lstStyle/>
        <a:p>
          <a:endParaRPr lang="en-US"/>
        </a:p>
      </dgm:t>
    </dgm:pt>
    <dgm:pt modelId="{11ADE5ED-85FD-4A35-AB7B-6DB198B3E006}">
      <dgm:prSet phldrT="[Text]" custT="1"/>
      <dgm:spPr/>
      <dgm:t>
        <a:bodyPr/>
        <a:lstStyle/>
        <a:p>
          <a:pPr algn="ctr" rtl="1"/>
          <a:r>
            <a:rPr lang="ar-SA" sz="2800" b="1" dirty="0" smtClean="0">
              <a:cs typeface="+mn-cs"/>
            </a:rPr>
            <a:t>العلاج الأسري متعدد الأبعاد</a:t>
          </a:r>
          <a:endParaRPr lang="en-US" sz="2800" b="1" dirty="0">
            <a:cs typeface="+mn-cs"/>
          </a:endParaRPr>
        </a:p>
      </dgm:t>
    </dgm:pt>
    <dgm:pt modelId="{889E3F98-D97D-4023-B472-721120D98BAF}" type="parTrans" cxnId="{25EFAB51-64B6-421D-BDF9-D591B448AF0D}">
      <dgm:prSet/>
      <dgm:spPr/>
      <dgm:t>
        <a:bodyPr/>
        <a:lstStyle/>
        <a:p>
          <a:pPr algn="ctr" rtl="1"/>
          <a:endParaRPr lang="en-US" sz="2800" b="1">
            <a:cs typeface="+mn-cs"/>
          </a:endParaRPr>
        </a:p>
      </dgm:t>
    </dgm:pt>
    <dgm:pt modelId="{074DEDA3-C443-4D28-97E6-6C5A05BD0EBA}" type="sibTrans" cxnId="{25EFAB51-64B6-421D-BDF9-D591B448AF0D}">
      <dgm:prSet/>
      <dgm:spPr/>
      <dgm:t>
        <a:bodyPr/>
        <a:lstStyle/>
        <a:p>
          <a:pPr algn="ctr" rtl="1"/>
          <a:endParaRPr lang="en-US" sz="2800" b="1">
            <a:cs typeface="+mn-cs"/>
          </a:endParaRPr>
        </a:p>
      </dgm:t>
    </dgm:pt>
    <dgm:pt modelId="{9678E18A-E7DD-4C4B-867A-819FE52EE167}">
      <dgm:prSet custT="1"/>
      <dgm:spPr/>
      <dgm:t>
        <a:bodyPr/>
        <a:lstStyle/>
        <a:p>
          <a:pPr algn="ctr" rtl="1"/>
          <a:r>
            <a:rPr lang="ar-SA" sz="2800" b="1" smtClean="0">
              <a:cs typeface="+mn-cs"/>
            </a:rPr>
            <a:t>العلاجات الدوائية</a:t>
          </a:r>
          <a:endParaRPr lang="en-US" sz="2800" b="1">
            <a:cs typeface="+mn-cs"/>
          </a:endParaRPr>
        </a:p>
      </dgm:t>
    </dgm:pt>
    <dgm:pt modelId="{D806C885-2558-429A-8A73-32A698B084BF}" type="parTrans" cxnId="{BA961606-3B14-4177-B148-CC5C2A0855EF}">
      <dgm:prSet/>
      <dgm:spPr/>
      <dgm:t>
        <a:bodyPr/>
        <a:lstStyle/>
        <a:p>
          <a:pPr algn="ctr" rtl="1"/>
          <a:endParaRPr lang="en-US" sz="2800" b="1">
            <a:cs typeface="+mn-cs"/>
          </a:endParaRPr>
        </a:p>
      </dgm:t>
    </dgm:pt>
    <dgm:pt modelId="{7EA1EC58-6E2B-4D4D-B40D-25ED2A1A8B1B}" type="sibTrans" cxnId="{BA961606-3B14-4177-B148-CC5C2A0855EF}">
      <dgm:prSet/>
      <dgm:spPr/>
      <dgm:t>
        <a:bodyPr/>
        <a:lstStyle/>
        <a:p>
          <a:pPr algn="ctr" rtl="1"/>
          <a:endParaRPr lang="en-US" sz="2800" b="1">
            <a:cs typeface="+mn-cs"/>
          </a:endParaRPr>
        </a:p>
      </dgm:t>
    </dgm:pt>
    <dgm:pt modelId="{B98D998E-5B50-44D8-A64B-27350875D424}" type="pres">
      <dgm:prSet presAssocID="{8B587FB7-C4BE-45A1-876B-567D66F77B65}" presName="compositeShape" presStyleCnt="0">
        <dgm:presLayoutVars>
          <dgm:chMax val="2"/>
          <dgm:dir/>
          <dgm:resizeHandles val="exact"/>
        </dgm:presLayoutVars>
      </dgm:prSet>
      <dgm:spPr/>
      <dgm:t>
        <a:bodyPr/>
        <a:lstStyle/>
        <a:p>
          <a:endParaRPr lang="en-US"/>
        </a:p>
      </dgm:t>
    </dgm:pt>
    <dgm:pt modelId="{A526EEF8-309A-42DC-B09E-790A37845234}" type="pres">
      <dgm:prSet presAssocID="{11ADE5ED-85FD-4A35-AB7B-6DB198B3E006}" presName="upArrow" presStyleLbl="node1" presStyleIdx="0" presStyleCnt="2"/>
      <dgm:spPr/>
    </dgm:pt>
    <dgm:pt modelId="{2DA4D7EA-7C40-4681-BE9E-A21EF5BE069F}" type="pres">
      <dgm:prSet presAssocID="{11ADE5ED-85FD-4A35-AB7B-6DB198B3E006}" presName="upArrowText" presStyleLbl="revTx" presStyleIdx="0" presStyleCnt="2">
        <dgm:presLayoutVars>
          <dgm:chMax val="0"/>
          <dgm:bulletEnabled val="1"/>
        </dgm:presLayoutVars>
      </dgm:prSet>
      <dgm:spPr/>
      <dgm:t>
        <a:bodyPr/>
        <a:lstStyle/>
        <a:p>
          <a:endParaRPr lang="en-US"/>
        </a:p>
      </dgm:t>
    </dgm:pt>
    <dgm:pt modelId="{FF8503FD-E172-4332-A5EF-0AA8E45BD7E2}" type="pres">
      <dgm:prSet presAssocID="{9678E18A-E7DD-4C4B-867A-819FE52EE167}" presName="downArrow" presStyleLbl="node1" presStyleIdx="1" presStyleCnt="2"/>
      <dgm:spPr/>
    </dgm:pt>
    <dgm:pt modelId="{1636AB2E-1020-4448-9625-07369B22B4FB}" type="pres">
      <dgm:prSet presAssocID="{9678E18A-E7DD-4C4B-867A-819FE52EE167}" presName="downArrowText" presStyleLbl="revTx" presStyleIdx="1" presStyleCnt="2">
        <dgm:presLayoutVars>
          <dgm:chMax val="0"/>
          <dgm:bulletEnabled val="1"/>
        </dgm:presLayoutVars>
      </dgm:prSet>
      <dgm:spPr/>
      <dgm:t>
        <a:bodyPr/>
        <a:lstStyle/>
        <a:p>
          <a:endParaRPr lang="en-US"/>
        </a:p>
      </dgm:t>
    </dgm:pt>
  </dgm:ptLst>
  <dgm:cxnLst>
    <dgm:cxn modelId="{3E7E764A-948D-402F-A763-07C5038AEA43}" type="presOf" srcId="{8B587FB7-C4BE-45A1-876B-567D66F77B65}" destId="{B98D998E-5B50-44D8-A64B-27350875D424}" srcOrd="0" destOrd="0" presId="urn:microsoft.com/office/officeart/2005/8/layout/arrow4"/>
    <dgm:cxn modelId="{55B89C23-420A-4CC0-883F-42209AC75D83}" type="presOf" srcId="{9678E18A-E7DD-4C4B-867A-819FE52EE167}" destId="{1636AB2E-1020-4448-9625-07369B22B4FB}" srcOrd="0" destOrd="0" presId="urn:microsoft.com/office/officeart/2005/8/layout/arrow4"/>
    <dgm:cxn modelId="{427F07B0-6178-4F36-B7FA-DC2932E27443}" type="presOf" srcId="{11ADE5ED-85FD-4A35-AB7B-6DB198B3E006}" destId="{2DA4D7EA-7C40-4681-BE9E-A21EF5BE069F}" srcOrd="0" destOrd="0" presId="urn:microsoft.com/office/officeart/2005/8/layout/arrow4"/>
    <dgm:cxn modelId="{BA961606-3B14-4177-B148-CC5C2A0855EF}" srcId="{8B587FB7-C4BE-45A1-876B-567D66F77B65}" destId="{9678E18A-E7DD-4C4B-867A-819FE52EE167}" srcOrd="1" destOrd="0" parTransId="{D806C885-2558-429A-8A73-32A698B084BF}" sibTransId="{7EA1EC58-6E2B-4D4D-B40D-25ED2A1A8B1B}"/>
    <dgm:cxn modelId="{25EFAB51-64B6-421D-BDF9-D591B448AF0D}" srcId="{8B587FB7-C4BE-45A1-876B-567D66F77B65}" destId="{11ADE5ED-85FD-4A35-AB7B-6DB198B3E006}" srcOrd="0" destOrd="0" parTransId="{889E3F98-D97D-4023-B472-721120D98BAF}" sibTransId="{074DEDA3-C443-4D28-97E6-6C5A05BD0EBA}"/>
    <dgm:cxn modelId="{D2444AC9-949A-437F-9461-ED534465A692}" type="presParOf" srcId="{B98D998E-5B50-44D8-A64B-27350875D424}" destId="{A526EEF8-309A-42DC-B09E-790A37845234}" srcOrd="0" destOrd="0" presId="urn:microsoft.com/office/officeart/2005/8/layout/arrow4"/>
    <dgm:cxn modelId="{C796CB5A-AFE3-4449-92B8-176ABB57F75C}" type="presParOf" srcId="{B98D998E-5B50-44D8-A64B-27350875D424}" destId="{2DA4D7EA-7C40-4681-BE9E-A21EF5BE069F}" srcOrd="1" destOrd="0" presId="urn:microsoft.com/office/officeart/2005/8/layout/arrow4"/>
    <dgm:cxn modelId="{00A4B22B-C5B7-4045-A4EA-83AF233DF186}" type="presParOf" srcId="{B98D998E-5B50-44D8-A64B-27350875D424}" destId="{FF8503FD-E172-4332-A5EF-0AA8E45BD7E2}" srcOrd="2" destOrd="0" presId="urn:microsoft.com/office/officeart/2005/8/layout/arrow4"/>
    <dgm:cxn modelId="{922F50BC-6EBD-4A33-B7D5-4310A3CAF8C2}" type="presParOf" srcId="{B98D998E-5B50-44D8-A64B-27350875D424}" destId="{1636AB2E-1020-4448-9625-07369B22B4FB}"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22B8103-4C5F-4E78-A918-873BB149E41C}"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EF4AB998-AFCC-4008-8862-7F2CAA7E847A}">
      <dgm:prSet custT="1"/>
      <dgm:spPr/>
      <dgm:t>
        <a:bodyPr/>
        <a:lstStyle/>
        <a:p>
          <a:pPr algn="ctr" rtl="1"/>
          <a:r>
            <a:rPr lang="ar-SA" sz="2800" b="1" smtClean="0">
              <a:cs typeface="+mn-cs"/>
            </a:rPr>
            <a:t>التدريب</a:t>
          </a:r>
          <a:endParaRPr lang="en-US" sz="2800" b="1">
            <a:cs typeface="+mn-cs"/>
          </a:endParaRPr>
        </a:p>
      </dgm:t>
    </dgm:pt>
    <dgm:pt modelId="{67552F34-B1A2-4154-81A8-AEF762DC2D2D}" type="parTrans" cxnId="{1CA585A8-5070-4C3E-AA29-6D7FBB7D819B}">
      <dgm:prSet/>
      <dgm:spPr/>
      <dgm:t>
        <a:bodyPr/>
        <a:lstStyle/>
        <a:p>
          <a:pPr algn="ctr" rtl="1"/>
          <a:endParaRPr lang="en-US" sz="2800" b="1">
            <a:cs typeface="+mn-cs"/>
          </a:endParaRPr>
        </a:p>
      </dgm:t>
    </dgm:pt>
    <dgm:pt modelId="{471AE036-6D64-4A86-8ABD-7C28EB67E55E}" type="sibTrans" cxnId="{1CA585A8-5070-4C3E-AA29-6D7FBB7D819B}">
      <dgm:prSet/>
      <dgm:spPr/>
      <dgm:t>
        <a:bodyPr/>
        <a:lstStyle/>
        <a:p>
          <a:pPr algn="ctr" rtl="1"/>
          <a:endParaRPr lang="en-US" sz="2800" b="1">
            <a:cs typeface="+mn-cs"/>
          </a:endParaRPr>
        </a:p>
      </dgm:t>
    </dgm:pt>
    <dgm:pt modelId="{07C8307A-E311-43E3-87D9-95FC9321EE81}">
      <dgm:prSet custT="1"/>
      <dgm:spPr/>
      <dgm:t>
        <a:bodyPr/>
        <a:lstStyle/>
        <a:p>
          <a:pPr algn="ctr" rtl="1"/>
          <a:r>
            <a:rPr lang="ar-SA" sz="2800" b="1" smtClean="0">
              <a:cs typeface="+mn-cs"/>
            </a:rPr>
            <a:t>البرامج التثقيفية</a:t>
          </a:r>
          <a:endParaRPr lang="en-US" sz="2800" b="1">
            <a:cs typeface="+mn-cs"/>
          </a:endParaRPr>
        </a:p>
      </dgm:t>
    </dgm:pt>
    <dgm:pt modelId="{9BFBF50C-F4A7-4BD3-9BDB-020BF435B87F}" type="parTrans" cxnId="{C7E8B3FF-A127-4E9B-B11C-A606568046B9}">
      <dgm:prSet/>
      <dgm:spPr/>
      <dgm:t>
        <a:bodyPr/>
        <a:lstStyle/>
        <a:p>
          <a:pPr algn="ctr" rtl="1"/>
          <a:endParaRPr lang="en-US" sz="2800" b="1">
            <a:cs typeface="+mn-cs"/>
          </a:endParaRPr>
        </a:p>
      </dgm:t>
    </dgm:pt>
    <dgm:pt modelId="{BCDA0425-FEEC-47AF-8303-69874C3FA0F5}" type="sibTrans" cxnId="{C7E8B3FF-A127-4E9B-B11C-A606568046B9}">
      <dgm:prSet/>
      <dgm:spPr/>
      <dgm:t>
        <a:bodyPr/>
        <a:lstStyle/>
        <a:p>
          <a:pPr algn="ctr" rtl="1"/>
          <a:endParaRPr lang="en-US" sz="2800" b="1">
            <a:cs typeface="+mn-cs"/>
          </a:endParaRPr>
        </a:p>
      </dgm:t>
    </dgm:pt>
    <dgm:pt modelId="{1CBBD477-025E-4D0B-9EC4-658F97C527CA}">
      <dgm:prSet custT="1"/>
      <dgm:spPr/>
      <dgm:t>
        <a:bodyPr/>
        <a:lstStyle/>
        <a:p>
          <a:pPr algn="ctr" rtl="1"/>
          <a:r>
            <a:rPr lang="ar-SA" sz="2800" b="1" dirty="0" smtClean="0">
              <a:cs typeface="+mn-cs"/>
            </a:rPr>
            <a:t>دعم نظام التقبل الاجتماعي في المجتمع</a:t>
          </a:r>
          <a:endParaRPr lang="en-US" sz="2800" b="1" dirty="0">
            <a:cs typeface="+mn-cs"/>
          </a:endParaRPr>
        </a:p>
      </dgm:t>
    </dgm:pt>
    <dgm:pt modelId="{77332E31-66E8-4A90-B946-287229D84EEB}" type="parTrans" cxnId="{31B24F3E-6AA8-47D3-9AB3-84F9ADD83172}">
      <dgm:prSet/>
      <dgm:spPr/>
      <dgm:t>
        <a:bodyPr/>
        <a:lstStyle/>
        <a:p>
          <a:pPr algn="ctr" rtl="1"/>
          <a:endParaRPr lang="en-US" sz="2800" b="1">
            <a:cs typeface="+mn-cs"/>
          </a:endParaRPr>
        </a:p>
      </dgm:t>
    </dgm:pt>
    <dgm:pt modelId="{CB75D400-A30F-4548-BA50-A33783366DCB}" type="sibTrans" cxnId="{31B24F3E-6AA8-47D3-9AB3-84F9ADD83172}">
      <dgm:prSet/>
      <dgm:spPr/>
      <dgm:t>
        <a:bodyPr/>
        <a:lstStyle/>
        <a:p>
          <a:pPr algn="ctr" rtl="1"/>
          <a:endParaRPr lang="en-US" sz="2800" b="1">
            <a:cs typeface="+mn-cs"/>
          </a:endParaRPr>
        </a:p>
      </dgm:t>
    </dgm:pt>
    <dgm:pt modelId="{35A42A37-E6D9-4453-A3A4-DCA09995C6CF}" type="pres">
      <dgm:prSet presAssocID="{822B8103-4C5F-4E78-A918-873BB149E41C}" presName="Name0" presStyleCnt="0">
        <dgm:presLayoutVars>
          <dgm:resizeHandles/>
        </dgm:presLayoutVars>
      </dgm:prSet>
      <dgm:spPr/>
      <dgm:t>
        <a:bodyPr/>
        <a:lstStyle/>
        <a:p>
          <a:endParaRPr lang="en-US"/>
        </a:p>
      </dgm:t>
    </dgm:pt>
    <dgm:pt modelId="{121709E1-F93F-49B5-B50B-F3251BC33174}" type="pres">
      <dgm:prSet presAssocID="{EF4AB998-AFCC-4008-8862-7F2CAA7E847A}" presName="text" presStyleLbl="node1" presStyleIdx="0" presStyleCnt="3">
        <dgm:presLayoutVars>
          <dgm:bulletEnabled val="1"/>
        </dgm:presLayoutVars>
      </dgm:prSet>
      <dgm:spPr/>
      <dgm:t>
        <a:bodyPr/>
        <a:lstStyle/>
        <a:p>
          <a:endParaRPr lang="en-US"/>
        </a:p>
      </dgm:t>
    </dgm:pt>
    <dgm:pt modelId="{370EF593-2E87-4119-B57C-AB21C0D4BF90}" type="pres">
      <dgm:prSet presAssocID="{471AE036-6D64-4A86-8ABD-7C28EB67E55E}" presName="space" presStyleCnt="0"/>
      <dgm:spPr/>
    </dgm:pt>
    <dgm:pt modelId="{D8711967-20ED-4E33-8884-B54EE3555178}" type="pres">
      <dgm:prSet presAssocID="{07C8307A-E311-43E3-87D9-95FC9321EE81}" presName="text" presStyleLbl="node1" presStyleIdx="1" presStyleCnt="3">
        <dgm:presLayoutVars>
          <dgm:bulletEnabled val="1"/>
        </dgm:presLayoutVars>
      </dgm:prSet>
      <dgm:spPr/>
      <dgm:t>
        <a:bodyPr/>
        <a:lstStyle/>
        <a:p>
          <a:endParaRPr lang="en-US"/>
        </a:p>
      </dgm:t>
    </dgm:pt>
    <dgm:pt modelId="{3FC89737-442D-475C-A092-C5E0E49E6AB0}" type="pres">
      <dgm:prSet presAssocID="{BCDA0425-FEEC-47AF-8303-69874C3FA0F5}" presName="space" presStyleCnt="0"/>
      <dgm:spPr/>
    </dgm:pt>
    <dgm:pt modelId="{9B7FF04E-88A6-4054-8851-AB05054A832C}" type="pres">
      <dgm:prSet presAssocID="{1CBBD477-025E-4D0B-9EC4-658F97C527CA}" presName="text" presStyleLbl="node1" presStyleIdx="2" presStyleCnt="3">
        <dgm:presLayoutVars>
          <dgm:bulletEnabled val="1"/>
        </dgm:presLayoutVars>
      </dgm:prSet>
      <dgm:spPr/>
      <dgm:t>
        <a:bodyPr/>
        <a:lstStyle/>
        <a:p>
          <a:endParaRPr lang="en-US"/>
        </a:p>
      </dgm:t>
    </dgm:pt>
  </dgm:ptLst>
  <dgm:cxnLst>
    <dgm:cxn modelId="{EA776B9D-B824-48C3-99CB-F87B21C08576}" type="presOf" srcId="{EF4AB998-AFCC-4008-8862-7F2CAA7E847A}" destId="{121709E1-F93F-49B5-B50B-F3251BC33174}" srcOrd="0" destOrd="0" presId="urn:diagrams.loki3.com/VaryingWidthList"/>
    <dgm:cxn modelId="{1CA585A8-5070-4C3E-AA29-6D7FBB7D819B}" srcId="{822B8103-4C5F-4E78-A918-873BB149E41C}" destId="{EF4AB998-AFCC-4008-8862-7F2CAA7E847A}" srcOrd="0" destOrd="0" parTransId="{67552F34-B1A2-4154-81A8-AEF762DC2D2D}" sibTransId="{471AE036-6D64-4A86-8ABD-7C28EB67E55E}"/>
    <dgm:cxn modelId="{C7E8B3FF-A127-4E9B-B11C-A606568046B9}" srcId="{822B8103-4C5F-4E78-A918-873BB149E41C}" destId="{07C8307A-E311-43E3-87D9-95FC9321EE81}" srcOrd="1" destOrd="0" parTransId="{9BFBF50C-F4A7-4BD3-9BDB-020BF435B87F}" sibTransId="{BCDA0425-FEEC-47AF-8303-69874C3FA0F5}"/>
    <dgm:cxn modelId="{BDE6FD55-7D46-48D4-B36F-8E628A0F9FE1}" type="presOf" srcId="{1CBBD477-025E-4D0B-9EC4-658F97C527CA}" destId="{9B7FF04E-88A6-4054-8851-AB05054A832C}" srcOrd="0" destOrd="0" presId="urn:diagrams.loki3.com/VaryingWidthList"/>
    <dgm:cxn modelId="{21E2A8AA-9B5B-4FD6-9DFF-DB1B9C3D4A45}" type="presOf" srcId="{07C8307A-E311-43E3-87D9-95FC9321EE81}" destId="{D8711967-20ED-4E33-8884-B54EE3555178}" srcOrd="0" destOrd="0" presId="urn:diagrams.loki3.com/VaryingWidthList"/>
    <dgm:cxn modelId="{419673F4-8706-4A80-961B-207684790D8B}" type="presOf" srcId="{822B8103-4C5F-4E78-A918-873BB149E41C}" destId="{35A42A37-E6D9-4453-A3A4-DCA09995C6CF}" srcOrd="0" destOrd="0" presId="urn:diagrams.loki3.com/VaryingWidthList"/>
    <dgm:cxn modelId="{31B24F3E-6AA8-47D3-9AB3-84F9ADD83172}" srcId="{822B8103-4C5F-4E78-A918-873BB149E41C}" destId="{1CBBD477-025E-4D0B-9EC4-658F97C527CA}" srcOrd="2" destOrd="0" parTransId="{77332E31-66E8-4A90-B946-287229D84EEB}" sibTransId="{CB75D400-A30F-4548-BA50-A33783366DCB}"/>
    <dgm:cxn modelId="{9FFCDEA6-64D2-403C-8DC7-437A6D51F9B1}" type="presParOf" srcId="{35A42A37-E6D9-4453-A3A4-DCA09995C6CF}" destId="{121709E1-F93F-49B5-B50B-F3251BC33174}" srcOrd="0" destOrd="0" presId="urn:diagrams.loki3.com/VaryingWidthList"/>
    <dgm:cxn modelId="{E0FAE835-59A1-452C-AF4C-2A8E94FC30B1}" type="presParOf" srcId="{35A42A37-E6D9-4453-A3A4-DCA09995C6CF}" destId="{370EF593-2E87-4119-B57C-AB21C0D4BF90}" srcOrd="1" destOrd="0" presId="urn:diagrams.loki3.com/VaryingWidthList"/>
    <dgm:cxn modelId="{4252C849-0CC0-493B-9898-A6EE31FF030F}" type="presParOf" srcId="{35A42A37-E6D9-4453-A3A4-DCA09995C6CF}" destId="{D8711967-20ED-4E33-8884-B54EE3555178}" srcOrd="2" destOrd="0" presId="urn:diagrams.loki3.com/VaryingWidthList"/>
    <dgm:cxn modelId="{1155FE86-C1B6-4B50-B212-C4F30B2F83EF}" type="presParOf" srcId="{35A42A37-E6D9-4453-A3A4-DCA09995C6CF}" destId="{3FC89737-442D-475C-A092-C5E0E49E6AB0}" srcOrd="3" destOrd="0" presId="urn:diagrams.loki3.com/VaryingWidthList"/>
    <dgm:cxn modelId="{92BF67B2-C73D-4295-887C-9D9CB74E158A}" type="presParOf" srcId="{35A42A37-E6D9-4453-A3A4-DCA09995C6CF}" destId="{9B7FF04E-88A6-4054-8851-AB05054A832C}"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9677AD8-69EE-4F30-B190-127717C28C00}"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345937D1-82C6-45EE-B1B9-82009E6E08A6}">
      <dgm:prSet custT="1"/>
      <dgm:spPr/>
      <dgm:t>
        <a:bodyPr/>
        <a:lstStyle/>
        <a:p>
          <a:pPr algn="ctr" rtl="1"/>
          <a:r>
            <a:rPr lang="ar-SA" sz="2800" b="1" smtClean="0">
              <a:cs typeface="+mn-cs"/>
            </a:rPr>
            <a:t>التوعية بخطر المخدرات</a:t>
          </a:r>
          <a:endParaRPr lang="en-US" sz="2800" b="1">
            <a:cs typeface="+mn-cs"/>
          </a:endParaRPr>
        </a:p>
      </dgm:t>
    </dgm:pt>
    <dgm:pt modelId="{56231F91-87A2-4485-B9A4-D0D2025FE073}" type="parTrans" cxnId="{E04956A5-EBBB-4481-8F45-6DD16DC874B7}">
      <dgm:prSet/>
      <dgm:spPr/>
      <dgm:t>
        <a:bodyPr/>
        <a:lstStyle/>
        <a:p>
          <a:pPr algn="ctr" rtl="1"/>
          <a:endParaRPr lang="en-US" sz="2800" b="1">
            <a:cs typeface="+mn-cs"/>
          </a:endParaRPr>
        </a:p>
      </dgm:t>
    </dgm:pt>
    <dgm:pt modelId="{43ACF919-C60E-4B42-B729-5E45C0B95C9A}" type="sibTrans" cxnId="{E04956A5-EBBB-4481-8F45-6DD16DC874B7}">
      <dgm:prSet/>
      <dgm:spPr/>
      <dgm:t>
        <a:bodyPr/>
        <a:lstStyle/>
        <a:p>
          <a:pPr algn="ctr" rtl="1"/>
          <a:endParaRPr lang="en-US" sz="2800" b="1">
            <a:cs typeface="+mn-cs"/>
          </a:endParaRPr>
        </a:p>
      </dgm:t>
    </dgm:pt>
    <dgm:pt modelId="{3C77DE11-A8A1-48D9-B085-CB082E1E6276}">
      <dgm:prSet custT="1"/>
      <dgm:spPr/>
      <dgm:t>
        <a:bodyPr/>
        <a:lstStyle/>
        <a:p>
          <a:pPr algn="ctr" rtl="1"/>
          <a:r>
            <a:rPr lang="ar-SA" sz="2800" b="1" smtClean="0">
              <a:cs typeface="+mn-cs"/>
            </a:rPr>
            <a:t>ضرورة تربية الأبناء على الصراحة مع الآباء والأمهات</a:t>
          </a:r>
          <a:endParaRPr lang="en-US" sz="2800" b="1">
            <a:cs typeface="+mn-cs"/>
          </a:endParaRPr>
        </a:p>
      </dgm:t>
    </dgm:pt>
    <dgm:pt modelId="{1DA863CF-8EE7-44F4-9627-56EFEB8CE7DD}" type="parTrans" cxnId="{D5EEA7BA-83E3-42A9-96CD-9795BE5ACE5B}">
      <dgm:prSet/>
      <dgm:spPr/>
      <dgm:t>
        <a:bodyPr/>
        <a:lstStyle/>
        <a:p>
          <a:pPr algn="ctr" rtl="1"/>
          <a:endParaRPr lang="en-US" sz="2800" b="1">
            <a:cs typeface="+mn-cs"/>
          </a:endParaRPr>
        </a:p>
      </dgm:t>
    </dgm:pt>
    <dgm:pt modelId="{B458AB74-4BB2-4EDA-87CF-20E6951B05C9}" type="sibTrans" cxnId="{D5EEA7BA-83E3-42A9-96CD-9795BE5ACE5B}">
      <dgm:prSet/>
      <dgm:spPr/>
      <dgm:t>
        <a:bodyPr/>
        <a:lstStyle/>
        <a:p>
          <a:pPr algn="ctr" rtl="1"/>
          <a:endParaRPr lang="en-US" sz="2800" b="1">
            <a:cs typeface="+mn-cs"/>
          </a:endParaRPr>
        </a:p>
      </dgm:t>
    </dgm:pt>
    <dgm:pt modelId="{8DEA6F71-6CE4-4B77-8885-A2BB07F24F54}">
      <dgm:prSet custT="1"/>
      <dgm:spPr/>
      <dgm:t>
        <a:bodyPr/>
        <a:lstStyle/>
        <a:p>
          <a:pPr algn="ctr" rtl="1"/>
          <a:r>
            <a:rPr lang="ar-SA" sz="2800" b="1" smtClean="0">
              <a:cs typeface="+mn-cs"/>
            </a:rPr>
            <a:t>توعية الأبناء بضرورة اختيار أصدقائهم</a:t>
          </a:r>
          <a:endParaRPr lang="en-US" sz="2800" b="1">
            <a:cs typeface="+mn-cs"/>
          </a:endParaRPr>
        </a:p>
      </dgm:t>
    </dgm:pt>
    <dgm:pt modelId="{252F7174-C189-4804-B0E8-F45BEFBA8781}" type="parTrans" cxnId="{9970D867-5B5D-496F-A5E1-BA63E55B1310}">
      <dgm:prSet/>
      <dgm:spPr/>
      <dgm:t>
        <a:bodyPr/>
        <a:lstStyle/>
        <a:p>
          <a:pPr algn="ctr" rtl="1"/>
          <a:endParaRPr lang="en-US" sz="2800" b="1">
            <a:cs typeface="+mn-cs"/>
          </a:endParaRPr>
        </a:p>
      </dgm:t>
    </dgm:pt>
    <dgm:pt modelId="{81AF8BAF-D170-49C0-ADFE-8D50B8000DEA}" type="sibTrans" cxnId="{9970D867-5B5D-496F-A5E1-BA63E55B1310}">
      <dgm:prSet/>
      <dgm:spPr/>
      <dgm:t>
        <a:bodyPr/>
        <a:lstStyle/>
        <a:p>
          <a:pPr algn="ctr" rtl="1"/>
          <a:endParaRPr lang="en-US" sz="2800" b="1">
            <a:cs typeface="+mn-cs"/>
          </a:endParaRPr>
        </a:p>
      </dgm:t>
    </dgm:pt>
    <dgm:pt modelId="{437C5B7D-2007-4CD5-AF23-FFF152A31F80}">
      <dgm:prSet custT="1"/>
      <dgm:spPr/>
      <dgm:t>
        <a:bodyPr/>
        <a:lstStyle/>
        <a:p>
          <a:pPr algn="ctr" rtl="1"/>
          <a:r>
            <a:rPr lang="ar-SA" sz="2800" b="1" smtClean="0">
              <a:cs typeface="+mn-cs"/>
            </a:rPr>
            <a:t>طريقة النصح والإرشاد ضرورية في كثير من الأحيان</a:t>
          </a:r>
          <a:endParaRPr lang="en-US" sz="2800" b="1">
            <a:cs typeface="+mn-cs"/>
          </a:endParaRPr>
        </a:p>
      </dgm:t>
    </dgm:pt>
    <dgm:pt modelId="{DEE2222D-FB1E-4737-BD79-6EEB3A089907}" type="parTrans" cxnId="{7BE449A5-8D06-44F3-A8FC-AA0ACBBB7576}">
      <dgm:prSet/>
      <dgm:spPr/>
      <dgm:t>
        <a:bodyPr/>
        <a:lstStyle/>
        <a:p>
          <a:pPr algn="ctr" rtl="1"/>
          <a:endParaRPr lang="en-US" sz="2800" b="1">
            <a:cs typeface="+mn-cs"/>
          </a:endParaRPr>
        </a:p>
      </dgm:t>
    </dgm:pt>
    <dgm:pt modelId="{72F5946E-8E26-406E-8D85-C59D7C805BCA}" type="sibTrans" cxnId="{7BE449A5-8D06-44F3-A8FC-AA0ACBBB7576}">
      <dgm:prSet/>
      <dgm:spPr/>
      <dgm:t>
        <a:bodyPr/>
        <a:lstStyle/>
        <a:p>
          <a:pPr algn="ctr" rtl="1"/>
          <a:endParaRPr lang="en-US" sz="2800" b="1">
            <a:cs typeface="+mn-cs"/>
          </a:endParaRPr>
        </a:p>
      </dgm:t>
    </dgm:pt>
    <dgm:pt modelId="{ECCDD916-953F-45D6-B308-1AA44AA458AA}" type="pres">
      <dgm:prSet presAssocID="{69677AD8-69EE-4F30-B190-127717C28C00}" presName="Name0" presStyleCnt="0">
        <dgm:presLayoutVars>
          <dgm:resizeHandles/>
        </dgm:presLayoutVars>
      </dgm:prSet>
      <dgm:spPr/>
      <dgm:t>
        <a:bodyPr/>
        <a:lstStyle/>
        <a:p>
          <a:endParaRPr lang="en-US"/>
        </a:p>
      </dgm:t>
    </dgm:pt>
    <dgm:pt modelId="{58A5845A-6253-4FDF-A84F-48101F7E1548}" type="pres">
      <dgm:prSet presAssocID="{345937D1-82C6-45EE-B1B9-82009E6E08A6}" presName="text" presStyleLbl="node1" presStyleIdx="0" presStyleCnt="4">
        <dgm:presLayoutVars>
          <dgm:bulletEnabled val="1"/>
        </dgm:presLayoutVars>
      </dgm:prSet>
      <dgm:spPr/>
      <dgm:t>
        <a:bodyPr/>
        <a:lstStyle/>
        <a:p>
          <a:endParaRPr lang="en-US"/>
        </a:p>
      </dgm:t>
    </dgm:pt>
    <dgm:pt modelId="{9F8E4627-3656-4A6C-90F6-17D7D6FD6FB1}" type="pres">
      <dgm:prSet presAssocID="{43ACF919-C60E-4B42-B729-5E45C0B95C9A}" presName="space" presStyleCnt="0"/>
      <dgm:spPr/>
    </dgm:pt>
    <dgm:pt modelId="{B5F04A40-02BD-4B05-87A1-4F212742B145}" type="pres">
      <dgm:prSet presAssocID="{3C77DE11-A8A1-48D9-B085-CB082E1E6276}" presName="text" presStyleLbl="node1" presStyleIdx="1" presStyleCnt="4">
        <dgm:presLayoutVars>
          <dgm:bulletEnabled val="1"/>
        </dgm:presLayoutVars>
      </dgm:prSet>
      <dgm:spPr/>
      <dgm:t>
        <a:bodyPr/>
        <a:lstStyle/>
        <a:p>
          <a:endParaRPr lang="en-US"/>
        </a:p>
      </dgm:t>
    </dgm:pt>
    <dgm:pt modelId="{D60E0578-ED9A-4FAB-86A2-401374D1EB9F}" type="pres">
      <dgm:prSet presAssocID="{B458AB74-4BB2-4EDA-87CF-20E6951B05C9}" presName="space" presStyleCnt="0"/>
      <dgm:spPr/>
    </dgm:pt>
    <dgm:pt modelId="{6FA351EC-E3E6-463A-B3F5-B0FD0EE64A4F}" type="pres">
      <dgm:prSet presAssocID="{8DEA6F71-6CE4-4B77-8885-A2BB07F24F54}" presName="text" presStyleLbl="node1" presStyleIdx="2" presStyleCnt="4">
        <dgm:presLayoutVars>
          <dgm:bulletEnabled val="1"/>
        </dgm:presLayoutVars>
      </dgm:prSet>
      <dgm:spPr/>
      <dgm:t>
        <a:bodyPr/>
        <a:lstStyle/>
        <a:p>
          <a:endParaRPr lang="en-US"/>
        </a:p>
      </dgm:t>
    </dgm:pt>
    <dgm:pt modelId="{0A92813F-95CE-441D-B09F-3A472B617542}" type="pres">
      <dgm:prSet presAssocID="{81AF8BAF-D170-49C0-ADFE-8D50B8000DEA}" presName="space" presStyleCnt="0"/>
      <dgm:spPr/>
    </dgm:pt>
    <dgm:pt modelId="{AF089716-DD9A-4CB4-B6C7-13998CE1EB51}" type="pres">
      <dgm:prSet presAssocID="{437C5B7D-2007-4CD5-AF23-FFF152A31F80}" presName="text" presStyleLbl="node1" presStyleIdx="3" presStyleCnt="4">
        <dgm:presLayoutVars>
          <dgm:bulletEnabled val="1"/>
        </dgm:presLayoutVars>
      </dgm:prSet>
      <dgm:spPr/>
      <dgm:t>
        <a:bodyPr/>
        <a:lstStyle/>
        <a:p>
          <a:endParaRPr lang="en-US"/>
        </a:p>
      </dgm:t>
    </dgm:pt>
  </dgm:ptLst>
  <dgm:cxnLst>
    <dgm:cxn modelId="{0A4E858B-B973-4999-BB45-ECB943E124DF}" type="presOf" srcId="{437C5B7D-2007-4CD5-AF23-FFF152A31F80}" destId="{AF089716-DD9A-4CB4-B6C7-13998CE1EB51}" srcOrd="0" destOrd="0" presId="urn:diagrams.loki3.com/VaryingWidthList"/>
    <dgm:cxn modelId="{DFDC1E72-0960-4457-BD53-25A3748323EF}" type="presOf" srcId="{8DEA6F71-6CE4-4B77-8885-A2BB07F24F54}" destId="{6FA351EC-E3E6-463A-B3F5-B0FD0EE64A4F}" srcOrd="0" destOrd="0" presId="urn:diagrams.loki3.com/VaryingWidthList"/>
    <dgm:cxn modelId="{E04956A5-EBBB-4481-8F45-6DD16DC874B7}" srcId="{69677AD8-69EE-4F30-B190-127717C28C00}" destId="{345937D1-82C6-45EE-B1B9-82009E6E08A6}" srcOrd="0" destOrd="0" parTransId="{56231F91-87A2-4485-B9A4-D0D2025FE073}" sibTransId="{43ACF919-C60E-4B42-B729-5E45C0B95C9A}"/>
    <dgm:cxn modelId="{9970D867-5B5D-496F-A5E1-BA63E55B1310}" srcId="{69677AD8-69EE-4F30-B190-127717C28C00}" destId="{8DEA6F71-6CE4-4B77-8885-A2BB07F24F54}" srcOrd="2" destOrd="0" parTransId="{252F7174-C189-4804-B0E8-F45BEFBA8781}" sibTransId="{81AF8BAF-D170-49C0-ADFE-8D50B8000DEA}"/>
    <dgm:cxn modelId="{23D79791-9EC7-4053-B3FF-91CD04DA54C6}" type="presOf" srcId="{69677AD8-69EE-4F30-B190-127717C28C00}" destId="{ECCDD916-953F-45D6-B308-1AA44AA458AA}" srcOrd="0" destOrd="0" presId="urn:diagrams.loki3.com/VaryingWidthList"/>
    <dgm:cxn modelId="{7BE449A5-8D06-44F3-A8FC-AA0ACBBB7576}" srcId="{69677AD8-69EE-4F30-B190-127717C28C00}" destId="{437C5B7D-2007-4CD5-AF23-FFF152A31F80}" srcOrd="3" destOrd="0" parTransId="{DEE2222D-FB1E-4737-BD79-6EEB3A089907}" sibTransId="{72F5946E-8E26-406E-8D85-C59D7C805BCA}"/>
    <dgm:cxn modelId="{D5EEA7BA-83E3-42A9-96CD-9795BE5ACE5B}" srcId="{69677AD8-69EE-4F30-B190-127717C28C00}" destId="{3C77DE11-A8A1-48D9-B085-CB082E1E6276}" srcOrd="1" destOrd="0" parTransId="{1DA863CF-8EE7-44F4-9627-56EFEB8CE7DD}" sibTransId="{B458AB74-4BB2-4EDA-87CF-20E6951B05C9}"/>
    <dgm:cxn modelId="{1265D281-DF7C-44BA-9DDE-D346A8DF8F87}" type="presOf" srcId="{345937D1-82C6-45EE-B1B9-82009E6E08A6}" destId="{58A5845A-6253-4FDF-A84F-48101F7E1548}" srcOrd="0" destOrd="0" presId="urn:diagrams.loki3.com/VaryingWidthList"/>
    <dgm:cxn modelId="{B9A56A06-2FEE-4706-B4D4-4E5338650281}" type="presOf" srcId="{3C77DE11-A8A1-48D9-B085-CB082E1E6276}" destId="{B5F04A40-02BD-4B05-87A1-4F212742B145}" srcOrd="0" destOrd="0" presId="urn:diagrams.loki3.com/VaryingWidthList"/>
    <dgm:cxn modelId="{EC5F7EF3-E059-4168-B258-6CC8173EE17B}" type="presParOf" srcId="{ECCDD916-953F-45D6-B308-1AA44AA458AA}" destId="{58A5845A-6253-4FDF-A84F-48101F7E1548}" srcOrd="0" destOrd="0" presId="urn:diagrams.loki3.com/VaryingWidthList"/>
    <dgm:cxn modelId="{E9F92669-3AC3-4E7B-A6B2-DD7D6D254857}" type="presParOf" srcId="{ECCDD916-953F-45D6-B308-1AA44AA458AA}" destId="{9F8E4627-3656-4A6C-90F6-17D7D6FD6FB1}" srcOrd="1" destOrd="0" presId="urn:diagrams.loki3.com/VaryingWidthList"/>
    <dgm:cxn modelId="{002BA5E7-BAA2-4844-91DE-3476359D1620}" type="presParOf" srcId="{ECCDD916-953F-45D6-B308-1AA44AA458AA}" destId="{B5F04A40-02BD-4B05-87A1-4F212742B145}" srcOrd="2" destOrd="0" presId="urn:diagrams.loki3.com/VaryingWidthList"/>
    <dgm:cxn modelId="{6D7CF1C9-8614-472F-A4A7-F62F80C4EECD}" type="presParOf" srcId="{ECCDD916-953F-45D6-B308-1AA44AA458AA}" destId="{D60E0578-ED9A-4FAB-86A2-401374D1EB9F}" srcOrd="3" destOrd="0" presId="urn:diagrams.loki3.com/VaryingWidthList"/>
    <dgm:cxn modelId="{98ECDE21-A448-4EC6-A9B5-520A6BA18AEE}" type="presParOf" srcId="{ECCDD916-953F-45D6-B308-1AA44AA458AA}" destId="{6FA351EC-E3E6-463A-B3F5-B0FD0EE64A4F}" srcOrd="4" destOrd="0" presId="urn:diagrams.loki3.com/VaryingWidthList"/>
    <dgm:cxn modelId="{6A47CC3C-42CB-452A-92E3-5FA9383707F6}" type="presParOf" srcId="{ECCDD916-953F-45D6-B308-1AA44AA458AA}" destId="{0A92813F-95CE-441D-B09F-3A472B617542}" srcOrd="5" destOrd="0" presId="urn:diagrams.loki3.com/VaryingWidthList"/>
    <dgm:cxn modelId="{7850FE4D-054C-4161-B4D5-8B5D98FC136C}" type="presParOf" srcId="{ECCDD916-953F-45D6-B308-1AA44AA458AA}" destId="{AF089716-DD9A-4CB4-B6C7-13998CE1EB51}"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54FD956-9032-43B1-87FF-1AE79F2839C3}"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69F98CF1-DFA9-4044-ACA3-DDA4FD614320}">
      <dgm:prSet custT="1"/>
      <dgm:spPr/>
      <dgm:t>
        <a:bodyPr/>
        <a:lstStyle/>
        <a:p>
          <a:pPr algn="ctr" rtl="1"/>
          <a:r>
            <a:rPr lang="ar-SA" sz="2800" b="1" smtClean="0">
              <a:cs typeface="+mn-cs"/>
            </a:rPr>
            <a:t>ممارسة الرياضة منذ الصغر</a:t>
          </a:r>
          <a:endParaRPr lang="en-US" sz="2800" b="1">
            <a:cs typeface="+mn-cs"/>
          </a:endParaRPr>
        </a:p>
      </dgm:t>
    </dgm:pt>
    <dgm:pt modelId="{240E8100-7242-4F4D-B139-ABEDC8962597}" type="parTrans" cxnId="{367970D4-F5FD-4E16-ACC1-F124B95E0E13}">
      <dgm:prSet/>
      <dgm:spPr/>
      <dgm:t>
        <a:bodyPr/>
        <a:lstStyle/>
        <a:p>
          <a:pPr algn="ctr" rtl="1"/>
          <a:endParaRPr lang="en-US" sz="2800" b="1">
            <a:cs typeface="+mn-cs"/>
          </a:endParaRPr>
        </a:p>
      </dgm:t>
    </dgm:pt>
    <dgm:pt modelId="{8A598F92-22BB-499E-81F7-5182837702CB}" type="sibTrans" cxnId="{367970D4-F5FD-4E16-ACC1-F124B95E0E13}">
      <dgm:prSet/>
      <dgm:spPr/>
      <dgm:t>
        <a:bodyPr/>
        <a:lstStyle/>
        <a:p>
          <a:pPr algn="ctr" rtl="1"/>
          <a:endParaRPr lang="en-US" sz="2800" b="1">
            <a:cs typeface="+mn-cs"/>
          </a:endParaRPr>
        </a:p>
      </dgm:t>
    </dgm:pt>
    <dgm:pt modelId="{67010F8A-C598-437C-815A-3A42F0E157FC}">
      <dgm:prSet custT="1"/>
      <dgm:spPr/>
      <dgm:t>
        <a:bodyPr/>
        <a:lstStyle/>
        <a:p>
          <a:pPr algn="ctr" rtl="1"/>
          <a:r>
            <a:rPr lang="ar-SA" sz="2800" b="1" smtClean="0">
              <a:cs typeface="+mn-cs"/>
            </a:rPr>
            <a:t>تنمية مهارات الطفل</a:t>
          </a:r>
          <a:endParaRPr lang="en-US" sz="2800" b="1">
            <a:cs typeface="+mn-cs"/>
          </a:endParaRPr>
        </a:p>
      </dgm:t>
    </dgm:pt>
    <dgm:pt modelId="{4FD08F73-D3F7-4383-B3A2-0F3D6B5C0072}" type="parTrans" cxnId="{F9CFA8A5-3929-4243-9B1B-5086028C32B7}">
      <dgm:prSet/>
      <dgm:spPr/>
      <dgm:t>
        <a:bodyPr/>
        <a:lstStyle/>
        <a:p>
          <a:pPr algn="ctr" rtl="1"/>
          <a:endParaRPr lang="en-US" sz="2800" b="1">
            <a:cs typeface="+mn-cs"/>
          </a:endParaRPr>
        </a:p>
      </dgm:t>
    </dgm:pt>
    <dgm:pt modelId="{56118B8C-EC5E-4C18-871B-31631C45BC2E}" type="sibTrans" cxnId="{F9CFA8A5-3929-4243-9B1B-5086028C32B7}">
      <dgm:prSet/>
      <dgm:spPr/>
      <dgm:t>
        <a:bodyPr/>
        <a:lstStyle/>
        <a:p>
          <a:pPr algn="ctr" rtl="1"/>
          <a:endParaRPr lang="en-US" sz="2800" b="1">
            <a:cs typeface="+mn-cs"/>
          </a:endParaRPr>
        </a:p>
      </dgm:t>
    </dgm:pt>
    <dgm:pt modelId="{B6A40566-AAE5-4C39-BAAC-2AD92352DD6E}">
      <dgm:prSet custT="1"/>
      <dgm:spPr/>
      <dgm:t>
        <a:bodyPr/>
        <a:lstStyle/>
        <a:p>
          <a:pPr algn="ctr" rtl="1"/>
          <a:r>
            <a:rPr lang="ar-SA" sz="2800" b="1" smtClean="0">
              <a:cs typeface="+mn-cs"/>
            </a:rPr>
            <a:t>ممارسة الهوايات المفضلة</a:t>
          </a:r>
          <a:endParaRPr lang="en-US" sz="2800" b="1">
            <a:cs typeface="+mn-cs"/>
          </a:endParaRPr>
        </a:p>
      </dgm:t>
    </dgm:pt>
    <dgm:pt modelId="{68FFC5DA-E148-496C-91CC-570AC24688DA}" type="parTrans" cxnId="{A9B1655F-0A15-4594-BB03-241C7B682205}">
      <dgm:prSet/>
      <dgm:spPr/>
      <dgm:t>
        <a:bodyPr/>
        <a:lstStyle/>
        <a:p>
          <a:pPr algn="ctr" rtl="1"/>
          <a:endParaRPr lang="en-US" sz="2800" b="1">
            <a:cs typeface="+mn-cs"/>
          </a:endParaRPr>
        </a:p>
      </dgm:t>
    </dgm:pt>
    <dgm:pt modelId="{35303F4D-9563-4600-AF9C-1F71657B102B}" type="sibTrans" cxnId="{A9B1655F-0A15-4594-BB03-241C7B682205}">
      <dgm:prSet/>
      <dgm:spPr/>
      <dgm:t>
        <a:bodyPr/>
        <a:lstStyle/>
        <a:p>
          <a:pPr algn="ctr" rtl="1"/>
          <a:endParaRPr lang="en-US" sz="2800" b="1">
            <a:cs typeface="+mn-cs"/>
          </a:endParaRPr>
        </a:p>
      </dgm:t>
    </dgm:pt>
    <dgm:pt modelId="{4E4FFA3C-2A93-4624-B566-B54562050E84}" type="pres">
      <dgm:prSet presAssocID="{B54FD956-9032-43B1-87FF-1AE79F2839C3}" presName="Name0" presStyleCnt="0">
        <dgm:presLayoutVars>
          <dgm:dir/>
          <dgm:resizeHandles val="exact"/>
        </dgm:presLayoutVars>
      </dgm:prSet>
      <dgm:spPr/>
      <dgm:t>
        <a:bodyPr/>
        <a:lstStyle/>
        <a:p>
          <a:endParaRPr lang="en-US"/>
        </a:p>
      </dgm:t>
    </dgm:pt>
    <dgm:pt modelId="{5AFADEEE-E7A6-4392-A60F-6CA35BCB418E}" type="pres">
      <dgm:prSet presAssocID="{B54FD956-9032-43B1-87FF-1AE79F2839C3}" presName="cycle" presStyleCnt="0"/>
      <dgm:spPr/>
    </dgm:pt>
    <dgm:pt modelId="{B6177641-5E09-4E6F-9AAA-447AA6AA63F3}" type="pres">
      <dgm:prSet presAssocID="{69F98CF1-DFA9-4044-ACA3-DDA4FD614320}" presName="nodeFirstNode" presStyleLbl="node1" presStyleIdx="0" presStyleCnt="3">
        <dgm:presLayoutVars>
          <dgm:bulletEnabled val="1"/>
        </dgm:presLayoutVars>
      </dgm:prSet>
      <dgm:spPr/>
      <dgm:t>
        <a:bodyPr/>
        <a:lstStyle/>
        <a:p>
          <a:endParaRPr lang="en-US"/>
        </a:p>
      </dgm:t>
    </dgm:pt>
    <dgm:pt modelId="{1A94E0E2-9F52-479A-A9E1-D0B79AD0DFCF}" type="pres">
      <dgm:prSet presAssocID="{8A598F92-22BB-499E-81F7-5182837702CB}" presName="sibTransFirstNode" presStyleLbl="bgShp" presStyleIdx="0" presStyleCnt="1"/>
      <dgm:spPr/>
      <dgm:t>
        <a:bodyPr/>
        <a:lstStyle/>
        <a:p>
          <a:endParaRPr lang="en-US"/>
        </a:p>
      </dgm:t>
    </dgm:pt>
    <dgm:pt modelId="{D5AEF0AA-B2FB-4F15-8BFF-B5DF167F180B}" type="pres">
      <dgm:prSet presAssocID="{67010F8A-C598-437C-815A-3A42F0E157FC}" presName="nodeFollowingNodes" presStyleLbl="node1" presStyleIdx="1" presStyleCnt="3">
        <dgm:presLayoutVars>
          <dgm:bulletEnabled val="1"/>
        </dgm:presLayoutVars>
      </dgm:prSet>
      <dgm:spPr/>
      <dgm:t>
        <a:bodyPr/>
        <a:lstStyle/>
        <a:p>
          <a:endParaRPr lang="en-US"/>
        </a:p>
      </dgm:t>
    </dgm:pt>
    <dgm:pt modelId="{1C97639E-5FD0-4EB2-9256-1C38D0918690}" type="pres">
      <dgm:prSet presAssocID="{B6A40566-AAE5-4C39-BAAC-2AD92352DD6E}" presName="nodeFollowingNodes" presStyleLbl="node1" presStyleIdx="2" presStyleCnt="3">
        <dgm:presLayoutVars>
          <dgm:bulletEnabled val="1"/>
        </dgm:presLayoutVars>
      </dgm:prSet>
      <dgm:spPr/>
      <dgm:t>
        <a:bodyPr/>
        <a:lstStyle/>
        <a:p>
          <a:endParaRPr lang="en-US"/>
        </a:p>
      </dgm:t>
    </dgm:pt>
  </dgm:ptLst>
  <dgm:cxnLst>
    <dgm:cxn modelId="{A9B1655F-0A15-4594-BB03-241C7B682205}" srcId="{B54FD956-9032-43B1-87FF-1AE79F2839C3}" destId="{B6A40566-AAE5-4C39-BAAC-2AD92352DD6E}" srcOrd="2" destOrd="0" parTransId="{68FFC5DA-E148-496C-91CC-570AC24688DA}" sibTransId="{35303F4D-9563-4600-AF9C-1F71657B102B}"/>
    <dgm:cxn modelId="{FDBB56ED-3D71-4815-9231-BCCE8D9B749F}" type="presOf" srcId="{69F98CF1-DFA9-4044-ACA3-DDA4FD614320}" destId="{B6177641-5E09-4E6F-9AAA-447AA6AA63F3}" srcOrd="0" destOrd="0" presId="urn:microsoft.com/office/officeart/2005/8/layout/cycle3"/>
    <dgm:cxn modelId="{E491B316-DB18-40F3-A779-D14C21595FC8}" type="presOf" srcId="{8A598F92-22BB-499E-81F7-5182837702CB}" destId="{1A94E0E2-9F52-479A-A9E1-D0B79AD0DFCF}" srcOrd="0" destOrd="0" presId="urn:microsoft.com/office/officeart/2005/8/layout/cycle3"/>
    <dgm:cxn modelId="{4CC01002-E512-4A5E-B0C8-DB59562C0B38}" type="presOf" srcId="{B6A40566-AAE5-4C39-BAAC-2AD92352DD6E}" destId="{1C97639E-5FD0-4EB2-9256-1C38D0918690}" srcOrd="0" destOrd="0" presId="urn:microsoft.com/office/officeart/2005/8/layout/cycle3"/>
    <dgm:cxn modelId="{1C83784F-10C0-412C-9F06-02E6E48044B9}" type="presOf" srcId="{B54FD956-9032-43B1-87FF-1AE79F2839C3}" destId="{4E4FFA3C-2A93-4624-B566-B54562050E84}" srcOrd="0" destOrd="0" presId="urn:microsoft.com/office/officeart/2005/8/layout/cycle3"/>
    <dgm:cxn modelId="{367970D4-F5FD-4E16-ACC1-F124B95E0E13}" srcId="{B54FD956-9032-43B1-87FF-1AE79F2839C3}" destId="{69F98CF1-DFA9-4044-ACA3-DDA4FD614320}" srcOrd="0" destOrd="0" parTransId="{240E8100-7242-4F4D-B139-ABEDC8962597}" sibTransId="{8A598F92-22BB-499E-81F7-5182837702CB}"/>
    <dgm:cxn modelId="{F9CFA8A5-3929-4243-9B1B-5086028C32B7}" srcId="{B54FD956-9032-43B1-87FF-1AE79F2839C3}" destId="{67010F8A-C598-437C-815A-3A42F0E157FC}" srcOrd="1" destOrd="0" parTransId="{4FD08F73-D3F7-4383-B3A2-0F3D6B5C0072}" sibTransId="{56118B8C-EC5E-4C18-871B-31631C45BC2E}"/>
    <dgm:cxn modelId="{CA6C78EE-840A-4CAD-829D-3647FC876B5B}" type="presOf" srcId="{67010F8A-C598-437C-815A-3A42F0E157FC}" destId="{D5AEF0AA-B2FB-4F15-8BFF-B5DF167F180B}" srcOrd="0" destOrd="0" presId="urn:microsoft.com/office/officeart/2005/8/layout/cycle3"/>
    <dgm:cxn modelId="{A7B4CA37-50FA-4CE0-9389-E8F3D86F9501}" type="presParOf" srcId="{4E4FFA3C-2A93-4624-B566-B54562050E84}" destId="{5AFADEEE-E7A6-4392-A60F-6CA35BCB418E}" srcOrd="0" destOrd="0" presId="urn:microsoft.com/office/officeart/2005/8/layout/cycle3"/>
    <dgm:cxn modelId="{443785A6-4CF8-4B9D-89FD-C434628C9B11}" type="presParOf" srcId="{5AFADEEE-E7A6-4392-A60F-6CA35BCB418E}" destId="{B6177641-5E09-4E6F-9AAA-447AA6AA63F3}" srcOrd="0" destOrd="0" presId="urn:microsoft.com/office/officeart/2005/8/layout/cycle3"/>
    <dgm:cxn modelId="{3F0D9219-DBB2-4EFC-A24A-2A5C6CBB00EF}" type="presParOf" srcId="{5AFADEEE-E7A6-4392-A60F-6CA35BCB418E}" destId="{1A94E0E2-9F52-479A-A9E1-D0B79AD0DFCF}" srcOrd="1" destOrd="0" presId="urn:microsoft.com/office/officeart/2005/8/layout/cycle3"/>
    <dgm:cxn modelId="{CBFD748A-BA7E-4FEE-B6B2-AAD8F8572599}" type="presParOf" srcId="{5AFADEEE-E7A6-4392-A60F-6CA35BCB418E}" destId="{D5AEF0AA-B2FB-4F15-8BFF-B5DF167F180B}" srcOrd="2" destOrd="0" presId="urn:microsoft.com/office/officeart/2005/8/layout/cycle3"/>
    <dgm:cxn modelId="{4744C9CA-D99D-4EA1-82B9-4AECB0E2E483}" type="presParOf" srcId="{5AFADEEE-E7A6-4392-A60F-6CA35BCB418E}" destId="{1C97639E-5FD0-4EB2-9256-1C38D0918690}"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CB6830-C870-4203-92A3-9DA772E98C87}">
      <dsp:nvSpPr>
        <dsp:cNvPr id="0" name=""/>
        <dsp:cNvSpPr/>
      </dsp:nvSpPr>
      <dsp:spPr>
        <a:xfrm>
          <a:off x="807069" y="0"/>
          <a:ext cx="9146789" cy="310295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FDDC57-54C0-4360-B13C-0852C1AC303F}">
      <dsp:nvSpPr>
        <dsp:cNvPr id="0" name=""/>
        <dsp:cNvSpPr/>
      </dsp:nvSpPr>
      <dsp:spPr>
        <a:xfrm>
          <a:off x="678" y="930887"/>
          <a:ext cx="1324098" cy="12411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العزلة والوحدة</a:t>
          </a:r>
          <a:endParaRPr lang="en-US" sz="2800" b="1" kern="1200" dirty="0">
            <a:cs typeface="+mn-cs"/>
          </a:endParaRPr>
        </a:p>
      </dsp:txBody>
      <dsp:txXfrm>
        <a:off x="61268" y="991477"/>
        <a:ext cx="1202918" cy="1120003"/>
      </dsp:txXfrm>
    </dsp:sp>
    <dsp:sp modelId="{08C1F95D-AF08-43E5-8CE7-EC3DED6D82B0}">
      <dsp:nvSpPr>
        <dsp:cNvPr id="0" name=""/>
        <dsp:cNvSpPr/>
      </dsp:nvSpPr>
      <dsp:spPr>
        <a:xfrm>
          <a:off x="1545459" y="930887"/>
          <a:ext cx="1324098" cy="124118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الانكار</a:t>
          </a:r>
          <a:endParaRPr lang="en-US" sz="2800" b="1" kern="1200" dirty="0">
            <a:cs typeface="+mn-cs"/>
          </a:endParaRPr>
        </a:p>
      </dsp:txBody>
      <dsp:txXfrm>
        <a:off x="1606049" y="991477"/>
        <a:ext cx="1202918" cy="1120003"/>
      </dsp:txXfrm>
    </dsp:sp>
    <dsp:sp modelId="{7C8240E6-3E6D-4139-B44A-7FB8F582D12D}">
      <dsp:nvSpPr>
        <dsp:cNvPr id="0" name=""/>
        <dsp:cNvSpPr/>
      </dsp:nvSpPr>
      <dsp:spPr>
        <a:xfrm>
          <a:off x="3090241" y="930887"/>
          <a:ext cx="1324098" cy="124118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التبرير</a:t>
          </a:r>
          <a:endParaRPr lang="en-US" sz="2800" b="1" kern="1200" dirty="0">
            <a:cs typeface="+mn-cs"/>
          </a:endParaRPr>
        </a:p>
      </dsp:txBody>
      <dsp:txXfrm>
        <a:off x="3150831" y="991477"/>
        <a:ext cx="1202918" cy="1120003"/>
      </dsp:txXfrm>
    </dsp:sp>
    <dsp:sp modelId="{79AE50A5-3F56-42FA-A4A2-9E47FC57A80B}">
      <dsp:nvSpPr>
        <dsp:cNvPr id="0" name=""/>
        <dsp:cNvSpPr/>
      </dsp:nvSpPr>
      <dsp:spPr>
        <a:xfrm>
          <a:off x="4635023" y="930887"/>
          <a:ext cx="1324098" cy="124118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الإنحلال الاخلاقي</a:t>
          </a:r>
          <a:endParaRPr lang="en-US" sz="2800" b="1" kern="1200" dirty="0">
            <a:cs typeface="+mn-cs"/>
          </a:endParaRPr>
        </a:p>
      </dsp:txBody>
      <dsp:txXfrm>
        <a:off x="4695613" y="991477"/>
        <a:ext cx="1202918" cy="1120003"/>
      </dsp:txXfrm>
    </dsp:sp>
    <dsp:sp modelId="{7F284BDA-0E0D-4445-9AAA-BC0CC40963DC}">
      <dsp:nvSpPr>
        <dsp:cNvPr id="0" name=""/>
        <dsp:cNvSpPr/>
      </dsp:nvSpPr>
      <dsp:spPr>
        <a:xfrm>
          <a:off x="6179805" y="930887"/>
          <a:ext cx="1324098" cy="124118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التدهور</a:t>
          </a:r>
          <a:endParaRPr lang="en-US" sz="2800" b="1" kern="1200" dirty="0">
            <a:cs typeface="+mn-cs"/>
          </a:endParaRPr>
        </a:p>
      </dsp:txBody>
      <dsp:txXfrm>
        <a:off x="6240395" y="991477"/>
        <a:ext cx="1202918" cy="1120003"/>
      </dsp:txXfrm>
    </dsp:sp>
    <dsp:sp modelId="{FEACD65E-74BB-42CF-885F-96CD61BAFA57}">
      <dsp:nvSpPr>
        <dsp:cNvPr id="0" name=""/>
        <dsp:cNvSpPr/>
      </dsp:nvSpPr>
      <dsp:spPr>
        <a:xfrm>
          <a:off x="7724587" y="930887"/>
          <a:ext cx="1490882" cy="12411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الاستبدال</a:t>
          </a:r>
          <a:endParaRPr lang="en-US" sz="2800" b="1" kern="1200" dirty="0">
            <a:cs typeface="+mn-cs"/>
          </a:endParaRPr>
        </a:p>
      </dsp:txBody>
      <dsp:txXfrm>
        <a:off x="7785177" y="991477"/>
        <a:ext cx="1369702" cy="1120003"/>
      </dsp:txXfrm>
    </dsp:sp>
    <dsp:sp modelId="{6962EEBA-5035-487D-9C42-856864B7D2BE}">
      <dsp:nvSpPr>
        <dsp:cNvPr id="0" name=""/>
        <dsp:cNvSpPr/>
      </dsp:nvSpPr>
      <dsp:spPr>
        <a:xfrm>
          <a:off x="9436152" y="930887"/>
          <a:ext cx="1324098" cy="124118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الاحراج</a:t>
          </a:r>
          <a:endParaRPr lang="en-US" sz="2800" b="1" kern="1200" dirty="0">
            <a:cs typeface="+mn-cs"/>
          </a:endParaRPr>
        </a:p>
      </dsp:txBody>
      <dsp:txXfrm>
        <a:off x="9496742" y="991477"/>
        <a:ext cx="1202918" cy="112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C0C5C2-857F-4E1C-9A65-877503B5EC17}">
      <dsp:nvSpPr>
        <dsp:cNvPr id="0" name=""/>
        <dsp:cNvSpPr/>
      </dsp:nvSpPr>
      <dsp:spPr>
        <a:xfrm>
          <a:off x="4739091" y="9122"/>
          <a:ext cx="4157059" cy="806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أسباب نفسية:</a:t>
          </a:r>
          <a:endParaRPr lang="en-US" sz="2800" b="1" kern="1200" dirty="0">
            <a:cs typeface="+mn-cs"/>
          </a:endParaRPr>
        </a:p>
      </dsp:txBody>
      <dsp:txXfrm>
        <a:off x="4739091" y="9122"/>
        <a:ext cx="4157059" cy="806400"/>
      </dsp:txXfrm>
    </dsp:sp>
    <dsp:sp modelId="{5BB7D9B6-DE37-4FFF-868E-930B0AA6E355}">
      <dsp:nvSpPr>
        <dsp:cNvPr id="0" name=""/>
        <dsp:cNvSpPr/>
      </dsp:nvSpPr>
      <dsp:spPr>
        <a:xfrm>
          <a:off x="4739091" y="815522"/>
          <a:ext cx="4157059" cy="29975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r" defTabSz="1244600" rtl="1">
            <a:lnSpc>
              <a:spcPct val="90000"/>
            </a:lnSpc>
            <a:spcBef>
              <a:spcPct val="0"/>
            </a:spcBef>
            <a:spcAft>
              <a:spcPct val="15000"/>
            </a:spcAft>
            <a:buChar char="••"/>
          </a:pPr>
          <a:r>
            <a:rPr lang="ar-SA" sz="2800" b="1" kern="1200" dirty="0" smtClean="0">
              <a:cs typeface="+mn-cs"/>
            </a:rPr>
            <a:t>هي الأسباب الرئيسية التي تساهم في توجيه سلوك الإنسان نحو الإدمان، فعادةً يلجأ الفرد إلى الإدمان على شيء ما؛ لأنه يجد راحة نفسية في التعامل معه، وأنه يقدم له كافة أسباب السعادة</a:t>
          </a:r>
          <a:r>
            <a:rPr lang="en-US" sz="2800" b="1" kern="1200" dirty="0" smtClean="0">
              <a:cs typeface="+mn-cs"/>
            </a:rPr>
            <a:t>.</a:t>
          </a:r>
          <a:endParaRPr lang="en-US" sz="2800" b="1" kern="1200" dirty="0">
            <a:cs typeface="+mn-cs"/>
          </a:endParaRPr>
        </a:p>
      </dsp:txBody>
      <dsp:txXfrm>
        <a:off x="4739091" y="815522"/>
        <a:ext cx="4157059" cy="2997539"/>
      </dsp:txXfrm>
    </dsp:sp>
    <dsp:sp modelId="{677E01DB-8575-460F-B546-1A33E763CE6B}">
      <dsp:nvSpPr>
        <dsp:cNvPr id="0" name=""/>
        <dsp:cNvSpPr/>
      </dsp:nvSpPr>
      <dsp:spPr>
        <a:xfrm>
          <a:off x="43" y="9122"/>
          <a:ext cx="4157059" cy="806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أسباب ثقافية:</a:t>
          </a:r>
          <a:endParaRPr lang="en-US" sz="2800" b="1" kern="1200" dirty="0">
            <a:cs typeface="+mn-cs"/>
          </a:endParaRPr>
        </a:p>
      </dsp:txBody>
      <dsp:txXfrm>
        <a:off x="43" y="9122"/>
        <a:ext cx="4157059" cy="806400"/>
      </dsp:txXfrm>
    </dsp:sp>
    <dsp:sp modelId="{3C184851-2D5C-46F8-8574-FA66829DA0BF}">
      <dsp:nvSpPr>
        <dsp:cNvPr id="0" name=""/>
        <dsp:cNvSpPr/>
      </dsp:nvSpPr>
      <dsp:spPr>
        <a:xfrm>
          <a:off x="43" y="815522"/>
          <a:ext cx="4157059" cy="299753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r" defTabSz="1244600" rtl="1">
            <a:lnSpc>
              <a:spcPct val="90000"/>
            </a:lnSpc>
            <a:spcBef>
              <a:spcPct val="0"/>
            </a:spcBef>
            <a:spcAft>
              <a:spcPct val="15000"/>
            </a:spcAft>
            <a:buChar char="••"/>
          </a:pPr>
          <a:r>
            <a:rPr lang="ar-SA" sz="2800" b="1" kern="1200" dirty="0" smtClean="0">
              <a:cs typeface="+mn-cs"/>
            </a:rPr>
            <a:t>هي الأسباب التي ترتبط بالمجتمعات، وطبيعة نظرته للإدمان، وتعريف الشعوب لمصطلح الإدمان، ففي بعض الدول يكون الإدمان شيئاً عادياً، ويعد من العادات، والتقاليد الشعبية</a:t>
          </a:r>
          <a:r>
            <a:rPr lang="en-US" sz="2800" b="1" kern="1200" dirty="0" smtClean="0">
              <a:cs typeface="+mn-cs"/>
            </a:rPr>
            <a:t>.</a:t>
          </a:r>
          <a:endParaRPr lang="en-US" sz="2800" b="1" kern="1200" dirty="0">
            <a:cs typeface="+mn-cs"/>
          </a:endParaRPr>
        </a:p>
      </dsp:txBody>
      <dsp:txXfrm>
        <a:off x="43" y="815522"/>
        <a:ext cx="4157059" cy="29975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CDA90-80AC-484B-903D-ED2C878510E4}">
      <dsp:nvSpPr>
        <dsp:cNvPr id="0" name=""/>
        <dsp:cNvSpPr/>
      </dsp:nvSpPr>
      <dsp:spPr>
        <a:xfrm>
          <a:off x="0" y="449"/>
          <a:ext cx="823827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637E1A-C097-49E6-A560-E40A7E5D3710}">
      <dsp:nvSpPr>
        <dsp:cNvPr id="0" name=""/>
        <dsp:cNvSpPr/>
      </dsp:nvSpPr>
      <dsp:spPr>
        <a:xfrm>
          <a:off x="0" y="449"/>
          <a:ext cx="8238273" cy="736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عدم الاهتمام بالأنشطة الدراسية، أو باقي الأنشطة الحياتية المختلفة</a:t>
          </a:r>
          <a:r>
            <a:rPr lang="en-US" sz="2800" b="1" kern="1200" dirty="0" smtClean="0">
              <a:cs typeface="+mn-cs"/>
            </a:rPr>
            <a:t>.</a:t>
          </a:r>
          <a:endParaRPr lang="en-US" sz="2800" b="1" kern="1200" dirty="0">
            <a:cs typeface="+mn-cs"/>
          </a:endParaRPr>
        </a:p>
      </dsp:txBody>
      <dsp:txXfrm>
        <a:off x="0" y="449"/>
        <a:ext cx="8238273" cy="736833"/>
      </dsp:txXfrm>
    </dsp:sp>
    <dsp:sp modelId="{0077AE8B-B5F4-4A8F-A4F7-06881C91A68D}">
      <dsp:nvSpPr>
        <dsp:cNvPr id="0" name=""/>
        <dsp:cNvSpPr/>
      </dsp:nvSpPr>
      <dsp:spPr>
        <a:xfrm>
          <a:off x="0" y="737282"/>
          <a:ext cx="823827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6BD12E-1A9C-4745-80DF-A86C8F0B8315}">
      <dsp:nvSpPr>
        <dsp:cNvPr id="0" name=""/>
        <dsp:cNvSpPr/>
      </dsp:nvSpPr>
      <dsp:spPr>
        <a:xfrm>
          <a:off x="0" y="737282"/>
          <a:ext cx="8238273" cy="736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التغير الكبير الحاصل في نمط حياة الفرد، وهو تغير من النوع المفاجئ</a:t>
          </a:r>
          <a:r>
            <a:rPr lang="en-US" sz="2800" b="1" kern="1200" dirty="0" smtClean="0">
              <a:cs typeface="+mn-cs"/>
            </a:rPr>
            <a:t>.</a:t>
          </a:r>
          <a:endParaRPr lang="en-US" sz="2800" b="1" kern="1200" dirty="0">
            <a:cs typeface="+mn-cs"/>
          </a:endParaRPr>
        </a:p>
      </dsp:txBody>
      <dsp:txXfrm>
        <a:off x="0" y="737282"/>
        <a:ext cx="8238273" cy="736833"/>
      </dsp:txXfrm>
    </dsp:sp>
    <dsp:sp modelId="{EE0E191F-3EEE-4451-93CC-A76E2E8A6315}">
      <dsp:nvSpPr>
        <dsp:cNvPr id="0" name=""/>
        <dsp:cNvSpPr/>
      </dsp:nvSpPr>
      <dsp:spPr>
        <a:xfrm>
          <a:off x="0" y="1474115"/>
          <a:ext cx="823827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AF42FD-25B6-4921-BE01-443ECECCDC76}">
      <dsp:nvSpPr>
        <dsp:cNvPr id="0" name=""/>
        <dsp:cNvSpPr/>
      </dsp:nvSpPr>
      <dsp:spPr>
        <a:xfrm>
          <a:off x="0" y="1474115"/>
          <a:ext cx="8238273" cy="736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إهمال المظهر والمنظر الخارجي، وإهمال الواجبات الرئيسية. </a:t>
          </a:r>
          <a:endParaRPr lang="en-US" sz="2800" b="1" kern="1200" dirty="0">
            <a:cs typeface="+mn-cs"/>
          </a:endParaRPr>
        </a:p>
      </dsp:txBody>
      <dsp:txXfrm>
        <a:off x="0" y="1474115"/>
        <a:ext cx="8238273" cy="736833"/>
      </dsp:txXfrm>
    </dsp:sp>
    <dsp:sp modelId="{6799BC9B-8049-4820-A6BE-6033FB58852B}">
      <dsp:nvSpPr>
        <dsp:cNvPr id="0" name=""/>
        <dsp:cNvSpPr/>
      </dsp:nvSpPr>
      <dsp:spPr>
        <a:xfrm>
          <a:off x="0" y="2210949"/>
          <a:ext cx="823827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78751-078D-468F-A0EF-3D3C3D8FC854}">
      <dsp:nvSpPr>
        <dsp:cNvPr id="0" name=""/>
        <dsp:cNvSpPr/>
      </dsp:nvSpPr>
      <dsp:spPr>
        <a:xfrm>
          <a:off x="0" y="2210949"/>
          <a:ext cx="8238273" cy="736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الغضب والعصبية على أتفه الأمور. </a:t>
          </a:r>
          <a:endParaRPr lang="en-US" sz="2800" b="1" kern="1200" dirty="0">
            <a:cs typeface="+mn-cs"/>
          </a:endParaRPr>
        </a:p>
      </dsp:txBody>
      <dsp:txXfrm>
        <a:off x="0" y="2210949"/>
        <a:ext cx="8238273" cy="736833"/>
      </dsp:txXfrm>
    </dsp:sp>
    <dsp:sp modelId="{D8DCF105-6084-48B3-A007-F258E517C744}">
      <dsp:nvSpPr>
        <dsp:cNvPr id="0" name=""/>
        <dsp:cNvSpPr/>
      </dsp:nvSpPr>
      <dsp:spPr>
        <a:xfrm>
          <a:off x="0" y="2947782"/>
          <a:ext cx="8238273"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856DAD-E4E9-43B4-904A-0A24B82E8D03}">
      <dsp:nvSpPr>
        <dsp:cNvPr id="0" name=""/>
        <dsp:cNvSpPr/>
      </dsp:nvSpPr>
      <dsp:spPr>
        <a:xfrm>
          <a:off x="0" y="2947782"/>
          <a:ext cx="8238273" cy="736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استنزاف الأموال بشكل كبير جداً، وبشكل مفاجئ.</a:t>
          </a:r>
          <a:endParaRPr lang="en-US" sz="2800" b="1" kern="1200" dirty="0">
            <a:cs typeface="+mn-cs"/>
          </a:endParaRPr>
        </a:p>
      </dsp:txBody>
      <dsp:txXfrm>
        <a:off x="0" y="2947782"/>
        <a:ext cx="8238273" cy="7368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9D4A9C-2672-49BC-9923-1939214DEFF9}">
      <dsp:nvSpPr>
        <dsp:cNvPr id="0" name=""/>
        <dsp:cNvSpPr/>
      </dsp:nvSpPr>
      <dsp:spPr>
        <a:xfrm>
          <a:off x="6415046" y="1602"/>
          <a:ext cx="2832199" cy="16993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الاضطرابات النفسيّة. </a:t>
          </a:r>
          <a:endParaRPr lang="en-US" sz="2800" b="1" kern="1200">
            <a:cs typeface="+mn-cs"/>
          </a:endParaRPr>
        </a:p>
      </dsp:txBody>
      <dsp:txXfrm>
        <a:off x="6415046" y="1602"/>
        <a:ext cx="2832199" cy="1699319"/>
      </dsp:txXfrm>
    </dsp:sp>
    <dsp:sp modelId="{9509317D-4F31-4AF6-8C8F-8B47AEBE3AF7}">
      <dsp:nvSpPr>
        <dsp:cNvPr id="0" name=""/>
        <dsp:cNvSpPr/>
      </dsp:nvSpPr>
      <dsp:spPr>
        <a:xfrm>
          <a:off x="3299627" y="1602"/>
          <a:ext cx="2832199" cy="169931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العزلة وعدم الاختلاط أو التفاعل مع الناس. </a:t>
          </a:r>
          <a:endParaRPr lang="en-US" sz="2800" b="1" kern="1200">
            <a:cs typeface="+mn-cs"/>
          </a:endParaRPr>
        </a:p>
      </dsp:txBody>
      <dsp:txXfrm>
        <a:off x="3299627" y="1602"/>
        <a:ext cx="2832199" cy="1699319"/>
      </dsp:txXfrm>
    </dsp:sp>
    <dsp:sp modelId="{22769C12-01B6-40D9-B242-91C387A6B8AF}">
      <dsp:nvSpPr>
        <dsp:cNvPr id="0" name=""/>
        <dsp:cNvSpPr/>
      </dsp:nvSpPr>
      <dsp:spPr>
        <a:xfrm>
          <a:off x="184208" y="1602"/>
          <a:ext cx="2832199" cy="169931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الأرق واضطرابات النوم. </a:t>
          </a:r>
          <a:endParaRPr lang="en-US" sz="2800" b="1" kern="1200">
            <a:cs typeface="+mn-cs"/>
          </a:endParaRPr>
        </a:p>
      </dsp:txBody>
      <dsp:txXfrm>
        <a:off x="184208" y="1602"/>
        <a:ext cx="2832199" cy="1699319"/>
      </dsp:txXfrm>
    </dsp:sp>
    <dsp:sp modelId="{CB4C7D29-5998-485D-8974-ACB50A0F5AB5}">
      <dsp:nvSpPr>
        <dsp:cNvPr id="0" name=""/>
        <dsp:cNvSpPr/>
      </dsp:nvSpPr>
      <dsp:spPr>
        <a:xfrm>
          <a:off x="6415046" y="1984141"/>
          <a:ext cx="2832199" cy="169931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الأمراض المختلفة وخاصةً تلك التي تصيب الدماغ والجهاز العصبي. </a:t>
          </a:r>
          <a:endParaRPr lang="en-US" sz="2800" b="1" kern="1200">
            <a:cs typeface="+mn-cs"/>
          </a:endParaRPr>
        </a:p>
      </dsp:txBody>
      <dsp:txXfrm>
        <a:off x="6415046" y="1984141"/>
        <a:ext cx="2832199" cy="1699319"/>
      </dsp:txXfrm>
    </dsp:sp>
    <dsp:sp modelId="{F0935AE7-9759-4699-AAAF-0211F80D2A8E}">
      <dsp:nvSpPr>
        <dsp:cNvPr id="0" name=""/>
        <dsp:cNvSpPr/>
      </dsp:nvSpPr>
      <dsp:spPr>
        <a:xfrm>
          <a:off x="3299627" y="1984141"/>
          <a:ext cx="2832199" cy="169931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تزايد معدلات الجريمة. </a:t>
          </a:r>
          <a:endParaRPr lang="en-US" sz="2800" b="1" kern="1200">
            <a:cs typeface="+mn-cs"/>
          </a:endParaRPr>
        </a:p>
      </dsp:txBody>
      <dsp:txXfrm>
        <a:off x="3299627" y="1984141"/>
        <a:ext cx="2832199" cy="1699319"/>
      </dsp:txXfrm>
    </dsp:sp>
    <dsp:sp modelId="{4BBB77FB-DFD8-4725-8BF8-EFE9E639C545}">
      <dsp:nvSpPr>
        <dsp:cNvPr id="0" name=""/>
        <dsp:cNvSpPr/>
      </dsp:nvSpPr>
      <dsp:spPr>
        <a:xfrm>
          <a:off x="184208" y="1984141"/>
          <a:ext cx="2832199" cy="16993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العنف والتصرفات العدوانية.</a:t>
          </a:r>
          <a:endParaRPr lang="en-US" sz="2800" b="1" kern="1200">
            <a:cs typeface="+mn-cs"/>
          </a:endParaRPr>
        </a:p>
      </dsp:txBody>
      <dsp:txXfrm>
        <a:off x="184208" y="1984141"/>
        <a:ext cx="2832199" cy="16993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DD3B1-032A-44DD-91F9-F8A8BEEF8734}">
      <dsp:nvSpPr>
        <dsp:cNvPr id="0" name=""/>
        <dsp:cNvSpPr/>
      </dsp:nvSpPr>
      <dsp:spPr>
        <a:xfrm>
          <a:off x="0" y="3388"/>
          <a:ext cx="928648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85EF77-E012-4A5C-8279-B1E0CB0D25CC}">
      <dsp:nvSpPr>
        <dsp:cNvPr id="0" name=""/>
        <dsp:cNvSpPr/>
      </dsp:nvSpPr>
      <dsp:spPr>
        <a:xfrm>
          <a:off x="0" y="3388"/>
          <a:ext cx="9286488" cy="611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لا بد من التعامل في البداية مع المدمن بلطف وطيبة، حتي يكسب ثقته</a:t>
          </a:r>
          <a:endParaRPr lang="en-US" sz="2800" b="1" kern="1200" dirty="0">
            <a:cs typeface="+mn-cs"/>
          </a:endParaRPr>
        </a:p>
      </dsp:txBody>
      <dsp:txXfrm>
        <a:off x="0" y="3388"/>
        <a:ext cx="9286488" cy="611244"/>
      </dsp:txXfrm>
    </dsp:sp>
    <dsp:sp modelId="{F70E9BF7-489C-4C0B-89F8-758579F5F9F7}">
      <dsp:nvSpPr>
        <dsp:cNvPr id="0" name=""/>
        <dsp:cNvSpPr/>
      </dsp:nvSpPr>
      <dsp:spPr>
        <a:xfrm>
          <a:off x="0" y="614632"/>
          <a:ext cx="928648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9DA30B-370F-4CD8-9F18-0ADD3FAFC56F}">
      <dsp:nvSpPr>
        <dsp:cNvPr id="0" name=""/>
        <dsp:cNvSpPr/>
      </dsp:nvSpPr>
      <dsp:spPr>
        <a:xfrm>
          <a:off x="0" y="614632"/>
          <a:ext cx="9286488" cy="611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البقاء إلى جانبه وخصوصاً من قبل الأشخاص المقربين له، مما يزيد ثقته بنفسه</a:t>
          </a:r>
          <a:endParaRPr lang="en-US" sz="2800" b="1" kern="1200" dirty="0">
            <a:cs typeface="+mn-cs"/>
          </a:endParaRPr>
        </a:p>
      </dsp:txBody>
      <dsp:txXfrm>
        <a:off x="0" y="614632"/>
        <a:ext cx="9286488" cy="611244"/>
      </dsp:txXfrm>
    </dsp:sp>
    <dsp:sp modelId="{F1BC78ED-A0CC-4DAA-9E4C-DF0EE0E96B3A}">
      <dsp:nvSpPr>
        <dsp:cNvPr id="0" name=""/>
        <dsp:cNvSpPr/>
      </dsp:nvSpPr>
      <dsp:spPr>
        <a:xfrm>
          <a:off x="0" y="1225876"/>
          <a:ext cx="928648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F3200D-70FE-479C-9ACE-5530AE970318}">
      <dsp:nvSpPr>
        <dsp:cNvPr id="0" name=""/>
        <dsp:cNvSpPr/>
      </dsp:nvSpPr>
      <dsp:spPr>
        <a:xfrm>
          <a:off x="0" y="1225876"/>
          <a:ext cx="9286488" cy="611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يجب أن ننظر إلى المتعاطي على أنه ضحية للإهمال والظروف الصعبة</a:t>
          </a:r>
          <a:endParaRPr lang="en-US" sz="2800" b="1" kern="1200" dirty="0">
            <a:cs typeface="+mn-cs"/>
          </a:endParaRPr>
        </a:p>
      </dsp:txBody>
      <dsp:txXfrm>
        <a:off x="0" y="1225876"/>
        <a:ext cx="9286488" cy="611244"/>
      </dsp:txXfrm>
    </dsp:sp>
    <dsp:sp modelId="{C44C93B0-0C91-4EE4-B1D4-A011B381A538}">
      <dsp:nvSpPr>
        <dsp:cNvPr id="0" name=""/>
        <dsp:cNvSpPr/>
      </dsp:nvSpPr>
      <dsp:spPr>
        <a:xfrm>
          <a:off x="0" y="1837120"/>
          <a:ext cx="928648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DBEC6D-6AAD-4B2F-896F-B119804C91BF}">
      <dsp:nvSpPr>
        <dsp:cNvPr id="0" name=""/>
        <dsp:cNvSpPr/>
      </dsp:nvSpPr>
      <dsp:spPr>
        <a:xfrm>
          <a:off x="0" y="1837120"/>
          <a:ext cx="9277419" cy="79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التعامل معه بحكمة وعقل حتى يتم السيطرة على كافة الأمور السيئة التي يمكن أن تحصل معه </a:t>
          </a:r>
          <a:endParaRPr lang="en-US" sz="2800" b="1" kern="1200" dirty="0">
            <a:cs typeface="+mn-cs"/>
          </a:endParaRPr>
        </a:p>
      </dsp:txBody>
      <dsp:txXfrm>
        <a:off x="0" y="1837120"/>
        <a:ext cx="9277419" cy="796573"/>
      </dsp:txXfrm>
    </dsp:sp>
    <dsp:sp modelId="{48E2D754-769D-4D37-8BE5-347EC23F442D}">
      <dsp:nvSpPr>
        <dsp:cNvPr id="0" name=""/>
        <dsp:cNvSpPr/>
      </dsp:nvSpPr>
      <dsp:spPr>
        <a:xfrm>
          <a:off x="0" y="2633693"/>
          <a:ext cx="9286488"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ED4BC9-166E-42F9-BD23-0615C6CB2F05}">
      <dsp:nvSpPr>
        <dsp:cNvPr id="0" name=""/>
        <dsp:cNvSpPr/>
      </dsp:nvSpPr>
      <dsp:spPr>
        <a:xfrm>
          <a:off x="0" y="2633693"/>
          <a:ext cx="9286488" cy="611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وجود الدافع القوي لعلاج المدمن وعدم اليأس من محاولات علاجه المتكررة</a:t>
          </a:r>
          <a:endParaRPr lang="en-US" sz="2800" b="1" kern="1200" dirty="0">
            <a:cs typeface="+mn-cs"/>
          </a:endParaRPr>
        </a:p>
      </dsp:txBody>
      <dsp:txXfrm>
        <a:off x="0" y="2633693"/>
        <a:ext cx="9286488" cy="611244"/>
      </dsp:txXfrm>
    </dsp:sp>
    <dsp:sp modelId="{8362D436-C0A5-42D9-944F-748C88263B44}">
      <dsp:nvSpPr>
        <dsp:cNvPr id="0" name=""/>
        <dsp:cNvSpPr/>
      </dsp:nvSpPr>
      <dsp:spPr>
        <a:xfrm>
          <a:off x="0" y="3244937"/>
          <a:ext cx="928648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1847AB-805B-4797-B0D7-A94DCD5BD93E}">
      <dsp:nvSpPr>
        <dsp:cNvPr id="0" name=""/>
        <dsp:cNvSpPr/>
      </dsp:nvSpPr>
      <dsp:spPr>
        <a:xfrm>
          <a:off x="0" y="3244937"/>
          <a:ext cx="9286488" cy="611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اللجوء إلى المختصين بعلاج الإدمان</a:t>
          </a:r>
          <a:endParaRPr lang="en-US" sz="2800" b="1" kern="1200" dirty="0">
            <a:cs typeface="+mn-cs"/>
          </a:endParaRPr>
        </a:p>
      </dsp:txBody>
      <dsp:txXfrm>
        <a:off x="0" y="3244937"/>
        <a:ext cx="9286488" cy="611244"/>
      </dsp:txXfrm>
    </dsp:sp>
    <dsp:sp modelId="{B186A9E1-D369-4190-ACAF-BCF1406BCD8F}">
      <dsp:nvSpPr>
        <dsp:cNvPr id="0" name=""/>
        <dsp:cNvSpPr/>
      </dsp:nvSpPr>
      <dsp:spPr>
        <a:xfrm>
          <a:off x="0" y="3856181"/>
          <a:ext cx="928648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8BDA40-148F-40D5-9D3B-DA0451ED4B79}">
      <dsp:nvSpPr>
        <dsp:cNvPr id="0" name=""/>
        <dsp:cNvSpPr/>
      </dsp:nvSpPr>
      <dsp:spPr>
        <a:xfrm>
          <a:off x="0" y="3856181"/>
          <a:ext cx="9286488" cy="611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بعد تعافي المدمن من الإدمان لا بد من مساعدته في إعادة بناء شخصيته وإعادة تهيئته للحياة مرة أخرى</a:t>
          </a:r>
          <a:endParaRPr lang="en-US" sz="2800" b="1" kern="1200" dirty="0">
            <a:cs typeface="+mn-cs"/>
          </a:endParaRPr>
        </a:p>
      </dsp:txBody>
      <dsp:txXfrm>
        <a:off x="0" y="3856181"/>
        <a:ext cx="9286488" cy="6112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AD201-ACBD-4D6B-ABE7-7F95D6E9351D}">
      <dsp:nvSpPr>
        <dsp:cNvPr id="0" name=""/>
        <dsp:cNvSpPr/>
      </dsp:nvSpPr>
      <dsp:spPr>
        <a:xfrm>
          <a:off x="3435753" y="2896811"/>
          <a:ext cx="2147351" cy="214735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طرق التعامل مع المدمنين</a:t>
          </a:r>
          <a:endParaRPr lang="en-US" sz="2800" b="1" kern="1200" dirty="0">
            <a:cs typeface="+mn-cs"/>
          </a:endParaRPr>
        </a:p>
      </dsp:txBody>
      <dsp:txXfrm>
        <a:off x="3750225" y="3211283"/>
        <a:ext cx="1518407" cy="1518407"/>
      </dsp:txXfrm>
    </dsp:sp>
    <dsp:sp modelId="{2F5C2F7A-5113-4FB1-93A1-DBC182F14C0E}">
      <dsp:nvSpPr>
        <dsp:cNvPr id="0" name=""/>
        <dsp:cNvSpPr/>
      </dsp:nvSpPr>
      <dsp:spPr>
        <a:xfrm>
          <a:off x="5697476" y="3664489"/>
          <a:ext cx="1965096" cy="611995"/>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B03CF7-0C65-48A6-BDFE-F97354E8F8F7}">
      <dsp:nvSpPr>
        <dsp:cNvPr id="0" name=""/>
        <dsp:cNvSpPr/>
      </dsp:nvSpPr>
      <dsp:spPr>
        <a:xfrm>
          <a:off x="6642580" y="3154493"/>
          <a:ext cx="2039983" cy="16319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عدم فقدان الأمل</a:t>
          </a:r>
          <a:endParaRPr lang="en-US" sz="2800" b="1" kern="1200" dirty="0">
            <a:cs typeface="+mn-cs"/>
          </a:endParaRPr>
        </a:p>
      </dsp:txBody>
      <dsp:txXfrm>
        <a:off x="6690379" y="3202292"/>
        <a:ext cx="1944385" cy="1536389"/>
      </dsp:txXfrm>
    </dsp:sp>
    <dsp:sp modelId="{76E10134-C882-4475-866B-B967C2578EA1}">
      <dsp:nvSpPr>
        <dsp:cNvPr id="0" name=""/>
        <dsp:cNvSpPr/>
      </dsp:nvSpPr>
      <dsp:spPr>
        <a:xfrm rot="18900000">
          <a:off x="5061723" y="2129647"/>
          <a:ext cx="1965096" cy="611995"/>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0F326E-FB1C-4B96-B69D-3162A66709F8}">
      <dsp:nvSpPr>
        <dsp:cNvPr id="0" name=""/>
        <dsp:cNvSpPr/>
      </dsp:nvSpPr>
      <dsp:spPr>
        <a:xfrm>
          <a:off x="5719046" y="924884"/>
          <a:ext cx="2039983" cy="163198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خلق بيئة رحيمة</a:t>
          </a:r>
          <a:endParaRPr lang="en-US" sz="2800" b="1" kern="1200" dirty="0">
            <a:cs typeface="+mn-cs"/>
          </a:endParaRPr>
        </a:p>
      </dsp:txBody>
      <dsp:txXfrm>
        <a:off x="5766845" y="972683"/>
        <a:ext cx="1944385" cy="1536389"/>
      </dsp:txXfrm>
    </dsp:sp>
    <dsp:sp modelId="{80B2B7CD-710B-4BB7-BCDC-AAA80E73B166}">
      <dsp:nvSpPr>
        <dsp:cNvPr id="0" name=""/>
        <dsp:cNvSpPr/>
      </dsp:nvSpPr>
      <dsp:spPr>
        <a:xfrm rot="16200000">
          <a:off x="3526881" y="1493894"/>
          <a:ext cx="1965096" cy="611995"/>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42DA6-6C17-4508-8D40-E1ACE62211FD}">
      <dsp:nvSpPr>
        <dsp:cNvPr id="0" name=""/>
        <dsp:cNvSpPr/>
      </dsp:nvSpPr>
      <dsp:spPr>
        <a:xfrm>
          <a:off x="3489437" y="1350"/>
          <a:ext cx="2039983" cy="163198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التماس دعم الآخرين</a:t>
          </a:r>
          <a:endParaRPr lang="en-US" sz="2800" b="1" kern="1200" dirty="0">
            <a:cs typeface="+mn-cs"/>
          </a:endParaRPr>
        </a:p>
      </dsp:txBody>
      <dsp:txXfrm>
        <a:off x="3537236" y="49149"/>
        <a:ext cx="1944385" cy="1536389"/>
      </dsp:txXfrm>
    </dsp:sp>
    <dsp:sp modelId="{80FF71F7-F963-40DF-90DA-EFD83883DB44}">
      <dsp:nvSpPr>
        <dsp:cNvPr id="0" name=""/>
        <dsp:cNvSpPr/>
      </dsp:nvSpPr>
      <dsp:spPr>
        <a:xfrm rot="13500000">
          <a:off x="1992038" y="2129647"/>
          <a:ext cx="1965096" cy="611995"/>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0AB96F-0BB5-47C1-AF40-CEC8A9256730}">
      <dsp:nvSpPr>
        <dsp:cNvPr id="0" name=""/>
        <dsp:cNvSpPr/>
      </dsp:nvSpPr>
      <dsp:spPr>
        <a:xfrm>
          <a:off x="1259828" y="924884"/>
          <a:ext cx="2039983" cy="163198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تثقيف النفس حول الإدمان</a:t>
          </a:r>
          <a:endParaRPr lang="en-US" sz="2800" b="1" kern="1200" dirty="0">
            <a:cs typeface="+mn-cs"/>
          </a:endParaRPr>
        </a:p>
      </dsp:txBody>
      <dsp:txXfrm>
        <a:off x="1307627" y="972683"/>
        <a:ext cx="1944385" cy="1536389"/>
      </dsp:txXfrm>
    </dsp:sp>
    <dsp:sp modelId="{C0358B0D-04FD-45AA-8D0A-E8E6B0D073D0}">
      <dsp:nvSpPr>
        <dsp:cNvPr id="0" name=""/>
        <dsp:cNvSpPr/>
      </dsp:nvSpPr>
      <dsp:spPr>
        <a:xfrm rot="10800000">
          <a:off x="1356286" y="3664489"/>
          <a:ext cx="1965096" cy="611995"/>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6104CD-8C88-4AD6-BFB3-D9BEF4F426E7}">
      <dsp:nvSpPr>
        <dsp:cNvPr id="0" name=""/>
        <dsp:cNvSpPr/>
      </dsp:nvSpPr>
      <dsp:spPr>
        <a:xfrm>
          <a:off x="336294" y="3154493"/>
          <a:ext cx="2039983" cy="163198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التدخل المهني</a:t>
          </a:r>
          <a:endParaRPr lang="en-US" sz="2800" b="1" kern="1200" dirty="0">
            <a:cs typeface="+mn-cs"/>
          </a:endParaRPr>
        </a:p>
      </dsp:txBody>
      <dsp:txXfrm>
        <a:off x="384093" y="3202292"/>
        <a:ext cx="1944385" cy="15363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1071A-660E-4C89-A2B3-B61D5B77EE32}">
      <dsp:nvSpPr>
        <dsp:cNvPr id="0" name=""/>
        <dsp:cNvSpPr/>
      </dsp:nvSpPr>
      <dsp:spPr>
        <a:xfrm>
          <a:off x="7391848" y="1032"/>
          <a:ext cx="2181611" cy="13089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تجاهل المشكلة</a:t>
          </a:r>
          <a:endParaRPr lang="en-US" sz="2800" b="1" kern="1200">
            <a:cs typeface="+mn-cs"/>
          </a:endParaRPr>
        </a:p>
      </dsp:txBody>
      <dsp:txXfrm>
        <a:off x="7391848" y="1032"/>
        <a:ext cx="2181611" cy="1308966"/>
      </dsp:txXfrm>
    </dsp:sp>
    <dsp:sp modelId="{BA02038B-273E-41F3-89BC-9ECB1A8A64BF}">
      <dsp:nvSpPr>
        <dsp:cNvPr id="0" name=""/>
        <dsp:cNvSpPr/>
      </dsp:nvSpPr>
      <dsp:spPr>
        <a:xfrm>
          <a:off x="4992075" y="1032"/>
          <a:ext cx="2181611" cy="130896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لا تترك هذا فى المنزل</a:t>
          </a:r>
          <a:endParaRPr lang="en-US" sz="2800" b="1" kern="1200">
            <a:cs typeface="+mn-cs"/>
          </a:endParaRPr>
        </a:p>
      </dsp:txBody>
      <dsp:txXfrm>
        <a:off x="4992075" y="1032"/>
        <a:ext cx="2181611" cy="1308966"/>
      </dsp:txXfrm>
    </dsp:sp>
    <dsp:sp modelId="{4847A683-A6AA-4607-9FE4-6151AD0A5F06}">
      <dsp:nvSpPr>
        <dsp:cNvPr id="0" name=""/>
        <dsp:cNvSpPr/>
      </dsp:nvSpPr>
      <dsp:spPr>
        <a:xfrm>
          <a:off x="2592302" y="1032"/>
          <a:ext cx="2181611" cy="130896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الاهتمام بأحدهم على حساب الباقين</a:t>
          </a:r>
          <a:endParaRPr lang="en-US" sz="2800" b="1" kern="1200">
            <a:cs typeface="+mn-cs"/>
          </a:endParaRPr>
        </a:p>
      </dsp:txBody>
      <dsp:txXfrm>
        <a:off x="2592302" y="1032"/>
        <a:ext cx="2181611" cy="1308966"/>
      </dsp:txXfrm>
    </dsp:sp>
    <dsp:sp modelId="{6F7AB413-0C29-4444-99C6-BBC7CDED457F}">
      <dsp:nvSpPr>
        <dsp:cNvPr id="0" name=""/>
        <dsp:cNvSpPr/>
      </dsp:nvSpPr>
      <dsp:spPr>
        <a:xfrm>
          <a:off x="192530" y="1032"/>
          <a:ext cx="2181611" cy="130896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الإسراف دون وعي</a:t>
          </a:r>
          <a:endParaRPr lang="en-US" sz="2800" b="1" kern="1200">
            <a:cs typeface="+mn-cs"/>
          </a:endParaRPr>
        </a:p>
      </dsp:txBody>
      <dsp:txXfrm>
        <a:off x="192530" y="1032"/>
        <a:ext cx="2181611" cy="1308966"/>
      </dsp:txXfrm>
    </dsp:sp>
    <dsp:sp modelId="{04DE37B0-3AC8-42B8-8089-3339B6BAAF55}">
      <dsp:nvSpPr>
        <dsp:cNvPr id="0" name=""/>
        <dsp:cNvSpPr/>
      </dsp:nvSpPr>
      <dsp:spPr>
        <a:xfrm>
          <a:off x="7391848" y="1528161"/>
          <a:ext cx="2181611" cy="130896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تأخر المواجهة</a:t>
          </a:r>
          <a:endParaRPr lang="en-US" sz="2800" b="1" kern="1200">
            <a:cs typeface="+mn-cs"/>
          </a:endParaRPr>
        </a:p>
      </dsp:txBody>
      <dsp:txXfrm>
        <a:off x="7391848" y="1528161"/>
        <a:ext cx="2181611" cy="1308966"/>
      </dsp:txXfrm>
    </dsp:sp>
    <dsp:sp modelId="{7E44FB74-0187-4619-B269-E358FB983FE3}">
      <dsp:nvSpPr>
        <dsp:cNvPr id="0" name=""/>
        <dsp:cNvSpPr/>
      </dsp:nvSpPr>
      <dsp:spPr>
        <a:xfrm>
          <a:off x="4992075" y="1528161"/>
          <a:ext cx="2181611" cy="13089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لا للعُزلة</a:t>
          </a:r>
          <a:endParaRPr lang="en-US" sz="2800" b="1" kern="1200">
            <a:cs typeface="+mn-cs"/>
          </a:endParaRPr>
        </a:p>
      </dsp:txBody>
      <dsp:txXfrm>
        <a:off x="4992075" y="1528161"/>
        <a:ext cx="2181611" cy="1308966"/>
      </dsp:txXfrm>
    </dsp:sp>
    <dsp:sp modelId="{7998BBBF-96A8-44F3-9250-3C4AFA27F3E2}">
      <dsp:nvSpPr>
        <dsp:cNvPr id="0" name=""/>
        <dsp:cNvSpPr/>
      </dsp:nvSpPr>
      <dsp:spPr>
        <a:xfrm>
          <a:off x="2592302" y="1528161"/>
          <a:ext cx="2181611" cy="130896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لا تبرر له</a:t>
          </a:r>
          <a:endParaRPr lang="en-US" sz="2800" b="1" kern="1200">
            <a:cs typeface="+mn-cs"/>
          </a:endParaRPr>
        </a:p>
      </dsp:txBody>
      <dsp:txXfrm>
        <a:off x="2592302" y="1528161"/>
        <a:ext cx="2181611" cy="1308966"/>
      </dsp:txXfrm>
    </dsp:sp>
    <dsp:sp modelId="{4C150172-03C6-4B64-8F92-35B53A25646F}">
      <dsp:nvSpPr>
        <dsp:cNvPr id="0" name=""/>
        <dsp:cNvSpPr/>
      </dsp:nvSpPr>
      <dsp:spPr>
        <a:xfrm>
          <a:off x="192530" y="1528161"/>
          <a:ext cx="2181611" cy="130896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العلاج النفسي</a:t>
          </a:r>
          <a:endParaRPr lang="en-US" sz="2800" b="1" kern="1200">
            <a:cs typeface="+mn-cs"/>
          </a:endParaRPr>
        </a:p>
      </dsp:txBody>
      <dsp:txXfrm>
        <a:off x="192530" y="1528161"/>
        <a:ext cx="2181611" cy="1308966"/>
      </dsp:txXfrm>
    </dsp:sp>
    <dsp:sp modelId="{9CF31990-4ABC-4BD0-9CD8-5F40B14B0E16}">
      <dsp:nvSpPr>
        <dsp:cNvPr id="0" name=""/>
        <dsp:cNvSpPr/>
      </dsp:nvSpPr>
      <dsp:spPr>
        <a:xfrm>
          <a:off x="4992075" y="3055289"/>
          <a:ext cx="2181611" cy="130896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العودة لنفس البيئة</a:t>
          </a:r>
          <a:endParaRPr lang="en-US" sz="2800" b="1" kern="1200">
            <a:cs typeface="+mn-cs"/>
          </a:endParaRPr>
        </a:p>
      </dsp:txBody>
      <dsp:txXfrm>
        <a:off x="4992075" y="3055289"/>
        <a:ext cx="2181611" cy="1308966"/>
      </dsp:txXfrm>
    </dsp:sp>
    <dsp:sp modelId="{FDB7A6DC-7341-44A7-85B0-EECB08E82D13}">
      <dsp:nvSpPr>
        <dsp:cNvPr id="0" name=""/>
        <dsp:cNvSpPr/>
      </dsp:nvSpPr>
      <dsp:spPr>
        <a:xfrm>
          <a:off x="2592302" y="3055289"/>
          <a:ext cx="2181611" cy="130896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التواصل خير من العلاج</a:t>
          </a:r>
          <a:endParaRPr lang="en-US" sz="2800" b="1" kern="1200">
            <a:cs typeface="+mn-cs"/>
          </a:endParaRPr>
        </a:p>
      </dsp:txBody>
      <dsp:txXfrm>
        <a:off x="2592302" y="3055289"/>
        <a:ext cx="2181611" cy="13089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0E429-A828-4C20-80C7-A8FA1CD21FEB}">
      <dsp:nvSpPr>
        <dsp:cNvPr id="0" name=""/>
        <dsp:cNvSpPr/>
      </dsp:nvSpPr>
      <dsp:spPr>
        <a:xfrm>
          <a:off x="7262284" y="133508"/>
          <a:ext cx="2199851" cy="131991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صعوبة السيطرة على الغضب</a:t>
          </a:r>
          <a:endParaRPr lang="en-US" sz="2800" b="1" kern="1200" dirty="0">
            <a:cs typeface="+mn-cs"/>
          </a:endParaRPr>
        </a:p>
      </dsp:txBody>
      <dsp:txXfrm>
        <a:off x="7262284" y="133508"/>
        <a:ext cx="2199851" cy="1319911"/>
      </dsp:txXfrm>
    </dsp:sp>
    <dsp:sp modelId="{2D1FD90C-D550-4C30-A156-4AA955AF0B27}">
      <dsp:nvSpPr>
        <dsp:cNvPr id="0" name=""/>
        <dsp:cNvSpPr/>
      </dsp:nvSpPr>
      <dsp:spPr>
        <a:xfrm>
          <a:off x="4842447" y="133508"/>
          <a:ext cx="2199851" cy="131991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الضعف في تقدير الذات</a:t>
          </a:r>
          <a:endParaRPr lang="en-US" sz="2800" b="1" kern="1200">
            <a:cs typeface="+mn-cs"/>
          </a:endParaRPr>
        </a:p>
      </dsp:txBody>
      <dsp:txXfrm>
        <a:off x="4842447" y="133508"/>
        <a:ext cx="2199851" cy="1319911"/>
      </dsp:txXfrm>
    </dsp:sp>
    <dsp:sp modelId="{1C2DA02C-8A17-44B2-A4B8-F7D4D110F7B1}">
      <dsp:nvSpPr>
        <dsp:cNvPr id="0" name=""/>
        <dsp:cNvSpPr/>
      </dsp:nvSpPr>
      <dsp:spPr>
        <a:xfrm>
          <a:off x="2422610" y="133508"/>
          <a:ext cx="2199851" cy="131991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اضطرابات القلق</a:t>
          </a:r>
          <a:endParaRPr lang="en-US" sz="2800" b="1" kern="1200">
            <a:cs typeface="+mn-cs"/>
          </a:endParaRPr>
        </a:p>
      </dsp:txBody>
      <dsp:txXfrm>
        <a:off x="2422610" y="133508"/>
        <a:ext cx="2199851" cy="1319911"/>
      </dsp:txXfrm>
    </dsp:sp>
    <dsp:sp modelId="{0A914B9B-3BCF-4D3B-9FA6-B5BF23F90722}">
      <dsp:nvSpPr>
        <dsp:cNvPr id="0" name=""/>
        <dsp:cNvSpPr/>
      </dsp:nvSpPr>
      <dsp:spPr>
        <a:xfrm>
          <a:off x="2772" y="133508"/>
          <a:ext cx="2199851" cy="131991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الكآبة</a:t>
          </a:r>
          <a:endParaRPr lang="en-US" sz="2800" b="1" kern="1200">
            <a:cs typeface="+mn-cs"/>
          </a:endParaRPr>
        </a:p>
      </dsp:txBody>
      <dsp:txXfrm>
        <a:off x="2772" y="133508"/>
        <a:ext cx="2199851" cy="1319911"/>
      </dsp:txXfrm>
    </dsp:sp>
    <dsp:sp modelId="{5C91D4D4-1E71-4561-AFB6-898257FEE307}">
      <dsp:nvSpPr>
        <dsp:cNvPr id="0" name=""/>
        <dsp:cNvSpPr/>
      </dsp:nvSpPr>
      <dsp:spPr>
        <a:xfrm>
          <a:off x="7262284" y="1673404"/>
          <a:ext cx="2199851" cy="131991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الأمراض الطبية المتكررة</a:t>
          </a:r>
          <a:endParaRPr lang="en-US" sz="2800" b="1" kern="1200">
            <a:cs typeface="+mn-cs"/>
          </a:endParaRPr>
        </a:p>
      </dsp:txBody>
      <dsp:txXfrm>
        <a:off x="7262284" y="1673404"/>
        <a:ext cx="2199851" cy="1319911"/>
      </dsp:txXfrm>
    </dsp:sp>
    <dsp:sp modelId="{89C452D4-11C4-476B-97F6-05C4872F75E8}">
      <dsp:nvSpPr>
        <dsp:cNvPr id="0" name=""/>
        <dsp:cNvSpPr/>
      </dsp:nvSpPr>
      <dsp:spPr>
        <a:xfrm>
          <a:off x="4842447" y="1673404"/>
          <a:ext cx="2199851" cy="131991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الصعوبة في إقامة العلاقات والحفاظ عليها</a:t>
          </a:r>
          <a:endParaRPr lang="en-US" sz="2800" b="1" kern="1200">
            <a:cs typeface="+mn-cs"/>
          </a:endParaRPr>
        </a:p>
      </dsp:txBody>
      <dsp:txXfrm>
        <a:off x="4842447" y="1673404"/>
        <a:ext cx="2199851" cy="1319911"/>
      </dsp:txXfrm>
    </dsp:sp>
    <dsp:sp modelId="{FA0CF6CD-EDF4-4966-9050-D9F4BB1BEF33}">
      <dsp:nvSpPr>
        <dsp:cNvPr id="0" name=""/>
        <dsp:cNvSpPr/>
      </dsp:nvSpPr>
      <dsp:spPr>
        <a:xfrm>
          <a:off x="2422610" y="1673404"/>
          <a:ext cx="2199851" cy="131991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مشاكل زوجية/الطلاق</a:t>
          </a:r>
          <a:endParaRPr lang="en-US" sz="2800" b="1" kern="1200">
            <a:cs typeface="+mn-cs"/>
          </a:endParaRPr>
        </a:p>
      </dsp:txBody>
      <dsp:txXfrm>
        <a:off x="2422610" y="1673404"/>
        <a:ext cx="2199851" cy="1319911"/>
      </dsp:txXfrm>
    </dsp:sp>
    <dsp:sp modelId="{9D1B1994-E76B-4533-8466-F75F4C4DA7CD}">
      <dsp:nvSpPr>
        <dsp:cNvPr id="0" name=""/>
        <dsp:cNvSpPr/>
      </dsp:nvSpPr>
      <dsp:spPr>
        <a:xfrm>
          <a:off x="2772" y="1673404"/>
          <a:ext cx="2199851" cy="131991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وقوعهم أنفسهم في الإدمان.</a:t>
          </a:r>
          <a:endParaRPr lang="en-US" sz="2800" b="1" kern="1200">
            <a:cs typeface="+mn-cs"/>
          </a:endParaRPr>
        </a:p>
      </dsp:txBody>
      <dsp:txXfrm>
        <a:off x="2772" y="1673404"/>
        <a:ext cx="2199851" cy="13199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85BA5-913D-48DD-8822-75D99E251328}">
      <dsp:nvSpPr>
        <dsp:cNvPr id="0" name=""/>
        <dsp:cNvSpPr/>
      </dsp:nvSpPr>
      <dsp:spPr>
        <a:xfrm>
          <a:off x="709868" y="0"/>
          <a:ext cx="8045171" cy="296023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AE4563-8CF5-421F-8091-602D735EA02B}">
      <dsp:nvSpPr>
        <dsp:cNvPr id="0" name=""/>
        <dsp:cNvSpPr/>
      </dsp:nvSpPr>
      <dsp:spPr>
        <a:xfrm>
          <a:off x="3235" y="888070"/>
          <a:ext cx="2101875" cy="118409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توقعات في غير محلها</a:t>
          </a:r>
          <a:endParaRPr lang="en-US" sz="2800" b="1" kern="1200">
            <a:cs typeface="+mn-cs"/>
          </a:endParaRPr>
        </a:p>
      </dsp:txBody>
      <dsp:txXfrm>
        <a:off x="61038" y="945873"/>
        <a:ext cx="1986269" cy="1068488"/>
      </dsp:txXfrm>
    </dsp:sp>
    <dsp:sp modelId="{300175B4-A74A-4F6B-97F1-0CB563C58E58}">
      <dsp:nvSpPr>
        <dsp:cNvPr id="0" name=""/>
        <dsp:cNvSpPr/>
      </dsp:nvSpPr>
      <dsp:spPr>
        <a:xfrm>
          <a:off x="2455422" y="888070"/>
          <a:ext cx="2101875" cy="11840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التحدث بلغات مختلفة</a:t>
          </a:r>
          <a:endParaRPr lang="en-US" sz="2800" b="1" kern="1200">
            <a:cs typeface="+mn-cs"/>
          </a:endParaRPr>
        </a:p>
      </dsp:txBody>
      <dsp:txXfrm>
        <a:off x="2513225" y="945873"/>
        <a:ext cx="1986269" cy="1068488"/>
      </dsp:txXfrm>
    </dsp:sp>
    <dsp:sp modelId="{0E691AE0-98CE-4FBE-B884-D34E6A3FC86F}">
      <dsp:nvSpPr>
        <dsp:cNvPr id="0" name=""/>
        <dsp:cNvSpPr/>
      </dsp:nvSpPr>
      <dsp:spPr>
        <a:xfrm>
          <a:off x="4907610" y="888070"/>
          <a:ext cx="2101875" cy="118409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أدوار الأسرة المألوفة</a:t>
          </a:r>
          <a:endParaRPr lang="en-US" sz="2800" b="1" kern="1200">
            <a:cs typeface="+mn-cs"/>
          </a:endParaRPr>
        </a:p>
      </dsp:txBody>
      <dsp:txXfrm>
        <a:off x="4965413" y="945873"/>
        <a:ext cx="1986269" cy="1068488"/>
      </dsp:txXfrm>
    </dsp:sp>
    <dsp:sp modelId="{5251AAE6-CAB9-449B-9686-B22118A3FAED}">
      <dsp:nvSpPr>
        <dsp:cNvPr id="0" name=""/>
        <dsp:cNvSpPr/>
      </dsp:nvSpPr>
      <dsp:spPr>
        <a:xfrm>
          <a:off x="7359797" y="888070"/>
          <a:ext cx="2101875" cy="11840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سوء الفهم لجوانب الإدمان</a:t>
          </a:r>
          <a:endParaRPr lang="en-US" sz="2800" b="1" kern="1200">
            <a:cs typeface="+mn-cs"/>
          </a:endParaRPr>
        </a:p>
      </dsp:txBody>
      <dsp:txXfrm>
        <a:off x="7417600" y="945873"/>
        <a:ext cx="1986269" cy="10684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EE4D8-3C19-474E-BBBA-3778A3AB0669}">
      <dsp:nvSpPr>
        <dsp:cNvPr id="0" name=""/>
        <dsp:cNvSpPr/>
      </dsp:nvSpPr>
      <dsp:spPr>
        <a:xfrm>
          <a:off x="7621642" y="86736"/>
          <a:ext cx="2308706" cy="138522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الإدمان مشكلة معقدة لكنها قابلة للعلاج</a:t>
          </a:r>
          <a:endParaRPr lang="en-US" sz="2800" b="1" kern="1200" dirty="0">
            <a:cs typeface="+mn-cs"/>
          </a:endParaRPr>
        </a:p>
      </dsp:txBody>
      <dsp:txXfrm>
        <a:off x="7621642" y="86736"/>
        <a:ext cx="2308706" cy="1385224"/>
      </dsp:txXfrm>
    </dsp:sp>
    <dsp:sp modelId="{B9D3DC39-076B-416D-BF20-131625D983FA}">
      <dsp:nvSpPr>
        <dsp:cNvPr id="0" name=""/>
        <dsp:cNvSpPr/>
      </dsp:nvSpPr>
      <dsp:spPr>
        <a:xfrm>
          <a:off x="5082064" y="86736"/>
          <a:ext cx="2308706" cy="138522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ليس هناك خطة واحدة تطبق على الجميع</a:t>
          </a:r>
          <a:endParaRPr lang="en-US" sz="2800" b="1" kern="1200">
            <a:cs typeface="+mn-cs"/>
          </a:endParaRPr>
        </a:p>
      </dsp:txBody>
      <dsp:txXfrm>
        <a:off x="5082064" y="86736"/>
        <a:ext cx="2308706" cy="1385224"/>
      </dsp:txXfrm>
    </dsp:sp>
    <dsp:sp modelId="{B529ECC8-D4D9-4AEF-B5DC-DB1C31B25855}">
      <dsp:nvSpPr>
        <dsp:cNvPr id="0" name=""/>
        <dsp:cNvSpPr/>
      </dsp:nvSpPr>
      <dsp:spPr>
        <a:xfrm>
          <a:off x="2542487" y="86736"/>
          <a:ext cx="2308706" cy="138522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العلاج يجب أن يكون متوافر دومًا</a:t>
          </a:r>
          <a:endParaRPr lang="en-US" sz="2800" b="1" kern="1200">
            <a:cs typeface="+mn-cs"/>
          </a:endParaRPr>
        </a:p>
      </dsp:txBody>
      <dsp:txXfrm>
        <a:off x="2542487" y="86736"/>
        <a:ext cx="2308706" cy="1385224"/>
      </dsp:txXfrm>
    </dsp:sp>
    <dsp:sp modelId="{090396CC-20FC-4816-921D-AE0BBEFDED5B}">
      <dsp:nvSpPr>
        <dsp:cNvPr id="0" name=""/>
        <dsp:cNvSpPr/>
      </dsp:nvSpPr>
      <dsp:spPr>
        <a:xfrm>
          <a:off x="2910" y="86736"/>
          <a:ext cx="2308706" cy="138522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علاج الإدمان يستهدف إنسانًا وليس نوعًا مخدرًا</a:t>
          </a:r>
          <a:endParaRPr lang="en-US" sz="2800" b="1" kern="1200">
            <a:cs typeface="+mn-cs"/>
          </a:endParaRPr>
        </a:p>
      </dsp:txBody>
      <dsp:txXfrm>
        <a:off x="2910" y="86736"/>
        <a:ext cx="2308706" cy="1385224"/>
      </dsp:txXfrm>
    </dsp:sp>
    <dsp:sp modelId="{111034FA-23CA-4EFB-8B33-163582E4F067}">
      <dsp:nvSpPr>
        <dsp:cNvPr id="0" name=""/>
        <dsp:cNvSpPr/>
      </dsp:nvSpPr>
      <dsp:spPr>
        <a:xfrm>
          <a:off x="7621642" y="1702831"/>
          <a:ext cx="2308706" cy="138522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إتمام المشوار حتى نهايته</a:t>
          </a:r>
          <a:endParaRPr lang="en-US" sz="2800" b="1" kern="1200">
            <a:cs typeface="+mn-cs"/>
          </a:endParaRPr>
        </a:p>
      </dsp:txBody>
      <dsp:txXfrm>
        <a:off x="7621642" y="1702831"/>
        <a:ext cx="2308706" cy="1385224"/>
      </dsp:txXfrm>
    </dsp:sp>
    <dsp:sp modelId="{01E26CC3-1802-4B04-8B0E-9E9EE6DCF641}">
      <dsp:nvSpPr>
        <dsp:cNvPr id="0" name=""/>
        <dsp:cNvSpPr/>
      </dsp:nvSpPr>
      <dsp:spPr>
        <a:xfrm>
          <a:off x="5082064" y="1702831"/>
          <a:ext cx="2308706" cy="138522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العلاج السلوكي أمر معتاد</a:t>
          </a:r>
          <a:endParaRPr lang="en-US" sz="2800" b="1" kern="1200">
            <a:cs typeface="+mn-cs"/>
          </a:endParaRPr>
        </a:p>
      </dsp:txBody>
      <dsp:txXfrm>
        <a:off x="5082064" y="1702831"/>
        <a:ext cx="2308706" cy="1385224"/>
      </dsp:txXfrm>
    </dsp:sp>
    <dsp:sp modelId="{A5C4DAA6-5F52-4912-8204-F8F3652E249F}">
      <dsp:nvSpPr>
        <dsp:cNvPr id="0" name=""/>
        <dsp:cNvSpPr/>
      </dsp:nvSpPr>
      <dsp:spPr>
        <a:xfrm>
          <a:off x="2542487" y="1702831"/>
          <a:ext cx="2308706" cy="138522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الأدوية تسهل الأمر في كثير من الأحيان</a:t>
          </a:r>
          <a:endParaRPr lang="en-US" sz="2800" b="1" kern="1200">
            <a:cs typeface="+mn-cs"/>
          </a:endParaRPr>
        </a:p>
      </dsp:txBody>
      <dsp:txXfrm>
        <a:off x="2542487" y="1702831"/>
        <a:ext cx="2308706" cy="1385224"/>
      </dsp:txXfrm>
    </dsp:sp>
    <dsp:sp modelId="{E98412C7-7290-40F3-8BF7-0E63B4D7DF59}">
      <dsp:nvSpPr>
        <dsp:cNvPr id="0" name=""/>
        <dsp:cNvSpPr/>
      </dsp:nvSpPr>
      <dsp:spPr>
        <a:xfrm>
          <a:off x="2910" y="1702831"/>
          <a:ext cx="2308706" cy="138522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لا غنى عن المتابعة الدورية</a:t>
          </a:r>
          <a:endParaRPr lang="en-US" sz="2800" b="1" kern="1200">
            <a:cs typeface="+mn-cs"/>
          </a:endParaRPr>
        </a:p>
      </dsp:txBody>
      <dsp:txXfrm>
        <a:off x="2910" y="1702831"/>
        <a:ext cx="2308706" cy="13852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AE688-A0C6-42E7-AF42-CE00B07C01FF}">
      <dsp:nvSpPr>
        <dsp:cNvPr id="0" name=""/>
        <dsp:cNvSpPr/>
      </dsp:nvSpPr>
      <dsp:spPr>
        <a:xfrm>
          <a:off x="0" y="0"/>
          <a:ext cx="890734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98B2D-5A6A-4DF1-A057-780C7E4DC51E}">
      <dsp:nvSpPr>
        <dsp:cNvPr id="0" name=""/>
        <dsp:cNvSpPr/>
      </dsp:nvSpPr>
      <dsp:spPr>
        <a:xfrm>
          <a:off x="0" y="0"/>
          <a:ext cx="8907346" cy="876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تقييم الحالة الجسدية والنفسية والاجتماعية للمريض، باستخدام طرق عالمية وواضحة ومحددة للتقييم. </a:t>
          </a:r>
          <a:endParaRPr lang="en-US" sz="2800" b="1" kern="1200" dirty="0">
            <a:cs typeface="+mn-cs"/>
          </a:endParaRPr>
        </a:p>
      </dsp:txBody>
      <dsp:txXfrm>
        <a:off x="0" y="0"/>
        <a:ext cx="8907346" cy="876661"/>
      </dsp:txXfrm>
    </dsp:sp>
    <dsp:sp modelId="{1DB2BE11-AF0A-434B-9884-A46F9725813F}">
      <dsp:nvSpPr>
        <dsp:cNvPr id="0" name=""/>
        <dsp:cNvSpPr/>
      </dsp:nvSpPr>
      <dsp:spPr>
        <a:xfrm>
          <a:off x="0" y="876661"/>
          <a:ext cx="8907346"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077688-0E56-4C77-B01D-14E02B4BD66F}">
      <dsp:nvSpPr>
        <dsp:cNvPr id="0" name=""/>
        <dsp:cNvSpPr/>
      </dsp:nvSpPr>
      <dsp:spPr>
        <a:xfrm>
          <a:off x="0" y="876661"/>
          <a:ext cx="8907346" cy="876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تحديد برنامج الرعاية المطلوب لتناسب احتياجات كل فرد، وعمل خطة علاجية لتنفيذ الأهداف المرغوبة. </a:t>
          </a:r>
          <a:endParaRPr lang="en-US" sz="2800" b="1" kern="1200" dirty="0">
            <a:cs typeface="+mn-cs"/>
          </a:endParaRPr>
        </a:p>
      </dsp:txBody>
      <dsp:txXfrm>
        <a:off x="0" y="876661"/>
        <a:ext cx="8907346" cy="876661"/>
      </dsp:txXfrm>
    </dsp:sp>
    <dsp:sp modelId="{267DDE63-8E1F-402D-804E-B2ED1B8F89DF}">
      <dsp:nvSpPr>
        <dsp:cNvPr id="0" name=""/>
        <dsp:cNvSpPr/>
      </dsp:nvSpPr>
      <dsp:spPr>
        <a:xfrm>
          <a:off x="0" y="1753322"/>
          <a:ext cx="890734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77A07-F005-4811-B4AE-1896FB6B84C5}">
      <dsp:nvSpPr>
        <dsp:cNvPr id="0" name=""/>
        <dsp:cNvSpPr/>
      </dsp:nvSpPr>
      <dsp:spPr>
        <a:xfrm>
          <a:off x="0" y="1753322"/>
          <a:ext cx="8907346" cy="876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smtClean="0">
              <a:cs typeface="+mn-cs"/>
            </a:rPr>
            <a:t>وصف العلاج حسب البروتوكولات المحددة وكجزء من برنامج شامل للرعاية. </a:t>
          </a:r>
          <a:endParaRPr lang="en-US" sz="2800" b="1" kern="1200">
            <a:cs typeface="+mn-cs"/>
          </a:endParaRPr>
        </a:p>
      </dsp:txBody>
      <dsp:txXfrm>
        <a:off x="0" y="1753322"/>
        <a:ext cx="8907346" cy="876661"/>
      </dsp:txXfrm>
    </dsp:sp>
    <dsp:sp modelId="{6B0BA182-5ECF-4365-A810-8B7082528AFD}">
      <dsp:nvSpPr>
        <dsp:cNvPr id="0" name=""/>
        <dsp:cNvSpPr/>
      </dsp:nvSpPr>
      <dsp:spPr>
        <a:xfrm>
          <a:off x="0" y="2629983"/>
          <a:ext cx="890734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B9BF65-BF89-4806-B3E0-58C3A00CB5B5}">
      <dsp:nvSpPr>
        <dsp:cNvPr id="0" name=""/>
        <dsp:cNvSpPr/>
      </dsp:nvSpPr>
      <dsp:spPr>
        <a:xfrm>
          <a:off x="0" y="2629983"/>
          <a:ext cx="8907346" cy="876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عمل تحالف علاجى مع المريض، ومع الأسرة هدفه المضى قدمًا فى مراحل التعافى من الإدمان. </a:t>
          </a:r>
          <a:endParaRPr lang="en-US" sz="2800" b="1" kern="1200" dirty="0">
            <a:cs typeface="+mn-cs"/>
          </a:endParaRPr>
        </a:p>
      </dsp:txBody>
      <dsp:txXfrm>
        <a:off x="0" y="2629983"/>
        <a:ext cx="8907346" cy="87666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79E6F-5F20-4132-9BB0-AB8BBDAC33BD}">
      <dsp:nvSpPr>
        <dsp:cNvPr id="0" name=""/>
        <dsp:cNvSpPr/>
      </dsp:nvSpPr>
      <dsp:spPr>
        <a:xfrm>
          <a:off x="5587999" y="107897"/>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وحدة أعراض الانسحاب</a:t>
          </a:r>
          <a:endParaRPr lang="en-US" sz="2800" b="1" kern="1200" dirty="0">
            <a:cs typeface="+mn-cs"/>
          </a:endParaRPr>
        </a:p>
      </dsp:txBody>
      <dsp:txXfrm>
        <a:off x="5587999" y="107897"/>
        <a:ext cx="2539999" cy="1524000"/>
      </dsp:txXfrm>
    </dsp:sp>
    <dsp:sp modelId="{EDDCCC7B-0BEB-4316-8911-BE22E33629C3}">
      <dsp:nvSpPr>
        <dsp:cNvPr id="0" name=""/>
        <dsp:cNvSpPr/>
      </dsp:nvSpPr>
      <dsp:spPr>
        <a:xfrm>
          <a:off x="2793999" y="107897"/>
          <a:ext cx="2539999" cy="15240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برنامج الإقامة الكاملة</a:t>
          </a:r>
          <a:endParaRPr lang="en-US" sz="2800" b="1" kern="1200">
            <a:cs typeface="+mn-cs"/>
          </a:endParaRPr>
        </a:p>
      </dsp:txBody>
      <dsp:txXfrm>
        <a:off x="2793999" y="107897"/>
        <a:ext cx="2539999" cy="1524000"/>
      </dsp:txXfrm>
    </dsp:sp>
    <dsp:sp modelId="{89CA25E0-E1E1-4176-BD5D-C835C0C1A0DD}">
      <dsp:nvSpPr>
        <dsp:cNvPr id="0" name=""/>
        <dsp:cNvSpPr/>
      </dsp:nvSpPr>
      <dsp:spPr>
        <a:xfrm>
          <a:off x="0" y="107897"/>
          <a:ext cx="2539999" cy="15240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برنامج نصف الإقامة </a:t>
          </a:r>
          <a:endParaRPr lang="en-US" sz="2800" b="1" kern="1200">
            <a:cs typeface="+mn-cs"/>
          </a:endParaRPr>
        </a:p>
      </dsp:txBody>
      <dsp:txXfrm>
        <a:off x="0" y="107897"/>
        <a:ext cx="2539999" cy="1524000"/>
      </dsp:txXfrm>
    </dsp:sp>
    <dsp:sp modelId="{E9FAE513-9818-4AF8-92C5-A06D2B971C13}">
      <dsp:nvSpPr>
        <dsp:cNvPr id="0" name=""/>
        <dsp:cNvSpPr/>
      </dsp:nvSpPr>
      <dsp:spPr>
        <a:xfrm>
          <a:off x="5587999" y="1885898"/>
          <a:ext cx="2539999" cy="15240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برنامج المنتكسين</a:t>
          </a:r>
          <a:endParaRPr lang="en-US" sz="2800" b="1" kern="1200">
            <a:cs typeface="+mn-cs"/>
          </a:endParaRPr>
        </a:p>
      </dsp:txBody>
      <dsp:txXfrm>
        <a:off x="5587999" y="1885898"/>
        <a:ext cx="2539999" cy="1524000"/>
      </dsp:txXfrm>
    </dsp:sp>
    <dsp:sp modelId="{CE34B633-D365-4B78-942C-7280C36CF9BA}">
      <dsp:nvSpPr>
        <dsp:cNvPr id="0" name=""/>
        <dsp:cNvSpPr/>
      </dsp:nvSpPr>
      <dsp:spPr>
        <a:xfrm>
          <a:off x="2794000" y="1885898"/>
          <a:ext cx="2539999" cy="152400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برنامج علاج إدمان الإناث أو السيدات</a:t>
          </a:r>
          <a:endParaRPr lang="en-US" sz="2800" b="1" kern="1200">
            <a:cs typeface="+mn-cs"/>
          </a:endParaRPr>
        </a:p>
      </dsp:txBody>
      <dsp:txXfrm>
        <a:off x="2794000" y="1885898"/>
        <a:ext cx="2539999" cy="1524000"/>
      </dsp:txXfrm>
    </dsp:sp>
    <dsp:sp modelId="{B40871DF-00CC-4374-9843-070ADC9454FC}">
      <dsp:nvSpPr>
        <dsp:cNvPr id="0" name=""/>
        <dsp:cNvSpPr/>
      </dsp:nvSpPr>
      <dsp:spPr>
        <a:xfrm>
          <a:off x="0" y="1885898"/>
          <a:ext cx="2539999" cy="15240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برنامج العيادات الخارجية</a:t>
          </a:r>
          <a:endParaRPr lang="en-US" sz="2800" b="1" kern="1200">
            <a:cs typeface="+mn-cs"/>
          </a:endParaRPr>
        </a:p>
      </dsp:txBody>
      <dsp:txXfrm>
        <a:off x="0" y="1885898"/>
        <a:ext cx="2539999" cy="1524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1126E-F5B0-4507-B5CB-7C3B52273FEC}">
      <dsp:nvSpPr>
        <dsp:cNvPr id="0" name=""/>
        <dsp:cNvSpPr/>
      </dsp:nvSpPr>
      <dsp:spPr>
        <a:xfrm>
          <a:off x="4329866" y="11177"/>
          <a:ext cx="3798093" cy="1094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المرحلة الأولى: العلاج الجسدي:</a:t>
          </a:r>
          <a:endParaRPr lang="en-US" sz="2800" b="1" kern="1200" dirty="0">
            <a:cs typeface="+mn-cs"/>
          </a:endParaRPr>
        </a:p>
      </dsp:txBody>
      <dsp:txXfrm>
        <a:off x="4329866" y="11177"/>
        <a:ext cx="3798093" cy="1094400"/>
      </dsp:txXfrm>
    </dsp:sp>
    <dsp:sp modelId="{3F03AD53-77A8-44C3-898D-2A9DD2A4F3E2}">
      <dsp:nvSpPr>
        <dsp:cNvPr id="0" name=""/>
        <dsp:cNvSpPr/>
      </dsp:nvSpPr>
      <dsp:spPr>
        <a:xfrm>
          <a:off x="4329866" y="1105578"/>
          <a:ext cx="3798093" cy="260775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rtl="1">
            <a:lnSpc>
              <a:spcPct val="90000"/>
            </a:lnSpc>
            <a:spcBef>
              <a:spcPct val="0"/>
            </a:spcBef>
            <a:spcAft>
              <a:spcPct val="15000"/>
            </a:spcAft>
            <a:buChar char="••"/>
          </a:pPr>
          <a:r>
            <a:rPr lang="ar-SA" sz="2800" b="1" kern="1200" dirty="0" smtClean="0">
              <a:cs typeface="+mn-cs"/>
            </a:rPr>
            <a:t>وهو ما يعرف بعلاج أعراض الانسحاب، حيث تختلف الطرق فيه على حسب العقارات المستخدمة فيه، فهناك من يعالج بعقار "الميثادون</a:t>
          </a:r>
          <a:r>
            <a:rPr lang="ar-EG" sz="2800" b="1" kern="1200" dirty="0" smtClean="0">
              <a:cs typeface="+mn-cs"/>
            </a:rPr>
            <a:t>".</a:t>
          </a:r>
          <a:endParaRPr lang="en-US" sz="2800" b="1" kern="1200" dirty="0">
            <a:cs typeface="+mn-cs"/>
          </a:endParaRPr>
        </a:p>
      </dsp:txBody>
      <dsp:txXfrm>
        <a:off x="4329866" y="1105578"/>
        <a:ext cx="3798093" cy="2607750"/>
      </dsp:txXfrm>
    </dsp:sp>
    <dsp:sp modelId="{52B4EB2F-7945-4A1E-AEE6-4286EF7EF586}">
      <dsp:nvSpPr>
        <dsp:cNvPr id="0" name=""/>
        <dsp:cNvSpPr/>
      </dsp:nvSpPr>
      <dsp:spPr>
        <a:xfrm>
          <a:off x="39" y="11177"/>
          <a:ext cx="3798093" cy="1094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المرحلة الثانية: العلاج النفسي:</a:t>
          </a:r>
          <a:endParaRPr lang="en-US" sz="2800" b="1" kern="1200" dirty="0">
            <a:cs typeface="+mn-cs"/>
          </a:endParaRPr>
        </a:p>
      </dsp:txBody>
      <dsp:txXfrm>
        <a:off x="39" y="11177"/>
        <a:ext cx="3798093" cy="1094400"/>
      </dsp:txXfrm>
    </dsp:sp>
    <dsp:sp modelId="{53826663-2F49-4C70-A67D-1F0E3B7E821F}">
      <dsp:nvSpPr>
        <dsp:cNvPr id="0" name=""/>
        <dsp:cNvSpPr/>
      </dsp:nvSpPr>
      <dsp:spPr>
        <a:xfrm>
          <a:off x="39" y="1105578"/>
          <a:ext cx="3798093" cy="260775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rtl="1">
            <a:lnSpc>
              <a:spcPct val="90000"/>
            </a:lnSpc>
            <a:spcBef>
              <a:spcPct val="0"/>
            </a:spcBef>
            <a:spcAft>
              <a:spcPct val="15000"/>
            </a:spcAft>
            <a:buChar char="••"/>
          </a:pPr>
          <a:r>
            <a:rPr lang="ar-SA" sz="2800" b="1" kern="1200" dirty="0" smtClean="0">
              <a:cs typeface="+mn-cs"/>
            </a:rPr>
            <a:t>أو ما يطلق عليه "التأهيل النفسي"، وهذا أيضًا له عدة طرق.</a:t>
          </a:r>
          <a:endParaRPr lang="en-US" sz="2800" b="1" kern="1200" dirty="0">
            <a:cs typeface="+mn-cs"/>
          </a:endParaRPr>
        </a:p>
      </dsp:txBody>
      <dsp:txXfrm>
        <a:off x="39" y="1105578"/>
        <a:ext cx="3798093" cy="26077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81671-A0B7-4906-AC57-72928BB89B13}">
      <dsp:nvSpPr>
        <dsp:cNvPr id="0" name=""/>
        <dsp:cNvSpPr/>
      </dsp:nvSpPr>
      <dsp:spPr>
        <a:xfrm>
          <a:off x="0" y="1957"/>
          <a:ext cx="773646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767C48-9D72-4595-B029-5CCA6161A268}">
      <dsp:nvSpPr>
        <dsp:cNvPr id="0" name=""/>
        <dsp:cNvSpPr/>
      </dsp:nvSpPr>
      <dsp:spPr>
        <a:xfrm>
          <a:off x="0" y="2442"/>
          <a:ext cx="7736468" cy="796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مُحاولة دراسة الخصائص التي يتمتع بها شخصية المُدمن.</a:t>
          </a:r>
          <a:endParaRPr lang="en-US" sz="2800" b="1" kern="1200" dirty="0">
            <a:cs typeface="+mn-cs"/>
          </a:endParaRPr>
        </a:p>
      </dsp:txBody>
      <dsp:txXfrm>
        <a:off x="0" y="2442"/>
        <a:ext cx="7736468" cy="796114"/>
      </dsp:txXfrm>
    </dsp:sp>
    <dsp:sp modelId="{335E475E-27AF-4B0C-B19F-CC9318725056}">
      <dsp:nvSpPr>
        <dsp:cNvPr id="0" name=""/>
        <dsp:cNvSpPr/>
      </dsp:nvSpPr>
      <dsp:spPr>
        <a:xfrm>
          <a:off x="0" y="798557"/>
          <a:ext cx="773646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22D11C-2BF9-4AB4-9014-5E2919CA49C1}">
      <dsp:nvSpPr>
        <dsp:cNvPr id="0" name=""/>
        <dsp:cNvSpPr/>
      </dsp:nvSpPr>
      <dsp:spPr>
        <a:xfrm>
          <a:off x="0" y="798557"/>
          <a:ext cx="7728912" cy="927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dirty="0" smtClean="0">
              <a:cs typeface="+mn-cs"/>
            </a:rPr>
            <a:t>معرفة كافة الإحتياجات الخاصة النفسية الخاصة بالمُدمن من أهم خطوات التأهيل النفسي.</a:t>
          </a:r>
          <a:endParaRPr lang="en-US" sz="2800" b="1" kern="1200" dirty="0">
            <a:cs typeface="+mn-cs"/>
          </a:endParaRPr>
        </a:p>
      </dsp:txBody>
      <dsp:txXfrm>
        <a:off x="0" y="798557"/>
        <a:ext cx="7728912" cy="927935"/>
      </dsp:txXfrm>
    </dsp:sp>
    <dsp:sp modelId="{63461129-8938-4D66-9ADD-658FD6ACD312}">
      <dsp:nvSpPr>
        <dsp:cNvPr id="0" name=""/>
        <dsp:cNvSpPr/>
      </dsp:nvSpPr>
      <dsp:spPr>
        <a:xfrm>
          <a:off x="0" y="1726492"/>
          <a:ext cx="773646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115326-A429-40DF-86F2-129DDFC7DB11}">
      <dsp:nvSpPr>
        <dsp:cNvPr id="0" name=""/>
        <dsp:cNvSpPr/>
      </dsp:nvSpPr>
      <dsp:spPr>
        <a:xfrm>
          <a:off x="0" y="1726492"/>
          <a:ext cx="7736468" cy="796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smtClean="0">
              <a:cs typeface="+mn-cs"/>
            </a:rPr>
            <a:t>القضاء بشكل نهائي على الصراع الداخلي الذي يُعاني منه المُدمن.</a:t>
          </a:r>
          <a:endParaRPr lang="en-US" sz="2800" b="1" kern="1200">
            <a:cs typeface="+mn-cs"/>
          </a:endParaRPr>
        </a:p>
      </dsp:txBody>
      <dsp:txXfrm>
        <a:off x="0" y="1726492"/>
        <a:ext cx="7736468" cy="796114"/>
      </dsp:txXfrm>
    </dsp:sp>
    <dsp:sp modelId="{837F96B9-B50E-4142-8602-409847B10C5C}">
      <dsp:nvSpPr>
        <dsp:cNvPr id="0" name=""/>
        <dsp:cNvSpPr/>
      </dsp:nvSpPr>
      <dsp:spPr>
        <a:xfrm>
          <a:off x="0" y="2522607"/>
          <a:ext cx="773646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84E37C-DCDB-4B50-A85F-3E6BFF996558}">
      <dsp:nvSpPr>
        <dsp:cNvPr id="0" name=""/>
        <dsp:cNvSpPr/>
      </dsp:nvSpPr>
      <dsp:spPr>
        <a:xfrm>
          <a:off x="0" y="2522607"/>
          <a:ext cx="7736468" cy="796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smtClean="0">
              <a:cs typeface="+mn-cs"/>
            </a:rPr>
            <a:t>عمل بحث نفسي شامل للمُدمن.</a:t>
          </a:r>
          <a:endParaRPr lang="en-US" sz="2800" b="1" kern="1200">
            <a:cs typeface="+mn-cs"/>
          </a:endParaRPr>
        </a:p>
      </dsp:txBody>
      <dsp:txXfrm>
        <a:off x="0" y="2522607"/>
        <a:ext cx="7736468" cy="796114"/>
      </dsp:txXfrm>
    </dsp:sp>
    <dsp:sp modelId="{31089A13-2F9C-4D29-983F-C02544B57BEE}">
      <dsp:nvSpPr>
        <dsp:cNvPr id="0" name=""/>
        <dsp:cNvSpPr/>
      </dsp:nvSpPr>
      <dsp:spPr>
        <a:xfrm>
          <a:off x="0" y="3318722"/>
          <a:ext cx="7736468"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F0E7FF-1496-40EB-B755-D48260512CDA}">
      <dsp:nvSpPr>
        <dsp:cNvPr id="0" name=""/>
        <dsp:cNvSpPr/>
      </dsp:nvSpPr>
      <dsp:spPr>
        <a:xfrm>
          <a:off x="0" y="3318722"/>
          <a:ext cx="7736468" cy="796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1">
            <a:lnSpc>
              <a:spcPct val="90000"/>
            </a:lnSpc>
            <a:spcBef>
              <a:spcPct val="0"/>
            </a:spcBef>
            <a:spcAft>
              <a:spcPct val="35000"/>
            </a:spcAft>
          </a:pPr>
          <a:r>
            <a:rPr lang="ar-SA" sz="2800" b="1" kern="1200" smtClean="0">
              <a:cs typeface="+mn-cs"/>
            </a:rPr>
            <a:t>معرفة مدى التوافق النفسي للمُدمن.</a:t>
          </a:r>
          <a:endParaRPr lang="en-US" sz="2800" b="1" kern="1200">
            <a:cs typeface="+mn-cs"/>
          </a:endParaRPr>
        </a:p>
      </dsp:txBody>
      <dsp:txXfrm>
        <a:off x="0" y="3318722"/>
        <a:ext cx="7736468" cy="79611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B5CB7-018B-4627-B588-67A273AE7E5D}">
      <dsp:nvSpPr>
        <dsp:cNvPr id="0" name=""/>
        <dsp:cNvSpPr/>
      </dsp:nvSpPr>
      <dsp:spPr>
        <a:xfrm>
          <a:off x="0" y="1766"/>
          <a:ext cx="8128000" cy="8322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إجراء إختبارات ذكاء للمُدمن.</a:t>
          </a:r>
          <a:endParaRPr lang="en-US" sz="2800" b="1" kern="1200">
            <a:cs typeface="+mn-cs"/>
          </a:endParaRPr>
        </a:p>
      </dsp:txBody>
      <dsp:txXfrm>
        <a:off x="40628" y="42394"/>
        <a:ext cx="8046744" cy="751006"/>
      </dsp:txXfrm>
    </dsp:sp>
    <dsp:sp modelId="{B9ADCACC-A703-417F-8424-FB84AB3726CC}">
      <dsp:nvSpPr>
        <dsp:cNvPr id="0" name=""/>
        <dsp:cNvSpPr/>
      </dsp:nvSpPr>
      <dsp:spPr>
        <a:xfrm>
          <a:off x="0" y="845110"/>
          <a:ext cx="8128000" cy="8322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القيام بمجموعة إختبارات شخصية لمُدمن المُخدرات.</a:t>
          </a:r>
          <a:endParaRPr lang="en-US" sz="2800" b="1" kern="1200">
            <a:cs typeface="+mn-cs"/>
          </a:endParaRPr>
        </a:p>
      </dsp:txBody>
      <dsp:txXfrm>
        <a:off x="40628" y="885738"/>
        <a:ext cx="8046744" cy="751006"/>
      </dsp:txXfrm>
    </dsp:sp>
    <dsp:sp modelId="{FB63833F-350E-4236-A066-480A36F20B4C}">
      <dsp:nvSpPr>
        <dsp:cNvPr id="0" name=""/>
        <dsp:cNvSpPr/>
      </dsp:nvSpPr>
      <dsp:spPr>
        <a:xfrm>
          <a:off x="0" y="1688453"/>
          <a:ext cx="8128000" cy="83226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القيام بمجموعة إختبارات نفسية مرضية للمُدمن مثل "إختبار الإكتئاب وإختبار القلق" وغيره.</a:t>
          </a:r>
          <a:endParaRPr lang="en-US" sz="2800" b="1" kern="1200">
            <a:cs typeface="+mn-cs"/>
          </a:endParaRPr>
        </a:p>
      </dsp:txBody>
      <dsp:txXfrm>
        <a:off x="40628" y="1729081"/>
        <a:ext cx="8046744" cy="751006"/>
      </dsp:txXfrm>
    </dsp:sp>
    <dsp:sp modelId="{781D62E1-8105-42B1-8660-E1FB2C0B0FE4}">
      <dsp:nvSpPr>
        <dsp:cNvPr id="0" name=""/>
        <dsp:cNvSpPr/>
      </dsp:nvSpPr>
      <dsp:spPr>
        <a:xfrm>
          <a:off x="0" y="2531797"/>
          <a:ext cx="8128000" cy="83226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عمل مجموعة الإختبارات الخاصة بحالات الادمان.</a:t>
          </a:r>
          <a:endParaRPr lang="en-US" sz="2800" b="1" kern="1200">
            <a:cs typeface="+mn-cs"/>
          </a:endParaRPr>
        </a:p>
      </dsp:txBody>
      <dsp:txXfrm>
        <a:off x="40628" y="2572425"/>
        <a:ext cx="8046744" cy="751006"/>
      </dsp:txXfrm>
    </dsp:sp>
    <dsp:sp modelId="{3E02DD8C-A22C-4787-A12F-246E2D66522C}">
      <dsp:nvSpPr>
        <dsp:cNvPr id="0" name=""/>
        <dsp:cNvSpPr/>
      </dsp:nvSpPr>
      <dsp:spPr>
        <a:xfrm>
          <a:off x="0" y="3375141"/>
          <a:ext cx="8128000" cy="83226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مجموعة من الجلسات الخاصة بالعلاج النفسي الفردي والجماعي مهمة جدا في التأهيل النفسي للمُدمن.</a:t>
          </a:r>
          <a:endParaRPr lang="en-US" sz="2800" b="1" kern="1200" dirty="0">
            <a:cs typeface="+mn-cs"/>
          </a:endParaRPr>
        </a:p>
      </dsp:txBody>
      <dsp:txXfrm>
        <a:off x="40628" y="3415769"/>
        <a:ext cx="8046744" cy="7510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6EEF8-309A-42DC-B09E-790A37845234}">
      <dsp:nvSpPr>
        <dsp:cNvPr id="0" name=""/>
        <dsp:cNvSpPr/>
      </dsp:nvSpPr>
      <dsp:spPr>
        <a:xfrm>
          <a:off x="2182" y="0"/>
          <a:ext cx="1309227" cy="1345977"/>
        </a:xfrm>
        <a:prstGeom prst="upArrow">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A4D7EA-7C40-4681-BE9E-A21EF5BE069F}">
      <dsp:nvSpPr>
        <dsp:cNvPr id="0" name=""/>
        <dsp:cNvSpPr/>
      </dsp:nvSpPr>
      <dsp:spPr>
        <a:xfrm>
          <a:off x="1350686" y="0"/>
          <a:ext cx="2221718" cy="1345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العلاج الأسري متعدد الأبعاد</a:t>
          </a:r>
          <a:endParaRPr lang="en-US" sz="2800" b="1" kern="1200" dirty="0">
            <a:cs typeface="+mn-cs"/>
          </a:endParaRPr>
        </a:p>
      </dsp:txBody>
      <dsp:txXfrm>
        <a:off x="1350686" y="0"/>
        <a:ext cx="2221718" cy="1345977"/>
      </dsp:txXfrm>
    </dsp:sp>
    <dsp:sp modelId="{FF8503FD-E172-4332-A5EF-0AA8E45BD7E2}">
      <dsp:nvSpPr>
        <dsp:cNvPr id="0" name=""/>
        <dsp:cNvSpPr/>
      </dsp:nvSpPr>
      <dsp:spPr>
        <a:xfrm>
          <a:off x="394950" y="1458142"/>
          <a:ext cx="1309227" cy="1345977"/>
        </a:xfrm>
        <a:prstGeom prst="downArrow">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36AB2E-1020-4448-9625-07369B22B4FB}">
      <dsp:nvSpPr>
        <dsp:cNvPr id="0" name=""/>
        <dsp:cNvSpPr/>
      </dsp:nvSpPr>
      <dsp:spPr>
        <a:xfrm>
          <a:off x="1743454" y="1458142"/>
          <a:ext cx="2221718" cy="1345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العلاجات الدوائية</a:t>
          </a:r>
          <a:endParaRPr lang="en-US" sz="2800" b="1" kern="1200">
            <a:cs typeface="+mn-cs"/>
          </a:endParaRPr>
        </a:p>
      </dsp:txBody>
      <dsp:txXfrm>
        <a:off x="1743454" y="1458142"/>
        <a:ext cx="2221718" cy="134597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709E1-F93F-49B5-B50B-F3251BC33174}">
      <dsp:nvSpPr>
        <dsp:cNvPr id="0" name=""/>
        <dsp:cNvSpPr/>
      </dsp:nvSpPr>
      <dsp:spPr>
        <a:xfrm>
          <a:off x="1165193" y="1625"/>
          <a:ext cx="1012500" cy="10726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التدريب</a:t>
          </a:r>
          <a:endParaRPr lang="en-US" sz="2800" b="1" kern="1200">
            <a:cs typeface="+mn-cs"/>
          </a:endParaRPr>
        </a:p>
      </dsp:txBody>
      <dsp:txXfrm>
        <a:off x="1165193" y="1625"/>
        <a:ext cx="1012500" cy="1072603"/>
      </dsp:txXfrm>
    </dsp:sp>
    <dsp:sp modelId="{D8711967-20ED-4E33-8884-B54EE3555178}">
      <dsp:nvSpPr>
        <dsp:cNvPr id="0" name=""/>
        <dsp:cNvSpPr/>
      </dsp:nvSpPr>
      <dsp:spPr>
        <a:xfrm>
          <a:off x="1131443" y="1127858"/>
          <a:ext cx="1080000" cy="107260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البرامج التثقيفية</a:t>
          </a:r>
          <a:endParaRPr lang="en-US" sz="2800" b="1" kern="1200">
            <a:cs typeface="+mn-cs"/>
          </a:endParaRPr>
        </a:p>
      </dsp:txBody>
      <dsp:txXfrm>
        <a:off x="1131443" y="1127858"/>
        <a:ext cx="1080000" cy="1072603"/>
      </dsp:txXfrm>
    </dsp:sp>
    <dsp:sp modelId="{9B7FF04E-88A6-4054-8851-AB05054A832C}">
      <dsp:nvSpPr>
        <dsp:cNvPr id="0" name=""/>
        <dsp:cNvSpPr/>
      </dsp:nvSpPr>
      <dsp:spPr>
        <a:xfrm>
          <a:off x="298943" y="2254092"/>
          <a:ext cx="2745000" cy="107260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dirty="0" smtClean="0">
              <a:cs typeface="+mn-cs"/>
            </a:rPr>
            <a:t>دعم نظام التقبل الاجتماعي في المجتمع</a:t>
          </a:r>
          <a:endParaRPr lang="en-US" sz="2800" b="1" kern="1200" dirty="0">
            <a:cs typeface="+mn-cs"/>
          </a:endParaRPr>
        </a:p>
      </dsp:txBody>
      <dsp:txXfrm>
        <a:off x="298943" y="2254092"/>
        <a:ext cx="2745000" cy="107260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5845A-6253-4FDF-A84F-48101F7E1548}">
      <dsp:nvSpPr>
        <dsp:cNvPr id="0" name=""/>
        <dsp:cNvSpPr/>
      </dsp:nvSpPr>
      <dsp:spPr>
        <a:xfrm>
          <a:off x="1017209" y="3466"/>
          <a:ext cx="2970000" cy="8436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التوعية بخطر المخدرات</a:t>
          </a:r>
          <a:endParaRPr lang="en-US" sz="2800" b="1" kern="1200">
            <a:cs typeface="+mn-cs"/>
          </a:endParaRPr>
        </a:p>
      </dsp:txBody>
      <dsp:txXfrm>
        <a:off x="1017209" y="3466"/>
        <a:ext cx="2970000" cy="843620"/>
      </dsp:txXfrm>
    </dsp:sp>
    <dsp:sp modelId="{B5F04A40-02BD-4B05-87A1-4F212742B145}">
      <dsp:nvSpPr>
        <dsp:cNvPr id="0" name=""/>
        <dsp:cNvSpPr/>
      </dsp:nvSpPr>
      <dsp:spPr>
        <a:xfrm>
          <a:off x="0" y="889268"/>
          <a:ext cx="5004419" cy="8436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ضرورة تربية الأبناء على الصراحة مع الآباء والأمهات</a:t>
          </a:r>
          <a:endParaRPr lang="en-US" sz="2800" b="1" kern="1200">
            <a:cs typeface="+mn-cs"/>
          </a:endParaRPr>
        </a:p>
      </dsp:txBody>
      <dsp:txXfrm>
        <a:off x="0" y="889268"/>
        <a:ext cx="5004419" cy="843620"/>
      </dsp:txXfrm>
    </dsp:sp>
    <dsp:sp modelId="{6FA351EC-E3E6-463A-B3F5-B0FD0EE64A4F}">
      <dsp:nvSpPr>
        <dsp:cNvPr id="0" name=""/>
        <dsp:cNvSpPr/>
      </dsp:nvSpPr>
      <dsp:spPr>
        <a:xfrm>
          <a:off x="178683" y="1775069"/>
          <a:ext cx="4647052" cy="84362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توعية الأبناء بضرورة اختيار أصدقائهم</a:t>
          </a:r>
          <a:endParaRPr lang="en-US" sz="2800" b="1" kern="1200">
            <a:cs typeface="+mn-cs"/>
          </a:endParaRPr>
        </a:p>
      </dsp:txBody>
      <dsp:txXfrm>
        <a:off x="178683" y="1775069"/>
        <a:ext cx="4647052" cy="843620"/>
      </dsp:txXfrm>
    </dsp:sp>
    <dsp:sp modelId="{AF089716-DD9A-4CB4-B6C7-13998CE1EB51}">
      <dsp:nvSpPr>
        <dsp:cNvPr id="0" name=""/>
        <dsp:cNvSpPr/>
      </dsp:nvSpPr>
      <dsp:spPr>
        <a:xfrm>
          <a:off x="0" y="2660870"/>
          <a:ext cx="5004419" cy="8436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طريقة النصح والإرشاد ضرورية في كثير من الأحيان</a:t>
          </a:r>
          <a:endParaRPr lang="en-US" sz="2800" b="1" kern="1200">
            <a:cs typeface="+mn-cs"/>
          </a:endParaRPr>
        </a:p>
      </dsp:txBody>
      <dsp:txXfrm>
        <a:off x="0" y="2660870"/>
        <a:ext cx="5004419" cy="84362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4E0E2-9F52-479A-A9E1-D0B79AD0DFCF}">
      <dsp:nvSpPr>
        <dsp:cNvPr id="0" name=""/>
        <dsp:cNvSpPr/>
      </dsp:nvSpPr>
      <dsp:spPr>
        <a:xfrm>
          <a:off x="749016" y="45604"/>
          <a:ext cx="3394873" cy="3394873"/>
        </a:xfrm>
        <a:prstGeom prst="circularArrow">
          <a:avLst>
            <a:gd name="adj1" fmla="val 5689"/>
            <a:gd name="adj2" fmla="val 340510"/>
            <a:gd name="adj3" fmla="val 12561016"/>
            <a:gd name="adj4" fmla="val 18171190"/>
            <a:gd name="adj5" fmla="val 5908"/>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177641-5E09-4E6F-9AAA-447AA6AA63F3}">
      <dsp:nvSpPr>
        <dsp:cNvPr id="0" name=""/>
        <dsp:cNvSpPr/>
      </dsp:nvSpPr>
      <dsp:spPr>
        <a:xfrm>
          <a:off x="1287732" y="210212"/>
          <a:ext cx="2317441" cy="1158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ممارسة الرياضة منذ الصغر</a:t>
          </a:r>
          <a:endParaRPr lang="en-US" sz="2800" b="1" kern="1200">
            <a:cs typeface="+mn-cs"/>
          </a:endParaRPr>
        </a:p>
      </dsp:txBody>
      <dsp:txXfrm>
        <a:off x="1344296" y="266776"/>
        <a:ext cx="2204313" cy="1045592"/>
      </dsp:txXfrm>
    </dsp:sp>
    <dsp:sp modelId="{D5AEF0AA-B2FB-4F15-8BFF-B5DF167F180B}">
      <dsp:nvSpPr>
        <dsp:cNvPr id="0" name=""/>
        <dsp:cNvSpPr/>
      </dsp:nvSpPr>
      <dsp:spPr>
        <a:xfrm>
          <a:off x="2574405" y="2438794"/>
          <a:ext cx="2317441" cy="11587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تنمية مهارات الطفل</a:t>
          </a:r>
          <a:endParaRPr lang="en-US" sz="2800" b="1" kern="1200">
            <a:cs typeface="+mn-cs"/>
          </a:endParaRPr>
        </a:p>
      </dsp:txBody>
      <dsp:txXfrm>
        <a:off x="2630969" y="2495358"/>
        <a:ext cx="2204313" cy="1045592"/>
      </dsp:txXfrm>
    </dsp:sp>
    <dsp:sp modelId="{1C97639E-5FD0-4EB2-9256-1C38D0918690}">
      <dsp:nvSpPr>
        <dsp:cNvPr id="0" name=""/>
        <dsp:cNvSpPr/>
      </dsp:nvSpPr>
      <dsp:spPr>
        <a:xfrm>
          <a:off x="1060" y="2438794"/>
          <a:ext cx="2317441" cy="11587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smtClean="0">
              <a:cs typeface="+mn-cs"/>
            </a:rPr>
            <a:t>ممارسة الهوايات المفضلة</a:t>
          </a:r>
          <a:endParaRPr lang="en-US" sz="2800" b="1" kern="1200">
            <a:cs typeface="+mn-cs"/>
          </a:endParaRPr>
        </a:p>
      </dsp:txBody>
      <dsp:txXfrm>
        <a:off x="57624" y="2495358"/>
        <a:ext cx="2204313" cy="104559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8.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00690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4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94900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09536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5971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619965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57486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5095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4254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69589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69388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52962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5019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08043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14179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503487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59238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2969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67471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779286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81186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70532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271992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41148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921917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17273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0970520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347429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4189661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824586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811582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9728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9006420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104027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4142962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8322312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647675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994445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5384777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4440534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6191173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023588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467194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94313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1437675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3518410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017487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5900495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800" b="0" i="0" u="none" strike="noStrike" kern="1200" cap="none" spc="0" normalizeH="0" baseline="0" noProof="0" smtClean="0">
                <a:ln>
                  <a:noFill/>
                </a:ln>
                <a:solidFill>
                  <a:prstClr val="black">
                    <a:tint val="75000"/>
                  </a:prstClr>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09/12/1443</a:t>
            </a:fld>
            <a:endParaRPr kumimoji="0" lang="ar-EG" sz="1800" b="0" i="0" u="none" strike="noStrike" kern="1200" cap="none" spc="0" normalizeH="0" baseline="0" noProof="0">
              <a:ln>
                <a:noFill/>
              </a:ln>
              <a:solidFill>
                <a:prstClr val="black">
                  <a:tint val="75000"/>
                </a:prstClr>
              </a:solidFill>
              <a:effectLst/>
              <a:uLnTx/>
              <a:uFillTx/>
              <a:latin typeface="Roboto"/>
              <a:ea typeface="+mn-ea"/>
              <a:cs typeface="+mn-cs"/>
            </a:endParaRPr>
          </a:p>
        </p:txBody>
      </p:sp>
      <p:sp>
        <p:nvSpPr>
          <p:cNvPr id="5" name="عنصر نائب للتذييل 4"/>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a:ln>
                <a:noFill/>
              </a:ln>
              <a:solidFill>
                <a:prstClr val="black">
                  <a:tint val="75000"/>
                </a:prstClr>
              </a:solidFill>
              <a:effectLst/>
              <a:uLnTx/>
              <a:uFillTx/>
              <a:latin typeface="Roboto"/>
              <a:ea typeface="+mn-ea"/>
              <a:cs typeface="+mn-cs"/>
            </a:endParaRPr>
          </a:p>
        </p:txBody>
      </p:sp>
      <p:sp>
        <p:nvSpPr>
          <p:cNvPr id="6" name="عنصر نائب لرقم الشريحة 5"/>
          <p:cNvSpPr>
            <a:spLocks noGrp="1"/>
          </p:cNvSpPr>
          <p:nvPr>
            <p:ph type="sldNum" sz="quarter" idx="12"/>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04D804-5C13-411C-B4C0-A7D9355B225F}" type="slidenum">
              <a:rPr kumimoji="0" lang="ar-EG" sz="1800" b="0" i="0" u="none" strike="noStrike" kern="1200" cap="none" spc="0" normalizeH="0" baseline="0" noProof="0" smtClean="0">
                <a:ln>
                  <a:noFill/>
                </a:ln>
                <a:solidFill>
                  <a:prstClr val="black">
                    <a:tint val="75000"/>
                  </a:prstClr>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800" b="0" i="0" u="none" strike="noStrike" kern="1200" cap="none" spc="0" normalizeH="0" baseline="0" noProof="0">
              <a:ln>
                <a:noFill/>
              </a:ln>
              <a:solidFill>
                <a:prstClr val="black">
                  <a:tint val="75000"/>
                </a:prstClr>
              </a:solidFill>
              <a:effectLst/>
              <a:uLnTx/>
              <a:uFillTx/>
              <a:latin typeface="Roboto"/>
              <a:ea typeface="+mn-ea"/>
              <a:cs typeface="+mn-cs"/>
            </a:endParaRPr>
          </a:p>
        </p:txBody>
      </p:sp>
    </p:spTree>
    <p:extLst>
      <p:ext uri="{BB962C8B-B14F-4D97-AF65-F5344CB8AC3E}">
        <p14:creationId xmlns:p14="http://schemas.microsoft.com/office/powerpoint/2010/main" val="8948306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34046"/>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955466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014698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778103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276872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8" name="عنصر نائب للتذييل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9" name="عنصر نائب لرقم الشريحة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887991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لتذييل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رقم الشريحة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210538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عنصر نائب للتذييل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رقم الشريحة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538525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782241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33457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558110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392937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0160253"/>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31472487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051499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895852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9025421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468610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8" name="عنصر نائب للتذييل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9" name="عنصر نائب لرقم الشريحة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941372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لتذييل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رقم الشريحة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781957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عنصر نائب للتذييل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عنصر نائب لرقم الشريحة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184454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452043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لتذييل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عنصر نائب لرقم الشريحة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833589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493843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029371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4990790"/>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37659790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0913702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344877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770298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367713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122435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5222958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112159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557019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864403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8673517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225634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590553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65223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72518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774259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922115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959526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179656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125854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872037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960170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345164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1418703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813477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301297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4543308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79260401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9375320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4627660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269318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29535804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1626607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7217597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89161"/>
      </p:ext>
    </p:extLst>
  </p:cSld>
  <p:clrMapOvr>
    <a:masterClrMapping/>
  </p:clrMapOvr>
  <p:transition spd="slow">
    <p:randomBar dir="vert"/>
  </p:transition>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9533753"/>
      </p:ext>
    </p:extLst>
  </p:cSld>
  <p:clrMapOvr>
    <a:masterClrMapping/>
  </p:clrMapOvr>
  <p:transition spd="slow">
    <p:randomBar dir="vert"/>
  </p:transition>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82565"/>
      </p:ext>
    </p:extLst>
  </p:cSld>
  <p:clrMapOvr>
    <a:masterClrMapping/>
  </p:clrMapOvr>
  <p:transition spd="slow">
    <p:randomBar dir="vert"/>
  </p:transition>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902354"/>
      </p:ext>
    </p:extLst>
  </p:cSld>
  <p:clrMapOvr>
    <a:masterClrMapping/>
  </p:clrMapOvr>
  <p:transition spd="slow">
    <p:randomBar dir="vert"/>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560436"/>
      </p:ext>
    </p:extLst>
  </p:cSld>
  <p:clrMapOvr>
    <a:masterClrMapping/>
  </p:clrMapOvr>
  <p:transition spd="slow">
    <p:randomBar dir="vert"/>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786180"/>
      </p:ext>
    </p:extLst>
  </p:cSld>
  <p:clrMapOvr>
    <a:masterClrMapping/>
  </p:clrMapOvr>
  <p:transition spd="slow">
    <p:randomBar dir="vert"/>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8627760"/>
      </p:ext>
    </p:extLst>
  </p:cSld>
  <p:clrMapOvr>
    <a:masterClrMapping/>
  </p:clrMapOvr>
  <p:transition spd="slow">
    <p:randomBar dir="vert"/>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6263082"/>
      </p:ext>
    </p:extLst>
  </p:cSld>
  <p:clrMapOvr>
    <a:masterClrMapping/>
  </p:clrMapOvr>
  <p:transition spd="slow">
    <p:randomBar dir="vert"/>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3697290"/>
      </p:ext>
    </p:extLst>
  </p:cSld>
  <p:clrMapOvr>
    <a:masterClrMapping/>
  </p:clrMapOvr>
  <p:transition spd="slow">
    <p:randomBar dir="vert"/>
  </p:transition>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4567429"/>
      </p:ext>
    </p:extLst>
  </p:cSld>
  <p:clrMapOvr>
    <a:masterClrMapping/>
  </p:clrMapOvr>
  <p:transition spd="slow">
    <p:randomBar dir="vert"/>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153699"/>
      </p:ext>
    </p:extLst>
  </p:cSld>
  <p:clrMapOvr>
    <a:masterClrMapping/>
  </p:clrMapOvr>
  <p:transition spd="slow">
    <p:randomBar dir="vert"/>
  </p:transition>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9866121"/>
      </p:ext>
    </p:extLst>
  </p:cSld>
  <p:clrMapOvr>
    <a:masterClrMapping/>
  </p:clrMapOvr>
  <p:transition spd="slow">
    <p:randomBar dir="vert"/>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661977"/>
      </p:ext>
    </p:extLst>
  </p:cSld>
  <p:clrMapOvr>
    <a:masterClrMapping/>
  </p:clrMapOvr>
  <p:transition spd="slow">
    <p:randomBar dir="vert"/>
  </p:transition>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800296"/>
      </p:ext>
    </p:extLst>
  </p:cSld>
  <p:clrMapOvr>
    <a:masterClrMapping/>
  </p:clrMapOvr>
  <p:transition spd="slow">
    <p:randomBar dir="vert"/>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4967925"/>
      </p:ext>
    </p:extLst>
  </p:cSld>
  <p:clrMapOvr>
    <a:masterClrMapping/>
  </p:clrMapOvr>
  <p:transition spd="slow">
    <p:randomBar dir="vert"/>
  </p:transition>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2142232"/>
      </p:ext>
    </p:extLst>
  </p:cSld>
  <p:clrMapOvr>
    <a:masterClrMapping/>
  </p:clrMapOvr>
  <p:transition spd="slow">
    <p:randomBar dir="vert"/>
  </p:transition>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2346"/>
      </p:ext>
    </p:extLst>
  </p:cSld>
  <p:clrMapOvr>
    <a:masterClrMapping/>
  </p:clrMapOvr>
  <p:transition spd="slow">
    <p:randomBar dir="vert"/>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329099"/>
      </p:ext>
    </p:extLst>
  </p:cSld>
  <p:clrMapOvr>
    <a:masterClrMapping/>
  </p:clrMapOvr>
  <p:transition spd="slow">
    <p:randomBar dir="vert"/>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3290210"/>
      </p:ext>
    </p:extLst>
  </p:cSld>
  <p:clrMapOvr>
    <a:masterClrMapping/>
  </p:clrMapOvr>
  <p:transition spd="slow">
    <p:randomBar dir="vert"/>
  </p:transition>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207888"/>
      </p:ext>
    </p:extLst>
  </p:cSld>
  <p:clrMapOvr>
    <a:masterClrMapping/>
  </p:clrMapOvr>
  <p:transition spd="slow">
    <p:randomBar dir="vert"/>
  </p:transition>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754295"/>
      </p:ext>
    </p:extLst>
  </p:cSld>
  <p:clrMapOvr>
    <a:masterClrMapping/>
  </p:clrMapOvr>
  <p:transition spd="slow">
    <p:randomBar dir="vert"/>
  </p:transition>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554512"/>
      </p:ext>
    </p:extLst>
  </p:cSld>
  <p:clrMapOvr>
    <a:masterClrMapping/>
  </p:clrMapOvr>
  <p:transition spd="slow">
    <p:randomBar dir="vert"/>
  </p:transition>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282481"/>
      </p:ext>
    </p:extLst>
  </p:cSld>
  <p:clrMapOvr>
    <a:masterClrMapping/>
  </p:clrMapOvr>
  <p:transition spd="slow">
    <p:randomBar dir="vert"/>
  </p:transition>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3143898"/>
      </p:ext>
    </p:extLst>
  </p:cSld>
  <p:clrMapOvr>
    <a:masterClrMapping/>
  </p:clrMapOvr>
  <p:transition spd="slow">
    <p:randomBar dir="vert"/>
  </p:transition>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276503"/>
      </p:ext>
    </p:extLst>
  </p:cSld>
  <p:clrMapOvr>
    <a:masterClrMapping/>
  </p:clrMapOvr>
  <p:transition spd="slow">
    <p:randomBar dir="vert"/>
  </p:transition>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996886"/>
      </p:ext>
    </p:extLst>
  </p:cSld>
  <p:clrMapOvr>
    <a:masterClrMapping/>
  </p:clrMapOvr>
  <p:transition spd="slow">
    <p:randomBar dir="vert"/>
  </p:transition>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7996199"/>
      </p:ext>
    </p:extLst>
  </p:cSld>
  <p:clrMapOvr>
    <a:masterClrMapping/>
  </p:clrMapOvr>
  <p:transition spd="slow">
    <p:randomBar dir="vert"/>
  </p:transition>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710508"/>
      </p:ext>
    </p:extLst>
  </p:cSld>
  <p:clrMapOvr>
    <a:masterClrMapping/>
  </p:clrMapOvr>
  <p:transition spd="slow">
    <p:randomBar dir="vert"/>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083337"/>
      </p:ext>
    </p:extLst>
  </p:cSld>
  <p:clrMapOvr>
    <a:masterClrMapping/>
  </p:clrMapOvr>
  <p:transition spd="slow">
    <p:randomBar dir="vert"/>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63779"/>
      </p:ext>
    </p:extLst>
  </p:cSld>
  <p:clrMapOvr>
    <a:masterClrMapping/>
  </p:clrMapOvr>
  <p:transition spd="slow">
    <p:randomBar dir="vert"/>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831717"/>
      </p:ext>
    </p:extLst>
  </p:cSld>
  <p:clrMapOvr>
    <a:masterClrMapping/>
  </p:clrMapOvr>
  <p:transition spd="slow">
    <p:randomBar dir="vert"/>
  </p:transition>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232672"/>
      </p:ext>
    </p:extLst>
  </p:cSld>
  <p:clrMapOvr>
    <a:masterClrMapping/>
  </p:clrMapOvr>
  <p:transition spd="slow">
    <p:randomBar dir="vert"/>
  </p:transition>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7750692"/>
      </p:ext>
    </p:extLst>
  </p:cSld>
  <p:clrMapOvr>
    <a:masterClrMapping/>
  </p:clrMapOvr>
  <p:transition spd="slow">
    <p:randomBar dir="vert"/>
  </p:transition>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826207"/>
      </p:ext>
    </p:extLst>
  </p:cSld>
  <p:clrMapOvr>
    <a:masterClrMapping/>
  </p:clrMapOvr>
  <p:transition spd="slow">
    <p:randomBar dir="vert"/>
  </p:transition>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2021066"/>
      </p:ext>
    </p:extLst>
  </p:cSld>
  <p:clrMapOvr>
    <a:masterClrMapping/>
  </p:clrMapOvr>
  <p:transition spd="slow">
    <p:randomBar dir="vert"/>
  </p:transition>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851197"/>
      </p:ext>
    </p:extLst>
  </p:cSld>
  <p:clrMapOvr>
    <a:masterClrMapping/>
  </p:clrMapOvr>
  <p:transition spd="slow">
    <p:randomBar dir="vert"/>
  </p:transition>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448316"/>
      </p:ext>
    </p:extLst>
  </p:cSld>
  <p:clrMapOvr>
    <a:masterClrMapping/>
  </p:clrMapOvr>
  <p:transition spd="slow">
    <p:randomBar dir="vert"/>
  </p:transition>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931900"/>
      </p:ext>
    </p:extLst>
  </p:cSld>
  <p:clrMapOvr>
    <a:masterClrMapping/>
  </p:clrMapOvr>
  <p:transition spd="slow">
    <p:randomBar dir="vert"/>
  </p:transition>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9216233"/>
      </p:ext>
    </p:extLst>
  </p:cSld>
  <p:clrMapOvr>
    <a:masterClrMapping/>
  </p:clrMapOvr>
  <p:transition spd="slow">
    <p:randomBar dir="vert"/>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117357"/>
      </p:ext>
    </p:extLst>
  </p:cSld>
  <p:clrMapOvr>
    <a:masterClrMapping/>
  </p:clrMapOvr>
  <p:transition spd="slow">
    <p:randomBar dir="vert"/>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466709"/>
      </p:ext>
    </p:extLst>
  </p:cSld>
  <p:clrMapOvr>
    <a:masterClrMapping/>
  </p:clrMapOvr>
  <p:transition spd="slow">
    <p:randomBar dir="vert"/>
  </p:transition>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08519"/>
      </p:ext>
    </p:extLst>
  </p:cSld>
  <p:clrMapOvr>
    <a:masterClrMapping/>
  </p:clrMapOvr>
  <p:transition spd="slow">
    <p:randomBar dir="vert"/>
  </p:transition>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765777"/>
      </p:ext>
    </p:extLst>
  </p:cSld>
  <p:clrMapOvr>
    <a:masterClrMapping/>
  </p:clrMapOvr>
  <p:transition spd="slow">
    <p:randomBar dir="vert"/>
  </p:transition>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32998"/>
      </p:ext>
    </p:extLst>
  </p:cSld>
  <p:clrMapOvr>
    <a:masterClrMapping/>
  </p:clrMapOvr>
  <p:transition spd="slow">
    <p:randomBar dir="vert"/>
  </p:transition>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34168"/>
      </p:ext>
    </p:extLst>
  </p:cSld>
  <p:clrMapOvr>
    <a:masterClrMapping/>
  </p:clrMapOvr>
  <p:transition spd="slow">
    <p:randomBar dir="vert"/>
  </p:transition>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8035729"/>
      </p:ext>
    </p:extLst>
  </p:cSld>
  <p:clrMapOvr>
    <a:masterClrMapping/>
  </p:clrMapOvr>
  <p:transition spd="slow">
    <p:randomBar dir="vert"/>
  </p:transition>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377881"/>
      </p:ext>
    </p:extLst>
  </p:cSld>
  <p:clrMapOvr>
    <a:masterClrMapping/>
  </p:clrMapOvr>
  <p:transition spd="slow">
    <p:randomBar dir="vert"/>
  </p:transition>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401634"/>
      </p:ext>
    </p:extLst>
  </p:cSld>
  <p:clrMapOvr>
    <a:masterClrMapping/>
  </p:clrMapOvr>
  <p:transition spd="slow">
    <p:randomBar dir="vert"/>
  </p:transition>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047221"/>
      </p:ext>
    </p:extLst>
  </p:cSld>
  <p:clrMapOvr>
    <a:masterClrMapping/>
  </p:clrMapOvr>
  <p:transition spd="slow">
    <p:randomBar dir="vert"/>
  </p:transition>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9704527"/>
      </p:ext>
    </p:extLst>
  </p:cSld>
  <p:clrMapOvr>
    <a:masterClrMapping/>
  </p:clrMapOvr>
  <p:transition spd="slow">
    <p:randomBar dir="vert"/>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1006706"/>
      </p:ext>
    </p:extLst>
  </p:cSld>
  <p:clrMapOvr>
    <a:masterClrMapping/>
  </p:clrMapOvr>
  <p:transition spd="slow">
    <p:randomBar dir="vert"/>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669200"/>
      </p:ext>
    </p:extLst>
  </p:cSld>
  <p:clrMapOvr>
    <a:masterClrMapping/>
  </p:clrMapOvr>
  <p:transition spd="slow">
    <p:randomBar dir="vert"/>
  </p:transition>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089541"/>
      </p:ext>
    </p:extLst>
  </p:cSld>
  <p:clrMapOvr>
    <a:masterClrMapping/>
  </p:clrMapOvr>
  <p:transition spd="slow">
    <p:randomBar dir="vert"/>
  </p:transition>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7890663"/>
      </p:ext>
    </p:extLst>
  </p:cSld>
  <p:clrMapOvr>
    <a:masterClrMapping/>
  </p:clrMapOvr>
  <p:transition spd="slow">
    <p:randomBar dir="vert"/>
  </p:transition>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480380"/>
      </p:ext>
    </p:extLst>
  </p:cSld>
  <p:clrMapOvr>
    <a:masterClrMapping/>
  </p:clrMapOvr>
  <p:transition spd="slow">
    <p:randomBar dir="vert"/>
  </p:transition>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902056"/>
      </p:ext>
    </p:extLst>
  </p:cSld>
  <p:clrMapOvr>
    <a:masterClrMapping/>
  </p:clrMapOvr>
  <p:transition spd="slow">
    <p:randomBar dir="vert"/>
  </p:transition>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705760"/>
      </p:ext>
    </p:extLst>
  </p:cSld>
  <p:clrMapOvr>
    <a:masterClrMapping/>
  </p:clrMapOvr>
  <p:transition spd="slow">
    <p:randomBar dir="vert"/>
  </p:transition>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043032"/>
      </p:ext>
    </p:extLst>
  </p:cSld>
  <p:clrMapOvr>
    <a:masterClrMapping/>
  </p:clrMapOvr>
  <p:transition spd="slow">
    <p:randomBar dir="vert"/>
  </p:transition>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81137"/>
      </p:ext>
    </p:extLst>
  </p:cSld>
  <p:clrMapOvr>
    <a:masterClrMapping/>
  </p:clrMapOvr>
  <p:transition spd="slow">
    <p:randomBar dir="vert"/>
  </p:transition>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3751640"/>
      </p:ext>
    </p:extLst>
  </p:cSld>
  <p:clrMapOvr>
    <a:masterClrMapping/>
  </p:clrMapOvr>
  <p:transition spd="slow">
    <p:randomBar dir="vert"/>
  </p:transition>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366952"/>
      </p:ext>
    </p:extLst>
  </p:cSld>
  <p:clrMapOvr>
    <a:masterClrMapping/>
  </p:clrMapOvr>
  <p:transition spd="slow">
    <p:randomBar dir="vert"/>
  </p:transition>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494052"/>
      </p:ext>
    </p:extLst>
  </p:cSld>
  <p:clrMapOvr>
    <a:masterClrMapping/>
  </p:clrMapOvr>
  <p:transition spd="slow">
    <p:randomBar dir="vert"/>
  </p:transition>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12997"/>
      </p:ext>
    </p:extLst>
  </p:cSld>
  <p:clrMapOvr>
    <a:masterClrMapping/>
  </p:clrMapOvr>
  <p:transition spd="slow">
    <p:randomBar dir="vert"/>
  </p:transition>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0812647"/>
      </p:ext>
    </p:extLst>
  </p:cSld>
  <p:clrMapOvr>
    <a:masterClrMapping/>
  </p:clrMapOvr>
  <p:transition spd="slow">
    <p:randomBar dir="vert"/>
  </p:transition>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548541"/>
      </p:ext>
    </p:extLst>
  </p:cSld>
  <p:clrMapOvr>
    <a:masterClrMapping/>
  </p:clrMapOvr>
  <p:transition spd="slow">
    <p:randomBar dir="vert"/>
  </p:transition>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325058"/>
      </p:ext>
    </p:extLst>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5.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6.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7.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8.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9.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0.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theme" Target="../theme/theme11.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12.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2.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3.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a:t>‹#›</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1191725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 id="2147483662" r:id="rId13"/>
    <p:sldLayoutId id="2147483661" r:id="rId14"/>
    <p:sldLayoutId id="2147483660" r:id="rId15"/>
    <p:sldLayoutId id="2147483659" r:id="rId16"/>
    <p:sldLayoutId id="2147483658" r:id="rId17"/>
    <p:sldLayoutId id="2147483657" r:id="rId18"/>
    <p:sldLayoutId id="2147483656" r:id="rId19"/>
    <p:sldLayoutId id="2147483655" r:id="rId20"/>
    <p:sldLayoutId id="2147483654" r:id="rId21"/>
    <p:sldLayoutId id="2147483653" r:id="rId22"/>
    <p:sldLayoutId id="2147483652" r:id="rId23"/>
    <p:sldLayoutId id="214748365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Tree>
    <p:extLst>
      <p:ext uri="{BB962C8B-B14F-4D97-AF65-F5344CB8AC3E}">
        <p14:creationId xmlns:p14="http://schemas.microsoft.com/office/powerpoint/2010/main" val="296437124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0002773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69F36BDA-3897-42CC-A215-0280DFDD5441}" type="datetimeFigureOut">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0804D804-5C13-411C-B4C0-A7D9355B225F}" type="slidenum">
              <a:rPr kumimoji="0" lang="ar-EG"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9165303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FE1E197E-C6AC-49B6-B0D9-D59E268B5040}"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44C8ABB5-9445-4B2C-B881-236DDB5B59D4}"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811035009"/>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46759162"/>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5AC1A1BD-F32A-49F2-9DF7-F2DDA2E9E843}" type="datetimeFigureOut">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09/12/1443</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9D1DF99D-3714-4964-914E-F1E0538F17D6}" type="slidenum">
              <a:rPr kumimoji="0" lang="ar-EG"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EG"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004591564"/>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8899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12127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385557"/>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260069"/>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963433"/>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5F9721-62F5-40B8-8A94-07D1D9E7665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F91DA51-29DC-4E8E-8301-991AD3CBA9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2412388"/>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transition spd="slow">
    <p:randomBar dir="vert"/>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1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8.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8.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9.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60.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6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60.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60.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7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7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71.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7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7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71.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71.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71.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7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7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7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a:extLst>
              <a:ext uri="{FF2B5EF4-FFF2-40B4-BE49-F238E27FC236}">
                <a16:creationId xmlns:a16="http://schemas.microsoft.com/office/drawing/2014/main"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pic>
        <p:nvPicPr>
          <p:cNvPr id="8" name="Picture Placeholder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177" b="10177"/>
          <a:stretch>
            <a:fillRect/>
          </a:stretch>
        </p:blipFill>
        <p:spPr/>
      </p:pic>
      <p:sp>
        <p:nvSpPr>
          <p:cNvPr id="15" name="Rectangle 14">
            <a:extLst>
              <a:ext uri="{FF2B5EF4-FFF2-40B4-BE49-F238E27FC236}">
                <a16:creationId xmlns:a16="http://schemas.microsoft.com/office/drawing/2014/main" id="{B130FFA8-8D77-482A-92CA-9A977B2A0BEB}"/>
              </a:ext>
            </a:extLst>
          </p:cNvPr>
          <p:cNvSpPr/>
          <p:nvPr/>
        </p:nvSpPr>
        <p:spPr>
          <a:xfrm flipV="1">
            <a:off x="-1564"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6" name="TextBox 15">
            <a:extLst>
              <a:ext uri="{FF2B5EF4-FFF2-40B4-BE49-F238E27FC236}">
                <a16:creationId xmlns:a16="http://schemas.microsoft.com/office/drawing/2014/main" id="{A1B61022-A87B-4795-B01D-07AF2A10068A}"/>
              </a:ext>
            </a:extLst>
          </p:cNvPr>
          <p:cNvSpPr txBox="1"/>
          <p:nvPr/>
        </p:nvSpPr>
        <p:spPr>
          <a:xfrm>
            <a:off x="588363" y="2921168"/>
            <a:ext cx="11053026" cy="923330"/>
          </a:xfrm>
          <a:prstGeom prst="rect">
            <a:avLst/>
          </a:prstGeom>
          <a:noFill/>
        </p:spPr>
        <p:txBody>
          <a:bodyPr wrap="none" rtlCol="0">
            <a:spAutoFit/>
          </a:bodyPr>
          <a:lstStyle/>
          <a:p>
            <a:pPr algn="ctr" rtl="1"/>
            <a:r>
              <a:rPr lang="ar-SY" sz="5400" b="1" dirty="0">
                <a:solidFill>
                  <a:schemeClr val="bg1"/>
                </a:solidFill>
                <a:latin typeface="Calibri" panose="020F0502020204030204" pitchFamily="34" charset="0"/>
                <a:ea typeface="Calibri" panose="020F0502020204030204" pitchFamily="34" charset="0"/>
                <a:cs typeface="Calibri" panose="020F0502020204030204" pitchFamily="34" charset="0"/>
              </a:rPr>
              <a:t>فهم سلوكيات المتعاطى والتدخل المبكر للأسرة</a:t>
            </a:r>
            <a:endParaRPr lang="en-US" sz="5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013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2"/>
          <p:cNvSpPr txBox="1">
            <a:spLocks/>
          </p:cNvSpPr>
          <p:nvPr/>
        </p:nvSpPr>
        <p:spPr>
          <a:xfrm>
            <a:off x="1990115" y="1761375"/>
            <a:ext cx="9272789" cy="4693920"/>
          </a:xfrm>
          <a:prstGeom prst="rect">
            <a:avLst/>
          </a:prstGeom>
        </p:spPr>
        <p:txBody>
          <a:bodyPr lIns="100804" tIns="50402" rIns="100804" bIns="50402">
            <a:normAutofit/>
          </a:bodyPr>
          <a:lstStyle>
            <a:lvl1pPr marL="304747" indent="-304747" algn="r" defTabSz="1218987" rtl="1"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الاسم.</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الكنية.</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الحالة الاجتماعية.</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الخبرات العملية.</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العمل الحالي مع شرح طبيعة العمل.</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الهوايات.</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ما هي توقعاتك وأهدافك من الدورة.</a:t>
            </a:r>
            <a:endParaRPr kumimoji="0" lang="en-US" sz="24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endParaRPr kumimoji="0" lang="ar-SA" sz="2400" b="1" i="0" u="none" strike="noStrike" kern="1200" cap="none" spc="0" normalizeH="0" baseline="0" noProof="0" dirty="0">
              <a:ln>
                <a:noFill/>
              </a:ln>
              <a:solidFill>
                <a:srgbClr val="7030A0"/>
              </a:solidFill>
              <a:effectLst/>
              <a:uLnTx/>
              <a:uFillTx/>
              <a:latin typeface="Traditional Arabic" pitchFamily="18" charset="-78"/>
              <a:ea typeface="GE SS Two Light" pitchFamily="18" charset="-78"/>
              <a:cs typeface="Traditional Arabic" pitchFamily="18" charset="-78"/>
            </a:endParaRPr>
          </a:p>
        </p:txBody>
      </p:sp>
      <p:sp>
        <p:nvSpPr>
          <p:cNvPr id="3" name="Rectangle 2"/>
          <p:cNvSpPr/>
          <p:nvPr/>
        </p:nvSpPr>
        <p:spPr>
          <a:xfrm>
            <a:off x="8237000" y="933416"/>
            <a:ext cx="2283218" cy="387384"/>
          </a:xfrm>
          <a:prstGeom prst="rect">
            <a:avLst/>
          </a:prstGeom>
          <a:solidFill>
            <a:schemeClr val="accent5">
              <a:lumMod val="75000"/>
            </a:schemeClr>
          </a:solidFill>
          <a:ln>
            <a:noFill/>
          </a:ln>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4000" b="1" i="0" u="none" strike="noStrike" kern="0" cap="none" spc="0" normalizeH="0" baseline="0" noProof="0" dirty="0">
              <a:ln>
                <a:noFill/>
              </a:ln>
              <a:solidFill>
                <a:sysClr val="window" lastClr="FFFFFF">
                  <a:lumMod val="75000"/>
                </a:sysClr>
              </a:solidFill>
              <a:effectLst/>
              <a:uLnTx/>
              <a:uFillTx/>
              <a:latin typeface="GE SS Two Light" pitchFamily="18" charset="-78"/>
              <a:ea typeface="GE SS Two Light" pitchFamily="18" charset="-78"/>
              <a:cs typeface="GE SS Two Light" pitchFamily="18" charset="-78"/>
            </a:endParaRPr>
          </a:p>
        </p:txBody>
      </p:sp>
      <p:sp>
        <p:nvSpPr>
          <p:cNvPr id="4" name="Half Frame 3"/>
          <p:cNvSpPr/>
          <p:nvPr/>
        </p:nvSpPr>
        <p:spPr>
          <a:xfrm>
            <a:off x="8218528" y="47343"/>
            <a:ext cx="1422969" cy="823450"/>
          </a:xfrm>
          <a:prstGeom prst="halfFrame">
            <a:avLst/>
          </a:prstGeom>
          <a:solidFill>
            <a:schemeClr val="accent5">
              <a:lumMod val="75000"/>
            </a:schemeClr>
          </a:solidFill>
          <a:ln w="25400" cap="flat" cmpd="sng" algn="ctr">
            <a:no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0" cap="none" spc="0" normalizeH="0" baseline="0" noProof="0">
              <a:ln>
                <a:noFill/>
              </a:ln>
              <a:solidFill>
                <a:sysClr val="windowText" lastClr="000000"/>
              </a:solidFill>
              <a:effectLst/>
              <a:uLnTx/>
              <a:uFillTx/>
              <a:latin typeface="Constantia"/>
              <a:ea typeface="+mn-ea"/>
              <a:cs typeface="Arial" panose="020B0604020202020204" pitchFamily="34" charset="0"/>
            </a:endParaRPr>
          </a:p>
        </p:txBody>
      </p:sp>
      <p:sp>
        <p:nvSpPr>
          <p:cNvPr id="5" name="Rectangle 4"/>
          <p:cNvSpPr/>
          <p:nvPr/>
        </p:nvSpPr>
        <p:spPr>
          <a:xfrm>
            <a:off x="7639841" y="224462"/>
            <a:ext cx="2807179" cy="646331"/>
          </a:xfrm>
          <a:prstGeom prst="rect">
            <a:avLst/>
          </a:prstGeom>
        </p:spPr>
        <p:txBody>
          <a:bodyPr wrap="non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rgbClr val="700070"/>
                </a:solidFill>
                <a:effectLst/>
                <a:uLnTx/>
                <a:uFillTx/>
                <a:latin typeface="Traditional Arabic" pitchFamily="18" charset="-78"/>
                <a:ea typeface="GE SS Two Light" pitchFamily="18" charset="-78"/>
                <a:cs typeface="Traditional Arabic" pitchFamily="18" charset="-78"/>
              </a:rPr>
              <a:t>تعارف ....           </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478" y="2993747"/>
            <a:ext cx="3124200" cy="3082728"/>
          </a:xfrm>
          <a:prstGeom prst="rect">
            <a:avLst/>
          </a:prstGeom>
        </p:spPr>
      </p:pic>
    </p:spTree>
    <p:extLst>
      <p:ext uri="{BB962C8B-B14F-4D97-AF65-F5344CB8AC3E}">
        <p14:creationId xmlns:p14="http://schemas.microsoft.com/office/powerpoint/2010/main" val="140606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7218" y="2514645"/>
            <a:ext cx="4431146" cy="33233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Oval 2"/>
          <p:cNvSpPr/>
          <p:nvPr/>
        </p:nvSpPr>
        <p:spPr>
          <a:xfrm>
            <a:off x="5516419" y="279423"/>
            <a:ext cx="2519363" cy="1219200"/>
          </a:xfrm>
          <a:prstGeom prst="ellipse">
            <a:avLst/>
          </a:prstGeom>
          <a:solidFill>
            <a:sysClr val="window" lastClr="FFFFFF"/>
          </a:solidFill>
          <a:ln w="25400" cap="flat" cmpd="sng" algn="ctr">
            <a:solidFill>
              <a:schemeClr val="tx2">
                <a:lumMod val="60000"/>
                <a:lumOff val="40000"/>
              </a:schemeClr>
            </a:solidFill>
            <a:prstDash val="solid"/>
          </a:ln>
          <a:effectLst>
            <a:glow rad="139700">
              <a:schemeClr val="accent4">
                <a:satMod val="175000"/>
                <a:alpha val="40000"/>
              </a:schemeClr>
            </a:glow>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0" cap="none" spc="0" normalizeH="0" baseline="0" noProof="0" dirty="0">
                <a:ln>
                  <a:noFill/>
                </a:ln>
                <a:solidFill>
                  <a:srgbClr val="1F497D">
                    <a:lumMod val="60000"/>
                    <a:lumOff val="40000"/>
                  </a:srgbClr>
                </a:solidFill>
                <a:effectLst/>
                <a:uLnTx/>
                <a:uFillTx/>
                <a:latin typeface="Traditional Arabic" pitchFamily="18" charset="-78"/>
                <a:ea typeface="GE SS Two Light" panose="020A0503020102020204" pitchFamily="18" charset="-78"/>
                <a:cs typeface="Traditional Arabic" pitchFamily="18" charset="-78"/>
              </a:rPr>
              <a:t>نظام الدورة</a:t>
            </a:r>
          </a:p>
        </p:txBody>
      </p:sp>
      <p:sp>
        <p:nvSpPr>
          <p:cNvPr id="7" name="عنصر نائب للمحتوى 1"/>
          <p:cNvSpPr txBox="1">
            <a:spLocks/>
          </p:cNvSpPr>
          <p:nvPr/>
        </p:nvSpPr>
        <p:spPr>
          <a:xfrm>
            <a:off x="4052077" y="1701800"/>
            <a:ext cx="7401353" cy="4136205"/>
          </a:xfrm>
          <a:prstGeom prst="rect">
            <a:avLst/>
          </a:prstGeom>
        </p:spPr>
        <p:txBody>
          <a:bodyPr lIns="100804" tIns="50402" rIns="100804" bIns="50402">
            <a:normAutofit/>
          </a:bodyPr>
          <a:lstStyle>
            <a:lvl1pPr marL="304747" indent="-304747" algn="r" defTabSz="1218987" rtl="1"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الوقت</a:t>
            </a:r>
            <a:r>
              <a:rPr kumimoji="0" lang="ar-EG"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 </a:t>
            </a:r>
            <a:r>
              <a:rPr kumimoji="0" lang="en-US" sz="2800" b="1" i="0" u="none" strike="noStrike" kern="1200" cap="none" spc="0" normalizeH="0" baseline="0" noProof="0" dirty="0" smtClean="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3 </a:t>
            </a:r>
            <a:r>
              <a:rPr kumimoji="0" lang="ar-EG" sz="2800" b="1" i="0" u="none" strike="noStrike" kern="1200" cap="none" spc="0" normalizeH="0" baseline="0" noProof="0" dirty="0" smtClean="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ساعات</a:t>
            </a:r>
            <a:r>
              <a:rPr kumimoji="0" lang="ar-EG" sz="2800" b="1" i="0" u="none" strike="noStrike" kern="1200" cap="none" spc="0" normalizeH="0" noProof="0" dirty="0" smtClean="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 تدريبية</a:t>
            </a:r>
            <a:endParaRPr kumimoji="0" lang="ar-EG"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الأيام</a:t>
            </a:r>
            <a:r>
              <a:rPr kumimoji="0" lang="ar-EG"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a:t>
            </a:r>
            <a:r>
              <a:rPr kumimoji="0" lang="ar-EG" sz="2800" b="1" i="0" u="none" strike="noStrike" kern="1200" cap="none" spc="0" normalizeH="0" baseline="0" noProof="0" dirty="0">
                <a:ln>
                  <a:noFill/>
                </a:ln>
                <a:solidFill>
                  <a:srgbClr val="FFFF00"/>
                </a:solidFill>
                <a:effectLst/>
                <a:uLnTx/>
                <a:uFillTx/>
                <a:latin typeface="Traditional Arabic" pitchFamily="18" charset="-78"/>
                <a:ea typeface="GE SS Two Light" pitchFamily="18" charset="-78"/>
                <a:cs typeface="Traditional Arabic" pitchFamily="18" charset="-78"/>
              </a:rPr>
              <a:t> </a:t>
            </a:r>
            <a:r>
              <a:rPr kumimoji="0" lang="ar-EG" sz="2800" b="1" i="0" u="none" strike="noStrike" kern="1200" cap="none" spc="0" normalizeH="0" baseline="0" noProof="0" dirty="0" smtClean="0">
                <a:ln>
                  <a:noFill/>
                </a:ln>
                <a:solidFill>
                  <a:srgbClr val="002060"/>
                </a:solidFill>
                <a:effectLst/>
                <a:uLnTx/>
                <a:uFillTx/>
                <a:latin typeface="Traditional Arabic" pitchFamily="18" charset="-78"/>
                <a:ea typeface="GE SS Two Light" pitchFamily="18" charset="-78"/>
                <a:cs typeface="Traditional Arabic" pitchFamily="18" charset="-78"/>
              </a:rPr>
              <a:t>يوم تدريبي </a:t>
            </a:r>
            <a:endParaRPr lang="ar-EG" sz="2800" b="1" dirty="0">
              <a:solidFill>
                <a:srgbClr val="002060"/>
              </a:solidFill>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800" b="1" i="0" u="none" strike="noStrike" kern="1200" cap="none" spc="0" normalizeH="0" baseline="0" noProof="0" dirty="0" smtClean="0">
                <a:ln>
                  <a:noFill/>
                </a:ln>
                <a:solidFill>
                  <a:prstClr val="black"/>
                </a:solidFill>
                <a:effectLst/>
                <a:uLnTx/>
                <a:uFillTx/>
                <a:latin typeface="Traditional Arabic" pitchFamily="18" charset="-78"/>
                <a:ea typeface="GE SS Two Light" pitchFamily="18" charset="-78"/>
                <a:cs typeface="Traditional Arabic" pitchFamily="18" charset="-78"/>
              </a:rPr>
              <a:t>بطاقات </a:t>
            </a:r>
            <a:r>
              <a:rPr kumimoji="0" lang="ar-SA"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الأسماء</a:t>
            </a:r>
            <a:r>
              <a:rPr kumimoji="0" lang="ar-EG"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a:t>
            </a:r>
            <a:endParaRPr kumimoji="0" lang="en-US"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403217" marR="0" lvl="0" indent="-282251" algn="r" defTabSz="1218987" rtl="1" eaLnBrk="1" fontAlgn="auto" latinLnBrk="0" hangingPunct="1">
              <a:lnSpc>
                <a:spcPct val="95000"/>
              </a:lnSpc>
              <a:spcBef>
                <a:spcPts val="1866"/>
              </a:spcBef>
              <a:spcAft>
                <a:spcPts val="0"/>
              </a:spcAft>
              <a:buClrTx/>
              <a:buSzPct val="100000"/>
              <a:buFont typeface="Wingdings 3"/>
              <a:buChar char=""/>
              <a:tabLst/>
              <a:defRPr/>
            </a:pPr>
            <a:r>
              <a:rPr kumimoji="0" lang="ar-SA"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rPr>
              <a:t>نظام العمل في الدورة :</a:t>
            </a:r>
            <a:endParaRPr kumimoji="0" lang="en-US" sz="2800" b="1" i="0" u="none" strike="noStrike" kern="1200" cap="none" spc="0" normalizeH="0" baseline="0" noProof="0" dirty="0">
              <a:ln>
                <a:noFill/>
              </a:ln>
              <a:solidFill>
                <a:prstClr val="black"/>
              </a:solidFill>
              <a:effectLst/>
              <a:uLnTx/>
              <a:uFillTx/>
              <a:latin typeface="Traditional Arabic" pitchFamily="18" charset="-78"/>
              <a:ea typeface="GE SS Two Light" pitchFamily="18" charset="-78"/>
              <a:cs typeface="Traditional Arabic" pitchFamily="18" charset="-78"/>
            </a:endParaRPr>
          </a:p>
          <a:p>
            <a:pPr marL="685468" marR="0" lvl="1" indent="-304747" algn="r" defTabSz="1218987" rtl="1" eaLnBrk="1" fontAlgn="auto" latinLnBrk="0" hangingPunct="1">
              <a:lnSpc>
                <a:spcPct val="95000"/>
              </a:lnSpc>
              <a:spcBef>
                <a:spcPts val="358"/>
              </a:spcBef>
              <a:spcAft>
                <a:spcPts val="0"/>
              </a:spcAft>
              <a:buClrTx/>
              <a:buSzPct val="100000"/>
              <a:buFont typeface="Verdana"/>
              <a:buChar char="◦"/>
              <a:tabLst/>
              <a:defRPr/>
            </a:pPr>
            <a:r>
              <a:rPr kumimoji="0" lang="ar-SA"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المجموعات.</a:t>
            </a:r>
            <a:endParaRPr kumimoji="0" lang="en-US"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endParaRPr>
          </a:p>
          <a:p>
            <a:pPr marL="685468" marR="0" lvl="1" indent="-304747" algn="r" defTabSz="1218987" rtl="1" eaLnBrk="1" fontAlgn="auto" latinLnBrk="0" hangingPunct="1">
              <a:lnSpc>
                <a:spcPct val="95000"/>
              </a:lnSpc>
              <a:spcBef>
                <a:spcPts val="358"/>
              </a:spcBef>
              <a:spcAft>
                <a:spcPts val="0"/>
              </a:spcAft>
              <a:buClrTx/>
              <a:buSzPct val="100000"/>
              <a:buFont typeface="Verdana"/>
              <a:buChar char="◦"/>
              <a:tabLst/>
              <a:defRPr/>
            </a:pPr>
            <a:r>
              <a:rPr kumimoji="0" lang="ar-SA"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التسجيل.</a:t>
            </a:r>
            <a:endParaRPr kumimoji="0" lang="en-US"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endParaRPr>
          </a:p>
          <a:p>
            <a:pPr marL="685468" marR="0" lvl="1" indent="-304747" algn="r" defTabSz="1218987" rtl="1" eaLnBrk="1" fontAlgn="auto" latinLnBrk="0" hangingPunct="1">
              <a:lnSpc>
                <a:spcPct val="95000"/>
              </a:lnSpc>
              <a:spcBef>
                <a:spcPts val="358"/>
              </a:spcBef>
              <a:spcAft>
                <a:spcPts val="0"/>
              </a:spcAft>
              <a:buClrTx/>
              <a:buSzPct val="100000"/>
              <a:buFont typeface="Verdana"/>
              <a:buChar char="◦"/>
              <a:tabLst/>
              <a:defRPr/>
            </a:pPr>
            <a:r>
              <a:rPr kumimoji="0" lang="ar-SA"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إعطاء التغذية الرجعية</a:t>
            </a:r>
            <a:r>
              <a:rPr kumimoji="0" lang="ar-EG" sz="2800" b="1"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GE SS Two Light" pitchFamily="18" charset="-78"/>
                <a:cs typeface="Traditional Arabic" pitchFamily="18" charset="-78"/>
              </a:rPr>
              <a:t>.</a:t>
            </a:r>
          </a:p>
          <a:p>
            <a:pPr marL="685468" marR="0" lvl="1" indent="-304747" algn="r" defTabSz="1218987" rtl="1" eaLnBrk="1" fontAlgn="auto" latinLnBrk="0" hangingPunct="1">
              <a:lnSpc>
                <a:spcPct val="95000"/>
              </a:lnSpc>
              <a:spcBef>
                <a:spcPts val="358"/>
              </a:spcBef>
              <a:spcAft>
                <a:spcPts val="0"/>
              </a:spcAft>
              <a:buClrTx/>
              <a:buSzPct val="100000"/>
              <a:buFont typeface="Verdana"/>
              <a:buChar char="◦"/>
              <a:tabLst/>
              <a:defRPr/>
            </a:pPr>
            <a:endParaRPr kumimoji="0" lang="en-US" sz="2800" b="1" i="0" u="none" strike="noStrike" kern="1200" cap="none" spc="0" normalizeH="0" baseline="0" noProof="0" dirty="0">
              <a:ln>
                <a:noFill/>
              </a:ln>
              <a:solidFill>
                <a:srgbClr val="C00000"/>
              </a:solidFill>
              <a:effectLst/>
              <a:uLnTx/>
              <a:uFillTx/>
              <a:latin typeface="Traditional Arabic" pitchFamily="18" charset="-78"/>
              <a:ea typeface="GE SS Two Light" pitchFamily="18" charset="-78"/>
              <a:cs typeface="Traditional Arabic" pitchFamily="18" charset="-78"/>
            </a:endParaRPr>
          </a:p>
        </p:txBody>
      </p:sp>
    </p:spTree>
    <p:extLst>
      <p:ext uri="{BB962C8B-B14F-4D97-AF65-F5344CB8AC3E}">
        <p14:creationId xmlns:p14="http://schemas.microsoft.com/office/powerpoint/2010/main" val="182192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1000"/>
                                        <p:tgtEl>
                                          <p:spTgt spid="7">
                                            <p:txEl>
                                              <p:pRg st="4" end="4"/>
                                            </p:txEl>
                                          </p:spTgt>
                                        </p:tgtEl>
                                      </p:cBhvr>
                                    </p:animEffect>
                                    <p:anim calcmode="lin" valueType="num">
                                      <p:cBhvr>
                                        <p:cTn id="3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fade">
                                      <p:cBhvr>
                                        <p:cTn id="36" dur="1000"/>
                                        <p:tgtEl>
                                          <p:spTgt spid="7">
                                            <p:txEl>
                                              <p:pRg st="5" end="5"/>
                                            </p:txEl>
                                          </p:spTgt>
                                        </p:tgtEl>
                                      </p:cBhvr>
                                    </p:animEffect>
                                    <p:anim calcmode="lin" valueType="num">
                                      <p:cBhvr>
                                        <p:cTn id="3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animEffect transition="in" filter="fade">
                                      <p:cBhvr>
                                        <p:cTn id="41" dur="1000"/>
                                        <p:tgtEl>
                                          <p:spTgt spid="7">
                                            <p:txEl>
                                              <p:pRg st="6" end="6"/>
                                            </p:txEl>
                                          </p:spTgt>
                                        </p:tgtEl>
                                      </p:cBhvr>
                                    </p:animEffect>
                                    <p:anim calcmode="lin" valueType="num">
                                      <p:cBhvr>
                                        <p:cTn id="42"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13855" y="410313"/>
            <a:ext cx="9144000" cy="658642"/>
          </a:xfrm>
          <a:prstGeom prst="rect">
            <a:avLst/>
          </a:prstGeom>
        </p:spPr>
        <p:txBody>
          <a:bodyPr wrap="square">
            <a:spAutoFit/>
          </a:bodyPr>
          <a:lstStyle/>
          <a:p>
            <a:pPr marL="0" marR="0" lvl="0" indent="0" algn="just" defTabSz="914400" rtl="1" eaLnBrk="1" fontAlgn="auto" latinLnBrk="0" hangingPunct="1">
              <a:lnSpc>
                <a:spcPct val="115000"/>
              </a:lnSpc>
              <a:spcBef>
                <a:spcPts val="0"/>
              </a:spcBef>
              <a:spcAft>
                <a:spcPts val="1000"/>
              </a:spcAft>
              <a:buClrTx/>
              <a:buSzTx/>
              <a:buFontTx/>
              <a:buNone/>
              <a:tabLst/>
              <a:defRPr/>
            </a:pPr>
            <a:r>
              <a:rPr kumimoji="0" lang="ar-EG" sz="3200" b="1" i="0" u="sng" strike="noStrike" kern="1200" cap="none" spc="0" normalizeH="0" baseline="0" noProof="0" dirty="0">
                <a:ln>
                  <a:noFill/>
                </a:ln>
                <a:solidFill>
                  <a:srgbClr val="1F497D">
                    <a:lumMod val="60000"/>
                    <a:lumOff val="40000"/>
                  </a:srgbClr>
                </a:solidFill>
                <a:effectLst/>
                <a:uLnTx/>
                <a:uFillTx/>
                <a:latin typeface="Traditional Arabic" pitchFamily="18" charset="-78"/>
                <a:ea typeface="Calibri"/>
                <a:cs typeface="Traditional Arabic" pitchFamily="18" charset="-78"/>
              </a:rPr>
              <a:t>يتوقع من المشاركين فى نهاية البرنامج التدريبى بأذن الله أن :</a:t>
            </a:r>
            <a:endParaRPr kumimoji="0" lang="en-US" sz="3200" b="0" i="0" u="none" strike="noStrike" kern="1200" cap="none" spc="0" normalizeH="0" baseline="0" noProof="0" dirty="0">
              <a:ln>
                <a:noFill/>
              </a:ln>
              <a:solidFill>
                <a:srgbClr val="1F497D">
                  <a:lumMod val="60000"/>
                  <a:lumOff val="40000"/>
                </a:srgbClr>
              </a:solidFill>
              <a:effectLst/>
              <a:uLnTx/>
              <a:uFillTx/>
              <a:latin typeface="Traditional Arabic" pitchFamily="18" charset="-78"/>
              <a:ea typeface="Calibri"/>
              <a:cs typeface="Traditional Arabic" pitchFamily="18" charset="-78"/>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11108" t="18049"/>
          <a:stretch/>
        </p:blipFill>
        <p:spPr>
          <a:xfrm>
            <a:off x="1043710" y="1434836"/>
            <a:ext cx="3392508" cy="5229200"/>
          </a:xfrm>
          <a:prstGeom prst="rect">
            <a:avLst/>
          </a:prstGeom>
        </p:spPr>
      </p:pic>
      <p:sp>
        <p:nvSpPr>
          <p:cNvPr id="2" name="Rectangle 1"/>
          <p:cNvSpPr/>
          <p:nvPr/>
        </p:nvSpPr>
        <p:spPr>
          <a:xfrm>
            <a:off x="5052291" y="1612766"/>
            <a:ext cx="6096000" cy="3970318"/>
          </a:xfrm>
          <a:prstGeom prst="rect">
            <a:avLst/>
          </a:prstGeom>
        </p:spPr>
        <p:txBody>
          <a:bodyPr>
            <a:spAutoFit/>
          </a:bodyPr>
          <a:lstStyle/>
          <a:p>
            <a:pPr marL="342900" marR="0" lvl="0" indent="-342900" algn="r" rtl="1">
              <a:spcBef>
                <a:spcPts val="0"/>
              </a:spcBef>
              <a:spcAft>
                <a:spcPts val="0"/>
              </a:spcAft>
              <a:buClr>
                <a:srgbClr val="215868"/>
              </a:buClr>
              <a:buFont typeface="Symbol" panose="05050102010706020507" pitchFamily="18" charset="2"/>
              <a:buChar char=""/>
            </a:pPr>
            <a:r>
              <a:rPr lang="ar-SA" sz="2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فهم سلوكيات الإدمانية للمتعاطي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215868"/>
              </a:buClr>
              <a:buFont typeface="Symbol" panose="05050102010706020507" pitchFamily="18" charset="2"/>
              <a:buChar char=""/>
            </a:pPr>
            <a:r>
              <a:rPr lang="ar-SA" sz="2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التعرف علي علامات التعاطي والمخدرات والمسكرات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215868"/>
              </a:buClr>
              <a:buFont typeface="Symbol" panose="05050102010706020507" pitchFamily="18" charset="2"/>
              <a:buChar char=""/>
            </a:pPr>
            <a:r>
              <a:rPr lang="ar-SA" sz="2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التعرف علي المعتقدات الخاطئ المتعلقة في تعاطي المخدرات والمسكرات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215868"/>
              </a:buClr>
              <a:buFont typeface="Symbol" panose="05050102010706020507" pitchFamily="18" charset="2"/>
              <a:buChar char=""/>
            </a:pPr>
            <a:r>
              <a:rPr lang="ar-SA" sz="2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دور الوالدين في الوقاية والتدخل المبكر من تعاطي المخدرات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Clr>
                <a:srgbClr val="215868"/>
              </a:buClr>
              <a:buFont typeface="Symbol" panose="05050102010706020507" pitchFamily="18" charset="2"/>
              <a:buChar char=""/>
            </a:pPr>
            <a:r>
              <a:rPr lang="ar-SA" sz="2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التعرف على كيفية تدخل الاسرة عند اكتشاف تعاطي أبناءهم</a:t>
            </a:r>
            <a:endParaRPr lang="en-US" sz="28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32807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0DDA847-141E-4E03-9363-1919DC5BC5CC}"/>
              </a:ext>
            </a:extLst>
          </p:cNvPr>
          <p:cNvSpPr/>
          <p:nvPr/>
        </p:nvSpPr>
        <p:spPr>
          <a:xfrm>
            <a:off x="8519544" y="0"/>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7" name="Freeform: Shape 6">
            <a:extLst>
              <a:ext uri="{FF2B5EF4-FFF2-40B4-BE49-F238E27FC236}">
                <a16:creationId xmlns:a16="http://schemas.microsoft.com/office/drawing/2014/main" id="{3A19D852-1B0B-47E4-A10B-48A6C0807B18}"/>
              </a:ext>
            </a:extLst>
          </p:cNvPr>
          <p:cNvSpPr/>
          <p:nvPr/>
        </p:nvSpPr>
        <p:spPr>
          <a:xfrm>
            <a:off x="8518042"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4" name="Freeform: Shape 33">
            <a:extLst>
              <a:ext uri="{FF2B5EF4-FFF2-40B4-BE49-F238E27FC236}">
                <a16:creationId xmlns:a16="http://schemas.microsoft.com/office/drawing/2014/main"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5" name="Freeform: Shape 34">
            <a:extLst>
              <a:ext uri="{FF2B5EF4-FFF2-40B4-BE49-F238E27FC236}">
                <a16:creationId xmlns:a16="http://schemas.microsoft.com/office/drawing/2014/main"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7" name="Freeform: Shape 46">
            <a:extLst>
              <a:ext uri="{FF2B5EF4-FFF2-40B4-BE49-F238E27FC236}">
                <a16:creationId xmlns:a16="http://schemas.microsoft.com/office/drawing/2014/main"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8" name="Freeform: Shape 47">
            <a:extLst>
              <a:ext uri="{FF2B5EF4-FFF2-40B4-BE49-F238E27FC236}">
                <a16:creationId xmlns:a16="http://schemas.microsoft.com/office/drawing/2014/main"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9" name="Freeform: Shape 48">
            <a:extLst>
              <a:ext uri="{FF2B5EF4-FFF2-40B4-BE49-F238E27FC236}">
                <a16:creationId xmlns:a16="http://schemas.microsoft.com/office/drawing/2014/main"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nvGrpSpPr>
          <p:cNvPr id="55" name="Group 54">
            <a:extLst>
              <a:ext uri="{FF2B5EF4-FFF2-40B4-BE49-F238E27FC236}">
                <a16:creationId xmlns:a16="http://schemas.microsoft.com/office/drawing/2014/main" id="{9FC83A73-BEA8-43A6-AC0F-8ABE9292B367}"/>
              </a:ext>
            </a:extLst>
          </p:cNvPr>
          <p:cNvGrpSpPr/>
          <p:nvPr/>
        </p:nvGrpSpPr>
        <p:grpSpPr>
          <a:xfrm>
            <a:off x="0" y="5807302"/>
            <a:ext cx="3300907" cy="1054343"/>
            <a:chOff x="0" y="5807302"/>
            <a:chExt cx="3300907" cy="1054343"/>
          </a:xfrm>
        </p:grpSpPr>
        <p:sp>
          <p:nvSpPr>
            <p:cNvPr id="52" name="Freeform: Shape 51">
              <a:extLst>
                <a:ext uri="{FF2B5EF4-FFF2-40B4-BE49-F238E27FC236}">
                  <a16:creationId xmlns:a16="http://schemas.microsoft.com/office/drawing/2014/main" id="{30FF7221-7B49-4C27-A7A5-0261B8012EC4}"/>
                </a:ext>
              </a:extLst>
            </p:cNvPr>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3" name="Freeform: Shape 52">
              <a:extLst>
                <a:ext uri="{FF2B5EF4-FFF2-40B4-BE49-F238E27FC236}">
                  <a16:creationId xmlns:a16="http://schemas.microsoft.com/office/drawing/2014/main" id="{314C0B37-A9B3-4472-913A-CDE1D1DA2DE4}"/>
                </a:ext>
              </a:extLst>
            </p:cNvPr>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4" name="Freeform: Shape 53">
              <a:extLst>
                <a:ext uri="{FF2B5EF4-FFF2-40B4-BE49-F238E27FC236}">
                  <a16:creationId xmlns:a16="http://schemas.microsoft.com/office/drawing/2014/main" id="{537978D0-42A4-4A29-A8E9-4637FD088EA4}"/>
                </a:ext>
              </a:extLst>
            </p:cNvPr>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000" b="5000"/>
          <a:stretch>
            <a:fillRect/>
          </a:stretch>
        </p:blipFill>
        <p:spPr/>
      </p:pic>
      <p:sp>
        <p:nvSpPr>
          <p:cNvPr id="19" name="Rectangle 18">
            <a:extLst>
              <a:ext uri="{FF2B5EF4-FFF2-40B4-BE49-F238E27FC236}">
                <a16:creationId xmlns:a16="http://schemas.microsoft.com/office/drawing/2014/main" id="{68331A06-E609-4FE5-A9B9-7B040CB39308}"/>
              </a:ext>
            </a:extLst>
          </p:cNvPr>
          <p:cNvSpPr/>
          <p:nvPr/>
        </p:nvSpPr>
        <p:spPr>
          <a:xfrm>
            <a:off x="-174" y="-25703"/>
            <a:ext cx="12189345" cy="6858000"/>
          </a:xfrm>
          <a:prstGeom prst="rect">
            <a:avLst/>
          </a:prstGeom>
          <a:solidFill>
            <a:srgbClr val="06508E">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Expo Arabic Light" panose="00000400000000000000" pitchFamily="2" charset="-78"/>
              <a:cs typeface="Expo Arabic Light" panose="00000400000000000000" pitchFamily="2" charset="-78"/>
            </a:endParaRPr>
          </a:p>
        </p:txBody>
      </p:sp>
      <p:sp>
        <p:nvSpPr>
          <p:cNvPr id="20" name="Graphic 6">
            <a:extLst>
              <a:ext uri="{FF2B5EF4-FFF2-40B4-BE49-F238E27FC236}">
                <a16:creationId xmlns:a16="http://schemas.microsoft.com/office/drawing/2014/main" id="{32F2D390-7E83-4B20-907B-F8AD034C94A1}"/>
              </a:ext>
            </a:extLst>
          </p:cNvPr>
          <p:cNvSpPr/>
          <p:nvPr/>
        </p:nvSpPr>
        <p:spPr>
          <a:xfrm>
            <a:off x="0" y="2059708"/>
            <a:ext cx="12190436" cy="4798291"/>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TextBox 20">
            <a:extLst>
              <a:ext uri="{FF2B5EF4-FFF2-40B4-BE49-F238E27FC236}">
                <a16:creationId xmlns:a16="http://schemas.microsoft.com/office/drawing/2014/main" id="{CFD6C242-1C94-4741-92E2-B1FF8B7CEC0D}"/>
              </a:ext>
            </a:extLst>
          </p:cNvPr>
          <p:cNvSpPr txBox="1"/>
          <p:nvPr/>
        </p:nvSpPr>
        <p:spPr>
          <a:xfrm>
            <a:off x="5073746" y="3677380"/>
            <a:ext cx="5760065" cy="224676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srgbClr val="03478B"/>
                </a:solidFill>
                <a:effectLst/>
                <a:uLnTx/>
                <a:uFillTx/>
                <a:latin typeface="Calibri" panose="020F0502020204030204" pitchFamily="34" charset="0"/>
                <a:cs typeface="Calibri" panose="020F0502020204030204" pitchFamily="34" charset="0"/>
              </a:rPr>
              <a:t>اليوم التدريبي </a:t>
            </a:r>
            <a:endParaRPr lang="en-US" sz="4800" b="1" dirty="0">
              <a:solidFill>
                <a:srgbClr val="03478B"/>
              </a:solidFill>
              <a:latin typeface="Calibri" panose="020F0502020204030204" pitchFamily="34" charset="0"/>
              <a:cs typeface="Calibri" panose="020F0502020204030204" pitchFamily="34" charset="0"/>
            </a:endParaRPr>
          </a:p>
          <a:p>
            <a:pPr lvl="0" algn="ctr" rtl="1">
              <a:defRPr/>
            </a:pPr>
            <a:endParaRPr lang="ar-EG" sz="4800" b="1" dirty="0">
              <a:solidFill>
                <a:srgbClr val="03478B"/>
              </a:solidFill>
              <a:latin typeface="Calibri" panose="020F0502020204030204" pitchFamily="34" charset="0"/>
              <a:cs typeface="Calibri" panose="020F0502020204030204" pitchFamily="34" charset="0"/>
            </a:endParaRPr>
          </a:p>
          <a:p>
            <a:pPr lvl="0" algn="r" rtl="1">
              <a:defRPr/>
            </a:pPr>
            <a:r>
              <a:rPr lang="ar-EG" sz="4400" b="1" dirty="0">
                <a:solidFill>
                  <a:srgbClr val="C00000"/>
                </a:solidFill>
                <a:latin typeface="Calibri" panose="020F0502020204030204" pitchFamily="34" charset="0"/>
                <a:cs typeface="Calibri" panose="020F0502020204030204" pitchFamily="34" charset="0"/>
              </a:rPr>
              <a:t>آثار الإدمان</a:t>
            </a:r>
            <a:endParaRPr kumimoji="0" lang="en-US" sz="4400" b="1"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222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72576A45-CC84-4807-A1F8-96762B147391}"/>
              </a:ext>
            </a:extLst>
          </p:cNvPr>
          <p:cNvSpPr txBox="1"/>
          <p:nvPr/>
        </p:nvSpPr>
        <p:spPr>
          <a:xfrm flipH="1">
            <a:off x="2692045" y="1658528"/>
            <a:ext cx="3403955" cy="830997"/>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800" b="1" i="0" u="none" strike="noStrike" kern="1200" cap="none" spc="0" normalizeH="0" baseline="0" noProof="0" dirty="0">
                <a:ln>
                  <a:noFill/>
                </a:ln>
                <a:solidFill>
                  <a:srgbClr val="03478B"/>
                </a:solidFill>
                <a:effectLst/>
                <a:uLnTx/>
                <a:uFillTx/>
                <a:latin typeface="Andalus" panose="02020603050405020304" pitchFamily="18" charset="-78"/>
                <a:cs typeface="Andalus" panose="02020603050405020304" pitchFamily="18" charset="-78"/>
              </a:rPr>
              <a:t>الجلسة الأولى</a:t>
            </a:r>
            <a:endParaRPr kumimoji="0" lang="en-US" sz="4800" b="1" i="0" u="none" strike="noStrike" kern="1200" cap="none" spc="0" normalizeH="0" baseline="0" noProof="0" dirty="0">
              <a:ln>
                <a:noFill/>
              </a:ln>
              <a:solidFill>
                <a:srgbClr val="03478B"/>
              </a:solidFill>
              <a:effectLst/>
              <a:uLnTx/>
              <a:uFillTx/>
              <a:latin typeface="Andalus" panose="02020603050405020304" pitchFamily="18" charset="-78"/>
              <a:cs typeface="Andalus" panose="02020603050405020304" pitchFamily="18" charset="-78"/>
            </a:endParaRPr>
          </a:p>
        </p:txBody>
      </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9" name="Rectangle 8"/>
          <p:cNvSpPr/>
          <p:nvPr/>
        </p:nvSpPr>
        <p:spPr>
          <a:xfrm>
            <a:off x="0" y="2555074"/>
            <a:ext cx="6096000" cy="3901196"/>
          </a:xfrm>
          <a:prstGeom prst="rect">
            <a:avLst/>
          </a:prstGeom>
        </p:spPr>
        <p:txBody>
          <a:bodyPr>
            <a:spAutoFit/>
          </a:bodyPr>
          <a:lstStyle/>
          <a:p>
            <a:pPr marL="342900" marR="0" lvl="0" indent="-342900" algn="r" rtl="1">
              <a:lnSpc>
                <a:spcPct val="150000"/>
              </a:lnSpc>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تعريف الإدمان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من هم المدمنين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أعراض الإدمان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أسباب الإدمان.</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ما هي أنواع الإدمان </a:t>
            </a:r>
            <a:endParaRPr lang="en-US" sz="2800" dirty="0" smtClean="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0"/>
              </a:spcBef>
              <a:spcAft>
                <a:spcPts val="0"/>
              </a:spcAft>
              <a:buFont typeface="Symbol" panose="05050102010706020507" pitchFamily="18" charset="2"/>
              <a:buChar char=""/>
            </a:pPr>
            <a:r>
              <a:rPr lang="ar-SA" sz="2800" b="1" dirty="0" smtClean="0">
                <a:ea typeface="Calibri" panose="020F0502020204030204" pitchFamily="34" charset="0"/>
                <a:cs typeface="Calibri" panose="020F0502020204030204" pitchFamily="34" charset="0"/>
              </a:rPr>
              <a:t>كيف </a:t>
            </a:r>
            <a:r>
              <a:rPr lang="ar-SA" sz="2800" b="1" dirty="0">
                <a:ea typeface="Calibri" panose="020F0502020204030204" pitchFamily="34" charset="0"/>
                <a:cs typeface="Calibri" panose="020F0502020204030204" pitchFamily="34" charset="0"/>
              </a:rPr>
              <a:t>نتعامل مع مدمن المخدرات</a:t>
            </a:r>
            <a:r>
              <a:rPr lang="ar-SA" sz="2800" b="1" dirty="0">
                <a:solidFill>
                  <a:srgbClr val="403152"/>
                </a:solidFill>
                <a:ea typeface="Calibri" panose="020F0502020204030204" pitchFamily="34" charset="0"/>
                <a:cs typeface="Times New Roman" panose="02020603050405020304" pitchFamily="18" charset="0"/>
              </a:rPr>
              <a:t> </a:t>
            </a:r>
            <a:endParaRPr lang="en-US" sz="2800" dirty="0"/>
          </a:p>
        </p:txBody>
      </p:sp>
    </p:spTree>
    <p:extLst>
      <p:ext uri="{BB962C8B-B14F-4D97-AF65-F5344CB8AC3E}">
        <p14:creationId xmlns:p14="http://schemas.microsoft.com/office/powerpoint/2010/main" val="294830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897FF62-B6FA-4A89-8DD7-EB2453DDE909}"/>
              </a:ext>
            </a:extLst>
          </p:cNvPr>
          <p:cNvSpPr txBox="1"/>
          <p:nvPr/>
        </p:nvSpPr>
        <p:spPr>
          <a:xfrm flipH="1">
            <a:off x="5791199" y="3908855"/>
            <a:ext cx="5929746" cy="671851"/>
          </a:xfrm>
          <a:prstGeom prst="rect">
            <a:avLst/>
          </a:prstGeom>
          <a:noFill/>
        </p:spPr>
        <p:txBody>
          <a:bodyPr wrap="square" rtlCol="0">
            <a:spAutoFit/>
          </a:bodyPr>
          <a:lstStyle/>
          <a:p>
            <a:pPr lvl="0" algn="r" rtl="1">
              <a:lnSpc>
                <a:spcPct val="150000"/>
              </a:lnSpc>
              <a:defRPr/>
            </a:pPr>
            <a:r>
              <a:rPr lang="ar-EG" sz="2800" b="1" dirty="0">
                <a:solidFill>
                  <a:srgbClr val="03478B"/>
                </a:solidFill>
                <a:latin typeface="Calibri" panose="020F0502020204030204" pitchFamily="34" charset="0"/>
                <a:cs typeface="Calibri" panose="020F0502020204030204" pitchFamily="34" charset="0"/>
              </a:rPr>
              <a:t>اذكر ماتعرفه عن مفهوم الإدمان و </a:t>
            </a:r>
            <a:r>
              <a:rPr lang="ar-EG" sz="2800" b="1" dirty="0" smtClean="0">
                <a:solidFill>
                  <a:srgbClr val="03478B"/>
                </a:solidFill>
                <a:latin typeface="Calibri" panose="020F0502020204030204" pitchFamily="34" charset="0"/>
                <a:cs typeface="Calibri" panose="020F0502020204030204" pitchFamily="34" charset="0"/>
              </a:rPr>
              <a:t>المدمنين؟</a:t>
            </a:r>
            <a:endParaRPr kumimoji="0" lang="en-US" sz="2800" b="1" i="0" u="none" strike="noStrike" kern="1200" cap="none" spc="0" normalizeH="0" baseline="0" noProof="0" dirty="0">
              <a:ln>
                <a:noFill/>
              </a:ln>
              <a:solidFill>
                <a:srgbClr val="03478B"/>
              </a:solidFill>
              <a:effectLst/>
              <a:uLnTx/>
              <a:uFillTx/>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699624" y="3259336"/>
            <a:ext cx="2319866" cy="584775"/>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2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عزيزي المتدرب</a:t>
            </a:r>
            <a:endParaRPr kumimoji="0" lang="en-US" sz="32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9063505" y="2386372"/>
            <a:ext cx="1955985" cy="584775"/>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2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نشاط تدريبي</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263154" y="2398994"/>
            <a:ext cx="1552028" cy="584775"/>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lang="ar-EG" sz="3200" dirty="0">
                <a:solidFill>
                  <a:prstClr val="black"/>
                </a:solidFill>
                <a:latin typeface="Calibri" panose="020F0502020204030204" pitchFamily="34" charset="0"/>
                <a:cs typeface="Calibri" panose="020F0502020204030204" pitchFamily="34" charset="0"/>
              </a:rPr>
              <a:t>جماعي</a:t>
            </a:r>
            <a:r>
              <a:rPr kumimoji="0" lang="ar-SY"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 name="مربع نص 12"/>
          <p:cNvSpPr txBox="1"/>
          <p:nvPr/>
        </p:nvSpPr>
        <p:spPr>
          <a:xfrm>
            <a:off x="1251335" y="-159443"/>
            <a:ext cx="4291541" cy="6447919"/>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41300" b="0" i="0" u="none" strike="noStrike" kern="1200" cap="none" spc="0" normalizeH="0" baseline="0" noProof="0" dirty="0" smtClean="0">
                <a:ln>
                  <a:noFill/>
                </a:ln>
                <a:solidFill>
                  <a:prstClr val="black"/>
                </a:solidFill>
                <a:effectLst/>
                <a:uLnTx/>
                <a:uFillTx/>
                <a:latin typeface="Roboto"/>
                <a:ea typeface="+mn-ea"/>
                <a:cs typeface="+mn-cs"/>
              </a:rPr>
              <a:t>؟</a:t>
            </a:r>
            <a:endParaRPr kumimoji="0" lang="ar-SY" sz="41300" b="0" i="0" u="none" strike="noStrike" kern="1200" cap="none" spc="0" normalizeH="0" baseline="0" noProof="0" dirty="0">
              <a:ln>
                <a:noFill/>
              </a:ln>
              <a:solidFill>
                <a:prstClr val="black"/>
              </a:solidFill>
              <a:effectLst/>
              <a:uLnTx/>
              <a:uFillTx/>
              <a:latin typeface="Roboto"/>
              <a:ea typeface="+mn-ea"/>
              <a:cs typeface="+mn-cs"/>
            </a:endParaRPr>
          </a:p>
        </p:txBody>
      </p:sp>
    </p:spTree>
    <p:extLst>
      <p:ext uri="{BB962C8B-B14F-4D97-AF65-F5344CB8AC3E}">
        <p14:creationId xmlns:p14="http://schemas.microsoft.com/office/powerpoint/2010/main" val="330954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2000"/>
                                        <p:tgtEl>
                                          <p:spTgt spid="10"/>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in)">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1768883" y="2644090"/>
            <a:ext cx="3201026" cy="76944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4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فيديو ( </a:t>
            </a:r>
            <a:r>
              <a:rPr kumimoji="0" lang="en-US" sz="44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1</a:t>
            </a:r>
            <a:r>
              <a:rPr kumimoji="0" lang="ar-SY" sz="44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endParaRPr kumimoji="0" lang="en-US" sz="44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extLst>
      <p:ext uri="{BB962C8B-B14F-4D97-AF65-F5344CB8AC3E}">
        <p14:creationId xmlns:p14="http://schemas.microsoft.com/office/powerpoint/2010/main" val="3379838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76801" y="1559263"/>
            <a:ext cx="6620107"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يعرف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باللغة الإنجليزية بمصطلح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Addiction</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ويطلق عليه أيضاً مسمى التعود، وهو عبارةٌ عن حالة نفسية، وسلوكية تؤثر على الإنسان، وتجعله يرغب في القيام بشيء ما من أجل تحقيق الراحة النفسية، كالتعود على تناول طعام معين بشكل دائم، أو غسل اليدين المتكرر، وغيرها من العوامل الأخرى المؤثرة في الإدمان.</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3" name="Rounded Rectangle 2"/>
          <p:cNvSpPr/>
          <p:nvPr/>
        </p:nvSpPr>
        <p:spPr>
          <a:xfrm>
            <a:off x="8820615" y="691376"/>
            <a:ext cx="2676293"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تعريف الإدمان</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472" y="1822604"/>
            <a:ext cx="3619036" cy="3443636"/>
          </a:xfrm>
          <a:prstGeom prst="ellipse">
            <a:avLst/>
          </a:prstGeom>
          <a:ln>
            <a:noFill/>
          </a:ln>
          <a:effectLst>
            <a:softEdge rad="112500"/>
          </a:effectLst>
        </p:spPr>
      </p:pic>
    </p:spTree>
    <p:extLst>
      <p:ext uri="{BB962C8B-B14F-4D97-AF65-F5344CB8AC3E}">
        <p14:creationId xmlns:p14="http://schemas.microsoft.com/office/powerpoint/2010/main" val="287050251"/>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2489" y="1588592"/>
            <a:ext cx="6274420"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المدمن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هو شخص تسيطر المخدرات على حياته، تتمركز حياته وتفكيره بالكامل في المخدّرات (المواد المغيبة للعقل المغيرة للمزاج) بشكل أو بآخر (الحصول عليها وتعاطيها و إيجاد الطرق والوسائل للحصول على المزيد)، شخص في قبضة مرض مستمر ومتفاقم نهاياته دائما هى السجون، المصحات اوالموت.</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7895303" y="691376"/>
            <a:ext cx="3601606"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من هم المدمنين</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590" y="2145001"/>
            <a:ext cx="3773527" cy="2857500"/>
          </a:xfrm>
          <a:prstGeom prst="rect">
            <a:avLst/>
          </a:prstGeom>
          <a:ln>
            <a:noFill/>
          </a:ln>
          <a:effectLst>
            <a:softEdge rad="112500"/>
          </a:effectLst>
        </p:spPr>
      </p:pic>
    </p:spTree>
    <p:extLst>
      <p:ext uri="{BB962C8B-B14F-4D97-AF65-F5344CB8AC3E}">
        <p14:creationId xmlns:p14="http://schemas.microsoft.com/office/powerpoint/2010/main" val="692667621"/>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5980" y="1393902"/>
            <a:ext cx="10760929" cy="1384995"/>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هناك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بعض الأعراض التي تعتبرها بعض المراكز العلاجية أعراض واضحة للإصابة بالإدمان وتستخدم في تحديد المصابين ومنها</a:t>
            </a: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8709103" y="691376"/>
            <a:ext cx="2787806"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أعراض الإدمان</a:t>
            </a:r>
          </a:p>
        </p:txBody>
      </p:sp>
      <p:graphicFrame>
        <p:nvGraphicFramePr>
          <p:cNvPr id="4" name="Diagram 3"/>
          <p:cNvGraphicFramePr/>
          <p:nvPr>
            <p:extLst/>
          </p:nvPr>
        </p:nvGraphicFramePr>
        <p:xfrm>
          <a:off x="735979" y="2778897"/>
          <a:ext cx="10760929" cy="3102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7549379"/>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1912" y="1366024"/>
            <a:ext cx="8184996"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توجد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مجموعة من الأسباب التي تؤدي إلى حدوث الإدمان، ومن أهمها</a:t>
            </a: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8201891" y="691376"/>
            <a:ext cx="3295017"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أسباب الإدمان</a:t>
            </a:r>
          </a:p>
        </p:txBody>
      </p:sp>
      <p:graphicFrame>
        <p:nvGraphicFramePr>
          <p:cNvPr id="4" name="Diagram 3"/>
          <p:cNvGraphicFramePr/>
          <p:nvPr>
            <p:extLst/>
          </p:nvPr>
        </p:nvGraphicFramePr>
        <p:xfrm>
          <a:off x="1608255" y="2188322"/>
          <a:ext cx="8896194" cy="3822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4064383"/>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48291" y="701840"/>
            <a:ext cx="4226313"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علامات تظهر على الشخص </a:t>
            </a:r>
            <a:r>
              <a:rPr kumimoji="0" lang="ar-SA" sz="2800" b="1" i="0" u="sng"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المدمن</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extLst/>
          </p:nvPr>
        </p:nvGraphicFramePr>
        <p:xfrm>
          <a:off x="1887034" y="1817649"/>
          <a:ext cx="8238273" cy="3685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7808503"/>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0218" y="679536"/>
            <a:ext cx="3516690"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آثار تعاطي </a:t>
            </a:r>
            <a:r>
              <a:rPr kumimoji="0" lang="ar-SA" sz="2800" b="1" i="0" u="sng"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المخدرات</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Diagram 2"/>
          <p:cNvGraphicFramePr/>
          <p:nvPr>
            <p:extLst/>
          </p:nvPr>
        </p:nvGraphicFramePr>
        <p:xfrm>
          <a:off x="1362928" y="1761892"/>
          <a:ext cx="9431454" cy="3685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9677196"/>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289756" y="691376"/>
            <a:ext cx="6207154"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كيف نتعامل مع مدمن المخدرات</a:t>
            </a:r>
          </a:p>
        </p:txBody>
      </p:sp>
      <p:graphicFrame>
        <p:nvGraphicFramePr>
          <p:cNvPr id="4" name="Diagram 3"/>
          <p:cNvGraphicFramePr/>
          <p:nvPr>
            <p:extLst/>
          </p:nvPr>
        </p:nvGraphicFramePr>
        <p:xfrm>
          <a:off x="1396379" y="1393903"/>
          <a:ext cx="9286488" cy="4470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1848032"/>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nvPr>
        </p:nvGraphicFramePr>
        <p:xfrm>
          <a:off x="1585949" y="869796"/>
          <a:ext cx="9018859" cy="5045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1667252"/>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70036" y="510380"/>
            <a:ext cx="7556809"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10 أخطاء تقع فيها الأسرة فى التعامل مع المدمن</a:t>
            </a:r>
            <a:r>
              <a:rPr kumimoji="0" lang="ar-EG" sz="2800" b="1" i="0" u="sng"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Diagram 2"/>
          <p:cNvGraphicFramePr/>
          <p:nvPr>
            <p:extLst/>
          </p:nvPr>
        </p:nvGraphicFramePr>
        <p:xfrm>
          <a:off x="1206810" y="1572323"/>
          <a:ext cx="9765990" cy="43652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1302788"/>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818745" y="2074424"/>
            <a:ext cx="5105400" cy="213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11500" b="1" i="0" u="none" strike="noStrike" kern="1200" cap="none" spc="0" normalizeH="0" baseline="0" noProof="0" dirty="0">
                <a:ln>
                  <a:noFill/>
                </a:ln>
                <a:solidFill>
                  <a:srgbClr val="009999"/>
                </a:solidFill>
                <a:effectLst/>
                <a:uLnTx/>
                <a:uFillTx/>
                <a:latin typeface="Aldhabi" panose="01000000000000000000" pitchFamily="2" charset="-78"/>
                <a:ea typeface="Traditional Arabic" pitchFamily="18" charset="-78"/>
                <a:cs typeface="Aldhabi" panose="01000000000000000000" pitchFamily="2" charset="-78"/>
              </a:rPr>
              <a:t>إستراحة تدريبية</a:t>
            </a:r>
            <a:endParaRPr kumimoji="0" lang="en-US" sz="1100" b="0" i="0" u="none" strike="noStrike" kern="1200" cap="none" spc="0" normalizeH="0" baseline="0" noProof="0" dirty="0">
              <a:ln>
                <a:noFill/>
              </a:ln>
              <a:solidFill>
                <a:prstClr val="black"/>
              </a:solidFill>
              <a:effectLst/>
              <a:uLnTx/>
              <a:uFillTx/>
              <a:latin typeface="Aldhabi" panose="01000000000000000000" pitchFamily="2" charset="-78"/>
              <a:cs typeface="Aldhabi" panose="010000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88900" y="1445493"/>
            <a:ext cx="6729845" cy="4050144"/>
          </a:xfrm>
          <a:prstGeom prst="rect">
            <a:avLst/>
          </a:prstGeom>
          <a:ln>
            <a:noFill/>
          </a:ln>
          <a:effectLst>
            <a:softEdge rad="112500"/>
          </a:effectLst>
        </p:spPr>
      </p:pic>
      <p:sp>
        <p:nvSpPr>
          <p:cNvPr id="4" name="Rectangle 3"/>
          <p:cNvSpPr>
            <a:spLocks noChangeArrowheads="1"/>
          </p:cNvSpPr>
          <p:nvPr/>
        </p:nvSpPr>
        <p:spPr bwMode="auto">
          <a:xfrm>
            <a:off x="10483270" y="501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EG"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888890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72576A45-CC84-4807-A1F8-96762B147391}"/>
              </a:ext>
            </a:extLst>
          </p:cNvPr>
          <p:cNvSpPr txBox="1"/>
          <p:nvPr/>
        </p:nvSpPr>
        <p:spPr>
          <a:xfrm flipH="1">
            <a:off x="2506507" y="1882200"/>
            <a:ext cx="3403955" cy="830997"/>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4800" b="1" i="0" u="none" strike="noStrike" kern="1200" cap="none" spc="0" normalizeH="0" baseline="0" noProof="0" dirty="0">
                <a:ln>
                  <a:noFill/>
                </a:ln>
                <a:solidFill>
                  <a:srgbClr val="03478B"/>
                </a:solidFill>
                <a:effectLst/>
                <a:uLnTx/>
                <a:uFillTx/>
                <a:latin typeface="Andalus" panose="02020603050405020304" pitchFamily="18" charset="-78"/>
                <a:ea typeface="+mn-ea"/>
                <a:cs typeface="Andalus" panose="02020603050405020304" pitchFamily="18" charset="-78"/>
              </a:rPr>
              <a:t>الجلسة </a:t>
            </a:r>
            <a:r>
              <a:rPr kumimoji="0" lang="ar-SY" sz="4800" b="1" i="0" u="none" strike="noStrike" kern="1200" cap="none" spc="0" normalizeH="0" baseline="0" noProof="0" dirty="0" smtClean="0">
                <a:ln>
                  <a:noFill/>
                </a:ln>
                <a:solidFill>
                  <a:srgbClr val="03478B"/>
                </a:solidFill>
                <a:effectLst/>
                <a:uLnTx/>
                <a:uFillTx/>
                <a:latin typeface="Andalus" panose="02020603050405020304" pitchFamily="18" charset="-78"/>
                <a:ea typeface="+mn-ea"/>
                <a:cs typeface="Andalus" panose="02020603050405020304" pitchFamily="18" charset="-78"/>
              </a:rPr>
              <a:t>ال</a:t>
            </a:r>
            <a:r>
              <a:rPr lang="ar-EG" sz="4800" b="1" noProof="0" dirty="0" smtClean="0">
                <a:solidFill>
                  <a:srgbClr val="03478B"/>
                </a:solidFill>
                <a:latin typeface="Andalus" panose="02020603050405020304" pitchFamily="18" charset="-78"/>
                <a:cs typeface="Andalus" panose="02020603050405020304" pitchFamily="18" charset="-78"/>
              </a:rPr>
              <a:t>ثانية</a:t>
            </a:r>
            <a:endParaRPr kumimoji="0" lang="en-US" sz="4800" b="1" i="0" u="none" strike="noStrike" kern="1200" cap="none" spc="0" normalizeH="0" baseline="0" noProof="0" dirty="0">
              <a:ln>
                <a:noFill/>
              </a:ln>
              <a:solidFill>
                <a:srgbClr val="03478B"/>
              </a:solidFill>
              <a:effectLst/>
              <a:uLnTx/>
              <a:uFillTx/>
              <a:latin typeface="Andalus" panose="02020603050405020304" pitchFamily="18" charset="-78"/>
              <a:ea typeface="+mn-ea"/>
              <a:cs typeface="Andalus" panose="02020603050405020304" pitchFamily="18" charset="-78"/>
            </a:endParaRPr>
          </a:p>
        </p:txBody>
      </p:sp>
      <p:sp>
        <p:nvSpPr>
          <p:cNvPr id="33" name="Slide Number Placeholder 5">
            <a:extLst>
              <a:ext uri="{FF2B5EF4-FFF2-40B4-BE49-F238E27FC236}">
                <a16:creationId xmlns:a16="http://schemas.microsoft.com/office/drawing/2014/main"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665018" y="2870883"/>
            <a:ext cx="5624946" cy="2246769"/>
          </a:xfrm>
          <a:prstGeom prst="rect">
            <a:avLst/>
          </a:prstGeom>
        </p:spPr>
        <p:txBody>
          <a:bodyPr wrap="square">
            <a:spAutoFit/>
          </a:bodyPr>
          <a:lstStyle/>
          <a:p>
            <a:pPr marL="342900" marR="0" lvl="0" indent="-342900" algn="justLow" rtl="1">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آثار الإدمان علي الأسرة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ما دور الأسرة في انتكاس المدمن وكيف يمكن مواجهة ذلك؟.</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spcBef>
                <a:spcPts val="0"/>
              </a:spcBef>
              <a:spcAft>
                <a:spcPts val="0"/>
              </a:spcAft>
              <a:buFont typeface="Symbol" panose="05050102010706020507" pitchFamily="18" charset="2"/>
              <a:buChar char=""/>
            </a:pPr>
            <a:r>
              <a:rPr lang="ar-SA" sz="2800" b="1" dirty="0">
                <a:latin typeface="Calibri" panose="020F0502020204030204" pitchFamily="34" charset="0"/>
                <a:ea typeface="Calibri" panose="020F0502020204030204" pitchFamily="34" charset="0"/>
                <a:cs typeface="Calibri" panose="020F0502020204030204" pitchFamily="34" charset="0"/>
              </a:rPr>
              <a:t>التأهيل النفسي للمدمنين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spcBef>
                <a:spcPts val="0"/>
              </a:spcBef>
              <a:spcAft>
                <a:spcPts val="0"/>
              </a:spcAft>
              <a:buFont typeface="Symbol" panose="05050102010706020507" pitchFamily="18" charset="2"/>
              <a:buChar char=""/>
            </a:pPr>
            <a:r>
              <a:rPr lang="ar-SA" sz="2800" b="1" dirty="0" smtClean="0">
                <a:ea typeface="Calibri" panose="020F0502020204030204" pitchFamily="34" charset="0"/>
                <a:cs typeface="Calibri" panose="020F0502020204030204" pitchFamily="34" charset="0"/>
              </a:rPr>
              <a:t>دور </a:t>
            </a:r>
            <a:r>
              <a:rPr lang="ar-SA" sz="2800" b="1" dirty="0">
                <a:ea typeface="Calibri" panose="020F0502020204030204" pitchFamily="34" charset="0"/>
                <a:cs typeface="Calibri" panose="020F0502020204030204" pitchFamily="34" charset="0"/>
              </a:rPr>
              <a:t>الأسرة في الوقاية من الإدمان</a:t>
            </a:r>
            <a:r>
              <a:rPr lang="ar-SA" sz="2800" b="1" dirty="0" smtClean="0">
                <a:ea typeface="Calibri" panose="020F0502020204030204" pitchFamily="34" charset="0"/>
                <a:cs typeface="Calibri" panose="020F0502020204030204" pitchFamily="34" charset="0"/>
              </a:rPr>
              <a:t>.</a:t>
            </a:r>
            <a:endParaRPr lang="ar-SA" sz="2800" b="1" dirty="0">
              <a:cs typeface="Traditional Arabic" panose="02020603050405020304" pitchFamily="18" charset="-78"/>
            </a:endParaRPr>
          </a:p>
        </p:txBody>
      </p:sp>
    </p:spTree>
    <p:extLst>
      <p:ext uri="{BB962C8B-B14F-4D97-AF65-F5344CB8AC3E}">
        <p14:creationId xmlns:p14="http://schemas.microsoft.com/office/powerpoint/2010/main" val="101453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6634" y="1410628"/>
            <a:ext cx="10270275" cy="1082348"/>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إن </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أفراد الأسرة قد يعانون، بل هم يعانون فعلاً مشكلات متنوعة ترتبط بإدمان أحد أحبائهم</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r" defTabSz="914400" rtl="1" eaLnBrk="1" fontAlgn="auto" latinLnBrk="0" hangingPunct="1">
              <a:lnSpc>
                <a:spcPct val="100000"/>
              </a:lnSpc>
              <a:spcBef>
                <a:spcPts val="0"/>
              </a:spcBef>
              <a:spcAft>
                <a:spcPts val="100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rPr>
              <a:t>وتضم هذه المشكلات</a:t>
            </a:r>
            <a:r>
              <a:rPr kumimoji="0" lang="ar-EG" sz="2800" b="1" i="0" u="none" strike="noStrike" kern="1200" cap="none" spc="0" normalizeH="0" baseline="0" noProof="0" dirty="0" smtClean="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3" name="Rounded Rectangle 2"/>
          <p:cNvSpPr/>
          <p:nvPr/>
        </p:nvSpPr>
        <p:spPr>
          <a:xfrm>
            <a:off x="6724073" y="691376"/>
            <a:ext cx="4772836"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آثار الإدمان علي الأسرة</a:t>
            </a:r>
          </a:p>
        </p:txBody>
      </p:sp>
      <p:graphicFrame>
        <p:nvGraphicFramePr>
          <p:cNvPr id="4" name="Diagram 3"/>
          <p:cNvGraphicFramePr/>
          <p:nvPr>
            <p:extLst>
              <p:ext uri="{D42A27DB-BD31-4B8C-83A1-F6EECF244321}">
                <p14:modId xmlns:p14="http://schemas.microsoft.com/office/powerpoint/2010/main" val="2262627077"/>
              </p:ext>
            </p:extLst>
          </p:nvPr>
        </p:nvGraphicFramePr>
        <p:xfrm>
          <a:off x="1538417" y="2852124"/>
          <a:ext cx="9464909" cy="3126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2079015"/>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22849" y="975044"/>
            <a:ext cx="6096000" cy="4675767"/>
          </a:xfrm>
          <a:prstGeom prst="rect">
            <a:avLst/>
          </a:prstGeom>
        </p:spPr>
        <p:txBody>
          <a:bodyPr>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قضايا من أجل أسر المدمنين</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على أفراد الأسر أن يتقنوا مهارات تكيُّف وتواصل جديدة، فهُم يتعلمون حماية أنفسهم من سموم إدمان أحد أحبائهم، ويتعلمون دعمه خلال عملية الاستشفاء. فعلى نحو ما، إنهم هم أيضاً في مرحلة معالجة ومن المهم بالنسبة إليهم تماماً، كما هو مهم بالنسبة إلى المدمن، أن يتجاوزوها بنجاح</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318" y="1580635"/>
            <a:ext cx="3878766" cy="3464583"/>
          </a:xfrm>
          <a:prstGeom prst="ellipse">
            <a:avLst/>
          </a:prstGeom>
          <a:ln>
            <a:noFill/>
          </a:ln>
          <a:effectLst>
            <a:softEdge rad="112500"/>
          </a:effectLst>
        </p:spPr>
      </p:pic>
    </p:spTree>
    <p:extLst>
      <p:ext uri="{BB962C8B-B14F-4D97-AF65-F5344CB8AC3E}">
        <p14:creationId xmlns:p14="http://schemas.microsoft.com/office/powerpoint/2010/main" val="138124608"/>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0146" y="1005824"/>
            <a:ext cx="5531006" cy="4744889"/>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الضريبة العاطفية التي تتحملها الأسرة</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يشعر كل فرد من أفراد الأسرة السليمة، التي تسير أمورها بشكل جيد، بالحرية في التواصل مع الآخر، والتعبير عن مشاعره، والوثوق بالآخر، وإخباره الحقيقة. ولكن، وبكلّ بساطة، ليس الحال كذلك في معظم أسر المدمنين، لأنّ الأفراد بدلاً من ذلك يطوّرون مواقف </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وسلوكيات</a:t>
            </a:r>
            <a:r>
              <a:rPr kumimoji="0" lang="en-US"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970" y="1818027"/>
            <a:ext cx="4215161" cy="3120482"/>
          </a:xfrm>
          <a:prstGeom prst="rect">
            <a:avLst/>
          </a:prstGeom>
          <a:ln>
            <a:noFill/>
          </a:ln>
          <a:effectLst>
            <a:softEdge rad="112500"/>
          </a:effectLst>
        </p:spPr>
      </p:pic>
    </p:spTree>
    <p:extLst>
      <p:ext uri="{BB962C8B-B14F-4D97-AF65-F5344CB8AC3E}">
        <p14:creationId xmlns:p14="http://schemas.microsoft.com/office/powerpoint/2010/main" val="1517741425"/>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68068" y="1046191"/>
            <a:ext cx="4850780" cy="422679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اختبار أفراد </a:t>
            </a:r>
            <a:r>
              <a:rPr kumimoji="0" lang="ar-EG" sz="2800" b="1" i="0" u="sng"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الأسرة</a:t>
            </a:r>
            <a:endParaRPr kumimoji="0" lang="en-US" sz="2800" b="1" i="0" u="sng"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إن الاختبار التالي موجه إلى أفراد أسرة المدمن. فاكتشف كم من المشاعر والأفكار والسلوكيات مما سيذكر هنا تتمتّع بها. ضع إشارة أمام الجمل التي تنطبق عليك</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072" y="1998668"/>
            <a:ext cx="3875978" cy="3274321"/>
          </a:xfrm>
          <a:prstGeom prst="ellipse">
            <a:avLst/>
          </a:prstGeom>
          <a:ln>
            <a:noFill/>
          </a:ln>
          <a:effectLst>
            <a:softEdge rad="112500"/>
          </a:effectLst>
        </p:spPr>
      </p:pic>
    </p:spTree>
    <p:extLst>
      <p:ext uri="{BB962C8B-B14F-4D97-AF65-F5344CB8AC3E}">
        <p14:creationId xmlns:p14="http://schemas.microsoft.com/office/powerpoint/2010/main" val="105746766"/>
      </p:ext>
    </p:extLst>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4283" y="1282390"/>
            <a:ext cx="8452625" cy="1513235"/>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smtClean="0">
                <a:ln>
                  <a:noFill/>
                </a:ln>
                <a:solidFill>
                  <a:srgbClr val="002060"/>
                </a:solidFill>
                <a:effectLst/>
                <a:uLnTx/>
                <a:uFillTx/>
                <a:latin typeface="Calibri" panose="020F0502020204030204" pitchFamily="34" charset="0"/>
                <a:ea typeface="Times New Roman" panose="02020603050405020304" pitchFamily="18" charset="0"/>
                <a:cs typeface="Arial" panose="020B0604020202020204" pitchFamily="34" charset="0"/>
              </a:rPr>
              <a:t>لماذا </a:t>
            </a:r>
            <a:r>
              <a:rPr kumimoji="0" lang="ar-SA" sz="2800" b="1" i="0" u="none"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rial" panose="020B0604020202020204" pitchFamily="34" charset="0"/>
              </a:rPr>
              <a:t>يعود المتعافي لتعاطي المخدرات ينتكس؟</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1" eaLnBrk="1" fontAlgn="base" latinLnBrk="0" hangingPunct="1">
              <a:lnSpc>
                <a:spcPct val="150000"/>
              </a:lnSpc>
              <a:spcBef>
                <a:spcPts val="0"/>
              </a:spcBef>
              <a:spcAft>
                <a:spcPts val="75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يعود ذلك لبعض الأفكار الخاطئة داخل اسرة المتعافي في التعامل معه مثل</a:t>
            </a:r>
            <a:r>
              <a:rPr kumimoji="0" lang="en-US"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1130711" y="691376"/>
            <a:ext cx="10366198"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ما دور الأسرة في انتكاس المدمن وكيف يمكن مواجهة ذلك؟</a:t>
            </a:r>
          </a:p>
        </p:txBody>
      </p:sp>
      <p:graphicFrame>
        <p:nvGraphicFramePr>
          <p:cNvPr id="4" name="Diagram 3"/>
          <p:cNvGraphicFramePr/>
          <p:nvPr>
            <p:extLst/>
          </p:nvPr>
        </p:nvGraphicFramePr>
        <p:xfrm>
          <a:off x="1385229" y="2932770"/>
          <a:ext cx="9464908" cy="29602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0489682"/>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5815" y="1459468"/>
            <a:ext cx="6791094"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مسألة </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علاج الإدمان بشكل عام تتركز على عدة مبادئ هي</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Rounded Rectangle 2"/>
          <p:cNvSpPr/>
          <p:nvPr/>
        </p:nvSpPr>
        <p:spPr>
          <a:xfrm>
            <a:off x="7499927" y="691376"/>
            <a:ext cx="3996982"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مراحل علاج الإدمان</a:t>
            </a:r>
          </a:p>
        </p:txBody>
      </p:sp>
      <p:graphicFrame>
        <p:nvGraphicFramePr>
          <p:cNvPr id="4" name="Diagram 3"/>
          <p:cNvGraphicFramePr/>
          <p:nvPr>
            <p:extLst>
              <p:ext uri="{D42A27DB-BD31-4B8C-83A1-F6EECF244321}">
                <p14:modId xmlns:p14="http://schemas.microsoft.com/office/powerpoint/2010/main" val="399632489"/>
              </p:ext>
            </p:extLst>
          </p:nvPr>
        </p:nvGraphicFramePr>
        <p:xfrm>
          <a:off x="1029065" y="2855501"/>
          <a:ext cx="9933259" cy="3174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7876026"/>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3965" y="684649"/>
            <a:ext cx="8762942" cy="1513235"/>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أهم اربع خطوات علاج الادمان و التعافي</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r"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EG" sz="2800" b="1" i="0" u="none" strike="noStrike" kern="1200" cap="none"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الخطوة الأولى لعلاج الادمان: مرحلة التقييم الشامل والفحص الأولى</a:t>
            </a:r>
            <a:r>
              <a:rPr kumimoji="0" lang="ar-EG" sz="2800" b="1" i="0" u="none" strike="noStrike" kern="1200" cap="none" spc="0" normalizeH="0" baseline="0" noProof="0" dirty="0" smtClean="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extLst/>
          </p:nvPr>
        </p:nvGraphicFramePr>
        <p:xfrm>
          <a:off x="1708615" y="2375209"/>
          <a:ext cx="8907346" cy="3506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0065410"/>
      </p:ext>
    </p:extLst>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raphic 3">
            <a:extLst>
              <a:ext uri="{FF2B5EF4-FFF2-40B4-BE49-F238E27FC236}">
                <a16:creationId xmlns:a16="http://schemas.microsoft.com/office/drawing/2014/main" id="{D6560232-72F2-4BFD-A30F-2B7D305FFA1B}"/>
              </a:ext>
            </a:extLst>
          </p:cNvPr>
          <p:cNvSpPr/>
          <p:nvPr/>
        </p:nvSpPr>
        <p:spPr>
          <a:xfrm flipH="1" flipV="1">
            <a:off x="0" y="10785"/>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769" name="Shape 769"/>
          <p:cNvSpPr>
            <a:spLocks noGrp="1"/>
          </p:cNvSpPr>
          <p:nvPr>
            <p:ph type="sldNum" sz="quarter" idx="4294967295"/>
          </p:nvPr>
        </p:nvSpPr>
        <p:spPr>
          <a:xfrm>
            <a:off x="11392966" y="463084"/>
            <a:ext cx="283731" cy="279884"/>
          </a:xfrm>
          <a:prstGeom prst="rect">
            <a:avLst/>
          </a:prstGeom>
          <a:extLst>
            <a:ext uri="{C572A759-6A51-4108-AA02-DFA0A04FC94B}">
              <ma14:wrappingTextBoxFlag xmlns:ma14="http://schemas.microsoft.com/office/mac/drawingml/2011/main" xmlns="" val="1"/>
            </a:ext>
          </a:ex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6CB4B4D-7CA3-9044-876B-883B54F8677D}"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27</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3" name="مجموعة 2"/>
          <p:cNvGrpSpPr/>
          <p:nvPr/>
        </p:nvGrpSpPr>
        <p:grpSpPr>
          <a:xfrm>
            <a:off x="4064380" y="2049846"/>
            <a:ext cx="4200556" cy="4143228"/>
            <a:chOff x="4632893" y="2604360"/>
            <a:chExt cx="2991340" cy="2950515"/>
          </a:xfrm>
        </p:grpSpPr>
        <p:sp>
          <p:nvSpPr>
            <p:cNvPr id="774" name="Shape 774"/>
            <p:cNvSpPr/>
            <p:nvPr/>
          </p:nvSpPr>
          <p:spPr>
            <a:xfrm>
              <a:off x="5509198" y="2608214"/>
              <a:ext cx="2115035" cy="1094138"/>
            </a:xfrm>
            <a:custGeom>
              <a:avLst/>
              <a:gdLst/>
              <a:ahLst/>
              <a:cxnLst>
                <a:cxn ang="0">
                  <a:pos x="wd2" y="hd2"/>
                </a:cxn>
                <a:cxn ang="5400000">
                  <a:pos x="wd2" y="hd2"/>
                </a:cxn>
                <a:cxn ang="10800000">
                  <a:pos x="wd2" y="hd2"/>
                </a:cxn>
                <a:cxn ang="16200000">
                  <a:pos x="wd2" y="hd2"/>
                </a:cxn>
              </a:cxnLst>
              <a:rect l="0" t="0" r="r" b="b"/>
              <a:pathLst>
                <a:path w="21581" h="20946" extrusionOk="0">
                  <a:moveTo>
                    <a:pt x="0" y="2063"/>
                  </a:moveTo>
                  <a:cubicBezTo>
                    <a:pt x="648" y="2985"/>
                    <a:pt x="1172" y="4152"/>
                    <a:pt x="1545" y="5469"/>
                  </a:cubicBezTo>
                  <a:cubicBezTo>
                    <a:pt x="1920" y="6797"/>
                    <a:pt x="2142" y="8279"/>
                    <a:pt x="2170" y="9817"/>
                  </a:cubicBezTo>
                  <a:cubicBezTo>
                    <a:pt x="2196" y="11267"/>
                    <a:pt x="2048" y="12688"/>
                    <a:pt x="1798" y="14030"/>
                  </a:cubicBezTo>
                  <a:cubicBezTo>
                    <a:pt x="1543" y="15404"/>
                    <a:pt x="1179" y="16712"/>
                    <a:pt x="712" y="17907"/>
                  </a:cubicBezTo>
                  <a:cubicBezTo>
                    <a:pt x="1640" y="16839"/>
                    <a:pt x="2623" y="15980"/>
                    <a:pt x="3642" y="15337"/>
                  </a:cubicBezTo>
                  <a:cubicBezTo>
                    <a:pt x="4562" y="14755"/>
                    <a:pt x="5524" y="14343"/>
                    <a:pt x="6509" y="14372"/>
                  </a:cubicBezTo>
                  <a:cubicBezTo>
                    <a:pt x="7379" y="14398"/>
                    <a:pt x="8233" y="14769"/>
                    <a:pt x="9050" y="15330"/>
                  </a:cubicBezTo>
                  <a:cubicBezTo>
                    <a:pt x="9907" y="15918"/>
                    <a:pt x="10745" y="16705"/>
                    <a:pt x="11545" y="17613"/>
                  </a:cubicBezTo>
                  <a:cubicBezTo>
                    <a:pt x="12309" y="18479"/>
                    <a:pt x="13036" y="19452"/>
                    <a:pt x="13835" y="20082"/>
                  </a:cubicBezTo>
                  <a:cubicBezTo>
                    <a:pt x="15336" y="21268"/>
                    <a:pt x="16917" y="21254"/>
                    <a:pt x="18413" y="19906"/>
                  </a:cubicBezTo>
                  <a:cubicBezTo>
                    <a:pt x="20365" y="18147"/>
                    <a:pt x="21600" y="14427"/>
                    <a:pt x="21580" y="10364"/>
                  </a:cubicBezTo>
                  <a:cubicBezTo>
                    <a:pt x="21563" y="6487"/>
                    <a:pt x="20399" y="2947"/>
                    <a:pt x="18560" y="1178"/>
                  </a:cubicBezTo>
                  <a:cubicBezTo>
                    <a:pt x="17210" y="-121"/>
                    <a:pt x="15689" y="-332"/>
                    <a:pt x="14318" y="478"/>
                  </a:cubicBezTo>
                  <a:cubicBezTo>
                    <a:pt x="13302" y="1079"/>
                    <a:pt x="12421" y="2206"/>
                    <a:pt x="11518" y="3265"/>
                  </a:cubicBezTo>
                  <a:cubicBezTo>
                    <a:pt x="10596" y="4345"/>
                    <a:pt x="9652" y="5353"/>
                    <a:pt x="8610" y="5935"/>
                  </a:cubicBezTo>
                  <a:cubicBezTo>
                    <a:pt x="7955" y="6301"/>
                    <a:pt x="7275" y="6488"/>
                    <a:pt x="6592" y="6505"/>
                  </a:cubicBezTo>
                  <a:cubicBezTo>
                    <a:pt x="5471" y="6532"/>
                    <a:pt x="4375" y="6108"/>
                    <a:pt x="3336" y="5425"/>
                  </a:cubicBezTo>
                  <a:cubicBezTo>
                    <a:pt x="2148" y="4644"/>
                    <a:pt x="1021" y="3516"/>
                    <a:pt x="0" y="2063"/>
                  </a:cubicBezTo>
                  <a:close/>
                </a:path>
              </a:pathLst>
            </a:custGeom>
            <a:solidFill>
              <a:srgbClr val="7FB942"/>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775" name="Shape 775"/>
            <p:cNvSpPr/>
            <p:nvPr/>
          </p:nvSpPr>
          <p:spPr>
            <a:xfrm>
              <a:off x="6605918" y="2682719"/>
              <a:ext cx="941129" cy="941128"/>
            </a:xfrm>
            <a:prstGeom prst="ellipse">
              <a:avLst/>
            </a:prstGeom>
            <a:solidFill>
              <a:srgbClr val="FFFFFF"/>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776" name="Shape 776"/>
            <p:cNvSpPr/>
            <p:nvPr/>
          </p:nvSpPr>
          <p:spPr>
            <a:xfrm rot="5400000">
              <a:off x="6049512" y="3984623"/>
              <a:ext cx="2047130" cy="1093373"/>
            </a:xfrm>
            <a:custGeom>
              <a:avLst/>
              <a:gdLst/>
              <a:ahLst/>
              <a:cxnLst>
                <a:cxn ang="0">
                  <a:pos x="wd2" y="hd2"/>
                </a:cxn>
                <a:cxn ang="5400000">
                  <a:pos x="wd2" y="hd2"/>
                </a:cxn>
                <a:cxn ang="10800000">
                  <a:pos x="wd2" y="hd2"/>
                </a:cxn>
                <a:cxn ang="16200000">
                  <a:pos x="wd2" y="hd2"/>
                </a:cxn>
              </a:cxnLst>
              <a:rect l="0" t="0" r="r" b="b"/>
              <a:pathLst>
                <a:path w="21597" h="20922" extrusionOk="0">
                  <a:moveTo>
                    <a:pt x="0" y="2475"/>
                  </a:moveTo>
                  <a:cubicBezTo>
                    <a:pt x="511" y="3292"/>
                    <a:pt x="940" y="4249"/>
                    <a:pt x="1273" y="5305"/>
                  </a:cubicBezTo>
                  <a:cubicBezTo>
                    <a:pt x="1593" y="6318"/>
                    <a:pt x="1827" y="7426"/>
                    <a:pt x="1942" y="8595"/>
                  </a:cubicBezTo>
                  <a:cubicBezTo>
                    <a:pt x="2101" y="10212"/>
                    <a:pt x="2027" y="11849"/>
                    <a:pt x="1767" y="13379"/>
                  </a:cubicBezTo>
                  <a:cubicBezTo>
                    <a:pt x="1632" y="14178"/>
                    <a:pt x="1445" y="14947"/>
                    <a:pt x="1229" y="15692"/>
                  </a:cubicBezTo>
                  <a:cubicBezTo>
                    <a:pt x="1009" y="16452"/>
                    <a:pt x="757" y="17190"/>
                    <a:pt x="474" y="17898"/>
                  </a:cubicBezTo>
                  <a:cubicBezTo>
                    <a:pt x="1262" y="16808"/>
                    <a:pt x="2131" y="15945"/>
                    <a:pt x="3049" y="15329"/>
                  </a:cubicBezTo>
                  <a:cubicBezTo>
                    <a:pt x="3993" y="14697"/>
                    <a:pt x="4994" y="14322"/>
                    <a:pt x="6014" y="14366"/>
                  </a:cubicBezTo>
                  <a:cubicBezTo>
                    <a:pt x="6913" y="14404"/>
                    <a:pt x="7796" y="14767"/>
                    <a:pt x="8641" y="15323"/>
                  </a:cubicBezTo>
                  <a:cubicBezTo>
                    <a:pt x="9529" y="15907"/>
                    <a:pt x="10395" y="16694"/>
                    <a:pt x="11222" y="17605"/>
                  </a:cubicBezTo>
                  <a:cubicBezTo>
                    <a:pt x="11997" y="18459"/>
                    <a:pt x="12734" y="19419"/>
                    <a:pt x="13544" y="20045"/>
                  </a:cubicBezTo>
                  <a:cubicBezTo>
                    <a:pt x="15126" y="21268"/>
                    <a:pt x="16799" y="21230"/>
                    <a:pt x="18369" y="19816"/>
                  </a:cubicBezTo>
                  <a:cubicBezTo>
                    <a:pt x="20348" y="18033"/>
                    <a:pt x="21600" y="14367"/>
                    <a:pt x="21597" y="10359"/>
                  </a:cubicBezTo>
                  <a:cubicBezTo>
                    <a:pt x="21579" y="6483"/>
                    <a:pt x="20375" y="2945"/>
                    <a:pt x="18474" y="1177"/>
                  </a:cubicBezTo>
                  <a:cubicBezTo>
                    <a:pt x="17078" y="-121"/>
                    <a:pt x="15506" y="-332"/>
                    <a:pt x="14088" y="477"/>
                  </a:cubicBezTo>
                  <a:cubicBezTo>
                    <a:pt x="13037" y="1077"/>
                    <a:pt x="12126" y="2203"/>
                    <a:pt x="11193" y="3263"/>
                  </a:cubicBezTo>
                  <a:cubicBezTo>
                    <a:pt x="10240" y="4344"/>
                    <a:pt x="9264" y="5354"/>
                    <a:pt x="8187" y="5932"/>
                  </a:cubicBezTo>
                  <a:cubicBezTo>
                    <a:pt x="7509" y="6296"/>
                    <a:pt x="6806" y="6477"/>
                    <a:pt x="6099" y="6501"/>
                  </a:cubicBezTo>
                  <a:cubicBezTo>
                    <a:pt x="4940" y="6541"/>
                    <a:pt x="3799" y="6159"/>
                    <a:pt x="2734" y="5422"/>
                  </a:cubicBezTo>
                  <a:cubicBezTo>
                    <a:pt x="1743" y="4738"/>
                    <a:pt x="817" y="3745"/>
                    <a:pt x="0" y="2475"/>
                  </a:cubicBezTo>
                  <a:close/>
                </a:path>
              </a:pathLst>
            </a:custGeom>
            <a:solidFill>
              <a:srgbClr val="30A7E1"/>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777" name="Shape 777"/>
            <p:cNvSpPr/>
            <p:nvPr/>
          </p:nvSpPr>
          <p:spPr>
            <a:xfrm rot="5400000">
              <a:off x="6604141" y="4536582"/>
              <a:ext cx="941129" cy="941129"/>
            </a:xfrm>
            <a:prstGeom prst="ellipse">
              <a:avLst/>
            </a:prstGeom>
            <a:solidFill>
              <a:srgbClr val="FFFFFF"/>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778" name="Shape 778"/>
            <p:cNvSpPr/>
            <p:nvPr/>
          </p:nvSpPr>
          <p:spPr>
            <a:xfrm rot="10800000">
              <a:off x="4632893" y="4456992"/>
              <a:ext cx="2115017" cy="1095226"/>
            </a:xfrm>
            <a:custGeom>
              <a:avLst/>
              <a:gdLst/>
              <a:ahLst/>
              <a:cxnLst>
                <a:cxn ang="0">
                  <a:pos x="wd2" y="hd2"/>
                </a:cxn>
                <a:cxn ang="5400000">
                  <a:pos x="wd2" y="hd2"/>
                </a:cxn>
                <a:cxn ang="10800000">
                  <a:pos x="wd2" y="hd2"/>
                </a:cxn>
                <a:cxn ang="16200000">
                  <a:pos x="wd2" y="hd2"/>
                </a:cxn>
              </a:cxnLst>
              <a:rect l="0" t="0" r="r" b="b"/>
              <a:pathLst>
                <a:path w="21591" h="20954" extrusionOk="0">
                  <a:moveTo>
                    <a:pt x="0" y="2061"/>
                  </a:moveTo>
                  <a:cubicBezTo>
                    <a:pt x="646" y="2976"/>
                    <a:pt x="1171" y="4127"/>
                    <a:pt x="1552" y="5425"/>
                  </a:cubicBezTo>
                  <a:cubicBezTo>
                    <a:pt x="1935" y="6736"/>
                    <a:pt x="2173" y="8200"/>
                    <a:pt x="2224" y="9729"/>
                  </a:cubicBezTo>
                  <a:cubicBezTo>
                    <a:pt x="2274" y="11245"/>
                    <a:pt x="2139" y="12742"/>
                    <a:pt x="1865" y="14139"/>
                  </a:cubicBezTo>
                  <a:cubicBezTo>
                    <a:pt x="1733" y="14812"/>
                    <a:pt x="1568" y="15463"/>
                    <a:pt x="1380" y="16093"/>
                  </a:cubicBezTo>
                  <a:cubicBezTo>
                    <a:pt x="1195" y="16715"/>
                    <a:pt x="987" y="17318"/>
                    <a:pt x="757" y="17896"/>
                  </a:cubicBezTo>
                  <a:cubicBezTo>
                    <a:pt x="1669" y="16826"/>
                    <a:pt x="2638" y="15967"/>
                    <a:pt x="3643" y="15327"/>
                  </a:cubicBezTo>
                  <a:cubicBezTo>
                    <a:pt x="4564" y="14742"/>
                    <a:pt x="5526" y="14333"/>
                    <a:pt x="6512" y="14364"/>
                  </a:cubicBezTo>
                  <a:cubicBezTo>
                    <a:pt x="7382" y="14391"/>
                    <a:pt x="8236" y="14763"/>
                    <a:pt x="9054" y="15321"/>
                  </a:cubicBezTo>
                  <a:cubicBezTo>
                    <a:pt x="9913" y="15907"/>
                    <a:pt x="10752" y="16689"/>
                    <a:pt x="11551" y="17602"/>
                  </a:cubicBezTo>
                  <a:cubicBezTo>
                    <a:pt x="12302" y="18461"/>
                    <a:pt x="13014" y="19432"/>
                    <a:pt x="13798" y="20067"/>
                  </a:cubicBezTo>
                  <a:cubicBezTo>
                    <a:pt x="15251" y="21243"/>
                    <a:pt x="16787" y="21268"/>
                    <a:pt x="18258" y="20035"/>
                  </a:cubicBezTo>
                  <a:cubicBezTo>
                    <a:pt x="20293" y="18330"/>
                    <a:pt x="21600" y="14535"/>
                    <a:pt x="21590" y="10358"/>
                  </a:cubicBezTo>
                  <a:cubicBezTo>
                    <a:pt x="21573" y="6483"/>
                    <a:pt x="20408" y="2945"/>
                    <a:pt x="18568" y="1177"/>
                  </a:cubicBezTo>
                  <a:cubicBezTo>
                    <a:pt x="17218" y="-121"/>
                    <a:pt x="15696" y="-332"/>
                    <a:pt x="14325" y="478"/>
                  </a:cubicBezTo>
                  <a:cubicBezTo>
                    <a:pt x="13308" y="1078"/>
                    <a:pt x="12427" y="2204"/>
                    <a:pt x="11523" y="3262"/>
                  </a:cubicBezTo>
                  <a:cubicBezTo>
                    <a:pt x="10601" y="4343"/>
                    <a:pt x="9656" y="5350"/>
                    <a:pt x="8614" y="5931"/>
                  </a:cubicBezTo>
                  <a:cubicBezTo>
                    <a:pt x="7959" y="6297"/>
                    <a:pt x="7279" y="6484"/>
                    <a:pt x="6595" y="6501"/>
                  </a:cubicBezTo>
                  <a:cubicBezTo>
                    <a:pt x="5474" y="6528"/>
                    <a:pt x="4377" y="6104"/>
                    <a:pt x="3338" y="5422"/>
                  </a:cubicBezTo>
                  <a:cubicBezTo>
                    <a:pt x="2149" y="4641"/>
                    <a:pt x="1021" y="3513"/>
                    <a:pt x="0" y="2061"/>
                  </a:cubicBezTo>
                  <a:close/>
                </a:path>
              </a:pathLst>
            </a:custGeom>
            <a:solidFill>
              <a:srgbClr val="E95822"/>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779" name="Shape 779"/>
            <p:cNvSpPr/>
            <p:nvPr/>
          </p:nvSpPr>
          <p:spPr>
            <a:xfrm rot="10800000">
              <a:off x="4710062" y="4536584"/>
              <a:ext cx="941128" cy="941129"/>
            </a:xfrm>
            <a:prstGeom prst="ellipse">
              <a:avLst/>
            </a:prstGeom>
            <a:solidFill>
              <a:srgbClr val="FFFFFF"/>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780" name="Shape 780"/>
            <p:cNvSpPr/>
            <p:nvPr/>
          </p:nvSpPr>
          <p:spPr>
            <a:xfrm rot="16200000">
              <a:off x="4157061" y="3082868"/>
              <a:ext cx="2047131" cy="1090115"/>
            </a:xfrm>
            <a:custGeom>
              <a:avLst/>
              <a:gdLst/>
              <a:ahLst/>
              <a:cxnLst>
                <a:cxn ang="0">
                  <a:pos x="wd2" y="hd2"/>
                </a:cxn>
                <a:cxn ang="5400000">
                  <a:pos x="wd2" y="hd2"/>
                </a:cxn>
                <a:cxn ang="10800000">
                  <a:pos x="wd2" y="hd2"/>
                </a:cxn>
                <a:cxn ang="16200000">
                  <a:pos x="wd2" y="hd2"/>
                </a:cxn>
              </a:cxnLst>
              <a:rect l="0" t="0" r="r" b="b"/>
              <a:pathLst>
                <a:path w="21597" h="20947" extrusionOk="0">
                  <a:moveTo>
                    <a:pt x="0" y="2485"/>
                  </a:moveTo>
                  <a:cubicBezTo>
                    <a:pt x="511" y="3306"/>
                    <a:pt x="939" y="4268"/>
                    <a:pt x="1273" y="5327"/>
                  </a:cubicBezTo>
                  <a:cubicBezTo>
                    <a:pt x="1593" y="6345"/>
                    <a:pt x="1827" y="7458"/>
                    <a:pt x="1942" y="8631"/>
                  </a:cubicBezTo>
                  <a:cubicBezTo>
                    <a:pt x="2101" y="10255"/>
                    <a:pt x="2027" y="11899"/>
                    <a:pt x="1767" y="13435"/>
                  </a:cubicBezTo>
                  <a:cubicBezTo>
                    <a:pt x="1631" y="14237"/>
                    <a:pt x="1445" y="15010"/>
                    <a:pt x="1229" y="15758"/>
                  </a:cubicBezTo>
                  <a:cubicBezTo>
                    <a:pt x="1009" y="16521"/>
                    <a:pt x="757" y="17262"/>
                    <a:pt x="474" y="17974"/>
                  </a:cubicBezTo>
                  <a:cubicBezTo>
                    <a:pt x="1262" y="16879"/>
                    <a:pt x="2130" y="16012"/>
                    <a:pt x="3049" y="15394"/>
                  </a:cubicBezTo>
                  <a:cubicBezTo>
                    <a:pt x="3993" y="14759"/>
                    <a:pt x="4994" y="14384"/>
                    <a:pt x="6014" y="14426"/>
                  </a:cubicBezTo>
                  <a:cubicBezTo>
                    <a:pt x="6913" y="14464"/>
                    <a:pt x="7796" y="14826"/>
                    <a:pt x="8641" y="15387"/>
                  </a:cubicBezTo>
                  <a:cubicBezTo>
                    <a:pt x="9528" y="15977"/>
                    <a:pt x="10392" y="16774"/>
                    <a:pt x="11221" y="17679"/>
                  </a:cubicBezTo>
                  <a:cubicBezTo>
                    <a:pt x="11995" y="18523"/>
                    <a:pt x="12736" y="19458"/>
                    <a:pt x="13544" y="20073"/>
                  </a:cubicBezTo>
                  <a:cubicBezTo>
                    <a:pt x="15112" y="21267"/>
                    <a:pt x="16760" y="21266"/>
                    <a:pt x="18322" y="19899"/>
                  </a:cubicBezTo>
                  <a:cubicBezTo>
                    <a:pt x="20326" y="18147"/>
                    <a:pt x="21600" y="14452"/>
                    <a:pt x="21597" y="10403"/>
                  </a:cubicBezTo>
                  <a:cubicBezTo>
                    <a:pt x="21579" y="6511"/>
                    <a:pt x="20375" y="2958"/>
                    <a:pt x="18473" y="1182"/>
                  </a:cubicBezTo>
                  <a:cubicBezTo>
                    <a:pt x="17077" y="-121"/>
                    <a:pt x="15505" y="-333"/>
                    <a:pt x="14088" y="480"/>
                  </a:cubicBezTo>
                  <a:cubicBezTo>
                    <a:pt x="13037" y="1082"/>
                    <a:pt x="12126" y="2213"/>
                    <a:pt x="11192" y="3277"/>
                  </a:cubicBezTo>
                  <a:cubicBezTo>
                    <a:pt x="10239" y="4362"/>
                    <a:pt x="9264" y="5377"/>
                    <a:pt x="8186" y="5957"/>
                  </a:cubicBezTo>
                  <a:cubicBezTo>
                    <a:pt x="7509" y="6322"/>
                    <a:pt x="6806" y="6505"/>
                    <a:pt x="6099" y="6529"/>
                  </a:cubicBezTo>
                  <a:cubicBezTo>
                    <a:pt x="4940" y="6569"/>
                    <a:pt x="3799" y="6185"/>
                    <a:pt x="2733" y="5446"/>
                  </a:cubicBezTo>
                  <a:cubicBezTo>
                    <a:pt x="1743" y="4758"/>
                    <a:pt x="817" y="3761"/>
                    <a:pt x="0" y="2485"/>
                  </a:cubicBezTo>
                  <a:close/>
                </a:path>
              </a:pathLst>
            </a:custGeom>
            <a:solidFill>
              <a:srgbClr val="FAB721"/>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000000"/>
                  </a:solidFill>
                  <a:latin typeface="+mn-lt"/>
                  <a:ea typeface="+mn-ea"/>
                  <a:cs typeface="+mn-cs"/>
                  <a:sym typeface="Helvetica Light"/>
                </a:defRPr>
              </a:pPr>
              <a:endParaRPr kumimoji="0" sz="1600" b="0" i="0" u="none" strike="noStrike" kern="1200" cap="none" spc="0" normalizeH="0" baseline="0" noProof="0">
                <a:ln>
                  <a:noFill/>
                </a:ln>
                <a:solidFill>
                  <a:srgbClr val="000000"/>
                </a:solidFill>
                <a:effectLst/>
                <a:uLnTx/>
                <a:uFillTx/>
                <a:latin typeface="Calibri" panose="020F0502020204030204"/>
                <a:ea typeface="+mn-ea"/>
                <a:cs typeface="+mn-cs"/>
                <a:sym typeface="Helvetica Light"/>
              </a:endParaRPr>
            </a:p>
          </p:txBody>
        </p:sp>
        <p:sp>
          <p:nvSpPr>
            <p:cNvPr id="781" name="Shape 781"/>
            <p:cNvSpPr/>
            <p:nvPr/>
          </p:nvSpPr>
          <p:spPr>
            <a:xfrm rot="16200000">
              <a:off x="4710062" y="2681524"/>
              <a:ext cx="941129" cy="941129"/>
            </a:xfrm>
            <a:prstGeom prst="ellipse">
              <a:avLst/>
            </a:prstGeom>
            <a:solidFill>
              <a:srgbClr val="FFFFFF"/>
            </a:solidFill>
            <a:ln w="12700">
              <a:miter lim="400000"/>
            </a:ln>
          </p:spPr>
          <p:txBody>
            <a:bodyPr lIns="35719" tIns="35719" rIns="35719" bIns="35719"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786" name="Shape 786"/>
            <p:cNvSpPr/>
            <p:nvPr/>
          </p:nvSpPr>
          <p:spPr>
            <a:xfrm>
              <a:off x="4743489" y="2923660"/>
              <a:ext cx="848874"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2250" b="0" i="0" u="none" strike="noStrike" kern="1200" cap="none" spc="0" normalizeH="0" baseline="0" noProof="0">
                  <a:ln>
                    <a:noFill/>
                  </a:ln>
                  <a:solidFill>
                    <a:srgbClr val="53585F"/>
                  </a:solidFill>
                  <a:effectLst/>
                  <a:uLnTx/>
                  <a:uFillTx/>
                  <a:latin typeface="Calibri" panose="020F0502020204030204"/>
                  <a:ea typeface="+mn-ea"/>
                  <a:cs typeface="+mn-cs"/>
                  <a:sym typeface="Helvetica Light"/>
                </a:rPr>
                <a:t>01</a:t>
              </a:r>
            </a:p>
          </p:txBody>
        </p:sp>
        <p:sp>
          <p:nvSpPr>
            <p:cNvPr id="787" name="Shape 787"/>
            <p:cNvSpPr/>
            <p:nvPr/>
          </p:nvSpPr>
          <p:spPr>
            <a:xfrm>
              <a:off x="6644802" y="2923660"/>
              <a:ext cx="848874"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2250" b="0" i="0" u="none" strike="noStrike" kern="1200" cap="none" spc="0" normalizeH="0" baseline="0" noProof="0" dirty="0">
                  <a:ln>
                    <a:noFill/>
                  </a:ln>
                  <a:solidFill>
                    <a:srgbClr val="53585F"/>
                  </a:solidFill>
                  <a:effectLst/>
                  <a:uLnTx/>
                  <a:uFillTx/>
                  <a:latin typeface="Calibri" panose="020F0502020204030204"/>
                  <a:ea typeface="+mn-ea"/>
                  <a:cs typeface="+mn-cs"/>
                  <a:sym typeface="Helvetica Light"/>
                </a:rPr>
                <a:t>02</a:t>
              </a:r>
            </a:p>
          </p:txBody>
        </p:sp>
        <p:sp>
          <p:nvSpPr>
            <p:cNvPr id="788" name="Shape 788"/>
            <p:cNvSpPr/>
            <p:nvPr/>
          </p:nvSpPr>
          <p:spPr>
            <a:xfrm>
              <a:off x="4742088" y="4795413"/>
              <a:ext cx="848874"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2250" b="0" i="0" u="none" strike="noStrike" kern="1200" cap="none" spc="0" normalizeH="0" baseline="0" noProof="0">
                  <a:ln>
                    <a:noFill/>
                  </a:ln>
                  <a:solidFill>
                    <a:srgbClr val="53585F"/>
                  </a:solidFill>
                  <a:effectLst/>
                  <a:uLnTx/>
                  <a:uFillTx/>
                  <a:latin typeface="Calibri" panose="020F0502020204030204"/>
                  <a:ea typeface="+mn-ea"/>
                  <a:cs typeface="+mn-cs"/>
                  <a:sym typeface="Helvetica Light"/>
                </a:rPr>
                <a:t>04</a:t>
              </a:r>
            </a:p>
          </p:txBody>
        </p:sp>
        <p:sp>
          <p:nvSpPr>
            <p:cNvPr id="789" name="Shape 789"/>
            <p:cNvSpPr/>
            <p:nvPr/>
          </p:nvSpPr>
          <p:spPr>
            <a:xfrm>
              <a:off x="6643401" y="4795413"/>
              <a:ext cx="848874" cy="418384"/>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2250" b="0" i="0" u="none" strike="noStrike" kern="1200" cap="none" spc="0" normalizeH="0" baseline="0" noProof="0">
                  <a:ln>
                    <a:noFill/>
                  </a:ln>
                  <a:solidFill>
                    <a:srgbClr val="53585F"/>
                  </a:solidFill>
                  <a:effectLst/>
                  <a:uLnTx/>
                  <a:uFillTx/>
                  <a:latin typeface="Calibri" panose="020F0502020204030204"/>
                  <a:ea typeface="+mn-ea"/>
                  <a:cs typeface="+mn-cs"/>
                  <a:sym typeface="Helvetica Light"/>
                </a:rPr>
                <a:t>03</a:t>
              </a:r>
            </a:p>
          </p:txBody>
        </p:sp>
      </p:grpSp>
      <p:grpSp>
        <p:nvGrpSpPr>
          <p:cNvPr id="16"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17"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8"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19"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20"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1"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22"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5" name="Rectangle 18">
            <a:extLst>
              <a:ext uri="{FF2B5EF4-FFF2-40B4-BE49-F238E27FC236}">
                <a16:creationId xmlns:a16="http://schemas.microsoft.com/office/drawing/2014/main" id="{C027886E-32D9-4010-AB9B-B0C9A3D2E6BB}"/>
              </a:ext>
            </a:extLst>
          </p:cNvPr>
          <p:cNvSpPr/>
          <p:nvPr/>
        </p:nvSpPr>
        <p:spPr>
          <a:xfrm>
            <a:off x="3553623" y="330457"/>
            <a:ext cx="4928987" cy="769441"/>
          </a:xfrm>
          <a:prstGeom prst="rect">
            <a:avLst/>
          </a:prstGeom>
        </p:spPr>
        <p:txBody>
          <a:bodyPr wrap="square">
            <a:spAutoFit/>
          </a:bodyPr>
          <a:lstStyle/>
          <a:p>
            <a:pPr lvl="0" algn="ctr" rtl="1">
              <a:lnSpc>
                <a:spcPct val="150000"/>
              </a:lnSpc>
              <a:spcAft>
                <a:spcPts val="1200"/>
              </a:spcAft>
              <a:buSzPct val="25000"/>
              <a:defRPr/>
            </a:pPr>
            <a:r>
              <a:rPr lang="ar-EG" sz="3200" b="1" dirty="0">
                <a:solidFill>
                  <a:srgbClr val="FFFF00"/>
                </a:solidFill>
                <a:latin typeface="Calibri" panose="020F0502020204030204" pitchFamily="34" charset="0"/>
                <a:cs typeface="Calibri" panose="020F0502020204030204" pitchFamily="34" charset="0"/>
              </a:rPr>
              <a:t>خطوات علاج الادمان و التعافي</a:t>
            </a:r>
            <a:endParaRPr lang="ar-EG" sz="3200" b="1" dirty="0">
              <a:solidFill>
                <a:srgbClr val="FFFF00"/>
              </a:solidFill>
              <a:latin typeface="Calibri" panose="020F0502020204030204" pitchFamily="34" charset="0"/>
              <a:cs typeface="Calibri" panose="020F0502020204030204" pitchFamily="34" charset="0"/>
            </a:endParaRPr>
          </a:p>
        </p:txBody>
      </p:sp>
      <p:sp>
        <p:nvSpPr>
          <p:cNvPr id="26" name="مربع نص 25"/>
          <p:cNvSpPr txBox="1"/>
          <p:nvPr/>
        </p:nvSpPr>
        <p:spPr>
          <a:xfrm>
            <a:off x="1135056" y="2188627"/>
            <a:ext cx="2965978" cy="1143070"/>
          </a:xfrm>
          <a:prstGeom prst="rect">
            <a:avLst/>
          </a:prstGeom>
          <a:noFill/>
        </p:spPr>
        <p:txBody>
          <a:bodyPr wrap="square" rtlCol="1">
            <a:spAutoFit/>
          </a:bodyPr>
          <a:lstStyle/>
          <a:p>
            <a:pPr lvl="0" algn="ctr" rtl="1">
              <a:lnSpc>
                <a:spcPct val="150000"/>
              </a:lnSpc>
              <a:spcAft>
                <a:spcPts val="1200"/>
              </a:spcAft>
              <a:buSzPct val="25000"/>
              <a:defRPr/>
            </a:pPr>
            <a:r>
              <a:rPr lang="ar-EG" sz="2400" b="1" dirty="0">
                <a:solidFill>
                  <a:srgbClr val="FF0000"/>
                </a:solidFill>
                <a:latin typeface="Calibri" panose="020F0502020204030204" pitchFamily="34" charset="0"/>
                <a:cs typeface="Calibri" panose="020F0502020204030204" pitchFamily="34" charset="0"/>
              </a:rPr>
              <a:t>مرحلة التقييم الشامل والفحص الأولى</a:t>
            </a:r>
            <a:endParaRPr lang="ar-EG" sz="2400" b="1" dirty="0">
              <a:solidFill>
                <a:srgbClr val="FF0000"/>
              </a:solidFill>
              <a:latin typeface="Calibri" panose="020F0502020204030204" pitchFamily="34" charset="0"/>
              <a:cs typeface="Calibri" panose="020F0502020204030204" pitchFamily="34" charset="0"/>
            </a:endParaRPr>
          </a:p>
        </p:txBody>
      </p:sp>
      <p:sp>
        <p:nvSpPr>
          <p:cNvPr id="27" name="مربع نص 26"/>
          <p:cNvSpPr txBox="1"/>
          <p:nvPr/>
        </p:nvSpPr>
        <p:spPr>
          <a:xfrm>
            <a:off x="7886595" y="2286576"/>
            <a:ext cx="3438352" cy="589072"/>
          </a:xfrm>
          <a:prstGeom prst="rect">
            <a:avLst/>
          </a:prstGeom>
          <a:noFill/>
        </p:spPr>
        <p:txBody>
          <a:bodyPr wrap="square" rtlCol="1">
            <a:spAutoFit/>
          </a:bodyPr>
          <a:lstStyle/>
          <a:p>
            <a:pPr lvl="0" algn="ctr" rtl="1">
              <a:lnSpc>
                <a:spcPct val="150000"/>
              </a:lnSpc>
              <a:spcAft>
                <a:spcPts val="1200"/>
              </a:spcAft>
              <a:buSzPct val="25000"/>
              <a:defRPr/>
            </a:pPr>
            <a:r>
              <a:rPr lang="ar-EG" sz="2400" b="1" dirty="0">
                <a:solidFill>
                  <a:srgbClr val="FF0000"/>
                </a:solidFill>
                <a:latin typeface="Calibri" panose="020F0502020204030204" pitchFamily="34" charset="0"/>
                <a:cs typeface="Calibri" panose="020F0502020204030204" pitchFamily="34" charset="0"/>
              </a:rPr>
              <a:t>طرد السموم</a:t>
            </a:r>
            <a:endParaRPr lang="ar-EG" sz="2400" b="1" dirty="0">
              <a:solidFill>
                <a:srgbClr val="FF0000"/>
              </a:solidFill>
              <a:latin typeface="Calibri" panose="020F0502020204030204" pitchFamily="34" charset="0"/>
              <a:cs typeface="Calibri" panose="020F0502020204030204" pitchFamily="34" charset="0"/>
            </a:endParaRPr>
          </a:p>
        </p:txBody>
      </p:sp>
      <p:sp>
        <p:nvSpPr>
          <p:cNvPr id="28" name="مربع نص 27"/>
          <p:cNvSpPr txBox="1"/>
          <p:nvPr/>
        </p:nvSpPr>
        <p:spPr>
          <a:xfrm>
            <a:off x="1154463" y="5231967"/>
            <a:ext cx="2675497" cy="1143070"/>
          </a:xfrm>
          <a:prstGeom prst="rect">
            <a:avLst/>
          </a:prstGeom>
          <a:noFill/>
        </p:spPr>
        <p:txBody>
          <a:bodyPr wrap="square" rtlCol="1">
            <a:spAutoFit/>
          </a:bodyPr>
          <a:lstStyle/>
          <a:p>
            <a:pPr lvl="0" algn="ctr" rtl="1">
              <a:lnSpc>
                <a:spcPct val="150000"/>
              </a:lnSpc>
              <a:spcAft>
                <a:spcPts val="1200"/>
              </a:spcAft>
              <a:buSzPct val="25000"/>
              <a:defRPr/>
            </a:pPr>
            <a:r>
              <a:rPr lang="ar-EG" sz="2400" b="1" dirty="0">
                <a:solidFill>
                  <a:srgbClr val="FF0000"/>
                </a:solidFill>
                <a:latin typeface="Calibri" panose="020F0502020204030204" pitchFamily="34" charset="0"/>
                <a:cs typeface="Calibri" panose="020F0502020204030204" pitchFamily="34" charset="0"/>
              </a:rPr>
              <a:t>مرحلة المتابعة الخارجية بعد التعافي</a:t>
            </a:r>
            <a:endParaRPr lang="ar-EG" sz="2400" b="1" dirty="0">
              <a:solidFill>
                <a:srgbClr val="FF0000"/>
              </a:solidFill>
              <a:latin typeface="Calibri" panose="020F0502020204030204" pitchFamily="34" charset="0"/>
              <a:cs typeface="Calibri" panose="020F0502020204030204" pitchFamily="34" charset="0"/>
            </a:endParaRPr>
          </a:p>
        </p:txBody>
      </p:sp>
      <p:sp>
        <p:nvSpPr>
          <p:cNvPr id="29" name="مربع نص 28"/>
          <p:cNvSpPr txBox="1"/>
          <p:nvPr/>
        </p:nvSpPr>
        <p:spPr>
          <a:xfrm>
            <a:off x="8276959" y="5162600"/>
            <a:ext cx="3241029" cy="1143070"/>
          </a:xfrm>
          <a:prstGeom prst="rect">
            <a:avLst/>
          </a:prstGeom>
          <a:noFill/>
        </p:spPr>
        <p:txBody>
          <a:bodyPr wrap="square" rtlCol="1">
            <a:spAutoFit/>
          </a:bodyPr>
          <a:lstStyle/>
          <a:p>
            <a:pPr lvl="0" algn="ctr" rtl="1">
              <a:lnSpc>
                <a:spcPct val="150000"/>
              </a:lnSpc>
              <a:spcAft>
                <a:spcPts val="1200"/>
              </a:spcAft>
              <a:buSzPct val="25000"/>
              <a:defRPr/>
            </a:pPr>
            <a:r>
              <a:rPr lang="ar-EG" sz="2400" b="1" dirty="0">
                <a:solidFill>
                  <a:srgbClr val="FF0000"/>
                </a:solidFill>
                <a:latin typeface="Calibri" panose="020F0502020204030204" pitchFamily="34" charset="0"/>
                <a:cs typeface="Calibri" panose="020F0502020204030204" pitchFamily="34" charset="0"/>
              </a:rPr>
              <a:t>مرحلة التأهيل والعلاج النفسى السلوكى</a:t>
            </a:r>
            <a:endParaRPr lang="ar-EG"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94402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2000"/>
                                        <p:tgtEl>
                                          <p:spTgt spid="26"/>
                                        </p:tgtEl>
                                      </p:cBhvr>
                                    </p:animEffect>
                                    <p:anim calcmode="lin" valueType="num">
                                      <p:cBhvr>
                                        <p:cTn id="26" dur="2000" fill="hold"/>
                                        <p:tgtEl>
                                          <p:spTgt spid="26"/>
                                        </p:tgtEl>
                                        <p:attrNameLst>
                                          <p:attrName>ppt_w</p:attrName>
                                        </p:attrNameLst>
                                      </p:cBhvr>
                                      <p:tavLst>
                                        <p:tav tm="0" fmla="#ppt_w*sin(2.5*pi*$)">
                                          <p:val>
                                            <p:fltVal val="0"/>
                                          </p:val>
                                        </p:tav>
                                        <p:tav tm="100000">
                                          <p:val>
                                            <p:fltVal val="1"/>
                                          </p:val>
                                        </p:tav>
                                      </p:tavLst>
                                    </p:anim>
                                    <p:anim calcmode="lin" valueType="num">
                                      <p:cBhvr>
                                        <p:cTn id="27" dur="2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000"/>
                                        <p:tgtEl>
                                          <p:spTgt spid="29"/>
                                        </p:tgtEl>
                                      </p:cBhvr>
                                    </p:animEffect>
                                    <p:anim calcmode="lin" valueType="num">
                                      <p:cBhvr>
                                        <p:cTn id="40" dur="2000" fill="hold"/>
                                        <p:tgtEl>
                                          <p:spTgt spid="29"/>
                                        </p:tgtEl>
                                        <p:attrNameLst>
                                          <p:attrName>ppt_w</p:attrName>
                                        </p:attrNameLst>
                                      </p:cBhvr>
                                      <p:tavLst>
                                        <p:tav tm="0" fmla="#ppt_w*sin(2.5*pi*$)">
                                          <p:val>
                                            <p:fltVal val="0"/>
                                          </p:val>
                                        </p:tav>
                                        <p:tav tm="100000">
                                          <p:val>
                                            <p:fltVal val="1"/>
                                          </p:val>
                                        </p:tav>
                                      </p:tavLst>
                                    </p:anim>
                                    <p:anim calcmode="lin" valueType="num">
                                      <p:cBhvr>
                                        <p:cTn id="41" dur="2000" fill="hold"/>
                                        <p:tgtEl>
                                          <p:spTgt spid="29"/>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45" presetClass="entr" presetSubtype="0"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2000"/>
                                        <p:tgtEl>
                                          <p:spTgt spid="28"/>
                                        </p:tgtEl>
                                      </p:cBhvr>
                                    </p:animEffect>
                                    <p:anim calcmode="lin" valueType="num">
                                      <p:cBhvr>
                                        <p:cTn id="47" dur="2000" fill="hold"/>
                                        <p:tgtEl>
                                          <p:spTgt spid="28"/>
                                        </p:tgtEl>
                                        <p:attrNameLst>
                                          <p:attrName>ppt_w</p:attrName>
                                        </p:attrNameLst>
                                      </p:cBhvr>
                                      <p:tavLst>
                                        <p:tav tm="0" fmla="#ppt_w*sin(2.5*pi*$)">
                                          <p:val>
                                            <p:fltVal val="0"/>
                                          </p:val>
                                        </p:tav>
                                        <p:tav tm="100000">
                                          <p:val>
                                            <p:fltVal val="1"/>
                                          </p:val>
                                        </p:tav>
                                      </p:tavLst>
                                    </p:anim>
                                    <p:anim calcmode="lin" valueType="num">
                                      <p:cBhvr>
                                        <p:cTn id="48" dur="20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raphic 3">
            <a:extLst>
              <a:ext uri="{FF2B5EF4-FFF2-40B4-BE49-F238E27FC236}">
                <a16:creationId xmlns:a16="http://schemas.microsoft.com/office/drawing/2014/main" id="{D6560232-72F2-4BFD-A30F-2B7D305FFA1B}"/>
              </a:ext>
            </a:extLst>
          </p:cNvPr>
          <p:cNvSpPr/>
          <p:nvPr/>
        </p:nvSpPr>
        <p:spPr>
          <a:xfrm flipH="1" flipV="1">
            <a:off x="0" y="0"/>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grpSp>
        <p:nvGrpSpPr>
          <p:cNvPr id="4" name="مجموعة 3"/>
          <p:cNvGrpSpPr/>
          <p:nvPr/>
        </p:nvGrpSpPr>
        <p:grpSpPr>
          <a:xfrm>
            <a:off x="7261014" y="2281856"/>
            <a:ext cx="3743664" cy="3583025"/>
            <a:chOff x="6871448" y="2192286"/>
            <a:chExt cx="3743664" cy="3583025"/>
          </a:xfrm>
        </p:grpSpPr>
        <p:sp>
          <p:nvSpPr>
            <p:cNvPr id="1098" name="Shape 1098"/>
            <p:cNvSpPr/>
            <p:nvPr/>
          </p:nvSpPr>
          <p:spPr>
            <a:xfrm flipH="1">
              <a:off x="6871448" y="2856066"/>
              <a:ext cx="681626" cy="681626"/>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3"/>
                    <a:pt x="17546" y="17484"/>
                    <a:pt x="12411" y="18987"/>
                  </a:cubicBezTo>
                  <a:cubicBezTo>
                    <a:pt x="7277" y="20490"/>
                    <a:pt x="1896" y="17546"/>
                    <a:pt x="393" y="12412"/>
                  </a:cubicBezTo>
                  <a:cubicBezTo>
                    <a:pt x="-1110" y="7276"/>
                    <a:pt x="1833" y="1895"/>
                    <a:pt x="6968" y="393"/>
                  </a:cubicBezTo>
                  <a:cubicBezTo>
                    <a:pt x="12103" y="-1110"/>
                    <a:pt x="17484" y="1834"/>
                    <a:pt x="18987" y="6968"/>
                  </a:cubicBezTo>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0" name="Shape 1100"/>
            <p:cNvSpPr/>
            <p:nvPr/>
          </p:nvSpPr>
          <p:spPr>
            <a:xfrm flipH="1">
              <a:off x="6934336" y="2192286"/>
              <a:ext cx="763038" cy="2077379"/>
            </a:xfrm>
            <a:custGeom>
              <a:avLst/>
              <a:gdLst/>
              <a:ahLst/>
              <a:cxnLst>
                <a:cxn ang="0">
                  <a:pos x="wd2" y="hd2"/>
                </a:cxn>
                <a:cxn ang="5400000">
                  <a:pos x="wd2" y="hd2"/>
                </a:cxn>
                <a:cxn ang="10800000">
                  <a:pos x="wd2" y="hd2"/>
                </a:cxn>
                <a:cxn ang="16200000">
                  <a:pos x="wd2" y="hd2"/>
                </a:cxn>
              </a:cxnLst>
              <a:rect l="0" t="0" r="r" b="b"/>
              <a:pathLst>
                <a:path w="20912" h="21342" extrusionOk="0">
                  <a:moveTo>
                    <a:pt x="20791" y="19901"/>
                  </a:moveTo>
                  <a:cubicBezTo>
                    <a:pt x="21256" y="20497"/>
                    <a:pt x="20345" y="21122"/>
                    <a:pt x="18753" y="21296"/>
                  </a:cubicBezTo>
                  <a:cubicBezTo>
                    <a:pt x="17163" y="21471"/>
                    <a:pt x="15495" y="21129"/>
                    <a:pt x="15029" y="20533"/>
                  </a:cubicBezTo>
                  <a:lnTo>
                    <a:pt x="122" y="1441"/>
                  </a:lnTo>
                  <a:cubicBezTo>
                    <a:pt x="-344" y="845"/>
                    <a:pt x="568" y="220"/>
                    <a:pt x="2159" y="46"/>
                  </a:cubicBezTo>
                  <a:cubicBezTo>
                    <a:pt x="3750" y="-129"/>
                    <a:pt x="5417" y="213"/>
                    <a:pt x="5883" y="809"/>
                  </a:cubicBezTo>
                  <a:cubicBezTo>
                    <a:pt x="5883" y="809"/>
                    <a:pt x="20791" y="19901"/>
                    <a:pt x="20791" y="19901"/>
                  </a:cubicBezTo>
                  <a:close/>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grpSp>
          <p:nvGrpSpPr>
            <p:cNvPr id="3" name="مجموعة 2"/>
            <p:cNvGrpSpPr/>
            <p:nvPr/>
          </p:nvGrpSpPr>
          <p:grpSpPr>
            <a:xfrm>
              <a:off x="7143487" y="2336586"/>
              <a:ext cx="3471625" cy="3438725"/>
              <a:chOff x="7143487" y="2336586"/>
              <a:chExt cx="3471625" cy="3438725"/>
            </a:xfrm>
          </p:grpSpPr>
          <p:sp>
            <p:nvSpPr>
              <p:cNvPr id="1093" name="Shape 1093"/>
              <p:cNvSpPr/>
              <p:nvPr/>
            </p:nvSpPr>
            <p:spPr>
              <a:xfrm flipH="1">
                <a:off x="8542801" y="3288965"/>
                <a:ext cx="60318" cy="60300"/>
              </a:xfrm>
              <a:prstGeom prst="ellipse">
                <a:avLst/>
              </a:prstGeom>
              <a:solidFill>
                <a:srgbClr val="E8E8E8"/>
              </a:solidFill>
              <a:ln w="12700">
                <a:miter lim="400000"/>
              </a:ln>
            </p:spPr>
            <p:txBody>
              <a:bodyPr lIns="19050" tIns="19050" rIns="19050" bIns="19050" anchor="ctr"/>
              <a:lstStyle/>
              <a:p>
                <a:pPr marL="0" marR="0" lvl="0" indent="0" algn="ctr" defTabSz="228600" rtl="1"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JF Flat" panose="02000500000000000000" pitchFamily="2" charset="-78"/>
                  <a:cs typeface="JF Flat" panose="02000500000000000000" pitchFamily="2" charset="-78"/>
                  <a:sym typeface="Gill Sans"/>
                </a:endParaRPr>
              </a:p>
            </p:txBody>
          </p:sp>
          <p:sp>
            <p:nvSpPr>
              <p:cNvPr id="1094" name="Shape 1094"/>
              <p:cNvSpPr/>
              <p:nvPr/>
            </p:nvSpPr>
            <p:spPr>
              <a:xfrm flipH="1">
                <a:off x="8553182" y="3298585"/>
                <a:ext cx="40317" cy="40327"/>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59"/>
                      <a:pt x="16761" y="21600"/>
                      <a:pt x="10796" y="21600"/>
                    </a:cubicBezTo>
                    <a:cubicBezTo>
                      <a:pt x="4837" y="21600"/>
                      <a:pt x="0" y="16759"/>
                      <a:pt x="0" y="10801"/>
                    </a:cubicBezTo>
                    <a:cubicBezTo>
                      <a:pt x="0" y="4838"/>
                      <a:pt x="4837" y="0"/>
                      <a:pt x="10796" y="0"/>
                    </a:cubicBezTo>
                    <a:cubicBezTo>
                      <a:pt x="16761" y="0"/>
                      <a:pt x="21600" y="4838"/>
                      <a:pt x="21600" y="10801"/>
                    </a:cubicBezTo>
                  </a:path>
                </a:pathLst>
              </a:custGeom>
              <a:solidFill>
                <a:srgbClr val="54657C"/>
              </a:solidFill>
              <a:ln w="12700">
                <a:miter lim="400000"/>
              </a:ln>
            </p:spPr>
            <p:txBody>
              <a:bodyPr lIns="19050" tIns="19050" rIns="19050" bIns="19050" anchor="ctr"/>
              <a:lstStyle/>
              <a:p>
                <a:pPr marL="0" marR="0" lvl="0" indent="0" algn="ctr" defTabSz="228600" rtl="1"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JF Flat" panose="02000500000000000000" pitchFamily="2" charset="-78"/>
                  <a:cs typeface="JF Flat" panose="02000500000000000000" pitchFamily="2" charset="-78"/>
                  <a:sym typeface="Gill Sans"/>
                </a:endParaRPr>
              </a:p>
            </p:txBody>
          </p:sp>
          <p:sp>
            <p:nvSpPr>
              <p:cNvPr id="1095" name="Shape 1095"/>
              <p:cNvSpPr/>
              <p:nvPr/>
            </p:nvSpPr>
            <p:spPr>
              <a:xfrm flipH="1">
                <a:off x="8660017" y="4299064"/>
                <a:ext cx="789662" cy="1043910"/>
              </a:xfrm>
              <a:custGeom>
                <a:avLst/>
                <a:gdLst/>
                <a:ahLst/>
                <a:cxnLst>
                  <a:cxn ang="0">
                    <a:pos x="wd2" y="hd2"/>
                  </a:cxn>
                  <a:cxn ang="5400000">
                    <a:pos x="wd2" y="hd2"/>
                  </a:cxn>
                  <a:cxn ang="10800000">
                    <a:pos x="wd2" y="hd2"/>
                  </a:cxn>
                  <a:cxn ang="16200000">
                    <a:pos x="wd2" y="hd2"/>
                  </a:cxn>
                </a:cxnLst>
                <a:rect l="0" t="0" r="r" b="b"/>
                <a:pathLst>
                  <a:path w="21600" h="20644" extrusionOk="0">
                    <a:moveTo>
                      <a:pt x="0" y="8737"/>
                    </a:moveTo>
                    <a:cubicBezTo>
                      <a:pt x="0" y="8737"/>
                      <a:pt x="2494" y="8337"/>
                      <a:pt x="3841" y="6196"/>
                    </a:cubicBezTo>
                    <a:cubicBezTo>
                      <a:pt x="5187" y="4055"/>
                      <a:pt x="9566" y="440"/>
                      <a:pt x="13460" y="0"/>
                    </a:cubicBezTo>
                    <a:lnTo>
                      <a:pt x="21600" y="20102"/>
                    </a:lnTo>
                    <a:cubicBezTo>
                      <a:pt x="21600" y="20102"/>
                      <a:pt x="12468" y="21600"/>
                      <a:pt x="5644" y="19613"/>
                    </a:cubicBezTo>
                    <a:lnTo>
                      <a:pt x="4502" y="19855"/>
                    </a:lnTo>
                    <a:cubicBezTo>
                      <a:pt x="4502" y="19855"/>
                      <a:pt x="0" y="8737"/>
                      <a:pt x="0" y="8737"/>
                    </a:cubicBezTo>
                    <a:close/>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096" name="Shape 1096"/>
              <p:cNvSpPr/>
              <p:nvPr/>
            </p:nvSpPr>
            <p:spPr>
              <a:xfrm flipH="1">
                <a:off x="9261064" y="4664624"/>
                <a:ext cx="294434" cy="733694"/>
              </a:xfrm>
              <a:custGeom>
                <a:avLst/>
                <a:gdLst/>
                <a:ahLst/>
                <a:cxnLst>
                  <a:cxn ang="0">
                    <a:pos x="wd2" y="hd2"/>
                  </a:cxn>
                  <a:cxn ang="5400000">
                    <a:pos x="wd2" y="hd2"/>
                  </a:cxn>
                  <a:cxn ang="10800000">
                    <a:pos x="wd2" y="hd2"/>
                  </a:cxn>
                  <a:cxn ang="16200000">
                    <a:pos x="wd2" y="hd2"/>
                  </a:cxn>
                </a:cxnLst>
                <a:rect l="0" t="0" r="r" b="b"/>
                <a:pathLst>
                  <a:path w="21600" h="21600" extrusionOk="0">
                    <a:moveTo>
                      <a:pt x="15207" y="21600"/>
                    </a:moveTo>
                    <a:lnTo>
                      <a:pt x="21600" y="20849"/>
                    </a:lnTo>
                    <a:lnTo>
                      <a:pt x="6393" y="0"/>
                    </a:lnTo>
                    <a:lnTo>
                      <a:pt x="0" y="751"/>
                    </a:lnTo>
                    <a:cubicBezTo>
                      <a:pt x="0" y="751"/>
                      <a:pt x="15207" y="21600"/>
                      <a:pt x="15207" y="21600"/>
                    </a:cubicBezTo>
                    <a:close/>
                  </a:path>
                </a:pathLst>
              </a:custGeom>
              <a:solidFill>
                <a:srgbClr val="8BAA4F"/>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097" name="Shape 1097"/>
              <p:cNvSpPr/>
              <p:nvPr/>
            </p:nvSpPr>
            <p:spPr>
              <a:xfrm flipH="1">
                <a:off x="9321574" y="4626144"/>
                <a:ext cx="1293538" cy="11491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5945"/>
                    </a:lnTo>
                    <a:lnTo>
                      <a:pt x="17386" y="0"/>
                    </a:lnTo>
                    <a:lnTo>
                      <a:pt x="110" y="5810"/>
                    </a:lnTo>
                    <a:cubicBezTo>
                      <a:pt x="110" y="5810"/>
                      <a:pt x="0" y="21600"/>
                      <a:pt x="0" y="21600"/>
                    </a:cubicBezTo>
                    <a:close/>
                  </a:path>
                </a:pathLst>
              </a:custGeom>
              <a:solidFill>
                <a:srgbClr val="10B899"/>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099" name="Shape 1099"/>
              <p:cNvSpPr/>
              <p:nvPr/>
            </p:nvSpPr>
            <p:spPr>
              <a:xfrm flipH="1">
                <a:off x="8960433" y="3471745"/>
                <a:ext cx="681645" cy="681630"/>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2"/>
                      <a:pt x="17546" y="17483"/>
                      <a:pt x="12411" y="18986"/>
                    </a:cubicBezTo>
                    <a:cubicBezTo>
                      <a:pt x="7277" y="20489"/>
                      <a:pt x="1896" y="17545"/>
                      <a:pt x="393" y="12410"/>
                    </a:cubicBezTo>
                    <a:cubicBezTo>
                      <a:pt x="-1110" y="7277"/>
                      <a:pt x="1834" y="1896"/>
                      <a:pt x="6969" y="393"/>
                    </a:cubicBezTo>
                    <a:cubicBezTo>
                      <a:pt x="12103" y="-1111"/>
                      <a:pt x="17484" y="1833"/>
                      <a:pt x="18987" y="6968"/>
                    </a:cubicBezTo>
                  </a:path>
                </a:pathLst>
              </a:custGeom>
              <a:solidFill>
                <a:srgbClr val="DC413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1" name="Shape 1101"/>
              <p:cNvSpPr/>
              <p:nvPr/>
            </p:nvSpPr>
            <p:spPr>
              <a:xfrm flipH="1">
                <a:off x="8599155" y="3231245"/>
                <a:ext cx="802423" cy="992737"/>
              </a:xfrm>
              <a:custGeom>
                <a:avLst/>
                <a:gdLst/>
                <a:ahLst/>
                <a:cxnLst>
                  <a:cxn ang="0">
                    <a:pos x="wd2" y="hd2"/>
                  </a:cxn>
                  <a:cxn ang="5400000">
                    <a:pos x="wd2" y="hd2"/>
                  </a:cxn>
                  <a:cxn ang="10800000">
                    <a:pos x="wd2" y="hd2"/>
                  </a:cxn>
                  <a:cxn ang="16200000">
                    <a:pos x="wd2" y="hd2"/>
                  </a:cxn>
                </a:cxnLst>
                <a:rect l="0" t="0" r="r" b="b"/>
                <a:pathLst>
                  <a:path w="20869" h="21005" extrusionOk="0">
                    <a:moveTo>
                      <a:pt x="20739" y="15389"/>
                    </a:moveTo>
                    <a:cubicBezTo>
                      <a:pt x="21234" y="16764"/>
                      <a:pt x="20265" y="18206"/>
                      <a:pt x="18574" y="18609"/>
                    </a:cubicBezTo>
                    <a:lnTo>
                      <a:pt x="8952" y="20901"/>
                    </a:lnTo>
                    <a:cubicBezTo>
                      <a:pt x="7261" y="21303"/>
                      <a:pt x="5489" y="20514"/>
                      <a:pt x="4994" y="19139"/>
                    </a:cubicBezTo>
                    <a:lnTo>
                      <a:pt x="129" y="5617"/>
                    </a:lnTo>
                    <a:cubicBezTo>
                      <a:pt x="-366" y="4241"/>
                      <a:pt x="603" y="2800"/>
                      <a:pt x="2294" y="2397"/>
                    </a:cubicBezTo>
                    <a:lnTo>
                      <a:pt x="11916" y="105"/>
                    </a:lnTo>
                    <a:cubicBezTo>
                      <a:pt x="13607" y="-297"/>
                      <a:pt x="15379" y="491"/>
                      <a:pt x="15874" y="1867"/>
                    </a:cubicBezTo>
                    <a:cubicBezTo>
                      <a:pt x="15874" y="1867"/>
                      <a:pt x="20739" y="15389"/>
                      <a:pt x="20739" y="15389"/>
                    </a:cubicBezTo>
                    <a:close/>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2" name="Shape 1102"/>
              <p:cNvSpPr/>
              <p:nvPr/>
            </p:nvSpPr>
            <p:spPr>
              <a:xfrm flipH="1">
                <a:off x="7143487" y="2336586"/>
                <a:ext cx="1652032" cy="1858285"/>
              </a:xfrm>
              <a:custGeom>
                <a:avLst/>
                <a:gdLst/>
                <a:ahLst/>
                <a:cxnLst>
                  <a:cxn ang="0">
                    <a:pos x="wd2" y="hd2"/>
                  </a:cxn>
                  <a:cxn ang="5400000">
                    <a:pos x="wd2" y="hd2"/>
                  </a:cxn>
                  <a:cxn ang="10800000">
                    <a:pos x="wd2" y="hd2"/>
                  </a:cxn>
                  <a:cxn ang="16200000">
                    <a:pos x="wd2" y="hd2"/>
                  </a:cxn>
                </a:cxnLst>
                <a:rect l="0" t="0" r="r" b="b"/>
                <a:pathLst>
                  <a:path w="21600" h="21600" extrusionOk="0">
                    <a:moveTo>
                      <a:pt x="0" y="11463"/>
                    </a:moveTo>
                    <a:lnTo>
                      <a:pt x="1223" y="15177"/>
                    </a:lnTo>
                    <a:lnTo>
                      <a:pt x="2446" y="18891"/>
                    </a:lnTo>
                    <a:cubicBezTo>
                      <a:pt x="2446" y="18891"/>
                      <a:pt x="12470" y="17159"/>
                      <a:pt x="21600" y="21600"/>
                    </a:cubicBezTo>
                    <a:lnTo>
                      <a:pt x="18044" y="10800"/>
                    </a:lnTo>
                    <a:lnTo>
                      <a:pt x="14488" y="0"/>
                    </a:lnTo>
                    <a:cubicBezTo>
                      <a:pt x="9492" y="8117"/>
                      <a:pt x="0" y="11463"/>
                      <a:pt x="0" y="11463"/>
                    </a:cubicBezTo>
                  </a:path>
                </a:pathLst>
              </a:custGeom>
              <a:solidFill>
                <a:srgbClr val="DC413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3" name="Shape 1103"/>
              <p:cNvSpPr/>
              <p:nvPr/>
            </p:nvSpPr>
            <p:spPr>
              <a:xfrm flipH="1">
                <a:off x="8341425" y="4106664"/>
                <a:ext cx="733074" cy="1315724"/>
              </a:xfrm>
              <a:custGeom>
                <a:avLst/>
                <a:gdLst/>
                <a:ahLst/>
                <a:cxnLst>
                  <a:cxn ang="0">
                    <a:pos x="wd2" y="hd2"/>
                  </a:cxn>
                  <a:cxn ang="5400000">
                    <a:pos x="wd2" y="hd2"/>
                  </a:cxn>
                  <a:cxn ang="10800000">
                    <a:pos x="wd2" y="hd2"/>
                  </a:cxn>
                  <a:cxn ang="16200000">
                    <a:pos x="wd2" y="hd2"/>
                  </a:cxn>
                </a:cxnLst>
                <a:rect l="0" t="0" r="r" b="b"/>
                <a:pathLst>
                  <a:path w="21193" h="21372" extrusionOk="0">
                    <a:moveTo>
                      <a:pt x="21050" y="18021"/>
                    </a:moveTo>
                    <a:lnTo>
                      <a:pt x="12829" y="2242"/>
                    </a:lnTo>
                    <a:cubicBezTo>
                      <a:pt x="12829" y="2242"/>
                      <a:pt x="12829" y="2241"/>
                      <a:pt x="12828" y="2240"/>
                    </a:cubicBezTo>
                    <a:lnTo>
                      <a:pt x="11661" y="0"/>
                    </a:lnTo>
                    <a:lnTo>
                      <a:pt x="0" y="1918"/>
                    </a:lnTo>
                    <a:lnTo>
                      <a:pt x="1167" y="4159"/>
                    </a:lnTo>
                    <a:cubicBezTo>
                      <a:pt x="1168" y="4159"/>
                      <a:pt x="1168" y="4160"/>
                      <a:pt x="1168" y="4160"/>
                    </a:cubicBezTo>
                    <a:lnTo>
                      <a:pt x="9389" y="19938"/>
                    </a:lnTo>
                    <a:cubicBezTo>
                      <a:pt x="9939" y="20994"/>
                      <a:pt x="11909" y="21600"/>
                      <a:pt x="13788" y="21291"/>
                    </a:cubicBezTo>
                    <a:lnTo>
                      <a:pt x="18643" y="20492"/>
                    </a:lnTo>
                    <a:cubicBezTo>
                      <a:pt x="20522" y="20183"/>
                      <a:pt x="21600" y="19076"/>
                      <a:pt x="21050" y="18021"/>
                    </a:cubicBezTo>
                    <a:close/>
                  </a:path>
                </a:pathLst>
              </a:custGeom>
              <a:solidFill>
                <a:srgbClr val="DC413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4" name="Shape 1104"/>
              <p:cNvSpPr/>
              <p:nvPr/>
            </p:nvSpPr>
            <p:spPr>
              <a:xfrm flipH="1">
                <a:off x="8652430" y="4231724"/>
                <a:ext cx="441308" cy="306659"/>
              </a:xfrm>
              <a:custGeom>
                <a:avLst/>
                <a:gdLst/>
                <a:ahLst/>
                <a:cxnLst>
                  <a:cxn ang="0">
                    <a:pos x="wd2" y="hd2"/>
                  </a:cxn>
                  <a:cxn ang="5400000">
                    <a:pos x="wd2" y="hd2"/>
                  </a:cxn>
                  <a:cxn ang="10800000">
                    <a:pos x="wd2" y="hd2"/>
                  </a:cxn>
                  <a:cxn ang="16200000">
                    <a:pos x="wd2" y="hd2"/>
                  </a:cxn>
                </a:cxnLst>
                <a:rect l="0" t="0" r="r" b="b"/>
                <a:pathLst>
                  <a:path w="20659" h="20174" extrusionOk="0">
                    <a:moveTo>
                      <a:pt x="20508" y="4759"/>
                    </a:moveTo>
                    <a:cubicBezTo>
                      <a:pt x="21148" y="8168"/>
                      <a:pt x="19700" y="11661"/>
                      <a:pt x="17274" y="12560"/>
                    </a:cubicBezTo>
                    <a:lnTo>
                      <a:pt x="3252" y="20013"/>
                    </a:lnTo>
                    <a:cubicBezTo>
                      <a:pt x="825" y="20912"/>
                      <a:pt x="1153" y="17914"/>
                      <a:pt x="513" y="14505"/>
                    </a:cubicBezTo>
                    <a:lnTo>
                      <a:pt x="187" y="13153"/>
                    </a:lnTo>
                    <a:cubicBezTo>
                      <a:pt x="-452" y="9743"/>
                      <a:pt x="611" y="7653"/>
                      <a:pt x="2360" y="6279"/>
                    </a:cubicBezTo>
                    <a:lnTo>
                      <a:pt x="14957" y="214"/>
                    </a:lnTo>
                    <a:cubicBezTo>
                      <a:pt x="17383" y="-688"/>
                      <a:pt x="19868" y="1349"/>
                      <a:pt x="20508" y="4759"/>
                    </a:cubicBezTo>
                  </a:path>
                </a:pathLst>
              </a:custGeom>
              <a:solidFill>
                <a:srgbClr val="516681"/>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5" name="Shape 1105"/>
              <p:cNvSpPr/>
              <p:nvPr/>
            </p:nvSpPr>
            <p:spPr>
              <a:xfrm flipH="1">
                <a:off x="8267160" y="4597284"/>
                <a:ext cx="461019" cy="275512"/>
              </a:xfrm>
              <a:custGeom>
                <a:avLst/>
                <a:gdLst/>
                <a:ahLst/>
                <a:cxnLst>
                  <a:cxn ang="0">
                    <a:pos x="wd2" y="hd2"/>
                  </a:cxn>
                  <a:cxn ang="5400000">
                    <a:pos x="wd2" y="hd2"/>
                  </a:cxn>
                  <a:cxn ang="10800000">
                    <a:pos x="wd2" y="hd2"/>
                  </a:cxn>
                  <a:cxn ang="16200000">
                    <a:pos x="wd2" y="hd2"/>
                  </a:cxn>
                </a:cxnLst>
                <a:rect l="0" t="0" r="r" b="b"/>
                <a:pathLst>
                  <a:path w="20736" h="20189" extrusionOk="0">
                    <a:moveTo>
                      <a:pt x="20652" y="7078"/>
                    </a:moveTo>
                    <a:cubicBezTo>
                      <a:pt x="21169" y="11753"/>
                      <a:pt x="19261" y="16227"/>
                      <a:pt x="16392" y="17066"/>
                    </a:cubicBezTo>
                    <a:lnTo>
                      <a:pt x="6216" y="20052"/>
                    </a:lnTo>
                    <a:cubicBezTo>
                      <a:pt x="3346" y="20894"/>
                      <a:pt x="602" y="17785"/>
                      <a:pt x="84" y="13110"/>
                    </a:cubicBezTo>
                    <a:cubicBezTo>
                      <a:pt x="-431" y="8435"/>
                      <a:pt x="1475" y="3965"/>
                      <a:pt x="4346" y="3121"/>
                    </a:cubicBezTo>
                    <a:lnTo>
                      <a:pt x="14521" y="139"/>
                    </a:lnTo>
                    <a:cubicBezTo>
                      <a:pt x="17390" y="-706"/>
                      <a:pt x="20135" y="2406"/>
                      <a:pt x="20652" y="7078"/>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6" name="Shape 1106"/>
              <p:cNvSpPr/>
              <p:nvPr/>
            </p:nvSpPr>
            <p:spPr>
              <a:xfrm flipH="1">
                <a:off x="8363347" y="4376024"/>
                <a:ext cx="461032" cy="275539"/>
              </a:xfrm>
              <a:custGeom>
                <a:avLst/>
                <a:gdLst/>
                <a:ahLst/>
                <a:cxnLst>
                  <a:cxn ang="0">
                    <a:pos x="wd2" y="hd2"/>
                  </a:cxn>
                  <a:cxn ang="5400000">
                    <a:pos x="wd2" y="hd2"/>
                  </a:cxn>
                  <a:cxn ang="10800000">
                    <a:pos x="wd2" y="hd2"/>
                  </a:cxn>
                  <a:cxn ang="16200000">
                    <a:pos x="wd2" y="hd2"/>
                  </a:cxn>
                </a:cxnLst>
                <a:rect l="0" t="0" r="r" b="b"/>
                <a:pathLst>
                  <a:path w="20735" h="20193" extrusionOk="0">
                    <a:moveTo>
                      <a:pt x="20651" y="7081"/>
                    </a:moveTo>
                    <a:cubicBezTo>
                      <a:pt x="21168" y="11755"/>
                      <a:pt x="19259" y="16227"/>
                      <a:pt x="16392" y="17070"/>
                    </a:cubicBezTo>
                    <a:lnTo>
                      <a:pt x="6216" y="20056"/>
                    </a:lnTo>
                    <a:cubicBezTo>
                      <a:pt x="3346" y="20897"/>
                      <a:pt x="601" y="17789"/>
                      <a:pt x="84" y="13114"/>
                    </a:cubicBezTo>
                    <a:cubicBezTo>
                      <a:pt x="-432" y="8438"/>
                      <a:pt x="1475" y="3967"/>
                      <a:pt x="4344" y="3124"/>
                    </a:cubicBezTo>
                    <a:lnTo>
                      <a:pt x="14520" y="138"/>
                    </a:lnTo>
                    <a:cubicBezTo>
                      <a:pt x="17389" y="-703"/>
                      <a:pt x="20135" y="2406"/>
                      <a:pt x="20651" y="7081"/>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7" name="Shape 1107"/>
              <p:cNvSpPr/>
              <p:nvPr/>
            </p:nvSpPr>
            <p:spPr>
              <a:xfrm flipH="1">
                <a:off x="8261857" y="4837784"/>
                <a:ext cx="408602" cy="244240"/>
              </a:xfrm>
              <a:custGeom>
                <a:avLst/>
                <a:gdLst/>
                <a:ahLst/>
                <a:cxnLst>
                  <a:cxn ang="0">
                    <a:pos x="wd2" y="hd2"/>
                  </a:cxn>
                  <a:cxn ang="5400000">
                    <a:pos x="wd2" y="hd2"/>
                  </a:cxn>
                  <a:cxn ang="10800000">
                    <a:pos x="wd2" y="hd2"/>
                  </a:cxn>
                  <a:cxn ang="16200000">
                    <a:pos x="wd2" y="hd2"/>
                  </a:cxn>
                </a:cxnLst>
                <a:rect l="0" t="0" r="r" b="b"/>
                <a:pathLst>
                  <a:path w="20736" h="20193" extrusionOk="0">
                    <a:moveTo>
                      <a:pt x="20652" y="7081"/>
                    </a:moveTo>
                    <a:cubicBezTo>
                      <a:pt x="21168" y="11753"/>
                      <a:pt x="19260" y="16229"/>
                      <a:pt x="16392" y="17071"/>
                    </a:cubicBezTo>
                    <a:lnTo>
                      <a:pt x="6216" y="20057"/>
                    </a:lnTo>
                    <a:cubicBezTo>
                      <a:pt x="3346" y="20896"/>
                      <a:pt x="601" y="17788"/>
                      <a:pt x="85" y="13114"/>
                    </a:cubicBezTo>
                    <a:cubicBezTo>
                      <a:pt x="-432" y="8437"/>
                      <a:pt x="1475" y="3966"/>
                      <a:pt x="4345" y="3124"/>
                    </a:cubicBezTo>
                    <a:lnTo>
                      <a:pt x="14521" y="138"/>
                    </a:lnTo>
                    <a:cubicBezTo>
                      <a:pt x="17389" y="-704"/>
                      <a:pt x="20135" y="2408"/>
                      <a:pt x="20652" y="7081"/>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08" name="Shape 1108"/>
              <p:cNvSpPr/>
              <p:nvPr/>
            </p:nvSpPr>
            <p:spPr>
              <a:xfrm flipH="1">
                <a:off x="8281670" y="5059043"/>
                <a:ext cx="359929" cy="215118"/>
              </a:xfrm>
              <a:custGeom>
                <a:avLst/>
                <a:gdLst/>
                <a:ahLst/>
                <a:cxnLst>
                  <a:cxn ang="0">
                    <a:pos x="wd2" y="hd2"/>
                  </a:cxn>
                  <a:cxn ang="5400000">
                    <a:pos x="wd2" y="hd2"/>
                  </a:cxn>
                  <a:cxn ang="10800000">
                    <a:pos x="wd2" y="hd2"/>
                  </a:cxn>
                  <a:cxn ang="16200000">
                    <a:pos x="wd2" y="hd2"/>
                  </a:cxn>
                </a:cxnLst>
                <a:rect l="0" t="0" r="r" b="b"/>
                <a:pathLst>
                  <a:path w="20735" h="20191" extrusionOk="0">
                    <a:moveTo>
                      <a:pt x="20651" y="7080"/>
                    </a:moveTo>
                    <a:cubicBezTo>
                      <a:pt x="21168" y="11756"/>
                      <a:pt x="19261" y="16231"/>
                      <a:pt x="16391" y="17073"/>
                    </a:cubicBezTo>
                    <a:lnTo>
                      <a:pt x="6215" y="20054"/>
                    </a:lnTo>
                    <a:cubicBezTo>
                      <a:pt x="3347" y="20896"/>
                      <a:pt x="602" y="17787"/>
                      <a:pt x="85" y="13113"/>
                    </a:cubicBezTo>
                    <a:cubicBezTo>
                      <a:pt x="-432" y="8436"/>
                      <a:pt x="1477" y="3968"/>
                      <a:pt x="4344" y="3124"/>
                    </a:cubicBezTo>
                    <a:lnTo>
                      <a:pt x="14519" y="138"/>
                    </a:lnTo>
                    <a:cubicBezTo>
                      <a:pt x="17390" y="-704"/>
                      <a:pt x="20135" y="2405"/>
                      <a:pt x="20651" y="7080"/>
                    </a:cubicBezTo>
                  </a:path>
                </a:pathLst>
              </a:custGeom>
              <a:solidFill>
                <a:srgbClr val="F49C03"/>
              </a:solidFill>
              <a:ln w="12700">
                <a:miter lim="400000"/>
              </a:ln>
            </p:spPr>
            <p:txBody>
              <a:bodyPr lIns="19050" tIns="19050" rIns="19050" bIns="1905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grpSp>
      </p:grpSp>
      <p:grpSp>
        <p:nvGrpSpPr>
          <p:cNvPr id="2" name="مجموعة 1"/>
          <p:cNvGrpSpPr/>
          <p:nvPr/>
        </p:nvGrpSpPr>
        <p:grpSpPr>
          <a:xfrm>
            <a:off x="5488137" y="1561934"/>
            <a:ext cx="1340664" cy="5119048"/>
            <a:chOff x="5495719" y="2168245"/>
            <a:chExt cx="605793" cy="2313094"/>
          </a:xfrm>
        </p:grpSpPr>
        <p:sp>
          <p:nvSpPr>
            <p:cNvPr id="1115" name="Shape 1115"/>
            <p:cNvSpPr/>
            <p:nvPr/>
          </p:nvSpPr>
          <p:spPr>
            <a:xfrm flipH="1">
              <a:off x="5526944" y="2168245"/>
              <a:ext cx="574568" cy="574568"/>
            </a:xfrm>
            <a:prstGeom prst="ellipse">
              <a:avLst/>
            </a:prstGeom>
            <a:solidFill>
              <a:srgbClr val="10B899"/>
            </a:solidFill>
            <a:ln w="12700">
              <a:miter lim="400000"/>
            </a:ln>
          </p:spPr>
          <p:txBody>
            <a:bodyPr lIns="25400" tIns="25400" rIns="25400" bIns="2540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17" name="Shape 1117"/>
            <p:cNvSpPr/>
            <p:nvPr/>
          </p:nvSpPr>
          <p:spPr>
            <a:xfrm flipH="1">
              <a:off x="5502574" y="2969781"/>
              <a:ext cx="574568" cy="574568"/>
            </a:xfrm>
            <a:prstGeom prst="ellipse">
              <a:avLst/>
            </a:prstGeom>
            <a:solidFill>
              <a:srgbClr val="8BAA4F"/>
            </a:solidFill>
            <a:ln w="12700">
              <a:miter lim="400000"/>
            </a:ln>
          </p:spPr>
          <p:txBody>
            <a:bodyPr lIns="25400" tIns="25400" rIns="25400" bIns="2540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sp>
          <p:nvSpPr>
            <p:cNvPr id="1119" name="Shape 1119"/>
            <p:cNvSpPr/>
            <p:nvPr/>
          </p:nvSpPr>
          <p:spPr>
            <a:xfrm flipH="1">
              <a:off x="5495719" y="3906770"/>
              <a:ext cx="574568" cy="574569"/>
            </a:xfrm>
            <a:prstGeom prst="ellipse">
              <a:avLst/>
            </a:prstGeom>
            <a:solidFill>
              <a:srgbClr val="F49C03"/>
            </a:solidFill>
            <a:ln w="12700">
              <a:miter lim="400000"/>
            </a:ln>
          </p:spPr>
          <p:txBody>
            <a:bodyPr lIns="25400" tIns="25400" rIns="25400" bIns="25400" anchor="ctr"/>
            <a:lstStyle/>
            <a:p>
              <a:pPr marL="0" marR="0" lvl="0" indent="0" algn="ctr" defTabSz="914400" rtl="1" eaLnBrk="1" fontAlgn="auto" latinLnBrk="0" hangingPunct="1">
                <a:lnSpc>
                  <a:spcPct val="100000"/>
                </a:lnSpc>
                <a:spcBef>
                  <a:spcPts val="0"/>
                </a:spcBef>
                <a:spcAft>
                  <a:spcPts val="0"/>
                </a:spcAft>
                <a:buClrTx/>
                <a:buSzTx/>
                <a:buFontTx/>
                <a:buNone/>
                <a:tabLst/>
                <a:defRPr sz="3200" cap="none">
                  <a:solidFill>
                    <a:srgbClr val="FFFFFF"/>
                  </a:solidFill>
                  <a:latin typeface="+mn-lt"/>
                  <a:ea typeface="+mn-ea"/>
                  <a:cs typeface="+mn-cs"/>
                  <a:sym typeface="Helvetica Light"/>
                </a:defRPr>
              </a:pPr>
              <a:endParaRPr kumimoji="0" sz="1600" b="0"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sym typeface="Helvetica Light"/>
              </a:endParaRPr>
            </a:p>
          </p:txBody>
        </p:sp>
      </p:grpSp>
      <p:sp>
        <p:nvSpPr>
          <p:cNvPr id="40" name="Shape 852">
            <a:extLst>
              <a:ext uri="{FF2B5EF4-FFF2-40B4-BE49-F238E27FC236}">
                <a16:creationId xmlns:a16="http://schemas.microsoft.com/office/drawing/2014/main" id="{A3D66597-84C9-495D-8C6C-CFAEC6AC0CF6}"/>
              </a:ext>
            </a:extLst>
          </p:cNvPr>
          <p:cNvSpPr/>
          <p:nvPr/>
        </p:nvSpPr>
        <p:spPr>
          <a:xfrm>
            <a:off x="11040096" y="6256030"/>
            <a:ext cx="136256" cy="23596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ctr">
              <a:defRPr sz="2400" b="1" cap="none">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FFFFFF"/>
                </a:solidFill>
                <a:effectLst/>
                <a:uLnTx/>
                <a:uFillTx/>
                <a:latin typeface="JF Flat" panose="02000500000000000000" pitchFamily="2" charset="-78"/>
                <a:ea typeface="+mn-ea"/>
                <a:cs typeface="JF Flat" panose="02000500000000000000" pitchFamily="2" charset="-78"/>
              </a:rPr>
              <a:t>2</a:t>
            </a:r>
          </a:p>
        </p:txBody>
      </p:sp>
      <p:grpSp>
        <p:nvGrpSpPr>
          <p:cNvPr id="34" name="Group 58">
            <a:extLst>
              <a:ext uri="{FF2B5EF4-FFF2-40B4-BE49-F238E27FC236}">
                <a16:creationId xmlns:a16="http://schemas.microsoft.com/office/drawing/2014/main" id="{96A5B341-FCD1-4D3D-886D-464357CD291B}"/>
              </a:ext>
            </a:extLst>
          </p:cNvPr>
          <p:cNvGrpSpPr/>
          <p:nvPr/>
        </p:nvGrpSpPr>
        <p:grpSpPr>
          <a:xfrm flipH="1" flipV="1">
            <a:off x="0" y="4329202"/>
            <a:ext cx="4209262" cy="2528798"/>
            <a:chOff x="7982738" y="0"/>
            <a:chExt cx="4209262" cy="2528798"/>
          </a:xfrm>
        </p:grpSpPr>
        <p:sp>
          <p:nvSpPr>
            <p:cNvPr id="35" name="Freeform: Shape 59">
              <a:extLst>
                <a:ext uri="{FF2B5EF4-FFF2-40B4-BE49-F238E27FC236}">
                  <a16:creationId xmlns:a16="http://schemas.microsoft.com/office/drawing/2014/main"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7" name="Freeform: Shape 60">
              <a:extLst>
                <a:ext uri="{FF2B5EF4-FFF2-40B4-BE49-F238E27FC236}">
                  <a16:creationId xmlns:a16="http://schemas.microsoft.com/office/drawing/2014/main"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grpSp>
        <p:nvGrpSpPr>
          <p:cNvPr id="39" name="Group 33">
            <a:extLst>
              <a:ext uri="{FF2B5EF4-FFF2-40B4-BE49-F238E27FC236}">
                <a16:creationId xmlns:a16="http://schemas.microsoft.com/office/drawing/2014/main" id="{979033A6-2980-41C9-A204-48CB014E50BE}"/>
              </a:ext>
            </a:extLst>
          </p:cNvPr>
          <p:cNvGrpSpPr/>
          <p:nvPr/>
        </p:nvGrpSpPr>
        <p:grpSpPr>
          <a:xfrm>
            <a:off x="7982738" y="0"/>
            <a:ext cx="4209262" cy="2528798"/>
            <a:chOff x="7982738" y="0"/>
            <a:chExt cx="4209262" cy="2528798"/>
          </a:xfrm>
        </p:grpSpPr>
        <p:sp>
          <p:nvSpPr>
            <p:cNvPr id="41" name="Freeform: Shape 55">
              <a:extLst>
                <a:ext uri="{FF2B5EF4-FFF2-40B4-BE49-F238E27FC236}">
                  <a16:creationId xmlns:a16="http://schemas.microsoft.com/office/drawing/2014/main"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3" name="Freeform: Shape 56">
              <a:extLst>
                <a:ext uri="{FF2B5EF4-FFF2-40B4-BE49-F238E27FC236}">
                  <a16:creationId xmlns:a16="http://schemas.microsoft.com/office/drawing/2014/main"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grpSp>
      <p:sp>
        <p:nvSpPr>
          <p:cNvPr id="44" name="Freeform: Shape 9">
            <a:extLst>
              <a:ext uri="{FF2B5EF4-FFF2-40B4-BE49-F238E27FC236}">
                <a16:creationId xmlns:a16="http://schemas.microsoft.com/office/drawing/2014/main"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5" name="Freeform: Shape 9">
            <a:extLst>
              <a:ext uri="{FF2B5EF4-FFF2-40B4-BE49-F238E27FC236}">
                <a16:creationId xmlns:a16="http://schemas.microsoft.com/office/drawing/2014/main"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47" name="Rectangle 18">
            <a:extLst>
              <a:ext uri="{FF2B5EF4-FFF2-40B4-BE49-F238E27FC236}">
                <a16:creationId xmlns:a16="http://schemas.microsoft.com/office/drawing/2014/main" id="{C027886E-32D9-4010-AB9B-B0C9A3D2E6BB}"/>
              </a:ext>
            </a:extLst>
          </p:cNvPr>
          <p:cNvSpPr/>
          <p:nvPr/>
        </p:nvSpPr>
        <p:spPr>
          <a:xfrm>
            <a:off x="2793644" y="72831"/>
            <a:ext cx="6391441" cy="941796"/>
          </a:xfrm>
          <a:prstGeom prst="rect">
            <a:avLst/>
          </a:prstGeom>
        </p:spPr>
        <p:txBody>
          <a:bodyPr wrap="square">
            <a:spAutoFit/>
          </a:bodyPr>
          <a:lstStyle/>
          <a:p>
            <a:pPr lvl="0" algn="ctr">
              <a:lnSpc>
                <a:spcPct val="115000"/>
              </a:lnSpc>
              <a:spcAft>
                <a:spcPts val="1000"/>
              </a:spcAft>
              <a:defRPr/>
            </a:pPr>
            <a:r>
              <a:rPr lang="ar-SA" sz="4800" b="1" kern="0" dirty="0">
                <a:solidFill>
                  <a:sysClr val="window" lastClr="FFFFFF"/>
                </a:solidFill>
                <a:effectLst>
                  <a:outerShdw blurRad="38100" dist="38100" dir="2700000" algn="tl">
                    <a:srgbClr val="000000">
                      <a:alpha val="43137"/>
                    </a:srgbClr>
                  </a:outerShdw>
                </a:effectLst>
                <a:ea typeface="Calibri"/>
                <a:cs typeface="Traditional Arabic"/>
              </a:rPr>
              <a:t>طرق علاج الادمان</a:t>
            </a:r>
            <a:endParaRPr lang="ar-SA" sz="4800" b="1" kern="0" dirty="0">
              <a:solidFill>
                <a:sysClr val="window" lastClr="FFFFFF"/>
              </a:solidFill>
              <a:effectLst>
                <a:outerShdw blurRad="38100" dist="38100" dir="2700000" algn="tl">
                  <a:srgbClr val="000000">
                    <a:alpha val="43137"/>
                  </a:srgbClr>
                </a:outerShdw>
              </a:effectLst>
              <a:ea typeface="Calibri"/>
              <a:cs typeface="Traditional Arabic"/>
            </a:endParaRPr>
          </a:p>
        </p:txBody>
      </p:sp>
      <p:sp>
        <p:nvSpPr>
          <p:cNvPr id="48" name="مربع نص 47"/>
          <p:cNvSpPr txBox="1"/>
          <p:nvPr/>
        </p:nvSpPr>
        <p:spPr>
          <a:xfrm>
            <a:off x="1635506" y="3537500"/>
            <a:ext cx="4072535" cy="2000548"/>
          </a:xfrm>
          <a:prstGeom prst="rect">
            <a:avLst/>
          </a:prstGeom>
          <a:noFill/>
        </p:spPr>
        <p:txBody>
          <a:bodyPr wrap="square" rtlCol="1">
            <a:spAutoFit/>
          </a:bodyPr>
          <a:lstStyle/>
          <a:p>
            <a:pPr lvl="0" algn="ctr" rtl="1">
              <a:lnSpc>
                <a:spcPct val="150000"/>
              </a:lnSpc>
              <a:spcAft>
                <a:spcPts val="1200"/>
              </a:spcAft>
              <a:buSzPct val="25000"/>
              <a:defRPr/>
            </a:pPr>
            <a:r>
              <a:rPr lang="ar-EG" sz="3200" b="1" dirty="0">
                <a:solidFill>
                  <a:srgbClr val="FF0000"/>
                </a:solidFill>
                <a:latin typeface="Calibri" panose="020F0502020204030204" pitchFamily="34" charset="0"/>
                <a:cs typeface="Calibri" panose="020F0502020204030204" pitchFamily="34" charset="0"/>
              </a:rPr>
              <a:t>المشورة والعلاج الدوائي</a:t>
            </a:r>
          </a:p>
          <a:p>
            <a:pPr marL="0" marR="0" lvl="0" indent="0" algn="ctr" defTabSz="914400" rtl="1" eaLnBrk="1" fontAlgn="auto" latinLnBrk="0" hangingPunct="1">
              <a:lnSpc>
                <a:spcPct val="150000"/>
              </a:lnSpc>
              <a:spcBef>
                <a:spcPts val="0"/>
              </a:spcBef>
              <a:spcAft>
                <a:spcPts val="1200"/>
              </a:spcAft>
              <a:buClrTx/>
              <a:buSzPct val="25000"/>
              <a:buFontTx/>
              <a:buNone/>
              <a:tabLst/>
              <a:defRPr/>
            </a:pPr>
            <a:endParaRPr kumimoji="0" lang="ar-EG" sz="44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49" name="مربع نص 48"/>
          <p:cNvSpPr txBox="1"/>
          <p:nvPr/>
        </p:nvSpPr>
        <p:spPr>
          <a:xfrm>
            <a:off x="1185989" y="5491718"/>
            <a:ext cx="4206948" cy="2000548"/>
          </a:xfrm>
          <a:prstGeom prst="rect">
            <a:avLst/>
          </a:prstGeom>
          <a:noFill/>
        </p:spPr>
        <p:txBody>
          <a:bodyPr wrap="square" rtlCol="1">
            <a:spAutoFit/>
          </a:bodyPr>
          <a:lstStyle/>
          <a:p>
            <a:pPr lvl="0" algn="ctr" rtl="1">
              <a:lnSpc>
                <a:spcPct val="150000"/>
              </a:lnSpc>
              <a:spcAft>
                <a:spcPts val="1200"/>
              </a:spcAft>
              <a:buSzPct val="25000"/>
              <a:defRPr/>
            </a:pPr>
            <a:r>
              <a:rPr lang="ar-EG" sz="3200" b="1" dirty="0">
                <a:solidFill>
                  <a:srgbClr val="FF0000"/>
                </a:solidFill>
                <a:latin typeface="Calibri" panose="020F0502020204030204" pitchFamily="34" charset="0"/>
                <a:cs typeface="Calibri" panose="020F0502020204030204" pitchFamily="34" charset="0"/>
              </a:rPr>
              <a:t>جماعات المساعدة الذاتية</a:t>
            </a:r>
          </a:p>
          <a:p>
            <a:pPr marL="0" marR="0" lvl="0" indent="0" algn="ctr" defTabSz="914400" rtl="1" eaLnBrk="1" fontAlgn="auto" latinLnBrk="0" hangingPunct="1">
              <a:lnSpc>
                <a:spcPct val="150000"/>
              </a:lnSpc>
              <a:spcBef>
                <a:spcPts val="0"/>
              </a:spcBef>
              <a:spcAft>
                <a:spcPts val="1200"/>
              </a:spcAft>
              <a:buClrTx/>
              <a:buSzPct val="25000"/>
              <a:buFontTx/>
              <a:buNone/>
              <a:tabLst/>
              <a:defRPr/>
            </a:pPr>
            <a:r>
              <a:rPr kumimoji="0" lang="ar-EG" sz="4400" b="1" i="0" u="none" strike="noStrike" kern="1200" cap="none" spc="0" normalizeH="0" baseline="0" noProof="0" dirty="0" smtClean="0">
                <a:ln>
                  <a:noFill/>
                </a:ln>
                <a:solidFill>
                  <a:srgbClr val="FF0000"/>
                </a:solidFill>
                <a:effectLst/>
                <a:uLnTx/>
                <a:uFillTx/>
                <a:latin typeface="Calibri" panose="020F0502020204030204" pitchFamily="34" charset="0"/>
                <a:cs typeface="Calibri" panose="020F0502020204030204" pitchFamily="34" charset="0"/>
              </a:rPr>
              <a:t> </a:t>
            </a:r>
            <a:endParaRPr kumimoji="0" lang="ar-EG" sz="44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50" name="مربع نص 49"/>
          <p:cNvSpPr txBox="1"/>
          <p:nvPr/>
        </p:nvSpPr>
        <p:spPr>
          <a:xfrm>
            <a:off x="2644877" y="1766330"/>
            <a:ext cx="2793177" cy="754694"/>
          </a:xfrm>
          <a:prstGeom prst="rect">
            <a:avLst/>
          </a:prstGeom>
          <a:noFill/>
        </p:spPr>
        <p:txBody>
          <a:bodyPr wrap="square" rtlCol="1">
            <a:spAutoFit/>
          </a:bodyPr>
          <a:lstStyle/>
          <a:p>
            <a:pPr lvl="0" algn="ctr" rtl="1">
              <a:lnSpc>
                <a:spcPct val="150000"/>
              </a:lnSpc>
              <a:spcAft>
                <a:spcPts val="1200"/>
              </a:spcAft>
              <a:buSzPct val="25000"/>
              <a:defRPr/>
            </a:pPr>
            <a:r>
              <a:rPr lang="ar-EG" sz="3200" b="1" dirty="0">
                <a:solidFill>
                  <a:srgbClr val="FF0000"/>
                </a:solidFill>
                <a:latin typeface="Calibri" panose="020F0502020204030204" pitchFamily="34" charset="0"/>
                <a:cs typeface="Calibri" panose="020F0502020204030204" pitchFamily="34" charset="0"/>
              </a:rPr>
              <a:t>برامج العلاج</a:t>
            </a:r>
          </a:p>
        </p:txBody>
      </p:sp>
      <p:sp>
        <p:nvSpPr>
          <p:cNvPr id="51" name="Shape 851"/>
          <p:cNvSpPr/>
          <p:nvPr/>
        </p:nvSpPr>
        <p:spPr>
          <a:xfrm>
            <a:off x="5727675" y="1829105"/>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rPr>
              <a:t>01</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52" name="Shape 851"/>
          <p:cNvSpPr/>
          <p:nvPr/>
        </p:nvSpPr>
        <p:spPr>
          <a:xfrm>
            <a:off x="5708623" y="3658308"/>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white"/>
                </a:solidFill>
                <a:effectLst/>
                <a:uLnTx/>
                <a:uFillTx/>
                <a:latin typeface="Calibri" panose="020F0502020204030204"/>
                <a:ea typeface="+mn-ea"/>
                <a:cs typeface="+mn-cs"/>
                <a:sym typeface="Helvetica Light"/>
              </a:rPr>
              <a:t>02</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
        <p:nvSpPr>
          <p:cNvPr id="53" name="Shape 851"/>
          <p:cNvSpPr/>
          <p:nvPr/>
        </p:nvSpPr>
        <p:spPr>
          <a:xfrm>
            <a:off x="5704957" y="5666678"/>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white"/>
                </a:solidFill>
                <a:effectLst/>
                <a:uLnTx/>
                <a:uFillTx/>
                <a:latin typeface="Calibri" panose="020F0502020204030204"/>
                <a:ea typeface="+mn-ea"/>
                <a:cs typeface="+mn-cs"/>
                <a:sym typeface="Helvetica Light"/>
              </a:rPr>
              <a:t>03</a:t>
            </a:r>
            <a:endParaRPr kumimoji="0" sz="2800" b="1" i="0" u="none" strike="noStrike" kern="1200" cap="none" spc="0" normalizeH="0" baseline="0" noProof="0" dirty="0">
              <a:ln>
                <a:noFill/>
              </a:ln>
              <a:solidFill>
                <a:prstClr val="white"/>
              </a:solidFill>
              <a:effectLst/>
              <a:uLnTx/>
              <a:uFillTx/>
              <a:latin typeface="Calibri" panose="020F0502020204030204"/>
              <a:ea typeface="+mn-ea"/>
              <a:cs typeface="+mn-cs"/>
              <a:sym typeface="Helvetica Light"/>
            </a:endParaRPr>
          </a:p>
        </p:txBody>
      </p:sp>
    </p:spTree>
    <p:extLst>
      <p:ext uri="{BB962C8B-B14F-4D97-AF65-F5344CB8AC3E}">
        <p14:creationId xmlns:p14="http://schemas.microsoft.com/office/powerpoint/2010/main" val="1882904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down)">
                                      <p:cBhvr>
                                        <p:cTn id="17" dur="580">
                                          <p:stCondLst>
                                            <p:cond delay="0"/>
                                          </p:stCondLst>
                                        </p:cTn>
                                        <p:tgtEl>
                                          <p:spTgt spid="50"/>
                                        </p:tgtEl>
                                      </p:cBhvr>
                                    </p:animEffect>
                                    <p:anim calcmode="lin" valueType="num">
                                      <p:cBhvr>
                                        <p:cTn id="18"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23" dur="26">
                                          <p:stCondLst>
                                            <p:cond delay="650"/>
                                          </p:stCondLst>
                                        </p:cTn>
                                        <p:tgtEl>
                                          <p:spTgt spid="50"/>
                                        </p:tgtEl>
                                      </p:cBhvr>
                                      <p:to x="100000" y="60000"/>
                                    </p:animScale>
                                    <p:animScale>
                                      <p:cBhvr>
                                        <p:cTn id="24" dur="166" decel="50000">
                                          <p:stCondLst>
                                            <p:cond delay="676"/>
                                          </p:stCondLst>
                                        </p:cTn>
                                        <p:tgtEl>
                                          <p:spTgt spid="50"/>
                                        </p:tgtEl>
                                      </p:cBhvr>
                                      <p:to x="100000" y="100000"/>
                                    </p:animScale>
                                    <p:animScale>
                                      <p:cBhvr>
                                        <p:cTn id="25" dur="26">
                                          <p:stCondLst>
                                            <p:cond delay="1312"/>
                                          </p:stCondLst>
                                        </p:cTn>
                                        <p:tgtEl>
                                          <p:spTgt spid="50"/>
                                        </p:tgtEl>
                                      </p:cBhvr>
                                      <p:to x="100000" y="80000"/>
                                    </p:animScale>
                                    <p:animScale>
                                      <p:cBhvr>
                                        <p:cTn id="26" dur="166" decel="50000">
                                          <p:stCondLst>
                                            <p:cond delay="1338"/>
                                          </p:stCondLst>
                                        </p:cTn>
                                        <p:tgtEl>
                                          <p:spTgt spid="50"/>
                                        </p:tgtEl>
                                      </p:cBhvr>
                                      <p:to x="100000" y="100000"/>
                                    </p:animScale>
                                    <p:animScale>
                                      <p:cBhvr>
                                        <p:cTn id="27" dur="26">
                                          <p:stCondLst>
                                            <p:cond delay="1642"/>
                                          </p:stCondLst>
                                        </p:cTn>
                                        <p:tgtEl>
                                          <p:spTgt spid="50"/>
                                        </p:tgtEl>
                                      </p:cBhvr>
                                      <p:to x="100000" y="90000"/>
                                    </p:animScale>
                                    <p:animScale>
                                      <p:cBhvr>
                                        <p:cTn id="28" dur="166" decel="50000">
                                          <p:stCondLst>
                                            <p:cond delay="1668"/>
                                          </p:stCondLst>
                                        </p:cTn>
                                        <p:tgtEl>
                                          <p:spTgt spid="50"/>
                                        </p:tgtEl>
                                      </p:cBhvr>
                                      <p:to x="100000" y="100000"/>
                                    </p:animScale>
                                    <p:animScale>
                                      <p:cBhvr>
                                        <p:cTn id="29" dur="26">
                                          <p:stCondLst>
                                            <p:cond delay="1808"/>
                                          </p:stCondLst>
                                        </p:cTn>
                                        <p:tgtEl>
                                          <p:spTgt spid="50"/>
                                        </p:tgtEl>
                                      </p:cBhvr>
                                      <p:to x="100000" y="95000"/>
                                    </p:animScale>
                                    <p:animScale>
                                      <p:cBhvr>
                                        <p:cTn id="30" dur="166" decel="50000">
                                          <p:stCondLst>
                                            <p:cond delay="1834"/>
                                          </p:stCondLst>
                                        </p:cTn>
                                        <p:tgtEl>
                                          <p:spTgt spid="50"/>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down)">
                                      <p:cBhvr>
                                        <p:cTn id="35" dur="580">
                                          <p:stCondLst>
                                            <p:cond delay="0"/>
                                          </p:stCondLst>
                                        </p:cTn>
                                        <p:tgtEl>
                                          <p:spTgt spid="48"/>
                                        </p:tgtEl>
                                      </p:cBhvr>
                                    </p:animEffect>
                                    <p:anim calcmode="lin" valueType="num">
                                      <p:cBhvr>
                                        <p:cTn id="36"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41" dur="26">
                                          <p:stCondLst>
                                            <p:cond delay="650"/>
                                          </p:stCondLst>
                                        </p:cTn>
                                        <p:tgtEl>
                                          <p:spTgt spid="48"/>
                                        </p:tgtEl>
                                      </p:cBhvr>
                                      <p:to x="100000" y="60000"/>
                                    </p:animScale>
                                    <p:animScale>
                                      <p:cBhvr>
                                        <p:cTn id="42" dur="166" decel="50000">
                                          <p:stCondLst>
                                            <p:cond delay="676"/>
                                          </p:stCondLst>
                                        </p:cTn>
                                        <p:tgtEl>
                                          <p:spTgt spid="48"/>
                                        </p:tgtEl>
                                      </p:cBhvr>
                                      <p:to x="100000" y="100000"/>
                                    </p:animScale>
                                    <p:animScale>
                                      <p:cBhvr>
                                        <p:cTn id="43" dur="26">
                                          <p:stCondLst>
                                            <p:cond delay="1312"/>
                                          </p:stCondLst>
                                        </p:cTn>
                                        <p:tgtEl>
                                          <p:spTgt spid="48"/>
                                        </p:tgtEl>
                                      </p:cBhvr>
                                      <p:to x="100000" y="80000"/>
                                    </p:animScale>
                                    <p:animScale>
                                      <p:cBhvr>
                                        <p:cTn id="44" dur="166" decel="50000">
                                          <p:stCondLst>
                                            <p:cond delay="1338"/>
                                          </p:stCondLst>
                                        </p:cTn>
                                        <p:tgtEl>
                                          <p:spTgt spid="48"/>
                                        </p:tgtEl>
                                      </p:cBhvr>
                                      <p:to x="100000" y="100000"/>
                                    </p:animScale>
                                    <p:animScale>
                                      <p:cBhvr>
                                        <p:cTn id="45" dur="26">
                                          <p:stCondLst>
                                            <p:cond delay="1642"/>
                                          </p:stCondLst>
                                        </p:cTn>
                                        <p:tgtEl>
                                          <p:spTgt spid="48"/>
                                        </p:tgtEl>
                                      </p:cBhvr>
                                      <p:to x="100000" y="90000"/>
                                    </p:animScale>
                                    <p:animScale>
                                      <p:cBhvr>
                                        <p:cTn id="46" dur="166" decel="50000">
                                          <p:stCondLst>
                                            <p:cond delay="1668"/>
                                          </p:stCondLst>
                                        </p:cTn>
                                        <p:tgtEl>
                                          <p:spTgt spid="48"/>
                                        </p:tgtEl>
                                      </p:cBhvr>
                                      <p:to x="100000" y="100000"/>
                                    </p:animScale>
                                    <p:animScale>
                                      <p:cBhvr>
                                        <p:cTn id="47" dur="26">
                                          <p:stCondLst>
                                            <p:cond delay="1808"/>
                                          </p:stCondLst>
                                        </p:cTn>
                                        <p:tgtEl>
                                          <p:spTgt spid="48"/>
                                        </p:tgtEl>
                                      </p:cBhvr>
                                      <p:to x="100000" y="95000"/>
                                    </p:animScale>
                                    <p:animScale>
                                      <p:cBhvr>
                                        <p:cTn id="48" dur="166" decel="50000">
                                          <p:stCondLst>
                                            <p:cond delay="1834"/>
                                          </p:stCondLst>
                                        </p:cTn>
                                        <p:tgtEl>
                                          <p:spTgt spid="4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down)">
                                      <p:cBhvr>
                                        <p:cTn id="53" dur="580">
                                          <p:stCondLst>
                                            <p:cond delay="0"/>
                                          </p:stCondLst>
                                        </p:cTn>
                                        <p:tgtEl>
                                          <p:spTgt spid="49"/>
                                        </p:tgtEl>
                                      </p:cBhvr>
                                    </p:animEffect>
                                    <p:anim calcmode="lin" valueType="num">
                                      <p:cBhvr>
                                        <p:cTn id="54"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59" dur="26">
                                          <p:stCondLst>
                                            <p:cond delay="650"/>
                                          </p:stCondLst>
                                        </p:cTn>
                                        <p:tgtEl>
                                          <p:spTgt spid="49"/>
                                        </p:tgtEl>
                                      </p:cBhvr>
                                      <p:to x="100000" y="60000"/>
                                    </p:animScale>
                                    <p:animScale>
                                      <p:cBhvr>
                                        <p:cTn id="60" dur="166" decel="50000">
                                          <p:stCondLst>
                                            <p:cond delay="676"/>
                                          </p:stCondLst>
                                        </p:cTn>
                                        <p:tgtEl>
                                          <p:spTgt spid="49"/>
                                        </p:tgtEl>
                                      </p:cBhvr>
                                      <p:to x="100000" y="100000"/>
                                    </p:animScale>
                                    <p:animScale>
                                      <p:cBhvr>
                                        <p:cTn id="61" dur="26">
                                          <p:stCondLst>
                                            <p:cond delay="1312"/>
                                          </p:stCondLst>
                                        </p:cTn>
                                        <p:tgtEl>
                                          <p:spTgt spid="49"/>
                                        </p:tgtEl>
                                      </p:cBhvr>
                                      <p:to x="100000" y="80000"/>
                                    </p:animScale>
                                    <p:animScale>
                                      <p:cBhvr>
                                        <p:cTn id="62" dur="166" decel="50000">
                                          <p:stCondLst>
                                            <p:cond delay="1338"/>
                                          </p:stCondLst>
                                        </p:cTn>
                                        <p:tgtEl>
                                          <p:spTgt spid="49"/>
                                        </p:tgtEl>
                                      </p:cBhvr>
                                      <p:to x="100000" y="100000"/>
                                    </p:animScale>
                                    <p:animScale>
                                      <p:cBhvr>
                                        <p:cTn id="63" dur="26">
                                          <p:stCondLst>
                                            <p:cond delay="1642"/>
                                          </p:stCondLst>
                                        </p:cTn>
                                        <p:tgtEl>
                                          <p:spTgt spid="49"/>
                                        </p:tgtEl>
                                      </p:cBhvr>
                                      <p:to x="100000" y="90000"/>
                                    </p:animScale>
                                    <p:animScale>
                                      <p:cBhvr>
                                        <p:cTn id="64" dur="166" decel="50000">
                                          <p:stCondLst>
                                            <p:cond delay="1668"/>
                                          </p:stCondLst>
                                        </p:cTn>
                                        <p:tgtEl>
                                          <p:spTgt spid="49"/>
                                        </p:tgtEl>
                                      </p:cBhvr>
                                      <p:to x="100000" y="100000"/>
                                    </p:animScale>
                                    <p:animScale>
                                      <p:cBhvr>
                                        <p:cTn id="65" dur="26">
                                          <p:stCondLst>
                                            <p:cond delay="1808"/>
                                          </p:stCondLst>
                                        </p:cTn>
                                        <p:tgtEl>
                                          <p:spTgt spid="49"/>
                                        </p:tgtEl>
                                      </p:cBhvr>
                                      <p:to x="100000" y="95000"/>
                                    </p:animScale>
                                    <p:animScale>
                                      <p:cBhvr>
                                        <p:cTn id="66" dur="166" decel="50000">
                                          <p:stCondLst>
                                            <p:cond delay="1834"/>
                                          </p:stCondLst>
                                        </p:cTn>
                                        <p:tgtEl>
                                          <p:spTgt spid="4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3220" y="701955"/>
            <a:ext cx="7192536" cy="738664"/>
          </a:xfrm>
          <a:prstGeom prst="rect">
            <a:avLst/>
          </a:prstGeom>
        </p:spPr>
        <p:txBody>
          <a:bodyPr wrap="square">
            <a:spAutoFit/>
          </a:bodyPr>
          <a:lstStyle/>
          <a:p>
            <a:pPr marL="0" marR="0" lvl="0" indent="0" algn="r" defTabSz="914400" rtl="1" eaLnBrk="1" fontAlgn="base"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3366"/>
                </a:solidFill>
                <a:effectLst/>
                <a:uLnTx/>
                <a:uFillTx/>
                <a:latin typeface="Calibri" panose="020F0502020204030204" pitchFamily="34" charset="0"/>
                <a:ea typeface="Times New Roman" panose="02020603050405020304" pitchFamily="18" charset="0"/>
                <a:cs typeface="Arial" panose="020B0604020202020204" pitchFamily="34" charset="0"/>
              </a:rPr>
              <a:t>وتحتوى وحدات علاج الادمان على الوحدات والمراكز التالية</a:t>
            </a:r>
            <a:r>
              <a:rPr kumimoji="0" lang="ar-SA" sz="2800" b="1" i="0" u="none" strike="noStrike" kern="1200" cap="none" spc="0" normalizeH="0" baseline="0" noProof="0" dirty="0" smtClean="0">
                <a:ln>
                  <a:noFill/>
                </a:ln>
                <a:solidFill>
                  <a:srgbClr val="003366"/>
                </a:solidFill>
                <a:effectLst/>
                <a:uLnTx/>
                <a:uFillTx/>
                <a:latin typeface="Calibri" panose="020F0502020204030204" pitchFamily="34" charset="0"/>
                <a:ea typeface="Times New Roman" panose="02020603050405020304" pitchFamily="18" charset="0"/>
                <a:cs typeface="Arial" panose="020B0604020202020204" pitchFamily="34" charset="0"/>
              </a:rPr>
              <a:t>:</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Diagram 2"/>
          <p:cNvGraphicFramePr/>
          <p:nvPr>
            <p:extLst/>
          </p:nvPr>
        </p:nvGraphicFramePr>
        <p:xfrm>
          <a:off x="1909336" y="1839951"/>
          <a:ext cx="8128000" cy="35177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1810468"/>
      </p:ext>
    </p:extLst>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8033" y="343903"/>
            <a:ext cx="6367346" cy="1384995"/>
          </a:xfrm>
          <a:prstGeom prst="rect">
            <a:avLst/>
          </a:prstGeom>
        </p:spPr>
        <p:txBody>
          <a:bodyPr wrap="square">
            <a:spAutoFit/>
          </a:bodyPr>
          <a:lstStyle/>
          <a:p>
            <a:pPr marL="0" marR="0" lvl="0" indent="0" algn="just" defTabSz="914400" rtl="1" eaLnBrk="1" fontAlgn="base" latinLnBrk="0" hangingPunct="1">
              <a:lnSpc>
                <a:spcPct val="150000"/>
              </a:lnSpc>
              <a:spcBef>
                <a:spcPts val="0"/>
              </a:spcBef>
              <a:spcAft>
                <a:spcPts val="0"/>
              </a:spcAft>
              <a:buClrTx/>
              <a:buSzTx/>
              <a:buFontTx/>
              <a:buNone/>
              <a:tabLst/>
              <a:defRPr/>
            </a:pPr>
            <a:r>
              <a:rPr kumimoji="0" lang="ar-SA" sz="2800" b="1" i="0" u="sng" strike="noStrike" kern="1200" cap="none" spc="0" normalizeH="0" baseline="0" noProof="0" dirty="0">
                <a:ln>
                  <a:noFill/>
                </a:ln>
                <a:solidFill>
                  <a:srgbClr val="002060"/>
                </a:solidFill>
                <a:effectLst/>
                <a:uLnTx/>
                <a:uFillTx/>
                <a:latin typeface="Calibri" panose="020F0502020204030204" pitchFamily="34" charset="0"/>
                <a:ea typeface="Times New Roman" panose="02020603050405020304" pitchFamily="18" charset="0"/>
                <a:cs typeface="Arial" panose="020B0604020202020204" pitchFamily="34" charset="0"/>
              </a:rPr>
              <a:t>علاج الادمان على المخدرات</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base" latinLnBrk="0" hangingPunct="1">
              <a:lnSpc>
                <a:spcPct val="15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يمر علاج الادمان على المخدرات بمرحلتين أساسيتين</a:t>
            </a:r>
            <a:r>
              <a:rPr kumimoji="0" lang="en-US"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extLst>
              <p:ext uri="{D42A27DB-BD31-4B8C-83A1-F6EECF244321}">
                <p14:modId xmlns:p14="http://schemas.microsoft.com/office/powerpoint/2010/main" val="2469493001"/>
              </p:ext>
            </p:extLst>
          </p:nvPr>
        </p:nvGraphicFramePr>
        <p:xfrm>
          <a:off x="2560050" y="2338498"/>
          <a:ext cx="8128000" cy="37245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4292024"/>
      </p:ext>
    </p:extLst>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53707" y="1282390"/>
            <a:ext cx="2743202"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ما </a:t>
            </a:r>
            <a:r>
              <a:rPr kumimoji="0" lang="ar-EG"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هو التأهيل النفسي</a:t>
            </a:r>
            <a:r>
              <a:rPr kumimoji="0" lang="ar-EG" sz="2800" b="1" i="0" u="none"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3" name="Rounded Rectangle 2"/>
          <p:cNvSpPr/>
          <p:nvPr/>
        </p:nvSpPr>
        <p:spPr>
          <a:xfrm>
            <a:off x="6843252" y="691376"/>
            <a:ext cx="4653657"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التأهيل النفسي للمدمنين</a:t>
            </a:r>
          </a:p>
        </p:txBody>
      </p:sp>
      <p:graphicFrame>
        <p:nvGraphicFramePr>
          <p:cNvPr id="4" name="Diagram 3"/>
          <p:cNvGraphicFramePr/>
          <p:nvPr>
            <p:extLst/>
          </p:nvPr>
        </p:nvGraphicFramePr>
        <p:xfrm>
          <a:off x="2121209" y="2021054"/>
          <a:ext cx="7736468" cy="4117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3269315"/>
      </p:ext>
    </p:extLst>
  </p:cSld>
  <p:clrMapOvr>
    <a:masterClrMapping/>
  </p:clrMapOvr>
  <p:transition spd="slow">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76331" y="687785"/>
            <a:ext cx="5698273" cy="738664"/>
          </a:xfrm>
          <a:prstGeom prst="rect">
            <a:avLst/>
          </a:prstGeom>
        </p:spPr>
        <p:txBody>
          <a:bodyPr wrap="square">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دور الأخصائي النفسي في التأهيل النفسي </a:t>
            </a:r>
            <a:r>
              <a:rPr kumimoji="0" lang="ar-EG" sz="2800" b="1" i="0" u="sng" strike="noStrike" kern="1200" cap="none" spc="0" normalizeH="0" baseline="0" noProof="0" dirty="0" smtClean="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للمُدمن</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Diagram 2"/>
          <p:cNvGraphicFramePr/>
          <p:nvPr>
            <p:extLst/>
          </p:nvPr>
        </p:nvGraphicFramePr>
        <p:xfrm>
          <a:off x="2020848" y="1516566"/>
          <a:ext cx="8128000" cy="4209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3618929"/>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31366" y="994673"/>
            <a:ext cx="5854390" cy="4744889"/>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اهمية التأهيل النفسى للمدمن </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يعتبر التأهيل النفسي والتأهيل الإجتماعي وجهان لعُملة واحدة، تسعى إلى تنمية شخصية المُدمن وذلك من خلال تعزيز بعض المؤهلات الخاصة به مثل المهارات الإجتماعية والفردية، وذلك ليستطيع الفرد أن يحقق أقصى درجات الإشباع وذلك في سياق بعض المفاهيم والثقة بالنفس وفهم </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الذات.</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921" y="1580411"/>
            <a:ext cx="4055792" cy="3573412"/>
          </a:xfrm>
          <a:prstGeom prst="ellipse">
            <a:avLst/>
          </a:prstGeom>
          <a:ln>
            <a:noFill/>
          </a:ln>
          <a:effectLst>
            <a:softEdge rad="112500"/>
          </a:effectLst>
        </p:spPr>
      </p:pic>
    </p:spTree>
    <p:extLst>
      <p:ext uri="{BB962C8B-B14F-4D97-AF65-F5344CB8AC3E}">
        <p14:creationId xmlns:p14="http://schemas.microsoft.com/office/powerpoint/2010/main" val="3764182976"/>
      </p:ext>
    </p:extLst>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39268" y="994673"/>
            <a:ext cx="6735337" cy="4744889"/>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رأي الطب النفسي في التأهيل النفسي</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أكد إستشارة الطب </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النفسي، </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أن التأهيل النفسي للمُدمن يُعتبر أهم مراحل علاج الادمان وأن العلاج النفسي للمُدمن من المفترض أن يكون تكامل بشكل كبير، وهذا العلاج ينقسم إلى 3 أجزاء هامة، وهم الجزء الدوائي والسيكولوجي والاجتماعي، وبالنسبة للسيكولوجي فيعتمد على مجموعة الجلسات الكلامية الفردية أو حتى </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الجماعية.</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248" y="1743535"/>
            <a:ext cx="3434576" cy="3247163"/>
          </a:xfrm>
          <a:prstGeom prst="ellipse">
            <a:avLst/>
          </a:prstGeom>
          <a:ln>
            <a:noFill/>
          </a:ln>
          <a:effectLst>
            <a:softEdge rad="112500"/>
          </a:effectLst>
        </p:spPr>
      </p:pic>
    </p:spTree>
    <p:extLst>
      <p:ext uri="{BB962C8B-B14F-4D97-AF65-F5344CB8AC3E}">
        <p14:creationId xmlns:p14="http://schemas.microsoft.com/office/powerpoint/2010/main" val="962073160"/>
      </p:ext>
    </p:extLst>
  </p:cSld>
  <p:clrMapOvr>
    <a:masterClrMapping/>
  </p:clrMapOvr>
  <p:transition spd="slow">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2059" y="700386"/>
            <a:ext cx="6096000" cy="5322098"/>
          </a:xfrm>
          <a:prstGeom prst="rect">
            <a:avLst/>
          </a:prstGeom>
        </p:spPr>
        <p:txBody>
          <a:bodyPr>
            <a:spAutoFit/>
          </a:bodyPr>
          <a:lstStyle/>
          <a:p>
            <a:pPr marL="0" marR="0" lvl="0" indent="0" algn="r"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مميزات لبرامج التأهيل النفسي</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ومن المميزات لبرامج التأهيل النفسي عن طريق العلاج السكني الداخلي، هو أن الموجودين في المكان والخاضعين للعلاج يمتلكون نفس المشاكل، ويقدمون على نفس العلاج، مما يوفر لكل عنصر موجود في برنامج العلاج السكني دفعات معنوية مرتفعة تساهم كثيرًا في إعادة التأهيل النفسي، وغالبًا ما يتم استخدام علاجات </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وأدوية.</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extLst/>
          </p:nvPr>
        </p:nvGraphicFramePr>
        <p:xfrm>
          <a:off x="1061845" y="1959375"/>
          <a:ext cx="3967355" cy="280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4089848"/>
      </p:ext>
    </p:extLst>
  </p:cSld>
  <p:clrMapOvr>
    <a:masterClrMapping/>
  </p:clrMapOvr>
  <p:transition spd="slow">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6761" y="979284"/>
            <a:ext cx="5910145" cy="4744889"/>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sng"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خطوات إعادة التأهيل النفسي والاجتماعي</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بعد تعافي مدمن المخدرات من إدمانه يجب تهيئته للتعايش وسط المجتمع بدون خوف عليه من حدوث انتكاسة، أو حدوث مشاكل نفسية، وليتناسب مع احتياجات المجتمع المحيط به، وخصوصًا في سوق العمل، ورفع مستوى طموحات المتعافي وتقديره لذاته، وذلك من خلال الخطوات التالية</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extLst/>
          </p:nvPr>
        </p:nvGraphicFramePr>
        <p:xfrm>
          <a:off x="1307173" y="1687567"/>
          <a:ext cx="3342887" cy="3328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8627271"/>
      </p:ext>
    </p:extLst>
  </p:cSld>
  <p:clrMapOvr>
    <a:masterClrMapping/>
  </p:clrMapOvr>
  <p:transition spd="slow">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6020" y="1304692"/>
            <a:ext cx="7660889" cy="669542"/>
          </a:xfrm>
          <a:prstGeom prst="rect">
            <a:avLst/>
          </a:prstGeom>
        </p:spPr>
        <p:txBody>
          <a:bodyPr wrap="square">
            <a:spAutoFit/>
          </a:bodyPr>
          <a:lstStyle/>
          <a:p>
            <a:pPr marL="342900" marR="0" lvl="0" indent="-342900" algn="r"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EG" sz="2800" b="1" i="0" u="none" strike="noStrike" kern="1200" cap="none" spc="0" normalizeH="0" baseline="0" noProof="0" dirty="0" smtClean="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ضرورة </a:t>
            </a:r>
            <a:r>
              <a:rPr kumimoji="0" lang="ar-EG" sz="2800" b="1" i="0" u="none" strike="noStrike" kern="1200" cap="none"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إظهار القدوة للأبناء متمثلاً في الأب والأم على السواء</a:t>
            </a:r>
            <a:r>
              <a:rPr kumimoji="0" lang="ar-EG" sz="2800" b="1" i="0" u="none" strike="noStrike" kern="1200" cap="none" spc="0" normalizeH="0" baseline="0" noProof="0" dirty="0" smtClean="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3" name="Rounded Rectangle 2"/>
          <p:cNvSpPr/>
          <p:nvPr/>
        </p:nvSpPr>
        <p:spPr>
          <a:xfrm>
            <a:off x="4802910" y="691376"/>
            <a:ext cx="6694000" cy="591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دور الأسرة في الوقاية من الإدمان</a:t>
            </a:r>
          </a:p>
        </p:txBody>
      </p:sp>
      <p:sp>
        <p:nvSpPr>
          <p:cNvPr id="4" name="Rectangle 3"/>
          <p:cNvSpPr/>
          <p:nvPr/>
        </p:nvSpPr>
        <p:spPr>
          <a:xfrm>
            <a:off x="5073805" y="1996536"/>
            <a:ext cx="6423104"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في النجاحات الحياتية، او ضرورة الحفاظ على الصورة السليمة للأبوين في عيون الأطفال والمراهقين، فعلى سبيل المثال لا الحصر، على الأب أو الأم الذين يدخنون السجائر أن يبتعدوا عن أعين الصغار أو المراهقين، ولا يدخنون امامهم، لأن ذلك الأمر محفزاً كبيراً للأبناء من حيث التقليد، أو من حيث الخوف على مشاعرهم</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1996536"/>
            <a:ext cx="3679902" cy="3568391"/>
          </a:xfrm>
          <a:prstGeom prst="ellipse">
            <a:avLst/>
          </a:prstGeom>
          <a:ln>
            <a:noFill/>
          </a:ln>
          <a:effectLst>
            <a:softEdge rad="112500"/>
          </a:effectLst>
        </p:spPr>
      </p:pic>
    </p:spTree>
    <p:extLst>
      <p:ext uri="{BB962C8B-B14F-4D97-AF65-F5344CB8AC3E}">
        <p14:creationId xmlns:p14="http://schemas.microsoft.com/office/powerpoint/2010/main" val="2507029577"/>
      </p:ext>
    </p:extLst>
  </p:cSld>
  <p:clrMapOvr>
    <a:masterClrMapping/>
  </p:clrMapOvr>
  <p:transition spd="slow">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6859" y="698937"/>
            <a:ext cx="9601200" cy="738664"/>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EG" sz="2800" b="1" i="0" u="none" strike="noStrike" kern="1200" cap="none"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الحفاظ على الترابط الأسري والتعاطف والمودة والرحمة بين الأبوين امام الأبناء</a:t>
            </a:r>
            <a:r>
              <a:rPr kumimoji="0" lang="ar-EG" sz="2800" b="1" i="0" u="none" strike="noStrike" kern="1200" cap="none" spc="0" normalizeH="0" baseline="0" noProof="0" dirty="0" smtClean="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3" name="Rectangle 2"/>
          <p:cNvSpPr/>
          <p:nvPr/>
        </p:nvSpPr>
        <p:spPr>
          <a:xfrm>
            <a:off x="5196468" y="1638323"/>
            <a:ext cx="6311591" cy="397031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فمن ضمن الأسباب الكثيرة المؤدية إلى الفراغ العاطفي والنفسي للأبناء هو عدم إظهار الحب والترابط الأسري والمودة بين جميع أطراف الأسرة، وهو ما يدفع الأبناء في حالة وجود الخلافات الأسرية إلى الهروب من هذه المشاكل بوسائل اخرى من ضمنها بالتأكيد في بعض الحالات</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إدمان المخدرات</a:t>
            </a:r>
            <a:r>
              <a:rPr kumimoji="0" lang="ar-EG"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أو العادات </a:t>
            </a:r>
            <a:r>
              <a:rPr kumimoji="0" lang="ar-SA" sz="2800" b="1"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السيئة</a:t>
            </a:r>
            <a:r>
              <a:rPr kumimoji="0" lang="ar-EG" sz="2800" b="1"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8710" y="1960700"/>
            <a:ext cx="3664802" cy="3325564"/>
          </a:xfrm>
          <a:prstGeom prst="ellipse">
            <a:avLst/>
          </a:prstGeom>
          <a:ln>
            <a:noFill/>
          </a:ln>
          <a:effectLst>
            <a:softEdge rad="112500"/>
          </a:effectLst>
        </p:spPr>
      </p:pic>
    </p:spTree>
    <p:extLst>
      <p:ext uri="{BB962C8B-B14F-4D97-AF65-F5344CB8AC3E}">
        <p14:creationId xmlns:p14="http://schemas.microsoft.com/office/powerpoint/2010/main" val="4269831257"/>
      </p:ext>
    </p:extLst>
  </p:cSld>
  <p:clrMapOvr>
    <a:masterClrMapping/>
  </p:clrMapOvr>
  <p:transition spd="slow">
    <p:randomBar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0908" y="722921"/>
            <a:ext cx="6096000" cy="669542"/>
          </a:xfrm>
          <a:prstGeom prst="rect">
            <a:avLst/>
          </a:prstGeom>
        </p:spPr>
        <p:txBody>
          <a:bodyPr>
            <a:spAutoFit/>
          </a:bodyPr>
          <a:lstStyle/>
          <a:p>
            <a:pPr marL="342900" marR="0" lvl="0" indent="-342900" algn="just"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EG" sz="2800" b="1" i="0" u="none" strike="noStrike" kern="1200" cap="none"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تقوية الوازع الديني والأخلاقي في محيط الأسرة</a:t>
            </a:r>
            <a:r>
              <a:rPr kumimoji="0" lang="ar-EG" sz="2800" b="1" i="0" u="none" strike="noStrike" kern="1200" cap="none" spc="0" normalizeH="0" baseline="0" noProof="0" dirty="0" smtClean="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3" name="Rectangle 2"/>
          <p:cNvSpPr/>
          <p:nvPr/>
        </p:nvSpPr>
        <p:spPr>
          <a:xfrm>
            <a:off x="5207620" y="1392463"/>
            <a:ext cx="6289288" cy="4616648"/>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هو بالضرورة عامل مساعد للغاية من أجل حماية الأبناء من إدمان المخدرات أو الانجرار نحو العادات السيئة الأخرى، حيث تعتبر العوامل الأخلاقية والدينية، ومقدار الخوف من الحساب في الآخرة له أهميته في تقوية المراقبة الذاتية لدى كل أفراد الأسرة، وهو ما يمنع الأبناء من الدخول في تجربة الإدمان، لأنهم يراقبون ذاتهم في كل لحظة وفي كل موقف</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063" y="2008004"/>
            <a:ext cx="3657601" cy="3385565"/>
          </a:xfrm>
          <a:prstGeom prst="ellipse">
            <a:avLst/>
          </a:prstGeom>
          <a:ln>
            <a:noFill/>
          </a:ln>
          <a:effectLst>
            <a:softEdge rad="112500"/>
          </a:effectLst>
        </p:spPr>
      </p:pic>
    </p:spTree>
    <p:extLst>
      <p:ext uri="{BB962C8B-B14F-4D97-AF65-F5344CB8AC3E}">
        <p14:creationId xmlns:p14="http://schemas.microsoft.com/office/powerpoint/2010/main" val="2629239674"/>
      </p:ext>
    </p:extLst>
  </p:cSld>
  <p:clrMapOvr>
    <a:masterClrMapping/>
  </p:clrMapOvr>
  <p:transition spd="slow">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7102" y="730937"/>
            <a:ext cx="7359807" cy="661207"/>
          </a:xfrm>
          <a:prstGeom prst="rect">
            <a:avLst/>
          </a:prstGeom>
        </p:spPr>
        <p:txBody>
          <a:bodyPr wrap="square">
            <a:spAutoFit/>
          </a:bodyPr>
          <a:lstStyle/>
          <a:p>
            <a:pPr marL="342900" marR="0" lvl="0" indent="-342900" algn="r"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EG" sz="2800" b="1" i="0" u="none" strike="noStrike" kern="1200" cap="none" spc="0" normalizeH="0" baseline="0" noProof="0" dirty="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دور الأسرة في حماية الأبناء من الإدمان.. التوعية هي الحل</a:t>
            </a:r>
            <a:r>
              <a:rPr kumimoji="0" lang="ar-EG" sz="2800" b="1" i="0" u="none" strike="noStrike" kern="1200" cap="none" spc="0" normalizeH="0" baseline="0" noProof="0" dirty="0" smtClean="0">
                <a:ln>
                  <a:noFill/>
                </a:ln>
                <a:solidFill>
                  <a:srgbClr val="4F6228"/>
                </a:solidFill>
                <a:effectLst/>
                <a:uLnTx/>
                <a:uFillTx/>
                <a:latin typeface="Calibri" panose="020F0502020204030204" pitchFamily="34" charset="0"/>
                <a:ea typeface="Calibri" panose="020F0502020204030204" pitchFamily="34" charset="0"/>
                <a:cs typeface="Arial" panose="020B0604020202020204" pitchFamily="34" charset="0"/>
              </a:rPr>
              <a:t>:</a:t>
            </a:r>
          </a:p>
        </p:txBody>
      </p:sp>
      <p:graphicFrame>
        <p:nvGraphicFramePr>
          <p:cNvPr id="3" name="Diagram 2"/>
          <p:cNvGraphicFramePr/>
          <p:nvPr>
            <p:extLst/>
          </p:nvPr>
        </p:nvGraphicFramePr>
        <p:xfrm>
          <a:off x="1262566" y="1614590"/>
          <a:ext cx="5004420" cy="3507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7103327" y="2352907"/>
            <a:ext cx="4393582" cy="2031325"/>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الخطوات الصحيحة التي يجب إتباعها من جانب الأسرة في هذا الجانب يمكن أن نلخصها في النقاط الآتية</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794566245"/>
      </p:ext>
    </p:extLst>
  </p:cSld>
  <p:clrMapOvr>
    <a:masterClrMapping/>
  </p:clrMapOvr>
  <p:transition spd="slow">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5863" y="697599"/>
            <a:ext cx="8631046" cy="738664"/>
          </a:xfrm>
          <a:prstGeom prst="rect">
            <a:avLst/>
          </a:prstGeom>
        </p:spPr>
        <p:txBody>
          <a:bodyPr wrap="square">
            <a:spAutoFit/>
          </a:bodyPr>
          <a:lstStyle/>
          <a:p>
            <a:pPr marL="342900" marR="0" lvl="0" indent="-342900" algn="just" defTabSz="914400" rtl="1" eaLnBrk="1" fontAlgn="auto" latinLnBrk="0" hangingPunct="1">
              <a:lnSpc>
                <a:spcPct val="150000"/>
              </a:lnSpc>
              <a:spcBef>
                <a:spcPts val="0"/>
              </a:spcBef>
              <a:spcAft>
                <a:spcPts val="1000"/>
              </a:spcAft>
              <a:buClrTx/>
              <a:buSzTx/>
              <a:buFont typeface="Wingdings" panose="05000000000000000000" pitchFamily="2" charset="2"/>
              <a:buChar char=""/>
              <a:tabLst/>
              <a:defRPr/>
            </a:pPr>
            <a:r>
              <a:rPr kumimoji="0" lang="ar-SA" sz="2800" b="1" i="0" u="none" strike="noStrike" kern="1200" cap="none" spc="0" normalizeH="0" baseline="0" noProof="0" dirty="0">
                <a:ln>
                  <a:noFill/>
                </a:ln>
                <a:solidFill>
                  <a:srgbClr val="4F6228"/>
                </a:solidFill>
                <a:effectLst/>
                <a:uLnTx/>
                <a:uFillTx/>
                <a:latin typeface="Calibri" panose="020F0502020204030204" pitchFamily="34" charset="0"/>
                <a:ea typeface="Times New Roman" panose="02020603050405020304" pitchFamily="18" charset="0"/>
                <a:cs typeface="Arial" panose="020B0604020202020204" pitchFamily="34" charset="0"/>
              </a:rPr>
              <a:t>دور الأسرة في حماية الأبناء من الإدمان.. توجيه طاقاتهم بشكل صحيح</a:t>
            </a:r>
            <a:r>
              <a:rPr kumimoji="0" lang="en-US" sz="2800" b="1" i="0" u="none" strike="noStrike" kern="1200" cap="none" spc="0" normalizeH="0" baseline="0" noProof="0" dirty="0" smtClean="0">
                <a:ln>
                  <a:noFill/>
                </a:ln>
                <a:solidFill>
                  <a:srgbClr val="4F6228"/>
                </a:solidFill>
                <a:effectLst/>
                <a:uLnTx/>
                <a:uFillTx/>
                <a:latin typeface="Times New Roman" panose="02020603050405020304" pitchFamily="18" charset="0"/>
                <a:ea typeface="Times New Roman" panose="02020603050405020304" pitchFamily="18" charset="0"/>
                <a:cs typeface="+mn-cs"/>
              </a:rPr>
              <a:t>:</a:t>
            </a:r>
            <a:endParaRPr kumimoji="0" lang="en-US" sz="28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p:txBody>
      </p:sp>
      <p:graphicFrame>
        <p:nvGraphicFramePr>
          <p:cNvPr id="3" name="Diagram 2"/>
          <p:cNvGraphicFramePr/>
          <p:nvPr>
            <p:extLst/>
          </p:nvPr>
        </p:nvGraphicFramePr>
        <p:xfrm>
          <a:off x="1184507" y="1436263"/>
          <a:ext cx="4892907" cy="3807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7047572" y="2203144"/>
            <a:ext cx="4449337" cy="2031325"/>
          </a:xfrm>
          <a:prstGeom prst="rect">
            <a:avLst/>
          </a:prstGeom>
        </p:spPr>
        <p:txBody>
          <a:bodyPr wrap="square">
            <a:spAutoFit/>
          </a:bodyPr>
          <a:lstStyle/>
          <a:p>
            <a:pPr marL="0" marR="0" lvl="0" indent="0" algn="just" defTabSz="914400" rtl="1" eaLnBrk="1" fontAlgn="auto" latinLnBrk="0" hangingPunct="1">
              <a:lnSpc>
                <a:spcPct val="150000"/>
              </a:lnSpc>
              <a:spcBef>
                <a:spcPts val="0"/>
              </a:spcBef>
              <a:spcAft>
                <a:spcPts val="100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Arial" panose="020B0604020202020204" pitchFamily="34" charset="0"/>
              </a:rPr>
              <a:t>فيما يلي بعض الخطوات والنصائح التي يجب إتباعها من أجل توجيه الأبناء وطاقاتهم بشكل سليم وإيجابي</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303645530"/>
      </p:ext>
    </p:extLst>
  </p:cSld>
  <p:clrMapOvr>
    <a:masterClrMapping/>
  </p:clrMapOvr>
  <p:transition spd="slow">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a:extLst>
              <a:ext uri="{FF2B5EF4-FFF2-40B4-BE49-F238E27FC236}">
                <a16:creationId xmlns:a16="http://schemas.microsoft.com/office/drawing/2014/main" id="{6897FF62-B6FA-4A89-8DD7-EB2453DDE909}"/>
              </a:ext>
            </a:extLst>
          </p:cNvPr>
          <p:cNvSpPr txBox="1"/>
          <p:nvPr/>
        </p:nvSpPr>
        <p:spPr>
          <a:xfrm flipH="1">
            <a:off x="5981207" y="3951693"/>
            <a:ext cx="5979884" cy="1318181"/>
          </a:xfrm>
          <a:prstGeom prst="rect">
            <a:avLst/>
          </a:prstGeom>
          <a:noFill/>
        </p:spPr>
        <p:txBody>
          <a:bodyPr wrap="square" rtlCol="0">
            <a:spAutoFit/>
          </a:bodyPr>
          <a:lstStyle/>
          <a:p>
            <a:pPr lvl="0" algn="r" rtl="1">
              <a:lnSpc>
                <a:spcPct val="150000"/>
              </a:lnSpc>
              <a:defRPr/>
            </a:pPr>
            <a:r>
              <a:rPr lang="ar-EG" sz="2800" b="1" dirty="0">
                <a:solidFill>
                  <a:srgbClr val="03478B"/>
                </a:solidFill>
                <a:latin typeface="Calibri" panose="020F0502020204030204" pitchFamily="34" charset="0"/>
                <a:cs typeface="Calibri" panose="020F0502020204030204" pitchFamily="34" charset="0"/>
              </a:rPr>
              <a:t>اذكر ماتعرفه مما تم شرحه دور الأسرة في حماية الأبناء من الإدمان.</a:t>
            </a:r>
            <a:endParaRPr kumimoji="0" lang="en-US" sz="2800" b="1" i="0" u="none" strike="noStrike" kern="1200" cap="none" spc="0" normalizeH="0" baseline="0" noProof="0" dirty="0">
              <a:ln>
                <a:noFill/>
              </a:ln>
              <a:solidFill>
                <a:srgbClr val="03478B"/>
              </a:solidFill>
              <a:effectLst/>
              <a:uLnTx/>
              <a:uFillTx/>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F8AC7ADC-E2CD-4472-8DB5-04A06A3C5BB1}"/>
              </a:ext>
            </a:extLst>
          </p:cNvPr>
          <p:cNvSpPr txBox="1"/>
          <p:nvPr/>
        </p:nvSpPr>
        <p:spPr>
          <a:xfrm flipH="1">
            <a:off x="8435128" y="3259336"/>
            <a:ext cx="2584362" cy="646331"/>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عزيزي المتدرب</a:t>
            </a:r>
            <a:endParaRPr kumimoji="0" lang="en-US" sz="36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endParaRPr>
          </a:p>
        </p:txBody>
      </p:sp>
      <p:sp>
        <p:nvSpPr>
          <p:cNvPr id="15" name="TextBox 11">
            <a:extLst>
              <a:ext uri="{FF2B5EF4-FFF2-40B4-BE49-F238E27FC236}">
                <a16:creationId xmlns:a16="http://schemas.microsoft.com/office/drawing/2014/main" id="{F8AC7ADC-E2CD-4472-8DB5-04A06A3C5BB1}"/>
              </a:ext>
            </a:extLst>
          </p:cNvPr>
          <p:cNvSpPr txBox="1"/>
          <p:nvPr/>
        </p:nvSpPr>
        <p:spPr>
          <a:xfrm flipH="1">
            <a:off x="8842291" y="2386372"/>
            <a:ext cx="2177199" cy="646331"/>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نشاط تدريبي</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17" name="TextBox 11">
            <a:extLst>
              <a:ext uri="{FF2B5EF4-FFF2-40B4-BE49-F238E27FC236}">
                <a16:creationId xmlns:a16="http://schemas.microsoft.com/office/drawing/2014/main" id="{F8AC7ADC-E2CD-4472-8DB5-04A06A3C5BB1}"/>
              </a:ext>
            </a:extLst>
          </p:cNvPr>
          <p:cNvSpPr txBox="1"/>
          <p:nvPr/>
        </p:nvSpPr>
        <p:spPr>
          <a:xfrm flipH="1">
            <a:off x="7093236" y="2398994"/>
            <a:ext cx="1721946" cy="646331"/>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ar-EG"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جماعي</a:t>
            </a:r>
            <a:r>
              <a:rPr kumimoji="0" lang="ar-SY"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 name="مربع نص 12"/>
          <p:cNvSpPr txBox="1"/>
          <p:nvPr/>
        </p:nvSpPr>
        <p:spPr>
          <a:xfrm>
            <a:off x="1630437" y="889456"/>
            <a:ext cx="2125363" cy="6447919"/>
          </a:xfrm>
          <a:prstGeom prst="rect">
            <a:avLst/>
          </a:prstGeom>
          <a:noFill/>
        </p:spPr>
        <p:txBody>
          <a:bodyPr wrap="square" rtl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EG" sz="41300" b="0" i="0" u="none" strike="noStrike" kern="1200" cap="none" spc="0" normalizeH="0" baseline="0" noProof="0" dirty="0">
                <a:ln>
                  <a:noFill/>
                </a:ln>
                <a:solidFill>
                  <a:prstClr val="black"/>
                </a:solidFill>
                <a:effectLst/>
                <a:uLnTx/>
                <a:uFillTx/>
                <a:latin typeface="Roboto"/>
                <a:ea typeface="+mn-ea"/>
                <a:cs typeface="+mn-cs"/>
              </a:rPr>
              <a:t>؟</a:t>
            </a:r>
            <a:endParaRPr kumimoji="0" lang="ar-SY" sz="41300" b="0" i="0" u="none" strike="noStrike" kern="1200" cap="none" spc="0" normalizeH="0" baseline="0" noProof="0" dirty="0">
              <a:ln>
                <a:noFill/>
              </a:ln>
              <a:solidFill>
                <a:prstClr val="black"/>
              </a:solidFill>
              <a:effectLst/>
              <a:uLnTx/>
              <a:uFillTx/>
              <a:latin typeface="Roboto"/>
              <a:ea typeface="+mn-ea"/>
              <a:cs typeface="+mn-cs"/>
            </a:endParaRPr>
          </a:p>
        </p:txBody>
      </p:sp>
    </p:spTree>
    <p:extLst>
      <p:ext uri="{BB962C8B-B14F-4D97-AF65-F5344CB8AC3E}">
        <p14:creationId xmlns:p14="http://schemas.microsoft.com/office/powerpoint/2010/main" val="260813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2000"/>
                                        <p:tgtEl>
                                          <p:spTgt spid="10"/>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in)">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id="{B9F63D8E-315F-4F98-B2C5-D31F5BBA8C0B}"/>
              </a:ext>
            </a:extLst>
          </p:cNvPr>
          <p:cNvSpPr txBox="1"/>
          <p:nvPr/>
        </p:nvSpPr>
        <p:spPr>
          <a:xfrm flipH="1">
            <a:off x="1768883" y="2644090"/>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lang="ar-EG" sz="3600" b="1" dirty="0">
                <a:solidFill>
                  <a:srgbClr val="FF0000"/>
                </a:solidFill>
                <a:latin typeface="VIP Hakm Bold" panose="02000500000000000000" pitchFamily="2" charset="-78"/>
                <a:cs typeface="VIP Hakm Bold" panose="02000500000000000000" pitchFamily="2" charset="-78"/>
              </a:rPr>
              <a:t>2</a:t>
            </a:r>
            <a:r>
              <a:rPr kumimoji="0" lang="ar-SY" sz="3600" b="1" i="0" u="none" strike="noStrike" kern="1200" cap="none" spc="0" normalizeH="0" baseline="0" noProof="0" dirty="0" smtClean="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extLst>
      <p:ext uri="{BB962C8B-B14F-4D97-AF65-F5344CB8AC3E}">
        <p14:creationId xmlns:p14="http://schemas.microsoft.com/office/powerpoint/2010/main" val="24784287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61309" y="755073"/>
            <a:ext cx="8645236" cy="5206554"/>
          </a:xfrm>
          <a:prstGeom prst="rect">
            <a:avLst/>
          </a:prstGeom>
        </p:spPr>
        <p:txBody>
          <a:bodyPr wrap="square">
            <a:spAutoFit/>
          </a:bodyPr>
          <a:lstStyle/>
          <a:p>
            <a:pPr marL="0" marR="0" lvl="0" indent="0" algn="ctr" defTabSz="914400" rtl="1" eaLnBrk="1" fontAlgn="base" latinLnBrk="0" hangingPunct="1">
              <a:lnSpc>
                <a:spcPct val="115000"/>
              </a:lnSpc>
              <a:spcBef>
                <a:spcPts val="0"/>
              </a:spcBef>
              <a:spcAft>
                <a:spcPts val="1000"/>
              </a:spcAft>
              <a:buClrTx/>
              <a:buSzTx/>
              <a:buFontTx/>
              <a:buNone/>
              <a:tabLst/>
              <a:defRPr/>
            </a:pPr>
            <a:r>
              <a:rPr kumimoji="0" lang="ar-SA" sz="4000" b="1" i="0" u="sng" strike="noStrike" kern="1200" cap="none" spc="0" normalizeH="0" baseline="0" noProof="0" dirty="0">
                <a:ln>
                  <a:noFill/>
                </a:ln>
                <a:solidFill>
                  <a:srgbClr val="993366"/>
                </a:solidFill>
                <a:effectLst/>
                <a:uLnTx/>
                <a:uFillTx/>
                <a:latin typeface="Traditional Arabic" pitchFamily="18" charset="-78"/>
                <a:ea typeface="Times New Roman"/>
                <a:cs typeface="Traditional Arabic" pitchFamily="18" charset="-78"/>
              </a:rPr>
              <a:t>كلمة ختام</a:t>
            </a:r>
            <a:endParaRPr kumimoji="0" lang="en-US" sz="4000" b="0" i="0" u="none" strike="noStrike" kern="1200" cap="none" spc="0" normalizeH="0" baseline="0" noProof="0" dirty="0">
              <a:ln>
                <a:noFill/>
              </a:ln>
              <a:solidFill>
                <a:prstClr val="black"/>
              </a:solidFill>
              <a:effectLst/>
              <a:uLnTx/>
              <a:uFillTx/>
              <a:latin typeface="Traditional Arabic" pitchFamily="18" charset="-78"/>
              <a:ea typeface="Calibri"/>
              <a:cs typeface="Traditional Arabic" pitchFamily="18" charset="-78"/>
            </a:endParaRPr>
          </a:p>
          <a:p>
            <a:pPr marL="0" marR="0" lvl="0" indent="0" algn="ctr" defTabSz="914400" rtl="1" eaLnBrk="1" fontAlgn="base" latinLnBrk="0" hangingPunct="1">
              <a:lnSpc>
                <a:spcPct val="115000"/>
              </a:lnSpc>
              <a:spcBef>
                <a:spcPts val="0"/>
              </a:spcBef>
              <a:spcAft>
                <a:spcPts val="1000"/>
              </a:spcAft>
              <a:buClrTx/>
              <a:buSzTx/>
              <a:buFontTx/>
              <a:buNone/>
              <a:tabLst/>
              <a:defRPr/>
            </a:pPr>
            <a:r>
              <a:rPr kumimoji="0" lang="ar-EG" sz="3600" b="1" i="0" u="none" strike="noStrike" kern="1200" cap="none" spc="0" normalizeH="0" baseline="0" noProof="0" dirty="0">
                <a:ln>
                  <a:noFill/>
                </a:ln>
                <a:solidFill>
                  <a:srgbClr val="181D0F"/>
                </a:solidFill>
                <a:effectLst/>
                <a:uLnTx/>
                <a:uFillTx/>
                <a:latin typeface="Traditional Arabic" pitchFamily="18" charset="-78"/>
                <a:ea typeface="+mn-ea"/>
                <a:cs typeface="Traditional Arabic" pitchFamily="18" charset="-78"/>
              </a:rPr>
              <a:t>لكل بدايه نهايه مهما طـالت ، وها نحن قد نخط حروف نهايتنا على أرصفة هذا المحور المبارك ، الذي سعينا فيه لاستغلال وقتنا بأمور</a:t>
            </a:r>
            <a:endParaRPr kumimoji="0" lang="en-US" sz="3600" b="0" i="0" u="none" strike="noStrike" kern="1200" cap="none" spc="0" normalizeH="0" baseline="0" noProof="0" dirty="0">
              <a:ln>
                <a:noFill/>
              </a:ln>
              <a:solidFill>
                <a:prstClr val="black"/>
              </a:solidFill>
              <a:effectLst/>
              <a:uLnTx/>
              <a:uFillTx/>
              <a:latin typeface="Traditional Arabic" pitchFamily="18" charset="-78"/>
              <a:ea typeface="Calibri"/>
              <a:cs typeface="Traditional Arabic" pitchFamily="18" charset="-78"/>
            </a:endParaRPr>
          </a:p>
          <a:p>
            <a:pPr marL="0" marR="0" lvl="0" indent="0" algn="ctr" defTabSz="914400" rtl="1" eaLnBrk="1" fontAlgn="base" latinLnBrk="0" hangingPunct="1">
              <a:lnSpc>
                <a:spcPct val="115000"/>
              </a:lnSpc>
              <a:spcBef>
                <a:spcPts val="0"/>
              </a:spcBef>
              <a:spcAft>
                <a:spcPts val="1000"/>
              </a:spcAft>
              <a:buClrTx/>
              <a:buSzTx/>
              <a:buFontTx/>
              <a:buNone/>
              <a:tabLst/>
              <a:defRPr/>
            </a:pPr>
            <a:r>
              <a:rPr kumimoji="0" lang="ar-EG" sz="3600" b="1" i="0" u="none" strike="noStrike" kern="1200" cap="none" spc="0" normalizeH="0" baseline="0" noProof="0" dirty="0">
                <a:ln>
                  <a:noFill/>
                </a:ln>
                <a:solidFill>
                  <a:srgbClr val="181D0F"/>
                </a:solidFill>
                <a:effectLst/>
                <a:uLnTx/>
                <a:uFillTx/>
                <a:latin typeface="Traditional Arabic" pitchFamily="18" charset="-78"/>
                <a:ea typeface="+mn-ea"/>
                <a:cs typeface="Traditional Arabic" pitchFamily="18" charset="-78"/>
              </a:rPr>
              <a:t> تفيدننا في ديننا ودنيانا ،آملين من الله أن يكون حقق أهدافه وغاياته التي سطرت له ،</a:t>
            </a:r>
            <a:endParaRPr kumimoji="0" lang="en-US" sz="3600" b="0" i="0" u="none" strike="noStrike" kern="1200" cap="none" spc="0" normalizeH="0" baseline="0" noProof="0" dirty="0">
              <a:ln>
                <a:noFill/>
              </a:ln>
              <a:solidFill>
                <a:prstClr val="black"/>
              </a:solidFill>
              <a:effectLst/>
              <a:uLnTx/>
              <a:uFillTx/>
              <a:latin typeface="Traditional Arabic" pitchFamily="18" charset="-78"/>
              <a:ea typeface="Calibri"/>
              <a:cs typeface="Traditional Arabic" pitchFamily="18" charset="-78"/>
            </a:endParaRPr>
          </a:p>
          <a:p>
            <a:pPr marL="0" marR="0" lvl="0" indent="0" algn="ctr" defTabSz="914400" rtl="1" eaLnBrk="1" fontAlgn="base" latinLnBrk="0" hangingPunct="1">
              <a:lnSpc>
                <a:spcPct val="115000"/>
              </a:lnSpc>
              <a:spcBef>
                <a:spcPts val="0"/>
              </a:spcBef>
              <a:spcAft>
                <a:spcPts val="1000"/>
              </a:spcAft>
              <a:buClrTx/>
              <a:buSzTx/>
              <a:buFontTx/>
              <a:buNone/>
              <a:tabLst/>
              <a:defRPr/>
            </a:pPr>
            <a:r>
              <a:rPr kumimoji="0" lang="ar-EG" sz="3600" b="1" i="0" u="none" strike="noStrike" kern="1200" cap="none" spc="0" normalizeH="0" baseline="0" noProof="0" dirty="0">
                <a:ln>
                  <a:noFill/>
                </a:ln>
                <a:solidFill>
                  <a:srgbClr val="181D0F"/>
                </a:solidFill>
                <a:effectLst/>
                <a:uLnTx/>
                <a:uFillTx/>
                <a:latin typeface="Traditional Arabic" pitchFamily="18" charset="-78"/>
                <a:ea typeface="+mn-ea"/>
                <a:cs typeface="Traditional Arabic" pitchFamily="18" charset="-78"/>
              </a:rPr>
              <a:t>مع خالص تحياتي وشكري للجميع والى اللقاء في دورات تدريبية قادمة</a:t>
            </a:r>
            <a:endParaRPr kumimoji="0" lang="en-US" sz="3600" b="0" i="0" u="none" strike="noStrike" kern="1200" cap="none" spc="0" normalizeH="0" baseline="0" noProof="0" dirty="0">
              <a:ln>
                <a:noFill/>
              </a:ln>
              <a:solidFill>
                <a:prstClr val="black"/>
              </a:solidFill>
              <a:effectLst/>
              <a:uLnTx/>
              <a:uFillTx/>
              <a:latin typeface="Traditional Arabic" pitchFamily="18" charset="-78"/>
              <a:ea typeface="Calibri"/>
              <a:cs typeface="Traditional Arabic" pitchFamily="18" charset="-78"/>
            </a:endParaRPr>
          </a:p>
          <a:p>
            <a:pPr marL="0" marR="0" lvl="0" indent="0" algn="ctr" defTabSz="914400" rtl="1" eaLnBrk="1" fontAlgn="base" latinLnBrk="0" hangingPunct="1">
              <a:lnSpc>
                <a:spcPct val="115000"/>
              </a:lnSpc>
              <a:spcBef>
                <a:spcPts val="0"/>
              </a:spcBef>
              <a:spcAft>
                <a:spcPts val="1000"/>
              </a:spcAft>
              <a:buClrTx/>
              <a:buSzTx/>
              <a:buFontTx/>
              <a:buNone/>
              <a:tabLst/>
              <a:defRPr/>
            </a:pPr>
            <a:r>
              <a:rPr kumimoji="0" lang="ar-EG" sz="4000" b="1" i="0" u="none" strike="noStrike" kern="1200" cap="none" spc="0" normalizeH="0" baseline="0" noProof="0" dirty="0">
                <a:ln>
                  <a:noFill/>
                </a:ln>
                <a:solidFill>
                  <a:srgbClr val="993366"/>
                </a:solidFill>
                <a:effectLst/>
                <a:uLnTx/>
                <a:uFillTx/>
                <a:latin typeface="Traditional Arabic" pitchFamily="18" charset="-78"/>
                <a:ea typeface="+mn-ea"/>
                <a:cs typeface="Traditional Arabic" pitchFamily="18" charset="-78"/>
              </a:rPr>
              <a:t>....... </a:t>
            </a:r>
            <a:endParaRPr kumimoji="0" lang="en-US" sz="4000" b="0" i="0" u="none" strike="noStrike" kern="1200" cap="none" spc="0" normalizeH="0" baseline="0" noProof="0" dirty="0">
              <a:ln>
                <a:noFill/>
              </a:ln>
              <a:solidFill>
                <a:prstClr val="black"/>
              </a:solidFill>
              <a:effectLst/>
              <a:uLnTx/>
              <a:uFillTx/>
              <a:latin typeface="Traditional Arabic" pitchFamily="18" charset="-78"/>
              <a:ea typeface="Calibri"/>
              <a:cs typeface="Traditional Arabic" pitchFamily="18" charset="-78"/>
            </a:endParaRPr>
          </a:p>
        </p:txBody>
      </p:sp>
    </p:spTree>
    <p:extLst>
      <p:ext uri="{BB962C8B-B14F-4D97-AF65-F5344CB8AC3E}">
        <p14:creationId xmlns:p14="http://schemas.microsoft.com/office/powerpoint/2010/main" val="38764223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aphic 8">
            <a:extLst>
              <a:ext uri="{FF2B5EF4-FFF2-40B4-BE49-F238E27FC236}">
                <a16:creationId xmlns:a16="http://schemas.microsoft.com/office/drawing/2014/main" id="{EC384762-69C5-4EBD-A795-FBC818E1A680}"/>
              </a:ext>
            </a:extLst>
          </p:cNvPr>
          <p:cNvGrpSpPr/>
          <p:nvPr/>
        </p:nvGrpSpPr>
        <p:grpSpPr>
          <a:xfrm>
            <a:off x="-1" y="0"/>
            <a:ext cx="4677507" cy="4267200"/>
            <a:chOff x="5553075" y="1010871"/>
            <a:chExt cx="3193566" cy="2913429"/>
          </a:xfrm>
        </p:grpSpPr>
        <p:sp>
          <p:nvSpPr>
            <p:cNvPr id="11" name="Freeform: Shape 10">
              <a:extLst>
                <a:ext uri="{FF2B5EF4-FFF2-40B4-BE49-F238E27FC236}">
                  <a16:creationId xmlns:a16="http://schemas.microsoft.com/office/drawing/2014/main" id="{135FB0B3-537F-4A45-A693-02013AF3B7F0}"/>
                </a:ext>
              </a:extLst>
            </p:cNvPr>
            <p:cNvSpPr/>
            <p:nvPr/>
          </p:nvSpPr>
          <p:spPr>
            <a:xfrm>
              <a:off x="5553075" y="1010871"/>
              <a:ext cx="2152015" cy="1154726"/>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2" name="Freeform: Shape 11">
              <a:extLst>
                <a:ext uri="{FF2B5EF4-FFF2-40B4-BE49-F238E27FC236}">
                  <a16:creationId xmlns:a16="http://schemas.microsoft.com/office/drawing/2014/main" id="{74B8B92C-4ECC-48E7-B4A1-65CF40BCBFAC}"/>
                </a:ext>
              </a:extLst>
            </p:cNvPr>
            <p:cNvSpPr/>
            <p:nvPr/>
          </p:nvSpPr>
          <p:spPr>
            <a:xfrm>
              <a:off x="5553075" y="1010871"/>
              <a:ext cx="3199168" cy="291202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sp>
        <p:nvSpPr>
          <p:cNvPr id="14" name="Freeform: Shape 13">
            <a:extLst>
              <a:ext uri="{FF2B5EF4-FFF2-40B4-BE49-F238E27FC236}">
                <a16:creationId xmlns:a16="http://schemas.microsoft.com/office/drawing/2014/main" id="{F67A733A-54D8-40AD-828B-4A46D1CF28F4}"/>
              </a:ext>
            </a:extLst>
          </p:cNvPr>
          <p:cNvSpPr/>
          <p:nvPr/>
        </p:nvSpPr>
        <p:spPr>
          <a:xfrm rot="10800000">
            <a:off x="9040017" y="5166712"/>
            <a:ext cx="3151983" cy="169128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5" name="Freeform: Shape 14">
            <a:extLst>
              <a:ext uri="{FF2B5EF4-FFF2-40B4-BE49-F238E27FC236}">
                <a16:creationId xmlns:a16="http://schemas.microsoft.com/office/drawing/2014/main" id="{0699FE29-A01F-4A33-B69F-A7185573668E}"/>
              </a:ext>
            </a:extLst>
          </p:cNvPr>
          <p:cNvSpPr/>
          <p:nvPr/>
        </p:nvSpPr>
        <p:spPr>
          <a:xfrm rot="10800000">
            <a:off x="7506288" y="2592852"/>
            <a:ext cx="4685712" cy="426514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401" r="4401"/>
          <a:stretch>
            <a:fillRect/>
          </a:stretch>
        </p:blipFill>
        <p:spPr/>
      </p:pic>
      <p:sp>
        <p:nvSpPr>
          <p:cNvPr id="13" name="Rectangle 12">
            <a:extLst>
              <a:ext uri="{FF2B5EF4-FFF2-40B4-BE49-F238E27FC236}">
                <a16:creationId xmlns:a16="http://schemas.microsoft.com/office/drawing/2014/main" id="{EC615B89-75D4-4271-9247-12B33CE63F15}"/>
              </a:ext>
            </a:extLst>
          </p:cNvPr>
          <p:cNvSpPr/>
          <p:nvPr/>
        </p:nvSpPr>
        <p:spPr>
          <a:xfrm flipV="1">
            <a:off x="-12880" y="14514"/>
            <a:ext cx="12204880" cy="6858000"/>
          </a:xfrm>
          <a:prstGeom prst="rect">
            <a:avLst/>
          </a:prstGeom>
          <a:solidFill>
            <a:srgbClr val="06508E">
              <a:alpha val="52000"/>
            </a:srgbClr>
          </a:solidFill>
          <a:ln>
            <a:noFill/>
          </a:ln>
          <a:effectLst>
            <a:outerShdw blurRad="4572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en-US" dirty="0">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id="{81B5B90C-CCCD-4407-872D-08191331EBDC}"/>
              </a:ext>
            </a:extLst>
          </p:cNvPr>
          <p:cNvSpPr txBox="1"/>
          <p:nvPr/>
        </p:nvSpPr>
        <p:spPr>
          <a:xfrm>
            <a:off x="3151982" y="1591257"/>
            <a:ext cx="5761514" cy="2646878"/>
          </a:xfrm>
          <a:prstGeom prst="rect">
            <a:avLst/>
          </a:prstGeom>
          <a:noFill/>
        </p:spPr>
        <p:txBody>
          <a:bodyPr wrap="none" rtlCol="0">
            <a:spAutoFit/>
          </a:bodyPr>
          <a:lstStyle/>
          <a:p>
            <a:pPr algn="ctr"/>
            <a:r>
              <a:rPr lang="ar-SA" sz="16600" b="1" dirty="0" smtClean="0">
                <a:solidFill>
                  <a:schemeClr val="bg1"/>
                </a:solidFill>
                <a:latin typeface="Aldhabi" panose="01000000000000000000" pitchFamily="2" charset="-78"/>
                <a:cs typeface="Aldhabi" panose="01000000000000000000" pitchFamily="2" charset="-78"/>
              </a:rPr>
              <a:t>شكــراً لكــم</a:t>
            </a:r>
            <a:endParaRPr lang="en-US" sz="16600" b="1" dirty="0">
              <a:solidFill>
                <a:schemeClr val="bg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21738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heme/theme1.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5201</TotalTime>
  <Words>1893</Words>
  <Application>Microsoft Office PowerPoint</Application>
  <PresentationFormat>Widescreen</PresentationFormat>
  <Paragraphs>234</Paragraphs>
  <Slides>45</Slides>
  <Notes>0</Notes>
  <HiddenSlides>0</HiddenSlides>
  <MMClips>0</MMClips>
  <ScaleCrop>false</ScaleCrop>
  <HeadingPairs>
    <vt:vector size="6" baseType="variant">
      <vt:variant>
        <vt:lpstr>Fonts Used</vt:lpstr>
      </vt:variant>
      <vt:variant>
        <vt:i4>20</vt:i4>
      </vt:variant>
      <vt:variant>
        <vt:lpstr>Theme</vt:lpstr>
      </vt:variant>
      <vt:variant>
        <vt:i4>13</vt:i4>
      </vt:variant>
      <vt:variant>
        <vt:lpstr>Slide Titles</vt:lpstr>
      </vt:variant>
      <vt:variant>
        <vt:i4>45</vt:i4>
      </vt:variant>
    </vt:vector>
  </HeadingPairs>
  <TitlesOfParts>
    <vt:vector size="78" baseType="lpstr">
      <vt:lpstr>VIP Hakm Bold</vt:lpstr>
      <vt:lpstr>Josefin Sans</vt:lpstr>
      <vt:lpstr>Aldhabi</vt:lpstr>
      <vt:lpstr>Gill Sans</vt:lpstr>
      <vt:lpstr>Calibri</vt:lpstr>
      <vt:lpstr>Wingdings 3</vt:lpstr>
      <vt:lpstr>Traditional Arabic</vt:lpstr>
      <vt:lpstr>Andalus</vt:lpstr>
      <vt:lpstr>Constantia</vt:lpstr>
      <vt:lpstr>JF Flat</vt:lpstr>
      <vt:lpstr>Wingdings</vt:lpstr>
      <vt:lpstr>Symbol</vt:lpstr>
      <vt:lpstr>Calibri Light</vt:lpstr>
      <vt:lpstr>Roboto</vt:lpstr>
      <vt:lpstr>GE SS Two Light</vt:lpstr>
      <vt:lpstr>Expo Arabic Light</vt:lpstr>
      <vt:lpstr>Helvetica Light</vt:lpstr>
      <vt:lpstr>Times New Roman</vt:lpstr>
      <vt:lpstr>Arial</vt:lpstr>
      <vt:lpstr>Verdana</vt:lpstr>
      <vt:lpstr>نيـون - من ادركها بوربوينت</vt:lpstr>
      <vt:lpstr>2_نيـون - من ادركها بوربوينت</vt:lpstr>
      <vt:lpstr>1_نسق Office</vt:lpstr>
      <vt:lpstr>2_نسق Office</vt:lpstr>
      <vt:lpstr>10_Office Theme</vt:lpstr>
      <vt:lpstr>12_Office Theme</vt:lpstr>
      <vt:lpstr>13_Office Theme</vt:lpstr>
      <vt:lpstr>1_Office Theme</vt:lpstr>
      <vt:lpstr>2_Office Theme</vt:lpstr>
      <vt:lpstr>3_Office Theme</vt:lpstr>
      <vt:lpstr>4_Office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ادركها بوربوينت</dc:creator>
  <cp:keywords>ادركها بوربوينت</cp:keywords>
  <cp:lastModifiedBy>Omar</cp:lastModifiedBy>
  <cp:revision>606</cp:revision>
  <dcterms:created xsi:type="dcterms:W3CDTF">2019-11-26T02:30:10Z</dcterms:created>
  <dcterms:modified xsi:type="dcterms:W3CDTF">2022-07-08T11:09:34Z</dcterms:modified>
  <cp:category>قوالب بوربوينت تعليمية</cp:category>
</cp:coreProperties>
</file>