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4.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5.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6.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p:sldMasterIdLst>
    <p:sldMasterId id="2147483648" r:id="rId1"/>
    <p:sldMasterId id="2147483687" r:id="rId2"/>
    <p:sldMasterId id="2147483712" r:id="rId3"/>
    <p:sldMasterId id="2147483779" r:id="rId4"/>
    <p:sldMasterId id="2147483804" r:id="rId5"/>
    <p:sldMasterId id="2147483818" r:id="rId6"/>
    <p:sldMasterId id="2147483832" r:id="rId7"/>
  </p:sldMasterIdLst>
  <p:sldIdLst>
    <p:sldId id="430" r:id="rId8"/>
    <p:sldId id="311" r:id="rId9"/>
    <p:sldId id="292" r:id="rId10"/>
    <p:sldId id="290" r:id="rId11"/>
    <p:sldId id="339" r:id="rId12"/>
    <p:sldId id="359" r:id="rId13"/>
    <p:sldId id="367" r:id="rId14"/>
    <p:sldId id="360" r:id="rId15"/>
    <p:sldId id="372" r:id="rId16"/>
    <p:sldId id="387" r:id="rId17"/>
    <p:sldId id="388" r:id="rId18"/>
    <p:sldId id="389" r:id="rId19"/>
    <p:sldId id="375" r:id="rId20"/>
    <p:sldId id="374" r:id="rId21"/>
    <p:sldId id="278" r:id="rId22"/>
    <p:sldId id="365" r:id="rId23"/>
    <p:sldId id="410" r:id="rId24"/>
    <p:sldId id="391" r:id="rId25"/>
    <p:sldId id="394" r:id="rId26"/>
    <p:sldId id="373" r:id="rId27"/>
    <p:sldId id="383" r:id="rId28"/>
    <p:sldId id="262" r:id="rId29"/>
    <p:sldId id="281" r:id="rId30"/>
    <p:sldId id="368" r:id="rId31"/>
    <p:sldId id="369" r:id="rId32"/>
    <p:sldId id="411" r:id="rId33"/>
    <p:sldId id="412" r:id="rId34"/>
    <p:sldId id="413" r:id="rId35"/>
    <p:sldId id="414" r:id="rId36"/>
    <p:sldId id="416" r:id="rId37"/>
    <p:sldId id="419" r:id="rId38"/>
    <p:sldId id="415" r:id="rId39"/>
    <p:sldId id="417" r:id="rId40"/>
    <p:sldId id="418" r:id="rId41"/>
    <p:sldId id="420" r:id="rId42"/>
    <p:sldId id="405" r:id="rId43"/>
    <p:sldId id="421" r:id="rId44"/>
    <p:sldId id="422" r:id="rId45"/>
    <p:sldId id="404" r:id="rId46"/>
    <p:sldId id="423" r:id="rId47"/>
    <p:sldId id="424" r:id="rId48"/>
    <p:sldId id="425" r:id="rId49"/>
    <p:sldId id="427" r:id="rId50"/>
    <p:sldId id="428" r:id="rId51"/>
    <p:sldId id="429" r:id="rId52"/>
    <p:sldId id="436" r:id="rId53"/>
    <p:sldId id="261" r:id="rId54"/>
    <p:sldId id="431" r:id="rId55"/>
    <p:sldId id="263" r:id="rId56"/>
    <p:sldId id="264" r:id="rId57"/>
    <p:sldId id="265" r:id="rId58"/>
    <p:sldId id="266" r:id="rId59"/>
    <p:sldId id="267" r:id="rId60"/>
    <p:sldId id="268" r:id="rId61"/>
    <p:sldId id="269" r:id="rId62"/>
    <p:sldId id="270" r:id="rId63"/>
    <p:sldId id="271" r:id="rId64"/>
    <p:sldId id="272" r:id="rId65"/>
    <p:sldId id="273" r:id="rId66"/>
    <p:sldId id="274" r:id="rId67"/>
    <p:sldId id="275" r:id="rId68"/>
    <p:sldId id="276" r:id="rId69"/>
    <p:sldId id="277" r:id="rId70"/>
    <p:sldId id="432" r:id="rId71"/>
    <p:sldId id="433" r:id="rId72"/>
    <p:sldId id="434" r:id="rId73"/>
    <p:sldId id="435" r:id="rId74"/>
    <p:sldId id="282" r:id="rId75"/>
    <p:sldId id="283" r:id="rId76"/>
    <p:sldId id="284" r:id="rId77"/>
    <p:sldId id="285" r:id="rId78"/>
    <p:sldId id="286" r:id="rId79"/>
    <p:sldId id="287" r:id="rId80"/>
    <p:sldId id="288" r:id="rId81"/>
    <p:sldId id="289" r:id="rId82"/>
    <p:sldId id="370" r:id="rId83"/>
    <p:sldId id="280" r:id="rId84"/>
  </p:sldIdLst>
  <p:sldSz cx="12192000" cy="6858000"/>
  <p:notesSz cx="6858000" cy="9144000"/>
  <p:embeddedFontLst>
    <p:embeddedFont>
      <p:font typeface="Calibri" panose="020F0502020204030204" pitchFamily="34" charset="0"/>
      <p:regular r:id="rId85"/>
      <p:bold r:id="rId86"/>
      <p:italic r:id="rId87"/>
      <p:boldItalic r:id="rId88"/>
    </p:embeddedFont>
    <p:embeddedFont>
      <p:font typeface="Calibri Light" panose="020F0302020204030204" pitchFamily="34" charset="0"/>
      <p:regular r:id="rId89"/>
      <p:italic r:id="rId90"/>
    </p:embeddedFont>
    <p:embeddedFont>
      <p:font typeface="Roboto" panose="02000000000000000000" pitchFamily="2" charset="0"/>
      <p:regular r:id="rId91"/>
      <p:bold r:id="rId92"/>
      <p:italic r:id="rId93"/>
      <p:boldItalic r:id="rId94"/>
    </p:embeddedFont>
    <p:embeddedFont>
      <p:font typeface="Tw Cen MT" panose="020B0602020104020603" pitchFamily="34" charset="0"/>
      <p:regular r:id="rId95"/>
      <p:bold r:id="rId96"/>
      <p:italic r:id="rId97"/>
      <p:boldItalic r:id="rId98"/>
    </p:embeddedFont>
    <p:embeddedFont>
      <p:font typeface="Tw Cen MT Condensed" panose="020B0606020104020203" pitchFamily="34" charset="0"/>
      <p:regular r:id="rId99"/>
      <p:bold r:id="rId100"/>
    </p:embeddedFont>
    <p:embeddedFont>
      <p:font typeface="VIP Hakm Bold" panose="02000500000000000000" pitchFamily="2" charset="-78"/>
      <p:regular r:id="rId101"/>
    </p:embeddedFont>
    <p:embeddedFont>
      <p:font typeface="Wingdings 3" panose="05040102010807070707" pitchFamily="18" charset="2"/>
      <p:regular r:id="rId10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FF3300"/>
    <a:srgbClr val="663300"/>
    <a:srgbClr val="003300"/>
    <a:srgbClr val="188FA1"/>
    <a:srgbClr val="06508E"/>
    <a:srgbClr val="0885B6"/>
    <a:srgbClr val="0EA7E2"/>
    <a:srgbClr val="23AC9D"/>
    <a:srgbClr val="0C70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2215" autoAdjust="0"/>
    <p:restoredTop sz="94660"/>
  </p:normalViewPr>
  <p:slideViewPr>
    <p:cSldViewPr snapToGrid="0" showGuides="1">
      <p:cViewPr varScale="1">
        <p:scale>
          <a:sx n="72" d="100"/>
          <a:sy n="72" d="100"/>
        </p:scale>
        <p:origin x="954" y="78"/>
      </p:cViewPr>
      <p:guideLst/>
    </p:cSldViewPr>
  </p:slideViewPr>
  <p:notesTextViewPr>
    <p:cViewPr>
      <p:scale>
        <a:sx n="1" d="1"/>
        <a:sy n="1" d="1"/>
      </p:scale>
      <p:origin x="0" y="0"/>
    </p:cViewPr>
  </p:notesTextViewPr>
  <p:sorterViewPr>
    <p:cViewPr varScale="1">
      <p:scale>
        <a:sx n="1" d="1"/>
        <a:sy n="1" d="1"/>
      </p:scale>
      <p:origin x="0" y="0"/>
    </p:cViewPr>
  </p:sorter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font" Target="fonts/font5.fntdata"/><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font" Target="fonts/font18.fntdata"/><Relationship Id="rId5" Type="http://schemas.openxmlformats.org/officeDocument/2006/relationships/slideMaster" Target="slideMasters/slideMaster5.xml"/><Relationship Id="rId90" Type="http://schemas.openxmlformats.org/officeDocument/2006/relationships/font" Target="fonts/font6.fntdata"/><Relationship Id="rId95" Type="http://schemas.openxmlformats.org/officeDocument/2006/relationships/font" Target="fonts/font11.fntdata"/><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font" Target="fonts/font1.fntdata"/><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font" Target="fonts/font4.fntdata"/><Relationship Id="rId91" Type="http://schemas.openxmlformats.org/officeDocument/2006/relationships/font" Target="fonts/font7.fntdata"/><Relationship Id="rId96"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openxmlformats.org/officeDocument/2006/relationships/tableStyles" Target="tableStyle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font" Target="fonts/font2.fntdata"/><Relationship Id="rId94" Type="http://schemas.openxmlformats.org/officeDocument/2006/relationships/font" Target="fonts/font10.fntdata"/><Relationship Id="rId99" Type="http://schemas.openxmlformats.org/officeDocument/2006/relationships/font" Target="fonts/font15.fntdata"/><Relationship Id="rId101" Type="http://schemas.openxmlformats.org/officeDocument/2006/relationships/font" Target="fonts/font17.fntdata"/><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font" Target="fonts/font13.fntdata"/><Relationship Id="rId104"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font" Target="fonts/font8.fntdata"/><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font" Target="fonts/font3.fntdata"/><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font" Target="fonts/font16.fntdata"/><Relationship Id="rId105"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font" Target="fonts/font9.fntdata"/><Relationship Id="rId98" Type="http://schemas.openxmlformats.org/officeDocument/2006/relationships/font" Target="fonts/font14.fntdata"/><Relationship Id="rId3" Type="http://schemas.openxmlformats.org/officeDocument/2006/relationships/slideMaster" Target="slideMasters/slideMaster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7C3A9A-2078-405D-8FA3-59B5E5E49EA2}"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B035FFE7-6145-4444-806C-0B90EC43AE87}">
      <dgm:prSet phldrT="[Text]" custT="1"/>
      <dgm:spPr/>
      <dgm:t>
        <a:bodyPr/>
        <a:lstStyle/>
        <a:p>
          <a:pPr algn="ctr" rtl="1"/>
          <a:r>
            <a:rPr lang="ar-SA" sz="2800" b="1" dirty="0">
              <a:latin typeface="Times New Roman" panose="02020603050405020304" pitchFamily="18" charset="0"/>
              <a:cs typeface="Times New Roman" panose="02020603050405020304" pitchFamily="18" charset="0"/>
            </a:rPr>
            <a:t>الزواج لغةً:</a:t>
          </a:r>
          <a:endParaRPr lang="en-US" sz="2800" b="1" dirty="0">
            <a:latin typeface="Times New Roman" panose="02020603050405020304" pitchFamily="18" charset="0"/>
            <a:cs typeface="Times New Roman" panose="02020603050405020304" pitchFamily="18" charset="0"/>
          </a:endParaRPr>
        </a:p>
      </dgm:t>
    </dgm:pt>
    <dgm:pt modelId="{6FE8108D-C120-488D-A536-DC921900F4EC}" type="parTrans" cxnId="{BADBA63A-D82F-4C44-AB39-212D1E9AAA24}">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DD8DA2C5-D1D2-42FC-A06C-C7241B36E7C7}" type="sibTrans" cxnId="{BADBA63A-D82F-4C44-AB39-212D1E9AAA24}">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AF342566-29CD-4882-A574-EE59503DCCCE}">
      <dgm:prSet phldrT="[Text]" custT="1"/>
      <dgm:spPr/>
      <dgm:t>
        <a:bodyPr/>
        <a:lstStyle/>
        <a:p>
          <a:pPr algn="ctr" rtl="1"/>
          <a:r>
            <a:rPr lang="ar-SA" sz="2800" b="1" dirty="0">
              <a:latin typeface="Times New Roman" panose="02020603050405020304" pitchFamily="18" charset="0"/>
              <a:cs typeface="Times New Roman" panose="02020603050405020304" pitchFamily="18" charset="0"/>
            </a:rPr>
            <a:t>هو الارتباط والاقتران، ويعني الاقتران بين شيئين، وارتباطهما معاً بعد أن كانا منفصلين عن بعضهما</a:t>
          </a:r>
          <a:r>
            <a:rPr lang="ar-EG" sz="2800" b="1" dirty="0">
              <a:latin typeface="Times New Roman" panose="02020603050405020304" pitchFamily="18" charset="0"/>
              <a:cs typeface="Times New Roman" panose="02020603050405020304" pitchFamily="18" charset="0"/>
            </a:rPr>
            <a:t>.</a:t>
          </a:r>
          <a:endParaRPr lang="en-US" sz="2800" b="1" dirty="0">
            <a:latin typeface="Times New Roman" panose="02020603050405020304" pitchFamily="18" charset="0"/>
            <a:cs typeface="Times New Roman" panose="02020603050405020304" pitchFamily="18" charset="0"/>
          </a:endParaRPr>
        </a:p>
      </dgm:t>
    </dgm:pt>
    <dgm:pt modelId="{C4C97B69-3865-484A-AEDE-AF0A572758AC}" type="parTrans" cxnId="{AEE60A11-0EBD-4662-9D85-2BC5F6A71289}">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B5B3BA26-0BBF-4AE0-A254-0EA9A3EE1AEE}" type="sibTrans" cxnId="{AEE60A11-0EBD-4662-9D85-2BC5F6A71289}">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3FB10532-D200-4A48-A81F-0813E058BE58}">
      <dgm:prSet phldrT="[Text]" custT="1"/>
      <dgm:spPr/>
      <dgm:t>
        <a:bodyPr/>
        <a:lstStyle/>
        <a:p>
          <a:pPr algn="ctr" rtl="1"/>
          <a:r>
            <a:rPr lang="ar-SA" sz="2800" b="1" dirty="0">
              <a:latin typeface="Times New Roman" panose="02020603050405020304" pitchFamily="18" charset="0"/>
              <a:cs typeface="Times New Roman" panose="02020603050405020304" pitchFamily="18" charset="0"/>
            </a:rPr>
            <a:t>والزواج اصطلاحاً:</a:t>
          </a:r>
          <a:endParaRPr lang="en-US" sz="2800" b="1" dirty="0">
            <a:latin typeface="Times New Roman" panose="02020603050405020304" pitchFamily="18" charset="0"/>
            <a:cs typeface="Times New Roman" panose="02020603050405020304" pitchFamily="18" charset="0"/>
          </a:endParaRPr>
        </a:p>
      </dgm:t>
    </dgm:pt>
    <dgm:pt modelId="{FDADBDA2-213A-4C17-B36B-71DBFAD866BD}" type="parTrans" cxnId="{F03B3D16-F2D5-41BE-B5C9-6C1040C33DB8}">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838ABBAA-AFAB-4F91-BE9C-174A7D5DEE30}" type="sibTrans" cxnId="{F03B3D16-F2D5-41BE-B5C9-6C1040C33DB8}">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52C0F579-225F-4D4A-86EE-78C95494FD75}">
      <dgm:prSet phldrT="[Text]" custT="1"/>
      <dgm:spPr/>
      <dgm:t>
        <a:bodyPr/>
        <a:lstStyle/>
        <a:p>
          <a:pPr algn="ctr" rtl="1"/>
          <a:r>
            <a:rPr lang="ar-SA" sz="2800" b="1" dirty="0">
              <a:latin typeface="Times New Roman" panose="02020603050405020304" pitchFamily="18" charset="0"/>
              <a:cs typeface="Times New Roman" panose="02020603050405020304" pitchFamily="18" charset="0"/>
            </a:rPr>
            <a:t>هو اتفاق بين الرجل والمرأة على الارتباط بهدف إنشاء الأسرة، ويعود الزواج بفائدة حفظ النوع البشري عن طريق التكاثر</a:t>
          </a:r>
          <a:r>
            <a:rPr lang="ar-EG" sz="2800" b="1" dirty="0">
              <a:latin typeface="Times New Roman" panose="02020603050405020304" pitchFamily="18" charset="0"/>
              <a:cs typeface="Times New Roman" panose="02020603050405020304" pitchFamily="18" charset="0"/>
            </a:rPr>
            <a:t>.</a:t>
          </a:r>
          <a:endParaRPr lang="en-US" sz="2800" b="1" dirty="0">
            <a:latin typeface="Times New Roman" panose="02020603050405020304" pitchFamily="18" charset="0"/>
            <a:cs typeface="Times New Roman" panose="02020603050405020304" pitchFamily="18" charset="0"/>
          </a:endParaRPr>
        </a:p>
      </dgm:t>
    </dgm:pt>
    <dgm:pt modelId="{59F31A8F-B51A-40A8-9737-2D8EDA104279}" type="parTrans" cxnId="{33D0B90F-2692-4C62-8EB9-2CA4C96BAED2}">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CD26C6F1-17BF-40A5-B2A1-CDE9CA2C547F}" type="sibTrans" cxnId="{33D0B90F-2692-4C62-8EB9-2CA4C96BAED2}">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1B3D03B8-27C4-4F0E-84CE-B29EA50952A7}">
      <dgm:prSet phldrT="[Text]" custT="1"/>
      <dgm:spPr/>
      <dgm:t>
        <a:bodyPr/>
        <a:lstStyle/>
        <a:p>
          <a:pPr algn="ctr" rtl="1"/>
          <a:r>
            <a:rPr lang="ar-SA" sz="2800" b="1" dirty="0">
              <a:latin typeface="Times New Roman" panose="02020603050405020304" pitchFamily="18" charset="0"/>
              <a:cs typeface="Times New Roman" panose="02020603050405020304" pitchFamily="18" charset="0"/>
            </a:rPr>
            <a:t>أمّا الزواج شرعاً:</a:t>
          </a:r>
          <a:endParaRPr lang="en-US" sz="2800" b="1" dirty="0">
            <a:latin typeface="Times New Roman" panose="02020603050405020304" pitchFamily="18" charset="0"/>
            <a:cs typeface="Times New Roman" panose="02020603050405020304" pitchFamily="18" charset="0"/>
          </a:endParaRPr>
        </a:p>
      </dgm:t>
    </dgm:pt>
    <dgm:pt modelId="{F5C64FCD-CB08-43B5-9728-3468BD44FC59}" type="parTrans" cxnId="{105CD6DB-694E-41B6-A452-4CFFCDBED503}">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A36411A8-274A-4D2B-8D7C-D347A548A893}" type="sibTrans" cxnId="{105CD6DB-694E-41B6-A452-4CFFCDBED503}">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109FA512-1736-4C66-821E-54D05EA3F1CA}">
      <dgm:prSet phldrT="[Text]" custT="1"/>
      <dgm:spPr/>
      <dgm:t>
        <a:bodyPr/>
        <a:lstStyle/>
        <a:p>
          <a:pPr algn="ctr" rtl="1"/>
          <a:r>
            <a:rPr lang="ar-SA" sz="2800" b="1" dirty="0">
              <a:latin typeface="Times New Roman" panose="02020603050405020304" pitchFamily="18" charset="0"/>
              <a:cs typeface="Times New Roman" panose="02020603050405020304" pitchFamily="18" charset="0"/>
            </a:rPr>
            <a:t>فهو استمتاع الزوجين كلٌ بالآخر بغرض النكاح، ويتم ذلك وفق شروطٍ محددة، على أن تحفظ لكلا الزوجين حقوقهما</a:t>
          </a:r>
          <a:r>
            <a:rPr lang="ar-EG" sz="2800" b="1" dirty="0">
              <a:latin typeface="Times New Roman" panose="02020603050405020304" pitchFamily="18" charset="0"/>
              <a:cs typeface="Times New Roman" panose="02020603050405020304" pitchFamily="18" charset="0"/>
            </a:rPr>
            <a:t>.</a:t>
          </a:r>
          <a:endParaRPr lang="en-US" sz="2800" b="1" dirty="0">
            <a:latin typeface="Times New Roman" panose="02020603050405020304" pitchFamily="18" charset="0"/>
            <a:cs typeface="Times New Roman" panose="02020603050405020304" pitchFamily="18" charset="0"/>
          </a:endParaRPr>
        </a:p>
      </dgm:t>
    </dgm:pt>
    <dgm:pt modelId="{934C9E56-9EF1-4A26-9635-5FF39EFE4CBE}" type="parTrans" cxnId="{29FF48CD-003F-4481-AC0F-3580923CB4BB}">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2BEB05FB-6882-4A8A-827E-C6A55913FA88}" type="sibTrans" cxnId="{29FF48CD-003F-4481-AC0F-3580923CB4BB}">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6F099261-363D-43FF-9909-3D72DEC35292}" type="pres">
      <dgm:prSet presAssocID="{D07C3A9A-2078-405D-8FA3-59B5E5E49EA2}" presName="Name0" presStyleCnt="0">
        <dgm:presLayoutVars>
          <dgm:dir val="rev"/>
          <dgm:animLvl val="lvl"/>
          <dgm:resizeHandles val="exact"/>
        </dgm:presLayoutVars>
      </dgm:prSet>
      <dgm:spPr/>
    </dgm:pt>
    <dgm:pt modelId="{0E052B18-5243-4EA3-A985-E926FDEBFD31}" type="pres">
      <dgm:prSet presAssocID="{B035FFE7-6145-4444-806C-0B90EC43AE87}" presName="composite" presStyleCnt="0"/>
      <dgm:spPr/>
    </dgm:pt>
    <dgm:pt modelId="{30E1C571-4DF0-475B-BB7E-463DC23CD691}" type="pres">
      <dgm:prSet presAssocID="{B035FFE7-6145-4444-806C-0B90EC43AE87}" presName="parTx" presStyleLbl="alignNode1" presStyleIdx="0" presStyleCnt="3">
        <dgm:presLayoutVars>
          <dgm:chMax val="0"/>
          <dgm:chPref val="0"/>
          <dgm:bulletEnabled val="1"/>
        </dgm:presLayoutVars>
      </dgm:prSet>
      <dgm:spPr/>
    </dgm:pt>
    <dgm:pt modelId="{D14B73F5-E2F1-4FB5-8686-E10E8E1C310C}" type="pres">
      <dgm:prSet presAssocID="{B035FFE7-6145-4444-806C-0B90EC43AE87}" presName="desTx" presStyleLbl="alignAccFollowNode1" presStyleIdx="0" presStyleCnt="3">
        <dgm:presLayoutVars>
          <dgm:bulletEnabled val="1"/>
        </dgm:presLayoutVars>
      </dgm:prSet>
      <dgm:spPr/>
    </dgm:pt>
    <dgm:pt modelId="{FF7D9CCB-372E-4DE1-A903-726329C60337}" type="pres">
      <dgm:prSet presAssocID="{DD8DA2C5-D1D2-42FC-A06C-C7241B36E7C7}" presName="space" presStyleCnt="0"/>
      <dgm:spPr/>
    </dgm:pt>
    <dgm:pt modelId="{44EA901E-6B26-4574-BA47-2E069A335ADB}" type="pres">
      <dgm:prSet presAssocID="{3FB10532-D200-4A48-A81F-0813E058BE58}" presName="composite" presStyleCnt="0"/>
      <dgm:spPr/>
    </dgm:pt>
    <dgm:pt modelId="{B22AC5D8-9D4C-4CD8-B0B1-82F9CDDA456E}" type="pres">
      <dgm:prSet presAssocID="{3FB10532-D200-4A48-A81F-0813E058BE58}" presName="parTx" presStyleLbl="alignNode1" presStyleIdx="1" presStyleCnt="3">
        <dgm:presLayoutVars>
          <dgm:chMax val="0"/>
          <dgm:chPref val="0"/>
          <dgm:bulletEnabled val="1"/>
        </dgm:presLayoutVars>
      </dgm:prSet>
      <dgm:spPr/>
    </dgm:pt>
    <dgm:pt modelId="{9620F386-D2F8-4B3C-92C7-83727B4B7181}" type="pres">
      <dgm:prSet presAssocID="{3FB10532-D200-4A48-A81F-0813E058BE58}" presName="desTx" presStyleLbl="alignAccFollowNode1" presStyleIdx="1" presStyleCnt="3">
        <dgm:presLayoutVars>
          <dgm:bulletEnabled val="1"/>
        </dgm:presLayoutVars>
      </dgm:prSet>
      <dgm:spPr/>
    </dgm:pt>
    <dgm:pt modelId="{1E58A08C-4828-4C8F-875D-AC39B6110D1A}" type="pres">
      <dgm:prSet presAssocID="{838ABBAA-AFAB-4F91-BE9C-174A7D5DEE30}" presName="space" presStyleCnt="0"/>
      <dgm:spPr/>
    </dgm:pt>
    <dgm:pt modelId="{A941FD28-FEB3-4019-B66E-B05B872EE64A}" type="pres">
      <dgm:prSet presAssocID="{1B3D03B8-27C4-4F0E-84CE-B29EA50952A7}" presName="composite" presStyleCnt="0"/>
      <dgm:spPr/>
    </dgm:pt>
    <dgm:pt modelId="{96546BE1-7437-409C-9E16-144C7F4A7FF6}" type="pres">
      <dgm:prSet presAssocID="{1B3D03B8-27C4-4F0E-84CE-B29EA50952A7}" presName="parTx" presStyleLbl="alignNode1" presStyleIdx="2" presStyleCnt="3">
        <dgm:presLayoutVars>
          <dgm:chMax val="0"/>
          <dgm:chPref val="0"/>
          <dgm:bulletEnabled val="1"/>
        </dgm:presLayoutVars>
      </dgm:prSet>
      <dgm:spPr/>
    </dgm:pt>
    <dgm:pt modelId="{80774C04-E69A-4425-92F6-122D492DD36F}" type="pres">
      <dgm:prSet presAssocID="{1B3D03B8-27C4-4F0E-84CE-B29EA50952A7}" presName="desTx" presStyleLbl="alignAccFollowNode1" presStyleIdx="2" presStyleCnt="3">
        <dgm:presLayoutVars>
          <dgm:bulletEnabled val="1"/>
        </dgm:presLayoutVars>
      </dgm:prSet>
      <dgm:spPr/>
    </dgm:pt>
  </dgm:ptLst>
  <dgm:cxnLst>
    <dgm:cxn modelId="{33D0B90F-2692-4C62-8EB9-2CA4C96BAED2}" srcId="{3FB10532-D200-4A48-A81F-0813E058BE58}" destId="{52C0F579-225F-4D4A-86EE-78C95494FD75}" srcOrd="0" destOrd="0" parTransId="{59F31A8F-B51A-40A8-9737-2D8EDA104279}" sibTransId="{CD26C6F1-17BF-40A5-B2A1-CDE9CA2C547F}"/>
    <dgm:cxn modelId="{AEE60A11-0EBD-4662-9D85-2BC5F6A71289}" srcId="{B035FFE7-6145-4444-806C-0B90EC43AE87}" destId="{AF342566-29CD-4882-A574-EE59503DCCCE}" srcOrd="0" destOrd="0" parTransId="{C4C97B69-3865-484A-AEDE-AF0A572758AC}" sibTransId="{B5B3BA26-0BBF-4AE0-A254-0EA9A3EE1AEE}"/>
    <dgm:cxn modelId="{F03B3D16-F2D5-41BE-B5C9-6C1040C33DB8}" srcId="{D07C3A9A-2078-405D-8FA3-59B5E5E49EA2}" destId="{3FB10532-D200-4A48-A81F-0813E058BE58}" srcOrd="1" destOrd="0" parTransId="{FDADBDA2-213A-4C17-B36B-71DBFAD866BD}" sibTransId="{838ABBAA-AFAB-4F91-BE9C-174A7D5DEE30}"/>
    <dgm:cxn modelId="{3B26D22E-CCFD-459F-B3C6-81C91B448F09}" type="presOf" srcId="{B035FFE7-6145-4444-806C-0B90EC43AE87}" destId="{30E1C571-4DF0-475B-BB7E-463DC23CD691}" srcOrd="0" destOrd="0" presId="urn:microsoft.com/office/officeart/2005/8/layout/hList1"/>
    <dgm:cxn modelId="{BADBA63A-D82F-4C44-AB39-212D1E9AAA24}" srcId="{D07C3A9A-2078-405D-8FA3-59B5E5E49EA2}" destId="{B035FFE7-6145-4444-806C-0B90EC43AE87}" srcOrd="0" destOrd="0" parTransId="{6FE8108D-C120-488D-A536-DC921900F4EC}" sibTransId="{DD8DA2C5-D1D2-42FC-A06C-C7241B36E7C7}"/>
    <dgm:cxn modelId="{4451E23B-1484-4F22-BE7F-C3F7E7411546}" type="presOf" srcId="{1B3D03B8-27C4-4F0E-84CE-B29EA50952A7}" destId="{96546BE1-7437-409C-9E16-144C7F4A7FF6}" srcOrd="0" destOrd="0" presId="urn:microsoft.com/office/officeart/2005/8/layout/hList1"/>
    <dgm:cxn modelId="{78B2FE5F-20FA-420A-83E1-BF673A621C85}" type="presOf" srcId="{109FA512-1736-4C66-821E-54D05EA3F1CA}" destId="{80774C04-E69A-4425-92F6-122D492DD36F}" srcOrd="0" destOrd="0" presId="urn:microsoft.com/office/officeart/2005/8/layout/hList1"/>
    <dgm:cxn modelId="{F0DEE2A6-E8AD-4EAD-A100-0C23F584B402}" type="presOf" srcId="{AF342566-29CD-4882-A574-EE59503DCCCE}" destId="{D14B73F5-E2F1-4FB5-8686-E10E8E1C310C}" srcOrd="0" destOrd="0" presId="urn:microsoft.com/office/officeart/2005/8/layout/hList1"/>
    <dgm:cxn modelId="{311021B2-4C58-4856-A6E3-E4C753436BE0}" type="presOf" srcId="{D07C3A9A-2078-405D-8FA3-59B5E5E49EA2}" destId="{6F099261-363D-43FF-9909-3D72DEC35292}" srcOrd="0" destOrd="0" presId="urn:microsoft.com/office/officeart/2005/8/layout/hList1"/>
    <dgm:cxn modelId="{29FF48CD-003F-4481-AC0F-3580923CB4BB}" srcId="{1B3D03B8-27C4-4F0E-84CE-B29EA50952A7}" destId="{109FA512-1736-4C66-821E-54D05EA3F1CA}" srcOrd="0" destOrd="0" parTransId="{934C9E56-9EF1-4A26-9635-5FF39EFE4CBE}" sibTransId="{2BEB05FB-6882-4A8A-827E-C6A55913FA88}"/>
    <dgm:cxn modelId="{B8C7CECF-440D-4E7A-B852-908AFBFCE5C9}" type="presOf" srcId="{3FB10532-D200-4A48-A81F-0813E058BE58}" destId="{B22AC5D8-9D4C-4CD8-B0B1-82F9CDDA456E}" srcOrd="0" destOrd="0" presId="urn:microsoft.com/office/officeart/2005/8/layout/hList1"/>
    <dgm:cxn modelId="{105CD6DB-694E-41B6-A452-4CFFCDBED503}" srcId="{D07C3A9A-2078-405D-8FA3-59B5E5E49EA2}" destId="{1B3D03B8-27C4-4F0E-84CE-B29EA50952A7}" srcOrd="2" destOrd="0" parTransId="{F5C64FCD-CB08-43B5-9728-3468BD44FC59}" sibTransId="{A36411A8-274A-4D2B-8D7C-D347A548A893}"/>
    <dgm:cxn modelId="{3C311EF4-4845-484B-9FB6-E47BE4AB5133}" type="presOf" srcId="{52C0F579-225F-4D4A-86EE-78C95494FD75}" destId="{9620F386-D2F8-4B3C-92C7-83727B4B7181}" srcOrd="0" destOrd="0" presId="urn:microsoft.com/office/officeart/2005/8/layout/hList1"/>
    <dgm:cxn modelId="{C3606B82-016A-43A0-BE2C-C006BFA13735}" type="presParOf" srcId="{6F099261-363D-43FF-9909-3D72DEC35292}" destId="{0E052B18-5243-4EA3-A985-E926FDEBFD31}" srcOrd="0" destOrd="0" presId="urn:microsoft.com/office/officeart/2005/8/layout/hList1"/>
    <dgm:cxn modelId="{E7053E8A-B484-4564-B5F1-444DAEC28241}" type="presParOf" srcId="{0E052B18-5243-4EA3-A985-E926FDEBFD31}" destId="{30E1C571-4DF0-475B-BB7E-463DC23CD691}" srcOrd="0" destOrd="0" presId="urn:microsoft.com/office/officeart/2005/8/layout/hList1"/>
    <dgm:cxn modelId="{289C4E74-35E5-4F6D-AF1F-B52B86567774}" type="presParOf" srcId="{0E052B18-5243-4EA3-A985-E926FDEBFD31}" destId="{D14B73F5-E2F1-4FB5-8686-E10E8E1C310C}" srcOrd="1" destOrd="0" presId="urn:microsoft.com/office/officeart/2005/8/layout/hList1"/>
    <dgm:cxn modelId="{F1F06A5A-38FC-4EB3-8F30-6D4F14DBC8FA}" type="presParOf" srcId="{6F099261-363D-43FF-9909-3D72DEC35292}" destId="{FF7D9CCB-372E-4DE1-A903-726329C60337}" srcOrd="1" destOrd="0" presId="urn:microsoft.com/office/officeart/2005/8/layout/hList1"/>
    <dgm:cxn modelId="{A9804EF0-3E33-4522-A1ED-BBA40D985020}" type="presParOf" srcId="{6F099261-363D-43FF-9909-3D72DEC35292}" destId="{44EA901E-6B26-4574-BA47-2E069A335ADB}" srcOrd="2" destOrd="0" presId="urn:microsoft.com/office/officeart/2005/8/layout/hList1"/>
    <dgm:cxn modelId="{EBDCCABA-95BC-4EFE-A7CB-1F47F493C2F0}" type="presParOf" srcId="{44EA901E-6B26-4574-BA47-2E069A335ADB}" destId="{B22AC5D8-9D4C-4CD8-B0B1-82F9CDDA456E}" srcOrd="0" destOrd="0" presId="urn:microsoft.com/office/officeart/2005/8/layout/hList1"/>
    <dgm:cxn modelId="{BA7A25A3-3DA2-46FF-8B6A-AFFD4E257A03}" type="presParOf" srcId="{44EA901E-6B26-4574-BA47-2E069A335ADB}" destId="{9620F386-D2F8-4B3C-92C7-83727B4B7181}" srcOrd="1" destOrd="0" presId="urn:microsoft.com/office/officeart/2005/8/layout/hList1"/>
    <dgm:cxn modelId="{DCEF4258-4397-428D-8982-70FD51B7F7B1}" type="presParOf" srcId="{6F099261-363D-43FF-9909-3D72DEC35292}" destId="{1E58A08C-4828-4C8F-875D-AC39B6110D1A}" srcOrd="3" destOrd="0" presId="urn:microsoft.com/office/officeart/2005/8/layout/hList1"/>
    <dgm:cxn modelId="{800D1E75-DA8E-4B04-BD36-D565B4888356}" type="presParOf" srcId="{6F099261-363D-43FF-9909-3D72DEC35292}" destId="{A941FD28-FEB3-4019-B66E-B05B872EE64A}" srcOrd="4" destOrd="0" presId="urn:microsoft.com/office/officeart/2005/8/layout/hList1"/>
    <dgm:cxn modelId="{CAD1B72D-506C-4C9C-955A-C105B90C76B2}" type="presParOf" srcId="{A941FD28-FEB3-4019-B66E-B05B872EE64A}" destId="{96546BE1-7437-409C-9E16-144C7F4A7FF6}" srcOrd="0" destOrd="0" presId="urn:microsoft.com/office/officeart/2005/8/layout/hList1"/>
    <dgm:cxn modelId="{33B9DF6D-D108-480C-869C-8C6ECD979C3D}" type="presParOf" srcId="{A941FD28-FEB3-4019-B66E-B05B872EE64A}" destId="{80774C04-E69A-4425-92F6-122D492DD36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854659D-56D0-47D4-A03E-C7E529AD9BB9}" type="doc">
      <dgm:prSet loTypeId="urn:microsoft.com/office/officeart/2005/8/layout/bProcess3" loCatId="process" qsTypeId="urn:microsoft.com/office/officeart/2005/8/quickstyle/simple1" qsCatId="simple" csTypeId="urn:microsoft.com/office/officeart/2005/8/colors/colorful1" csCatId="colorful" phldr="1"/>
      <dgm:spPr/>
      <dgm:t>
        <a:bodyPr/>
        <a:lstStyle/>
        <a:p>
          <a:endParaRPr lang="en-US"/>
        </a:p>
      </dgm:t>
    </dgm:pt>
    <dgm:pt modelId="{C6AB8DD8-D7F3-4E1A-8E52-4F5591E5678A}">
      <dgm:prSet custT="1"/>
      <dgm:spPr/>
      <dgm:t>
        <a:bodyPr/>
        <a:lstStyle/>
        <a:p>
          <a:pPr algn="ctr" rtl="1"/>
          <a:r>
            <a:rPr lang="ar-SA" sz="2800" b="1">
              <a:latin typeface="Times New Roman" panose="02020603050405020304" pitchFamily="18" charset="0"/>
              <a:cs typeface="Times New Roman" panose="02020603050405020304" pitchFamily="18" charset="0"/>
            </a:rPr>
            <a:t>تذكري أنك لست رجلاً</a:t>
          </a:r>
          <a:endParaRPr lang="en-US" sz="2800" b="1">
            <a:latin typeface="Times New Roman" panose="02020603050405020304" pitchFamily="18" charset="0"/>
            <a:cs typeface="Times New Roman" panose="02020603050405020304" pitchFamily="18" charset="0"/>
          </a:endParaRPr>
        </a:p>
      </dgm:t>
    </dgm:pt>
    <dgm:pt modelId="{5C5C18FC-B9C2-445B-A4CC-043E684C015E}" type="parTrans" cxnId="{687F334E-C128-4D4E-BBAD-46FC03E048D9}">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6A2494CD-FD08-4D80-8D4E-FED49BF3FA7D}" type="sibTrans" cxnId="{687F334E-C128-4D4E-BBAD-46FC03E048D9}">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C26CAE0F-889D-43AD-9324-412D9CA080ED}">
      <dgm:prSet custT="1"/>
      <dgm:spPr/>
      <dgm:t>
        <a:bodyPr/>
        <a:lstStyle/>
        <a:p>
          <a:pPr algn="ctr" rtl="1"/>
          <a:r>
            <a:rPr lang="ar-SA" sz="2800" b="1">
              <a:latin typeface="Times New Roman" panose="02020603050405020304" pitchFamily="18" charset="0"/>
              <a:cs typeface="Times New Roman" panose="02020603050405020304" pitchFamily="18" charset="0"/>
            </a:rPr>
            <a:t>ابحثي عن الإيجاببات</a:t>
          </a:r>
          <a:endParaRPr lang="en-US" sz="2800" b="1">
            <a:latin typeface="Times New Roman" panose="02020603050405020304" pitchFamily="18" charset="0"/>
            <a:cs typeface="Times New Roman" panose="02020603050405020304" pitchFamily="18" charset="0"/>
          </a:endParaRPr>
        </a:p>
      </dgm:t>
    </dgm:pt>
    <dgm:pt modelId="{F5D6E3F7-BB8E-4C1E-9ACC-5E50CD054175}" type="parTrans" cxnId="{BA1567B2-DF22-4C17-A856-895C4B4F1E0A}">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78E6228A-643B-40BE-8E8D-CB5C1200E707}" type="sibTrans" cxnId="{BA1567B2-DF22-4C17-A856-895C4B4F1E0A}">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92D730B7-62BA-491F-B72E-353E75EEBBA5}">
      <dgm:prSet custT="1"/>
      <dgm:spPr/>
      <dgm:t>
        <a:bodyPr/>
        <a:lstStyle/>
        <a:p>
          <a:pPr algn="ctr" rtl="1"/>
          <a:r>
            <a:rPr lang="ar-SA" sz="2800" b="1">
              <a:latin typeface="Times New Roman" panose="02020603050405020304" pitchFamily="18" charset="0"/>
              <a:cs typeface="Times New Roman" panose="02020603050405020304" pitchFamily="18" charset="0"/>
            </a:rPr>
            <a:t>تأكدي من محبة زوجك لك</a:t>
          </a:r>
          <a:endParaRPr lang="en-US" sz="2800" b="1">
            <a:latin typeface="Times New Roman" panose="02020603050405020304" pitchFamily="18" charset="0"/>
            <a:cs typeface="Times New Roman" panose="02020603050405020304" pitchFamily="18" charset="0"/>
          </a:endParaRPr>
        </a:p>
      </dgm:t>
    </dgm:pt>
    <dgm:pt modelId="{B87E79BF-E4BA-409C-A1B8-03AE3AC76193}" type="parTrans" cxnId="{6703CD11-763A-480C-9423-573E913AF6E2}">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D6AFE332-E550-44ED-91C1-5F64504B1E02}" type="sibTrans" cxnId="{6703CD11-763A-480C-9423-573E913AF6E2}">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FF63E1B2-2F57-467E-9ADA-FFA4D0E8F7FE}">
      <dgm:prSet custT="1"/>
      <dgm:spPr/>
      <dgm:t>
        <a:bodyPr/>
        <a:lstStyle/>
        <a:p>
          <a:pPr algn="ctr" rtl="1"/>
          <a:r>
            <a:rPr lang="ar-SA" sz="2800" b="1">
              <a:latin typeface="Times New Roman" panose="02020603050405020304" pitchFamily="18" charset="0"/>
              <a:cs typeface="Times New Roman" panose="02020603050405020304" pitchFamily="18" charset="0"/>
            </a:rPr>
            <a:t>سعادتك في قناعتك</a:t>
          </a:r>
          <a:endParaRPr lang="en-US" sz="2800" b="1">
            <a:latin typeface="Times New Roman" panose="02020603050405020304" pitchFamily="18" charset="0"/>
            <a:cs typeface="Times New Roman" panose="02020603050405020304" pitchFamily="18" charset="0"/>
          </a:endParaRPr>
        </a:p>
      </dgm:t>
    </dgm:pt>
    <dgm:pt modelId="{BE47BDA3-05C1-4C92-857F-F0D6F94FF2D1}" type="parTrans" cxnId="{E0EA628A-250F-4575-8B1F-9DEB119A8E4D}">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EAA1DAA7-E83E-492C-A9DD-C42610595AC4}" type="sibTrans" cxnId="{E0EA628A-250F-4575-8B1F-9DEB119A8E4D}">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FDF4A1D5-B08C-495B-897C-7AF2EBD88604}">
      <dgm:prSet custT="1"/>
      <dgm:spPr/>
      <dgm:t>
        <a:bodyPr/>
        <a:lstStyle/>
        <a:p>
          <a:pPr algn="ctr" rtl="1"/>
          <a:r>
            <a:rPr lang="ar-SA" sz="2800" b="1">
              <a:latin typeface="Times New Roman" panose="02020603050405020304" pitchFamily="18" charset="0"/>
              <a:cs typeface="Times New Roman" panose="02020603050405020304" pitchFamily="18" charset="0"/>
            </a:rPr>
            <a:t>سعادتك في ابتسامتك</a:t>
          </a:r>
          <a:endParaRPr lang="en-US" sz="2800" b="1">
            <a:latin typeface="Times New Roman" panose="02020603050405020304" pitchFamily="18" charset="0"/>
            <a:cs typeface="Times New Roman" panose="02020603050405020304" pitchFamily="18" charset="0"/>
          </a:endParaRPr>
        </a:p>
      </dgm:t>
    </dgm:pt>
    <dgm:pt modelId="{0C43D7A5-DB6C-402C-9B04-A2CB61242FC1}" type="parTrans" cxnId="{C4FF64C9-0E1E-4065-9A77-F0B7B2FC3E4C}">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AF8E3CA5-77E2-45E0-ABC0-6EEFD8FC2F1F}" type="sibTrans" cxnId="{C4FF64C9-0E1E-4065-9A77-F0B7B2FC3E4C}">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64FABBEA-AD23-4386-B21E-0ACE59CDBA27}">
      <dgm:prSet custT="1"/>
      <dgm:spPr/>
      <dgm:t>
        <a:bodyPr/>
        <a:lstStyle/>
        <a:p>
          <a:pPr algn="ctr" rtl="1"/>
          <a:r>
            <a:rPr lang="ar-SA" sz="2800" b="1">
              <a:latin typeface="Times New Roman" panose="02020603050405020304" pitchFamily="18" charset="0"/>
              <a:cs typeface="Times New Roman" panose="02020603050405020304" pitchFamily="18" charset="0"/>
            </a:rPr>
            <a:t>اقبلي زوجك على ما هو عليه</a:t>
          </a:r>
          <a:endParaRPr lang="en-US" sz="2800" b="1">
            <a:latin typeface="Times New Roman" panose="02020603050405020304" pitchFamily="18" charset="0"/>
            <a:cs typeface="Times New Roman" panose="02020603050405020304" pitchFamily="18" charset="0"/>
          </a:endParaRPr>
        </a:p>
      </dgm:t>
    </dgm:pt>
    <dgm:pt modelId="{4E27B6FD-44DC-4332-AC2A-4324E9BC3F02}" type="parTrans" cxnId="{640173F5-A3EA-4C49-9222-246D0496A9FE}">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285EC2BF-D6DB-4792-9518-0EFE54E22E85}" type="sibTrans" cxnId="{640173F5-A3EA-4C49-9222-246D0496A9FE}">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442F8E4A-5AD5-4171-AF23-B46EAF51BC8D}">
      <dgm:prSet custT="1"/>
      <dgm:spPr/>
      <dgm:t>
        <a:bodyPr/>
        <a:lstStyle/>
        <a:p>
          <a:pPr algn="ctr" rtl="1"/>
          <a:r>
            <a:rPr lang="ar-SA" sz="2800" b="1">
              <a:latin typeface="Times New Roman" panose="02020603050405020304" pitchFamily="18" charset="0"/>
              <a:cs typeface="Times New Roman" panose="02020603050405020304" pitchFamily="18" charset="0"/>
            </a:rPr>
            <a:t>لا توسعي رقعة الخلافات</a:t>
          </a:r>
          <a:endParaRPr lang="en-US" sz="2800" b="1">
            <a:latin typeface="Times New Roman" panose="02020603050405020304" pitchFamily="18" charset="0"/>
            <a:cs typeface="Times New Roman" panose="02020603050405020304" pitchFamily="18" charset="0"/>
          </a:endParaRPr>
        </a:p>
      </dgm:t>
    </dgm:pt>
    <dgm:pt modelId="{103CB080-7117-4A59-9286-8A10A4E0EF4B}" type="parTrans" cxnId="{3107F39B-8E81-4DA8-A16B-697116BAA4CB}">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A930DE95-671F-4D0C-9CA2-D21C742D52A4}" type="sibTrans" cxnId="{3107F39B-8E81-4DA8-A16B-697116BAA4CB}">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C660ECCF-70BA-4ACA-80D2-3E9E05A25551}">
      <dgm:prSet custT="1"/>
      <dgm:spPr/>
      <dgm:t>
        <a:bodyPr/>
        <a:lstStyle/>
        <a:p>
          <a:pPr algn="ctr" rtl="1"/>
          <a:r>
            <a:rPr lang="ar-SA" sz="2800" b="1">
              <a:latin typeface="Times New Roman" panose="02020603050405020304" pitchFamily="18" charset="0"/>
              <a:cs typeface="Times New Roman" panose="02020603050405020304" pitchFamily="18" charset="0"/>
            </a:rPr>
            <a:t>شاركي زوجك اهتماماته</a:t>
          </a:r>
          <a:endParaRPr lang="en-US" sz="2800" b="1">
            <a:latin typeface="Times New Roman" panose="02020603050405020304" pitchFamily="18" charset="0"/>
            <a:cs typeface="Times New Roman" panose="02020603050405020304" pitchFamily="18" charset="0"/>
          </a:endParaRPr>
        </a:p>
      </dgm:t>
    </dgm:pt>
    <dgm:pt modelId="{D3016443-8CBA-49C1-8190-F076CD6056C2}" type="parTrans" cxnId="{40A9F365-4739-4846-8EBC-61E9909FA70B}">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3341F46E-E011-43CC-836B-1DBD246917BD}" type="sibTrans" cxnId="{40A9F365-4739-4846-8EBC-61E9909FA70B}">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7C72ABE9-D3F0-4CBD-A56B-BF54E29FD880}" type="pres">
      <dgm:prSet presAssocID="{B854659D-56D0-47D4-A03E-C7E529AD9BB9}" presName="Name0" presStyleCnt="0">
        <dgm:presLayoutVars>
          <dgm:dir/>
          <dgm:resizeHandles val="exact"/>
        </dgm:presLayoutVars>
      </dgm:prSet>
      <dgm:spPr/>
    </dgm:pt>
    <dgm:pt modelId="{EEBEBC45-64F0-40E3-8B19-8990B7F327F0}" type="pres">
      <dgm:prSet presAssocID="{C6AB8DD8-D7F3-4E1A-8E52-4F5591E5678A}" presName="node" presStyleLbl="node1" presStyleIdx="0" presStyleCnt="8">
        <dgm:presLayoutVars>
          <dgm:bulletEnabled val="1"/>
        </dgm:presLayoutVars>
      </dgm:prSet>
      <dgm:spPr/>
    </dgm:pt>
    <dgm:pt modelId="{70341393-55B3-46B5-99FE-3BFE356B8B18}" type="pres">
      <dgm:prSet presAssocID="{6A2494CD-FD08-4D80-8D4E-FED49BF3FA7D}" presName="sibTrans" presStyleLbl="sibTrans1D1" presStyleIdx="0" presStyleCnt="7"/>
      <dgm:spPr/>
    </dgm:pt>
    <dgm:pt modelId="{F4A9D7E7-E89B-4F12-986C-507FB0EEEB8D}" type="pres">
      <dgm:prSet presAssocID="{6A2494CD-FD08-4D80-8D4E-FED49BF3FA7D}" presName="connectorText" presStyleLbl="sibTrans1D1" presStyleIdx="0" presStyleCnt="7"/>
      <dgm:spPr/>
    </dgm:pt>
    <dgm:pt modelId="{837997D1-8B91-4E9F-A544-715F5B0A8B21}" type="pres">
      <dgm:prSet presAssocID="{C26CAE0F-889D-43AD-9324-412D9CA080ED}" presName="node" presStyleLbl="node1" presStyleIdx="1" presStyleCnt="8">
        <dgm:presLayoutVars>
          <dgm:bulletEnabled val="1"/>
        </dgm:presLayoutVars>
      </dgm:prSet>
      <dgm:spPr/>
    </dgm:pt>
    <dgm:pt modelId="{ED2F6991-D50A-4B90-A322-48298BE02982}" type="pres">
      <dgm:prSet presAssocID="{78E6228A-643B-40BE-8E8D-CB5C1200E707}" presName="sibTrans" presStyleLbl="sibTrans1D1" presStyleIdx="1" presStyleCnt="7"/>
      <dgm:spPr/>
    </dgm:pt>
    <dgm:pt modelId="{72B51AE7-0049-4722-ABD2-5F2C6AF1BBD5}" type="pres">
      <dgm:prSet presAssocID="{78E6228A-643B-40BE-8E8D-CB5C1200E707}" presName="connectorText" presStyleLbl="sibTrans1D1" presStyleIdx="1" presStyleCnt="7"/>
      <dgm:spPr/>
    </dgm:pt>
    <dgm:pt modelId="{4BF7DE97-6641-4298-88A3-928A4B9B3B0D}" type="pres">
      <dgm:prSet presAssocID="{92D730B7-62BA-491F-B72E-353E75EEBBA5}" presName="node" presStyleLbl="node1" presStyleIdx="2" presStyleCnt="8">
        <dgm:presLayoutVars>
          <dgm:bulletEnabled val="1"/>
        </dgm:presLayoutVars>
      </dgm:prSet>
      <dgm:spPr/>
    </dgm:pt>
    <dgm:pt modelId="{9BDB1D88-D809-487C-BDE6-00AD834AD6A4}" type="pres">
      <dgm:prSet presAssocID="{D6AFE332-E550-44ED-91C1-5F64504B1E02}" presName="sibTrans" presStyleLbl="sibTrans1D1" presStyleIdx="2" presStyleCnt="7"/>
      <dgm:spPr/>
    </dgm:pt>
    <dgm:pt modelId="{333B83B8-F330-473F-9368-BB86AA6F78D6}" type="pres">
      <dgm:prSet presAssocID="{D6AFE332-E550-44ED-91C1-5F64504B1E02}" presName="connectorText" presStyleLbl="sibTrans1D1" presStyleIdx="2" presStyleCnt="7"/>
      <dgm:spPr/>
    </dgm:pt>
    <dgm:pt modelId="{B6CC0B53-7967-4C45-967D-CE47E2021B36}" type="pres">
      <dgm:prSet presAssocID="{FF63E1B2-2F57-467E-9ADA-FFA4D0E8F7FE}" presName="node" presStyleLbl="node1" presStyleIdx="3" presStyleCnt="8">
        <dgm:presLayoutVars>
          <dgm:bulletEnabled val="1"/>
        </dgm:presLayoutVars>
      </dgm:prSet>
      <dgm:spPr/>
    </dgm:pt>
    <dgm:pt modelId="{C63331A7-1612-4059-AF72-2341B85D2365}" type="pres">
      <dgm:prSet presAssocID="{EAA1DAA7-E83E-492C-A9DD-C42610595AC4}" presName="sibTrans" presStyleLbl="sibTrans1D1" presStyleIdx="3" presStyleCnt="7"/>
      <dgm:spPr/>
    </dgm:pt>
    <dgm:pt modelId="{D5A46C7E-2430-428A-A39C-7C44D327423F}" type="pres">
      <dgm:prSet presAssocID="{EAA1DAA7-E83E-492C-A9DD-C42610595AC4}" presName="connectorText" presStyleLbl="sibTrans1D1" presStyleIdx="3" presStyleCnt="7"/>
      <dgm:spPr/>
    </dgm:pt>
    <dgm:pt modelId="{D7A8A2E1-B27D-435D-9F49-2A4B1CC509A8}" type="pres">
      <dgm:prSet presAssocID="{FDF4A1D5-B08C-495B-897C-7AF2EBD88604}" presName="node" presStyleLbl="node1" presStyleIdx="4" presStyleCnt="8">
        <dgm:presLayoutVars>
          <dgm:bulletEnabled val="1"/>
        </dgm:presLayoutVars>
      </dgm:prSet>
      <dgm:spPr/>
    </dgm:pt>
    <dgm:pt modelId="{4066FD7D-FB6C-4C79-B46B-77752FD6004D}" type="pres">
      <dgm:prSet presAssocID="{AF8E3CA5-77E2-45E0-ABC0-6EEFD8FC2F1F}" presName="sibTrans" presStyleLbl="sibTrans1D1" presStyleIdx="4" presStyleCnt="7"/>
      <dgm:spPr/>
    </dgm:pt>
    <dgm:pt modelId="{C3CD14B4-A7D1-430A-9961-9CCF3E0AB202}" type="pres">
      <dgm:prSet presAssocID="{AF8E3CA5-77E2-45E0-ABC0-6EEFD8FC2F1F}" presName="connectorText" presStyleLbl="sibTrans1D1" presStyleIdx="4" presStyleCnt="7"/>
      <dgm:spPr/>
    </dgm:pt>
    <dgm:pt modelId="{5A224BA9-1EEC-4FE0-833F-A1CDC53A4DB0}" type="pres">
      <dgm:prSet presAssocID="{64FABBEA-AD23-4386-B21E-0ACE59CDBA27}" presName="node" presStyleLbl="node1" presStyleIdx="5" presStyleCnt="8">
        <dgm:presLayoutVars>
          <dgm:bulletEnabled val="1"/>
        </dgm:presLayoutVars>
      </dgm:prSet>
      <dgm:spPr/>
    </dgm:pt>
    <dgm:pt modelId="{0E4376C9-1187-4EC9-B06E-68878FCC350B}" type="pres">
      <dgm:prSet presAssocID="{285EC2BF-D6DB-4792-9518-0EFE54E22E85}" presName="sibTrans" presStyleLbl="sibTrans1D1" presStyleIdx="5" presStyleCnt="7"/>
      <dgm:spPr/>
    </dgm:pt>
    <dgm:pt modelId="{1FFFEB43-2B1D-4380-826A-6CCC0AE40660}" type="pres">
      <dgm:prSet presAssocID="{285EC2BF-D6DB-4792-9518-0EFE54E22E85}" presName="connectorText" presStyleLbl="sibTrans1D1" presStyleIdx="5" presStyleCnt="7"/>
      <dgm:spPr/>
    </dgm:pt>
    <dgm:pt modelId="{6DA7F186-4BA8-4A45-8AB0-564CE7A94285}" type="pres">
      <dgm:prSet presAssocID="{442F8E4A-5AD5-4171-AF23-B46EAF51BC8D}" presName="node" presStyleLbl="node1" presStyleIdx="6" presStyleCnt="8">
        <dgm:presLayoutVars>
          <dgm:bulletEnabled val="1"/>
        </dgm:presLayoutVars>
      </dgm:prSet>
      <dgm:spPr/>
    </dgm:pt>
    <dgm:pt modelId="{6FB54FF5-5A6E-45A9-B2DB-1B5E583394F8}" type="pres">
      <dgm:prSet presAssocID="{A930DE95-671F-4D0C-9CA2-D21C742D52A4}" presName="sibTrans" presStyleLbl="sibTrans1D1" presStyleIdx="6" presStyleCnt="7"/>
      <dgm:spPr/>
    </dgm:pt>
    <dgm:pt modelId="{6DEF6802-5C07-475C-8476-B2C911C8B370}" type="pres">
      <dgm:prSet presAssocID="{A930DE95-671F-4D0C-9CA2-D21C742D52A4}" presName="connectorText" presStyleLbl="sibTrans1D1" presStyleIdx="6" presStyleCnt="7"/>
      <dgm:spPr/>
    </dgm:pt>
    <dgm:pt modelId="{146C47D4-50C2-44D1-B6E9-629DFE297B82}" type="pres">
      <dgm:prSet presAssocID="{C660ECCF-70BA-4ACA-80D2-3E9E05A25551}" presName="node" presStyleLbl="node1" presStyleIdx="7" presStyleCnt="8">
        <dgm:presLayoutVars>
          <dgm:bulletEnabled val="1"/>
        </dgm:presLayoutVars>
      </dgm:prSet>
      <dgm:spPr/>
    </dgm:pt>
  </dgm:ptLst>
  <dgm:cxnLst>
    <dgm:cxn modelId="{2C814904-8F77-4C7C-A3FA-681D4775E728}" type="presOf" srcId="{6A2494CD-FD08-4D80-8D4E-FED49BF3FA7D}" destId="{F4A9D7E7-E89B-4F12-986C-507FB0EEEB8D}" srcOrd="1" destOrd="0" presId="urn:microsoft.com/office/officeart/2005/8/layout/bProcess3"/>
    <dgm:cxn modelId="{1BD11E07-6121-4B2A-AA7A-5DD3432B7CF8}" type="presOf" srcId="{6A2494CD-FD08-4D80-8D4E-FED49BF3FA7D}" destId="{70341393-55B3-46B5-99FE-3BFE356B8B18}" srcOrd="0" destOrd="0" presId="urn:microsoft.com/office/officeart/2005/8/layout/bProcess3"/>
    <dgm:cxn modelId="{3A579411-07FA-436A-B493-4842055B81C2}" type="presOf" srcId="{64FABBEA-AD23-4386-B21E-0ACE59CDBA27}" destId="{5A224BA9-1EEC-4FE0-833F-A1CDC53A4DB0}" srcOrd="0" destOrd="0" presId="urn:microsoft.com/office/officeart/2005/8/layout/bProcess3"/>
    <dgm:cxn modelId="{6703CD11-763A-480C-9423-573E913AF6E2}" srcId="{B854659D-56D0-47D4-A03E-C7E529AD9BB9}" destId="{92D730B7-62BA-491F-B72E-353E75EEBBA5}" srcOrd="2" destOrd="0" parTransId="{B87E79BF-E4BA-409C-A1B8-03AE3AC76193}" sibTransId="{D6AFE332-E550-44ED-91C1-5F64504B1E02}"/>
    <dgm:cxn modelId="{9B1C0A22-2A47-4948-A9D0-341ABCD7180A}" type="presOf" srcId="{285EC2BF-D6DB-4792-9518-0EFE54E22E85}" destId="{1FFFEB43-2B1D-4380-826A-6CCC0AE40660}" srcOrd="1" destOrd="0" presId="urn:microsoft.com/office/officeart/2005/8/layout/bProcess3"/>
    <dgm:cxn modelId="{92E7C05C-1DB5-426B-AEC1-007874AD2F70}" type="presOf" srcId="{78E6228A-643B-40BE-8E8D-CB5C1200E707}" destId="{72B51AE7-0049-4722-ABD2-5F2C6AF1BBD5}" srcOrd="1" destOrd="0" presId="urn:microsoft.com/office/officeart/2005/8/layout/bProcess3"/>
    <dgm:cxn modelId="{7C1E1165-280D-482B-95C4-451B25754767}" type="presOf" srcId="{AF8E3CA5-77E2-45E0-ABC0-6EEFD8FC2F1F}" destId="{C3CD14B4-A7D1-430A-9961-9CCF3E0AB202}" srcOrd="1" destOrd="0" presId="urn:microsoft.com/office/officeart/2005/8/layout/bProcess3"/>
    <dgm:cxn modelId="{F1B27065-1E4F-40A1-AB2B-E3D7EA5849EC}" type="presOf" srcId="{442F8E4A-5AD5-4171-AF23-B46EAF51BC8D}" destId="{6DA7F186-4BA8-4A45-8AB0-564CE7A94285}" srcOrd="0" destOrd="0" presId="urn:microsoft.com/office/officeart/2005/8/layout/bProcess3"/>
    <dgm:cxn modelId="{701B7865-DF4F-47C5-9E54-EA82FF61FE8B}" type="presOf" srcId="{FF63E1B2-2F57-467E-9ADA-FFA4D0E8F7FE}" destId="{B6CC0B53-7967-4C45-967D-CE47E2021B36}" srcOrd="0" destOrd="0" presId="urn:microsoft.com/office/officeart/2005/8/layout/bProcess3"/>
    <dgm:cxn modelId="{40A9F365-4739-4846-8EBC-61E9909FA70B}" srcId="{B854659D-56D0-47D4-A03E-C7E529AD9BB9}" destId="{C660ECCF-70BA-4ACA-80D2-3E9E05A25551}" srcOrd="7" destOrd="0" parTransId="{D3016443-8CBA-49C1-8190-F076CD6056C2}" sibTransId="{3341F46E-E011-43CC-836B-1DBD246917BD}"/>
    <dgm:cxn modelId="{D0B89C4C-028E-47F5-9CEE-AA812C66CBFE}" type="presOf" srcId="{D6AFE332-E550-44ED-91C1-5F64504B1E02}" destId="{9BDB1D88-D809-487C-BDE6-00AD834AD6A4}" srcOrd="0" destOrd="0" presId="urn:microsoft.com/office/officeart/2005/8/layout/bProcess3"/>
    <dgm:cxn modelId="{687F334E-C128-4D4E-BBAD-46FC03E048D9}" srcId="{B854659D-56D0-47D4-A03E-C7E529AD9BB9}" destId="{C6AB8DD8-D7F3-4E1A-8E52-4F5591E5678A}" srcOrd="0" destOrd="0" parTransId="{5C5C18FC-B9C2-445B-A4CC-043E684C015E}" sibTransId="{6A2494CD-FD08-4D80-8D4E-FED49BF3FA7D}"/>
    <dgm:cxn modelId="{D9D6AD50-9734-47B6-831D-44470A1406CB}" type="presOf" srcId="{B854659D-56D0-47D4-A03E-C7E529AD9BB9}" destId="{7C72ABE9-D3F0-4CBD-A56B-BF54E29FD880}" srcOrd="0" destOrd="0" presId="urn:microsoft.com/office/officeart/2005/8/layout/bProcess3"/>
    <dgm:cxn modelId="{28551771-CB4C-4AC3-A37E-2CBA7055EB21}" type="presOf" srcId="{EAA1DAA7-E83E-492C-A9DD-C42610595AC4}" destId="{C63331A7-1612-4059-AF72-2341B85D2365}" srcOrd="0" destOrd="0" presId="urn:microsoft.com/office/officeart/2005/8/layout/bProcess3"/>
    <dgm:cxn modelId="{2C064273-266E-436A-8B5D-73F244E758FE}" type="presOf" srcId="{EAA1DAA7-E83E-492C-A9DD-C42610595AC4}" destId="{D5A46C7E-2430-428A-A39C-7C44D327423F}" srcOrd="1" destOrd="0" presId="urn:microsoft.com/office/officeart/2005/8/layout/bProcess3"/>
    <dgm:cxn modelId="{7E20B878-56E5-45A2-A31B-5E004BB48AC3}" type="presOf" srcId="{AF8E3CA5-77E2-45E0-ABC0-6EEFD8FC2F1F}" destId="{4066FD7D-FB6C-4C79-B46B-77752FD6004D}" srcOrd="0" destOrd="0" presId="urn:microsoft.com/office/officeart/2005/8/layout/bProcess3"/>
    <dgm:cxn modelId="{5A391689-150B-4600-9B32-D14949BF31C0}" type="presOf" srcId="{92D730B7-62BA-491F-B72E-353E75EEBBA5}" destId="{4BF7DE97-6641-4298-88A3-928A4B9B3B0D}" srcOrd="0" destOrd="0" presId="urn:microsoft.com/office/officeart/2005/8/layout/bProcess3"/>
    <dgm:cxn modelId="{E0EA628A-250F-4575-8B1F-9DEB119A8E4D}" srcId="{B854659D-56D0-47D4-A03E-C7E529AD9BB9}" destId="{FF63E1B2-2F57-467E-9ADA-FFA4D0E8F7FE}" srcOrd="3" destOrd="0" parTransId="{BE47BDA3-05C1-4C92-857F-F0D6F94FF2D1}" sibTransId="{EAA1DAA7-E83E-492C-A9DD-C42610595AC4}"/>
    <dgm:cxn modelId="{864A479A-17D2-4539-87D9-18A317D3C1E0}" type="presOf" srcId="{C660ECCF-70BA-4ACA-80D2-3E9E05A25551}" destId="{146C47D4-50C2-44D1-B6E9-629DFE297B82}" srcOrd="0" destOrd="0" presId="urn:microsoft.com/office/officeart/2005/8/layout/bProcess3"/>
    <dgm:cxn modelId="{3107F39B-8E81-4DA8-A16B-697116BAA4CB}" srcId="{B854659D-56D0-47D4-A03E-C7E529AD9BB9}" destId="{442F8E4A-5AD5-4171-AF23-B46EAF51BC8D}" srcOrd="6" destOrd="0" parTransId="{103CB080-7117-4A59-9286-8A10A4E0EF4B}" sibTransId="{A930DE95-671F-4D0C-9CA2-D21C742D52A4}"/>
    <dgm:cxn modelId="{4587759F-80AE-4CAD-B199-57BEC5A4AB75}" type="presOf" srcId="{78E6228A-643B-40BE-8E8D-CB5C1200E707}" destId="{ED2F6991-D50A-4B90-A322-48298BE02982}" srcOrd="0" destOrd="0" presId="urn:microsoft.com/office/officeart/2005/8/layout/bProcess3"/>
    <dgm:cxn modelId="{65F5E8A4-6E7E-42F5-BD95-3341CA36A50E}" type="presOf" srcId="{C6AB8DD8-D7F3-4E1A-8E52-4F5591E5678A}" destId="{EEBEBC45-64F0-40E3-8B19-8990B7F327F0}" srcOrd="0" destOrd="0" presId="urn:microsoft.com/office/officeart/2005/8/layout/bProcess3"/>
    <dgm:cxn modelId="{BA1567B2-DF22-4C17-A856-895C4B4F1E0A}" srcId="{B854659D-56D0-47D4-A03E-C7E529AD9BB9}" destId="{C26CAE0F-889D-43AD-9324-412D9CA080ED}" srcOrd="1" destOrd="0" parTransId="{F5D6E3F7-BB8E-4C1E-9ACC-5E50CD054175}" sibTransId="{78E6228A-643B-40BE-8E8D-CB5C1200E707}"/>
    <dgm:cxn modelId="{167000B6-6D13-4154-8A2D-944305B446DE}" type="presOf" srcId="{C26CAE0F-889D-43AD-9324-412D9CA080ED}" destId="{837997D1-8B91-4E9F-A544-715F5B0A8B21}" srcOrd="0" destOrd="0" presId="urn:microsoft.com/office/officeart/2005/8/layout/bProcess3"/>
    <dgm:cxn modelId="{C4FF64C9-0E1E-4065-9A77-F0B7B2FC3E4C}" srcId="{B854659D-56D0-47D4-A03E-C7E529AD9BB9}" destId="{FDF4A1D5-B08C-495B-897C-7AF2EBD88604}" srcOrd="4" destOrd="0" parTransId="{0C43D7A5-DB6C-402C-9B04-A2CB61242FC1}" sibTransId="{AF8E3CA5-77E2-45E0-ABC0-6EEFD8FC2F1F}"/>
    <dgm:cxn modelId="{C23AFBCC-6C2B-4624-A055-18C44FC25315}" type="presOf" srcId="{A930DE95-671F-4D0C-9CA2-D21C742D52A4}" destId="{6FB54FF5-5A6E-45A9-B2DB-1B5E583394F8}" srcOrd="0" destOrd="0" presId="urn:microsoft.com/office/officeart/2005/8/layout/bProcess3"/>
    <dgm:cxn modelId="{DD6771D3-2046-4AED-9280-EB0F0992430A}" type="presOf" srcId="{A930DE95-671F-4D0C-9CA2-D21C742D52A4}" destId="{6DEF6802-5C07-475C-8476-B2C911C8B370}" srcOrd="1" destOrd="0" presId="urn:microsoft.com/office/officeart/2005/8/layout/bProcess3"/>
    <dgm:cxn modelId="{1EF5DFE7-8F07-4DCD-9B55-4DEA421C705B}" type="presOf" srcId="{FDF4A1D5-B08C-495B-897C-7AF2EBD88604}" destId="{D7A8A2E1-B27D-435D-9F49-2A4B1CC509A8}" srcOrd="0" destOrd="0" presId="urn:microsoft.com/office/officeart/2005/8/layout/bProcess3"/>
    <dgm:cxn modelId="{72CD45EA-F598-4104-97AD-FD410C369749}" type="presOf" srcId="{D6AFE332-E550-44ED-91C1-5F64504B1E02}" destId="{333B83B8-F330-473F-9368-BB86AA6F78D6}" srcOrd="1" destOrd="0" presId="urn:microsoft.com/office/officeart/2005/8/layout/bProcess3"/>
    <dgm:cxn modelId="{59CBABEA-DB77-46BE-A2ED-314BD245A55E}" type="presOf" srcId="{285EC2BF-D6DB-4792-9518-0EFE54E22E85}" destId="{0E4376C9-1187-4EC9-B06E-68878FCC350B}" srcOrd="0" destOrd="0" presId="urn:microsoft.com/office/officeart/2005/8/layout/bProcess3"/>
    <dgm:cxn modelId="{640173F5-A3EA-4C49-9222-246D0496A9FE}" srcId="{B854659D-56D0-47D4-A03E-C7E529AD9BB9}" destId="{64FABBEA-AD23-4386-B21E-0ACE59CDBA27}" srcOrd="5" destOrd="0" parTransId="{4E27B6FD-44DC-4332-AC2A-4324E9BC3F02}" sibTransId="{285EC2BF-D6DB-4792-9518-0EFE54E22E85}"/>
    <dgm:cxn modelId="{B6D61D0F-BDB3-4424-8DF5-3B59743A1FAA}" type="presParOf" srcId="{7C72ABE9-D3F0-4CBD-A56B-BF54E29FD880}" destId="{EEBEBC45-64F0-40E3-8B19-8990B7F327F0}" srcOrd="0" destOrd="0" presId="urn:microsoft.com/office/officeart/2005/8/layout/bProcess3"/>
    <dgm:cxn modelId="{DED6EFBD-BE6A-4F74-8FCF-14673DA34202}" type="presParOf" srcId="{7C72ABE9-D3F0-4CBD-A56B-BF54E29FD880}" destId="{70341393-55B3-46B5-99FE-3BFE356B8B18}" srcOrd="1" destOrd="0" presId="urn:microsoft.com/office/officeart/2005/8/layout/bProcess3"/>
    <dgm:cxn modelId="{53B506F3-13C5-44B1-AEA8-B068988F5A11}" type="presParOf" srcId="{70341393-55B3-46B5-99FE-3BFE356B8B18}" destId="{F4A9D7E7-E89B-4F12-986C-507FB0EEEB8D}" srcOrd="0" destOrd="0" presId="urn:microsoft.com/office/officeart/2005/8/layout/bProcess3"/>
    <dgm:cxn modelId="{FDD892EF-81D9-4759-8EE3-591FB21CAB9D}" type="presParOf" srcId="{7C72ABE9-D3F0-4CBD-A56B-BF54E29FD880}" destId="{837997D1-8B91-4E9F-A544-715F5B0A8B21}" srcOrd="2" destOrd="0" presId="urn:microsoft.com/office/officeart/2005/8/layout/bProcess3"/>
    <dgm:cxn modelId="{4905B2C5-F67D-4B66-A4CB-0037135FD03A}" type="presParOf" srcId="{7C72ABE9-D3F0-4CBD-A56B-BF54E29FD880}" destId="{ED2F6991-D50A-4B90-A322-48298BE02982}" srcOrd="3" destOrd="0" presId="urn:microsoft.com/office/officeart/2005/8/layout/bProcess3"/>
    <dgm:cxn modelId="{9EAA8B71-805C-47FA-9363-A97CF0960165}" type="presParOf" srcId="{ED2F6991-D50A-4B90-A322-48298BE02982}" destId="{72B51AE7-0049-4722-ABD2-5F2C6AF1BBD5}" srcOrd="0" destOrd="0" presId="urn:microsoft.com/office/officeart/2005/8/layout/bProcess3"/>
    <dgm:cxn modelId="{C2C181F6-D041-4D7D-B4C4-638A61429DDA}" type="presParOf" srcId="{7C72ABE9-D3F0-4CBD-A56B-BF54E29FD880}" destId="{4BF7DE97-6641-4298-88A3-928A4B9B3B0D}" srcOrd="4" destOrd="0" presId="urn:microsoft.com/office/officeart/2005/8/layout/bProcess3"/>
    <dgm:cxn modelId="{364197EF-5ED8-42B0-A96E-0BCDE4C7CD20}" type="presParOf" srcId="{7C72ABE9-D3F0-4CBD-A56B-BF54E29FD880}" destId="{9BDB1D88-D809-487C-BDE6-00AD834AD6A4}" srcOrd="5" destOrd="0" presId="urn:microsoft.com/office/officeart/2005/8/layout/bProcess3"/>
    <dgm:cxn modelId="{4020B63A-6700-4669-89BF-E5E64C47EB35}" type="presParOf" srcId="{9BDB1D88-D809-487C-BDE6-00AD834AD6A4}" destId="{333B83B8-F330-473F-9368-BB86AA6F78D6}" srcOrd="0" destOrd="0" presId="urn:microsoft.com/office/officeart/2005/8/layout/bProcess3"/>
    <dgm:cxn modelId="{70C112C5-4A4C-4686-B145-B3E1E2ACFD96}" type="presParOf" srcId="{7C72ABE9-D3F0-4CBD-A56B-BF54E29FD880}" destId="{B6CC0B53-7967-4C45-967D-CE47E2021B36}" srcOrd="6" destOrd="0" presId="urn:microsoft.com/office/officeart/2005/8/layout/bProcess3"/>
    <dgm:cxn modelId="{620B8EF4-C54A-427A-816F-D6E31E42C900}" type="presParOf" srcId="{7C72ABE9-D3F0-4CBD-A56B-BF54E29FD880}" destId="{C63331A7-1612-4059-AF72-2341B85D2365}" srcOrd="7" destOrd="0" presId="urn:microsoft.com/office/officeart/2005/8/layout/bProcess3"/>
    <dgm:cxn modelId="{7C9124E8-3699-4894-A548-0C50ACCF662D}" type="presParOf" srcId="{C63331A7-1612-4059-AF72-2341B85D2365}" destId="{D5A46C7E-2430-428A-A39C-7C44D327423F}" srcOrd="0" destOrd="0" presId="urn:microsoft.com/office/officeart/2005/8/layout/bProcess3"/>
    <dgm:cxn modelId="{37E06EAA-2986-4076-AAF0-F9F07F67B34B}" type="presParOf" srcId="{7C72ABE9-D3F0-4CBD-A56B-BF54E29FD880}" destId="{D7A8A2E1-B27D-435D-9F49-2A4B1CC509A8}" srcOrd="8" destOrd="0" presId="urn:microsoft.com/office/officeart/2005/8/layout/bProcess3"/>
    <dgm:cxn modelId="{F6766189-D8F6-47F2-BC83-3842DBC5BC28}" type="presParOf" srcId="{7C72ABE9-D3F0-4CBD-A56B-BF54E29FD880}" destId="{4066FD7D-FB6C-4C79-B46B-77752FD6004D}" srcOrd="9" destOrd="0" presId="urn:microsoft.com/office/officeart/2005/8/layout/bProcess3"/>
    <dgm:cxn modelId="{A9FF7087-025D-4EC3-8362-60ABF2673CD5}" type="presParOf" srcId="{4066FD7D-FB6C-4C79-B46B-77752FD6004D}" destId="{C3CD14B4-A7D1-430A-9961-9CCF3E0AB202}" srcOrd="0" destOrd="0" presId="urn:microsoft.com/office/officeart/2005/8/layout/bProcess3"/>
    <dgm:cxn modelId="{B1B6BEC7-BB81-4599-B670-DCD599BFE788}" type="presParOf" srcId="{7C72ABE9-D3F0-4CBD-A56B-BF54E29FD880}" destId="{5A224BA9-1EEC-4FE0-833F-A1CDC53A4DB0}" srcOrd="10" destOrd="0" presId="urn:microsoft.com/office/officeart/2005/8/layout/bProcess3"/>
    <dgm:cxn modelId="{A11F5194-E71A-49A7-A306-24DEE68222EA}" type="presParOf" srcId="{7C72ABE9-D3F0-4CBD-A56B-BF54E29FD880}" destId="{0E4376C9-1187-4EC9-B06E-68878FCC350B}" srcOrd="11" destOrd="0" presId="urn:microsoft.com/office/officeart/2005/8/layout/bProcess3"/>
    <dgm:cxn modelId="{417E1E2F-C68D-478F-A4DD-9DF10368E5E2}" type="presParOf" srcId="{0E4376C9-1187-4EC9-B06E-68878FCC350B}" destId="{1FFFEB43-2B1D-4380-826A-6CCC0AE40660}" srcOrd="0" destOrd="0" presId="urn:microsoft.com/office/officeart/2005/8/layout/bProcess3"/>
    <dgm:cxn modelId="{E55E63F9-FEB1-45D1-8D61-CA46BE10F6A7}" type="presParOf" srcId="{7C72ABE9-D3F0-4CBD-A56B-BF54E29FD880}" destId="{6DA7F186-4BA8-4A45-8AB0-564CE7A94285}" srcOrd="12" destOrd="0" presId="urn:microsoft.com/office/officeart/2005/8/layout/bProcess3"/>
    <dgm:cxn modelId="{75F798D6-BF71-4BBB-8BE7-7CA170E4D5C8}" type="presParOf" srcId="{7C72ABE9-D3F0-4CBD-A56B-BF54E29FD880}" destId="{6FB54FF5-5A6E-45A9-B2DB-1B5E583394F8}" srcOrd="13" destOrd="0" presId="urn:microsoft.com/office/officeart/2005/8/layout/bProcess3"/>
    <dgm:cxn modelId="{983463CE-DF97-49B0-9269-C23D67B9840F}" type="presParOf" srcId="{6FB54FF5-5A6E-45A9-B2DB-1B5E583394F8}" destId="{6DEF6802-5C07-475C-8476-B2C911C8B370}" srcOrd="0" destOrd="0" presId="urn:microsoft.com/office/officeart/2005/8/layout/bProcess3"/>
    <dgm:cxn modelId="{A7F246A0-4D99-4D5C-BD0A-650BB1BF11F4}" type="presParOf" srcId="{7C72ABE9-D3F0-4CBD-A56B-BF54E29FD880}" destId="{146C47D4-50C2-44D1-B6E9-629DFE297B82}" srcOrd="14"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7D6FE08-C066-423A-8E11-A04F11DE69A0}" type="doc">
      <dgm:prSet loTypeId="urn:microsoft.com/office/officeart/2005/8/layout/bProcess4" loCatId="process" qsTypeId="urn:microsoft.com/office/officeart/2005/8/quickstyle/simple1" qsCatId="simple" csTypeId="urn:microsoft.com/office/officeart/2005/8/colors/colorful1" csCatId="colorful" phldr="1"/>
      <dgm:spPr/>
      <dgm:t>
        <a:bodyPr/>
        <a:lstStyle/>
        <a:p>
          <a:endParaRPr lang="en-US"/>
        </a:p>
      </dgm:t>
    </dgm:pt>
    <dgm:pt modelId="{5D3F67DD-175F-4286-9359-997ABFEF39C3}">
      <dgm:prSet phldrT="[Text]" custT="1"/>
      <dgm:spPr/>
      <dgm:t>
        <a:bodyPr/>
        <a:lstStyle/>
        <a:p>
          <a:pPr algn="ctr" rtl="1"/>
          <a:r>
            <a:rPr lang="ar-SA" sz="2800" b="1" dirty="0">
              <a:latin typeface="Times New Roman" panose="02020603050405020304" pitchFamily="18" charset="0"/>
              <a:cs typeface="Times New Roman" panose="02020603050405020304" pitchFamily="18" charset="0"/>
            </a:rPr>
            <a:t>لا تحتفظي بذكريات الآلام</a:t>
          </a:r>
          <a:endParaRPr lang="en-US" sz="2800" b="1" dirty="0">
            <a:latin typeface="Times New Roman" panose="02020603050405020304" pitchFamily="18" charset="0"/>
            <a:cs typeface="Times New Roman" panose="02020603050405020304" pitchFamily="18" charset="0"/>
          </a:endParaRPr>
        </a:p>
      </dgm:t>
    </dgm:pt>
    <dgm:pt modelId="{E79AF023-A112-4E2C-AD77-B8248FA01500}" type="parTrans" cxnId="{DFF4AB28-24F3-446C-9375-D3F0B85B7358}">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FBC6F431-C0A3-4BE7-8E03-28F8502EB2BC}" type="sibTrans" cxnId="{DFF4AB28-24F3-446C-9375-D3F0B85B7358}">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46293EB3-8173-4F10-862B-0C3A4D89CBD0}">
      <dgm:prSet custT="1"/>
      <dgm:spPr/>
      <dgm:t>
        <a:bodyPr/>
        <a:lstStyle/>
        <a:p>
          <a:pPr algn="ctr" rtl="1"/>
          <a:r>
            <a:rPr lang="ar-SA" sz="2800" b="1" dirty="0">
              <a:latin typeface="Times New Roman" panose="02020603050405020304" pitchFamily="18" charset="0"/>
              <a:cs typeface="Times New Roman" panose="02020603050405020304" pitchFamily="18" charset="0"/>
            </a:rPr>
            <a:t>لا تكتئبي بسبب اعمال زوجك الاستثنائية</a:t>
          </a:r>
          <a:endParaRPr lang="en-US" sz="2800" b="1" dirty="0">
            <a:latin typeface="Times New Roman" panose="02020603050405020304" pitchFamily="18" charset="0"/>
            <a:cs typeface="Times New Roman" panose="02020603050405020304" pitchFamily="18" charset="0"/>
          </a:endParaRPr>
        </a:p>
      </dgm:t>
    </dgm:pt>
    <dgm:pt modelId="{CBB555A7-7E94-45BE-ADB9-4E572D0601EC}" type="parTrans" cxnId="{3DDF3624-5A60-4398-B0AF-2DD548C2C9E0}">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BD9D42A3-AF5F-4A55-B160-491D409D16A4}" type="sibTrans" cxnId="{3DDF3624-5A60-4398-B0AF-2DD548C2C9E0}">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C24854DB-2DFD-4A4D-AEB1-A337CFDFC1A1}">
      <dgm:prSet custT="1"/>
      <dgm:spPr/>
      <dgm:t>
        <a:bodyPr/>
        <a:lstStyle/>
        <a:p>
          <a:pPr algn="ctr" rtl="1"/>
          <a:r>
            <a:rPr lang="ar-SA" sz="2800" b="1" dirty="0">
              <a:latin typeface="Times New Roman" panose="02020603050405020304" pitchFamily="18" charset="0"/>
              <a:cs typeface="Times New Roman" panose="02020603050405020304" pitchFamily="18" charset="0"/>
            </a:rPr>
            <a:t>كوني لبقة عند مطالبة زوجك بما تريدينه</a:t>
          </a:r>
          <a:endParaRPr lang="en-US" sz="2800" b="1" dirty="0">
            <a:latin typeface="Times New Roman" panose="02020603050405020304" pitchFamily="18" charset="0"/>
            <a:cs typeface="Times New Roman" panose="02020603050405020304" pitchFamily="18" charset="0"/>
          </a:endParaRPr>
        </a:p>
      </dgm:t>
    </dgm:pt>
    <dgm:pt modelId="{1B7FFA95-5198-4008-9188-D59BD52B14EB}" type="parTrans" cxnId="{1B9EBDAD-8D35-459E-AC50-5F7EAABACB7D}">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1DFA9BFB-7222-4BCB-AD0D-92813AA25683}" type="sibTrans" cxnId="{1B9EBDAD-8D35-459E-AC50-5F7EAABACB7D}">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7B406E28-06FE-40C8-970F-E77F5A5A68C8}">
      <dgm:prSet custT="1"/>
      <dgm:spPr/>
      <dgm:t>
        <a:bodyPr/>
        <a:lstStyle/>
        <a:p>
          <a:pPr algn="ctr" rtl="1"/>
          <a:r>
            <a:rPr lang="ar-SA" sz="2800" b="1" dirty="0">
              <a:latin typeface="Times New Roman" panose="02020603050405020304" pitchFamily="18" charset="0"/>
              <a:cs typeface="Times New Roman" panose="02020603050405020304" pitchFamily="18" charset="0"/>
            </a:rPr>
            <a:t>لا تضخمي التوافه</a:t>
          </a:r>
          <a:endParaRPr lang="en-US" sz="2800" b="1" dirty="0">
            <a:latin typeface="Times New Roman" panose="02020603050405020304" pitchFamily="18" charset="0"/>
            <a:cs typeface="Times New Roman" panose="02020603050405020304" pitchFamily="18" charset="0"/>
          </a:endParaRPr>
        </a:p>
      </dgm:t>
    </dgm:pt>
    <dgm:pt modelId="{387E7914-A0AD-4761-A679-5F457990BC4E}" type="parTrans" cxnId="{97B32AAE-A132-4C47-A22D-98AA5A05B93C}">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8BDF93FC-6124-4DA1-842F-4D4DEE93DCD3}" type="sibTrans" cxnId="{97B32AAE-A132-4C47-A22D-98AA5A05B93C}">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28E3357A-3A12-4002-964A-85B6292ECD6E}">
      <dgm:prSet custT="1"/>
      <dgm:spPr/>
      <dgm:t>
        <a:bodyPr/>
        <a:lstStyle/>
        <a:p>
          <a:pPr algn="ctr" rtl="1"/>
          <a:r>
            <a:rPr lang="ar-SA" sz="2800" b="1" dirty="0">
              <a:latin typeface="Times New Roman" panose="02020603050405020304" pitchFamily="18" charset="0"/>
              <a:cs typeface="Times New Roman" panose="02020603050405020304" pitchFamily="18" charset="0"/>
            </a:rPr>
            <a:t>ادفعي عن نفسك الكسل</a:t>
          </a:r>
          <a:endParaRPr lang="en-US" sz="2800" b="1" dirty="0">
            <a:latin typeface="Times New Roman" panose="02020603050405020304" pitchFamily="18" charset="0"/>
            <a:cs typeface="Times New Roman" panose="02020603050405020304" pitchFamily="18" charset="0"/>
          </a:endParaRPr>
        </a:p>
      </dgm:t>
    </dgm:pt>
    <dgm:pt modelId="{CECF62CD-AB38-4B36-BCBE-78F33F8A84CD}" type="parTrans" cxnId="{EAE7D430-4EFA-4B97-B2AD-4223030D9242}">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3180C7E5-3F0C-4100-8F3A-CD371FB5D5BE}" type="sibTrans" cxnId="{EAE7D430-4EFA-4B97-B2AD-4223030D9242}">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7C3D1A08-F90B-4C0A-AFCD-ECEB60B1B7C9}">
      <dgm:prSet custT="1"/>
      <dgm:spPr/>
      <dgm:t>
        <a:bodyPr/>
        <a:lstStyle/>
        <a:p>
          <a:pPr algn="ctr" rtl="1"/>
          <a:r>
            <a:rPr lang="ar-SA" sz="2800" b="1" dirty="0">
              <a:latin typeface="Times New Roman" panose="02020603050405020304" pitchFamily="18" charset="0"/>
              <a:cs typeface="Times New Roman" panose="02020603050405020304" pitchFamily="18" charset="0"/>
            </a:rPr>
            <a:t>مارسي بعض الأعمال المنزلية بنفسك</a:t>
          </a:r>
          <a:endParaRPr lang="en-US" sz="2800" b="1" dirty="0">
            <a:latin typeface="Times New Roman" panose="02020603050405020304" pitchFamily="18" charset="0"/>
            <a:cs typeface="Times New Roman" panose="02020603050405020304" pitchFamily="18" charset="0"/>
          </a:endParaRPr>
        </a:p>
      </dgm:t>
    </dgm:pt>
    <dgm:pt modelId="{33D15CB1-B3AD-44D8-999E-658FA225EA32}" type="parTrans" cxnId="{5F4DF05B-9137-406B-813D-580E0E9B896F}">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9BF4A6A9-D67C-4C02-A02B-A21D2F8E4424}" type="sibTrans" cxnId="{5F4DF05B-9137-406B-813D-580E0E9B896F}">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B93000EA-2EF1-481E-B6BF-6986E2282AD4}">
      <dgm:prSet custT="1"/>
      <dgm:spPr/>
      <dgm:t>
        <a:bodyPr/>
        <a:lstStyle/>
        <a:p>
          <a:pPr algn="ctr" rtl="1"/>
          <a:r>
            <a:rPr lang="ar-SA" sz="2800" b="1" dirty="0">
              <a:latin typeface="Times New Roman" panose="02020603050405020304" pitchFamily="18" charset="0"/>
              <a:cs typeface="Times New Roman" panose="02020603050405020304" pitchFamily="18" charset="0"/>
            </a:rPr>
            <a:t>حافظي على هدوء بيتك</a:t>
          </a:r>
          <a:endParaRPr lang="en-US" sz="2800" b="1" dirty="0">
            <a:latin typeface="Times New Roman" panose="02020603050405020304" pitchFamily="18" charset="0"/>
            <a:cs typeface="Times New Roman" panose="02020603050405020304" pitchFamily="18" charset="0"/>
          </a:endParaRPr>
        </a:p>
      </dgm:t>
    </dgm:pt>
    <dgm:pt modelId="{ED1F60CA-03C3-4840-912F-ADD46F193F25}" type="parTrans" cxnId="{35177900-105A-4274-9C5B-6E57A20DDD7F}">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A0F05D5B-5ECF-4E6B-BB38-18C8A5B872F1}" type="sibTrans" cxnId="{35177900-105A-4274-9C5B-6E57A20DDD7F}">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1FD8247E-CD2C-4120-B419-68D6327803F9}">
      <dgm:prSet custT="1"/>
      <dgm:spPr/>
      <dgm:t>
        <a:bodyPr/>
        <a:lstStyle/>
        <a:p>
          <a:pPr algn="ctr" rtl="1"/>
          <a:r>
            <a:rPr lang="ar-SA" sz="2800" b="1" dirty="0">
              <a:latin typeface="Times New Roman" panose="02020603050405020304" pitchFamily="18" charset="0"/>
              <a:cs typeface="Times New Roman" panose="02020603050405020304" pitchFamily="18" charset="0"/>
            </a:rPr>
            <a:t>لا تصري على فرض رأيك</a:t>
          </a:r>
          <a:endParaRPr lang="en-US" sz="2800" b="1" dirty="0">
            <a:latin typeface="Times New Roman" panose="02020603050405020304" pitchFamily="18" charset="0"/>
            <a:cs typeface="Times New Roman" panose="02020603050405020304" pitchFamily="18" charset="0"/>
          </a:endParaRPr>
        </a:p>
      </dgm:t>
    </dgm:pt>
    <dgm:pt modelId="{DAD0A22C-AA81-41DF-86F8-ACE6C5695590}" type="parTrans" cxnId="{B7D57692-ECC2-4BE1-98A7-C1085A0C5CFC}">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16794966-BADB-443C-B95F-3112FFB3495E}" type="sibTrans" cxnId="{B7D57692-ECC2-4BE1-98A7-C1085A0C5CFC}">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F3B19599-BC67-43BA-A0FF-4C0E1010D117}" type="pres">
      <dgm:prSet presAssocID="{97D6FE08-C066-423A-8E11-A04F11DE69A0}" presName="Name0" presStyleCnt="0">
        <dgm:presLayoutVars>
          <dgm:dir/>
          <dgm:resizeHandles/>
        </dgm:presLayoutVars>
      </dgm:prSet>
      <dgm:spPr/>
    </dgm:pt>
    <dgm:pt modelId="{D77505C9-BFB7-477E-8684-547BF30F6DE1}" type="pres">
      <dgm:prSet presAssocID="{5D3F67DD-175F-4286-9359-997ABFEF39C3}" presName="compNode" presStyleCnt="0"/>
      <dgm:spPr/>
    </dgm:pt>
    <dgm:pt modelId="{2FEAA113-ADB8-4148-A637-8FA6E131D88F}" type="pres">
      <dgm:prSet presAssocID="{5D3F67DD-175F-4286-9359-997ABFEF39C3}" presName="dummyConnPt" presStyleCnt="0"/>
      <dgm:spPr/>
    </dgm:pt>
    <dgm:pt modelId="{EC0B9D64-163A-4D1D-B4DC-9F8F28558149}" type="pres">
      <dgm:prSet presAssocID="{5D3F67DD-175F-4286-9359-997ABFEF39C3}" presName="node" presStyleLbl="node1" presStyleIdx="0" presStyleCnt="8">
        <dgm:presLayoutVars>
          <dgm:bulletEnabled val="1"/>
        </dgm:presLayoutVars>
      </dgm:prSet>
      <dgm:spPr/>
    </dgm:pt>
    <dgm:pt modelId="{18B4D19A-8389-4C1E-B153-0FD33983889F}" type="pres">
      <dgm:prSet presAssocID="{FBC6F431-C0A3-4BE7-8E03-28F8502EB2BC}" presName="sibTrans" presStyleLbl="bgSibTrans2D1" presStyleIdx="0" presStyleCnt="7"/>
      <dgm:spPr/>
    </dgm:pt>
    <dgm:pt modelId="{8FB8A0DE-93AB-4AA3-9299-8510D1DA5E85}" type="pres">
      <dgm:prSet presAssocID="{46293EB3-8173-4F10-862B-0C3A4D89CBD0}" presName="compNode" presStyleCnt="0"/>
      <dgm:spPr/>
    </dgm:pt>
    <dgm:pt modelId="{FFDCF53A-752C-48ED-A013-FFD9A2A0F662}" type="pres">
      <dgm:prSet presAssocID="{46293EB3-8173-4F10-862B-0C3A4D89CBD0}" presName="dummyConnPt" presStyleCnt="0"/>
      <dgm:spPr/>
    </dgm:pt>
    <dgm:pt modelId="{2425813C-1FD6-44CB-965F-73A2AC0C10C3}" type="pres">
      <dgm:prSet presAssocID="{46293EB3-8173-4F10-862B-0C3A4D89CBD0}" presName="node" presStyleLbl="node1" presStyleIdx="1" presStyleCnt="8">
        <dgm:presLayoutVars>
          <dgm:bulletEnabled val="1"/>
        </dgm:presLayoutVars>
      </dgm:prSet>
      <dgm:spPr/>
    </dgm:pt>
    <dgm:pt modelId="{A7C98FC1-6AC7-4367-92E7-A38FB132C9BE}" type="pres">
      <dgm:prSet presAssocID="{BD9D42A3-AF5F-4A55-B160-491D409D16A4}" presName="sibTrans" presStyleLbl="bgSibTrans2D1" presStyleIdx="1" presStyleCnt="7"/>
      <dgm:spPr/>
    </dgm:pt>
    <dgm:pt modelId="{F6521414-E400-43E1-B5ED-C5F516B11530}" type="pres">
      <dgm:prSet presAssocID="{C24854DB-2DFD-4A4D-AEB1-A337CFDFC1A1}" presName="compNode" presStyleCnt="0"/>
      <dgm:spPr/>
    </dgm:pt>
    <dgm:pt modelId="{DFFECEB5-9B17-4392-AD78-74BDFE67D813}" type="pres">
      <dgm:prSet presAssocID="{C24854DB-2DFD-4A4D-AEB1-A337CFDFC1A1}" presName="dummyConnPt" presStyleCnt="0"/>
      <dgm:spPr/>
    </dgm:pt>
    <dgm:pt modelId="{AF8F6377-CF87-404A-A21C-350BD5E71206}" type="pres">
      <dgm:prSet presAssocID="{C24854DB-2DFD-4A4D-AEB1-A337CFDFC1A1}" presName="node" presStyleLbl="node1" presStyleIdx="2" presStyleCnt="8">
        <dgm:presLayoutVars>
          <dgm:bulletEnabled val="1"/>
        </dgm:presLayoutVars>
      </dgm:prSet>
      <dgm:spPr/>
    </dgm:pt>
    <dgm:pt modelId="{9748C854-E6F4-4D41-8999-676E251067EC}" type="pres">
      <dgm:prSet presAssocID="{1DFA9BFB-7222-4BCB-AD0D-92813AA25683}" presName="sibTrans" presStyleLbl="bgSibTrans2D1" presStyleIdx="2" presStyleCnt="7"/>
      <dgm:spPr/>
    </dgm:pt>
    <dgm:pt modelId="{EA0988EF-CFF6-4FD8-9A70-52B7CC2C8F66}" type="pres">
      <dgm:prSet presAssocID="{7B406E28-06FE-40C8-970F-E77F5A5A68C8}" presName="compNode" presStyleCnt="0"/>
      <dgm:spPr/>
    </dgm:pt>
    <dgm:pt modelId="{A3E6AE08-AA94-4203-A58A-3013DB6561B6}" type="pres">
      <dgm:prSet presAssocID="{7B406E28-06FE-40C8-970F-E77F5A5A68C8}" presName="dummyConnPt" presStyleCnt="0"/>
      <dgm:spPr/>
    </dgm:pt>
    <dgm:pt modelId="{7AF9E6DE-9CAF-44FD-A98D-539F21A150F1}" type="pres">
      <dgm:prSet presAssocID="{7B406E28-06FE-40C8-970F-E77F5A5A68C8}" presName="node" presStyleLbl="node1" presStyleIdx="3" presStyleCnt="8">
        <dgm:presLayoutVars>
          <dgm:bulletEnabled val="1"/>
        </dgm:presLayoutVars>
      </dgm:prSet>
      <dgm:spPr/>
    </dgm:pt>
    <dgm:pt modelId="{75159F98-AB41-4CB8-A3E2-A8789D035454}" type="pres">
      <dgm:prSet presAssocID="{8BDF93FC-6124-4DA1-842F-4D4DEE93DCD3}" presName="sibTrans" presStyleLbl="bgSibTrans2D1" presStyleIdx="3" presStyleCnt="7"/>
      <dgm:spPr/>
    </dgm:pt>
    <dgm:pt modelId="{B86BB754-6A22-4140-8C86-F6B70CE2914C}" type="pres">
      <dgm:prSet presAssocID="{28E3357A-3A12-4002-964A-85B6292ECD6E}" presName="compNode" presStyleCnt="0"/>
      <dgm:spPr/>
    </dgm:pt>
    <dgm:pt modelId="{0A2AB328-49EF-49F8-8DAF-46ECA9A55A16}" type="pres">
      <dgm:prSet presAssocID="{28E3357A-3A12-4002-964A-85B6292ECD6E}" presName="dummyConnPt" presStyleCnt="0"/>
      <dgm:spPr/>
    </dgm:pt>
    <dgm:pt modelId="{98E4876B-3D91-4C3E-A50F-33429A8BB700}" type="pres">
      <dgm:prSet presAssocID="{28E3357A-3A12-4002-964A-85B6292ECD6E}" presName="node" presStyleLbl="node1" presStyleIdx="4" presStyleCnt="8">
        <dgm:presLayoutVars>
          <dgm:bulletEnabled val="1"/>
        </dgm:presLayoutVars>
      </dgm:prSet>
      <dgm:spPr/>
    </dgm:pt>
    <dgm:pt modelId="{0A5F9791-EFDB-4006-87DC-9F935D82B5A4}" type="pres">
      <dgm:prSet presAssocID="{3180C7E5-3F0C-4100-8F3A-CD371FB5D5BE}" presName="sibTrans" presStyleLbl="bgSibTrans2D1" presStyleIdx="4" presStyleCnt="7"/>
      <dgm:spPr/>
    </dgm:pt>
    <dgm:pt modelId="{D3EF2C63-3F1A-4A72-B1B3-F84141EE5F2F}" type="pres">
      <dgm:prSet presAssocID="{7C3D1A08-F90B-4C0A-AFCD-ECEB60B1B7C9}" presName="compNode" presStyleCnt="0"/>
      <dgm:spPr/>
    </dgm:pt>
    <dgm:pt modelId="{44BF3498-3130-417E-BF76-D95B79895155}" type="pres">
      <dgm:prSet presAssocID="{7C3D1A08-F90B-4C0A-AFCD-ECEB60B1B7C9}" presName="dummyConnPt" presStyleCnt="0"/>
      <dgm:spPr/>
    </dgm:pt>
    <dgm:pt modelId="{DB161047-7AC7-4AB0-A467-91C887A2C3EF}" type="pres">
      <dgm:prSet presAssocID="{7C3D1A08-F90B-4C0A-AFCD-ECEB60B1B7C9}" presName="node" presStyleLbl="node1" presStyleIdx="5" presStyleCnt="8">
        <dgm:presLayoutVars>
          <dgm:bulletEnabled val="1"/>
        </dgm:presLayoutVars>
      </dgm:prSet>
      <dgm:spPr/>
    </dgm:pt>
    <dgm:pt modelId="{37D2596B-AAF0-454F-AF79-EFAEEA1B5204}" type="pres">
      <dgm:prSet presAssocID="{9BF4A6A9-D67C-4C02-A02B-A21D2F8E4424}" presName="sibTrans" presStyleLbl="bgSibTrans2D1" presStyleIdx="5" presStyleCnt="7"/>
      <dgm:spPr/>
    </dgm:pt>
    <dgm:pt modelId="{D6EE221C-23E6-487D-9810-0F0F7772B612}" type="pres">
      <dgm:prSet presAssocID="{B93000EA-2EF1-481E-B6BF-6986E2282AD4}" presName="compNode" presStyleCnt="0"/>
      <dgm:spPr/>
    </dgm:pt>
    <dgm:pt modelId="{39E36184-0918-47AF-A760-549520115EB4}" type="pres">
      <dgm:prSet presAssocID="{B93000EA-2EF1-481E-B6BF-6986E2282AD4}" presName="dummyConnPt" presStyleCnt="0"/>
      <dgm:spPr/>
    </dgm:pt>
    <dgm:pt modelId="{A1B7CCBE-C317-47C6-9856-B4AA39A46467}" type="pres">
      <dgm:prSet presAssocID="{B93000EA-2EF1-481E-B6BF-6986E2282AD4}" presName="node" presStyleLbl="node1" presStyleIdx="6" presStyleCnt="8">
        <dgm:presLayoutVars>
          <dgm:bulletEnabled val="1"/>
        </dgm:presLayoutVars>
      </dgm:prSet>
      <dgm:spPr/>
    </dgm:pt>
    <dgm:pt modelId="{2E3295FE-701F-499F-B077-895104FAD793}" type="pres">
      <dgm:prSet presAssocID="{A0F05D5B-5ECF-4E6B-BB38-18C8A5B872F1}" presName="sibTrans" presStyleLbl="bgSibTrans2D1" presStyleIdx="6" presStyleCnt="7"/>
      <dgm:spPr/>
    </dgm:pt>
    <dgm:pt modelId="{2E57A96C-D19C-4C74-BAD9-DC799C0AA133}" type="pres">
      <dgm:prSet presAssocID="{1FD8247E-CD2C-4120-B419-68D6327803F9}" presName="compNode" presStyleCnt="0"/>
      <dgm:spPr/>
    </dgm:pt>
    <dgm:pt modelId="{C5E57EA9-FCF7-4006-8CF3-CAB86002966D}" type="pres">
      <dgm:prSet presAssocID="{1FD8247E-CD2C-4120-B419-68D6327803F9}" presName="dummyConnPt" presStyleCnt="0"/>
      <dgm:spPr/>
    </dgm:pt>
    <dgm:pt modelId="{7DDB5914-71A8-411C-A773-06CB2E0AD807}" type="pres">
      <dgm:prSet presAssocID="{1FD8247E-CD2C-4120-B419-68D6327803F9}" presName="node" presStyleLbl="node1" presStyleIdx="7" presStyleCnt="8">
        <dgm:presLayoutVars>
          <dgm:bulletEnabled val="1"/>
        </dgm:presLayoutVars>
      </dgm:prSet>
      <dgm:spPr/>
    </dgm:pt>
  </dgm:ptLst>
  <dgm:cxnLst>
    <dgm:cxn modelId="{35177900-105A-4274-9C5B-6E57A20DDD7F}" srcId="{97D6FE08-C066-423A-8E11-A04F11DE69A0}" destId="{B93000EA-2EF1-481E-B6BF-6986E2282AD4}" srcOrd="6" destOrd="0" parTransId="{ED1F60CA-03C3-4840-912F-ADD46F193F25}" sibTransId="{A0F05D5B-5ECF-4E6B-BB38-18C8A5B872F1}"/>
    <dgm:cxn modelId="{820F0819-EA30-436E-8597-38446992363C}" type="presOf" srcId="{FBC6F431-C0A3-4BE7-8E03-28F8502EB2BC}" destId="{18B4D19A-8389-4C1E-B153-0FD33983889F}" srcOrd="0" destOrd="0" presId="urn:microsoft.com/office/officeart/2005/8/layout/bProcess4"/>
    <dgm:cxn modelId="{3DDF3624-5A60-4398-B0AF-2DD548C2C9E0}" srcId="{97D6FE08-C066-423A-8E11-A04F11DE69A0}" destId="{46293EB3-8173-4F10-862B-0C3A4D89CBD0}" srcOrd="1" destOrd="0" parTransId="{CBB555A7-7E94-45BE-ADB9-4E572D0601EC}" sibTransId="{BD9D42A3-AF5F-4A55-B160-491D409D16A4}"/>
    <dgm:cxn modelId="{95FDA425-9D2F-4C83-995D-B40009638C78}" type="presOf" srcId="{A0F05D5B-5ECF-4E6B-BB38-18C8A5B872F1}" destId="{2E3295FE-701F-499F-B077-895104FAD793}" srcOrd="0" destOrd="0" presId="urn:microsoft.com/office/officeart/2005/8/layout/bProcess4"/>
    <dgm:cxn modelId="{DFF4AB28-24F3-446C-9375-D3F0B85B7358}" srcId="{97D6FE08-C066-423A-8E11-A04F11DE69A0}" destId="{5D3F67DD-175F-4286-9359-997ABFEF39C3}" srcOrd="0" destOrd="0" parTransId="{E79AF023-A112-4E2C-AD77-B8248FA01500}" sibTransId="{FBC6F431-C0A3-4BE7-8E03-28F8502EB2BC}"/>
    <dgm:cxn modelId="{A332482C-960F-4A69-BFC7-8400CA0DE452}" type="presOf" srcId="{C24854DB-2DFD-4A4D-AEB1-A337CFDFC1A1}" destId="{AF8F6377-CF87-404A-A21C-350BD5E71206}" srcOrd="0" destOrd="0" presId="urn:microsoft.com/office/officeart/2005/8/layout/bProcess4"/>
    <dgm:cxn modelId="{EAE7D430-4EFA-4B97-B2AD-4223030D9242}" srcId="{97D6FE08-C066-423A-8E11-A04F11DE69A0}" destId="{28E3357A-3A12-4002-964A-85B6292ECD6E}" srcOrd="4" destOrd="0" parTransId="{CECF62CD-AB38-4B36-BCBE-78F33F8A84CD}" sibTransId="{3180C7E5-3F0C-4100-8F3A-CD371FB5D5BE}"/>
    <dgm:cxn modelId="{8076A536-74CC-4444-85DC-2FFF34E45F8B}" type="presOf" srcId="{1DFA9BFB-7222-4BCB-AD0D-92813AA25683}" destId="{9748C854-E6F4-4D41-8999-676E251067EC}" srcOrd="0" destOrd="0" presId="urn:microsoft.com/office/officeart/2005/8/layout/bProcess4"/>
    <dgm:cxn modelId="{0870A440-A7D3-461E-A320-4B3AD455D65A}" type="presOf" srcId="{BD9D42A3-AF5F-4A55-B160-491D409D16A4}" destId="{A7C98FC1-6AC7-4367-92E7-A38FB132C9BE}" srcOrd="0" destOrd="0" presId="urn:microsoft.com/office/officeart/2005/8/layout/bProcess4"/>
    <dgm:cxn modelId="{5F4DF05B-9137-406B-813D-580E0E9B896F}" srcId="{97D6FE08-C066-423A-8E11-A04F11DE69A0}" destId="{7C3D1A08-F90B-4C0A-AFCD-ECEB60B1B7C9}" srcOrd="5" destOrd="0" parTransId="{33D15CB1-B3AD-44D8-999E-658FA225EA32}" sibTransId="{9BF4A6A9-D67C-4C02-A02B-A21D2F8E4424}"/>
    <dgm:cxn modelId="{A59CAC5D-4111-4E81-95A4-5816794F21EC}" type="presOf" srcId="{97D6FE08-C066-423A-8E11-A04F11DE69A0}" destId="{F3B19599-BC67-43BA-A0FF-4C0E1010D117}" srcOrd="0" destOrd="0" presId="urn:microsoft.com/office/officeart/2005/8/layout/bProcess4"/>
    <dgm:cxn modelId="{9D8F3061-C6B9-4DFF-A77E-D8316591E1BF}" type="presOf" srcId="{3180C7E5-3F0C-4100-8F3A-CD371FB5D5BE}" destId="{0A5F9791-EFDB-4006-87DC-9F935D82B5A4}" srcOrd="0" destOrd="0" presId="urn:microsoft.com/office/officeart/2005/8/layout/bProcess4"/>
    <dgm:cxn modelId="{908E9562-EBC4-401F-AE0E-3BE7D90712F1}" type="presOf" srcId="{5D3F67DD-175F-4286-9359-997ABFEF39C3}" destId="{EC0B9D64-163A-4D1D-B4DC-9F8F28558149}" srcOrd="0" destOrd="0" presId="urn:microsoft.com/office/officeart/2005/8/layout/bProcess4"/>
    <dgm:cxn modelId="{CA9D6668-9892-4037-8A28-16F5077DB76E}" type="presOf" srcId="{28E3357A-3A12-4002-964A-85B6292ECD6E}" destId="{98E4876B-3D91-4C3E-A50F-33429A8BB700}" srcOrd="0" destOrd="0" presId="urn:microsoft.com/office/officeart/2005/8/layout/bProcess4"/>
    <dgm:cxn modelId="{D25B746C-4711-47B7-A2CD-35B7A4A15E22}" type="presOf" srcId="{B93000EA-2EF1-481E-B6BF-6986E2282AD4}" destId="{A1B7CCBE-C317-47C6-9856-B4AA39A46467}" srcOrd="0" destOrd="0" presId="urn:microsoft.com/office/officeart/2005/8/layout/bProcess4"/>
    <dgm:cxn modelId="{89A8FF87-41A8-43C1-8869-A7C23E0F59BA}" type="presOf" srcId="{9BF4A6A9-D67C-4C02-A02B-A21D2F8E4424}" destId="{37D2596B-AAF0-454F-AF79-EFAEEA1B5204}" srcOrd="0" destOrd="0" presId="urn:microsoft.com/office/officeart/2005/8/layout/bProcess4"/>
    <dgm:cxn modelId="{B7D57692-ECC2-4BE1-98A7-C1085A0C5CFC}" srcId="{97D6FE08-C066-423A-8E11-A04F11DE69A0}" destId="{1FD8247E-CD2C-4120-B419-68D6327803F9}" srcOrd="7" destOrd="0" parTransId="{DAD0A22C-AA81-41DF-86F8-ACE6C5695590}" sibTransId="{16794966-BADB-443C-B95F-3112FFB3495E}"/>
    <dgm:cxn modelId="{B58F859B-00B3-4AF2-8239-3D58A64EE2B8}" type="presOf" srcId="{7C3D1A08-F90B-4C0A-AFCD-ECEB60B1B7C9}" destId="{DB161047-7AC7-4AB0-A467-91C887A2C3EF}" srcOrd="0" destOrd="0" presId="urn:microsoft.com/office/officeart/2005/8/layout/bProcess4"/>
    <dgm:cxn modelId="{F7746FA3-C711-40A7-8A4D-684DD29268FE}" type="presOf" srcId="{8BDF93FC-6124-4DA1-842F-4D4DEE93DCD3}" destId="{75159F98-AB41-4CB8-A3E2-A8789D035454}" srcOrd="0" destOrd="0" presId="urn:microsoft.com/office/officeart/2005/8/layout/bProcess4"/>
    <dgm:cxn modelId="{1B9EBDAD-8D35-459E-AC50-5F7EAABACB7D}" srcId="{97D6FE08-C066-423A-8E11-A04F11DE69A0}" destId="{C24854DB-2DFD-4A4D-AEB1-A337CFDFC1A1}" srcOrd="2" destOrd="0" parTransId="{1B7FFA95-5198-4008-9188-D59BD52B14EB}" sibTransId="{1DFA9BFB-7222-4BCB-AD0D-92813AA25683}"/>
    <dgm:cxn modelId="{97B32AAE-A132-4C47-A22D-98AA5A05B93C}" srcId="{97D6FE08-C066-423A-8E11-A04F11DE69A0}" destId="{7B406E28-06FE-40C8-970F-E77F5A5A68C8}" srcOrd="3" destOrd="0" parTransId="{387E7914-A0AD-4761-A679-5F457990BC4E}" sibTransId="{8BDF93FC-6124-4DA1-842F-4D4DEE93DCD3}"/>
    <dgm:cxn modelId="{591209CA-2394-4443-B746-ADAC28B634B2}" type="presOf" srcId="{7B406E28-06FE-40C8-970F-E77F5A5A68C8}" destId="{7AF9E6DE-9CAF-44FD-A98D-539F21A150F1}" srcOrd="0" destOrd="0" presId="urn:microsoft.com/office/officeart/2005/8/layout/bProcess4"/>
    <dgm:cxn modelId="{314AF1DE-EE76-4E47-BAE1-1E6926B17A3B}" type="presOf" srcId="{46293EB3-8173-4F10-862B-0C3A4D89CBD0}" destId="{2425813C-1FD6-44CB-965F-73A2AC0C10C3}" srcOrd="0" destOrd="0" presId="urn:microsoft.com/office/officeart/2005/8/layout/bProcess4"/>
    <dgm:cxn modelId="{4008DBF8-1CF3-4154-ADFE-4E1ECCF30CF4}" type="presOf" srcId="{1FD8247E-CD2C-4120-B419-68D6327803F9}" destId="{7DDB5914-71A8-411C-A773-06CB2E0AD807}" srcOrd="0" destOrd="0" presId="urn:microsoft.com/office/officeart/2005/8/layout/bProcess4"/>
    <dgm:cxn modelId="{AA05DF93-A8C6-4949-B144-389EA6561E36}" type="presParOf" srcId="{F3B19599-BC67-43BA-A0FF-4C0E1010D117}" destId="{D77505C9-BFB7-477E-8684-547BF30F6DE1}" srcOrd="0" destOrd="0" presId="urn:microsoft.com/office/officeart/2005/8/layout/bProcess4"/>
    <dgm:cxn modelId="{67569775-9416-41A2-9BDC-198392D6B575}" type="presParOf" srcId="{D77505C9-BFB7-477E-8684-547BF30F6DE1}" destId="{2FEAA113-ADB8-4148-A637-8FA6E131D88F}" srcOrd="0" destOrd="0" presId="urn:microsoft.com/office/officeart/2005/8/layout/bProcess4"/>
    <dgm:cxn modelId="{BEFB1DE8-2DB4-4DF6-BB19-F0F7D5C75958}" type="presParOf" srcId="{D77505C9-BFB7-477E-8684-547BF30F6DE1}" destId="{EC0B9D64-163A-4D1D-B4DC-9F8F28558149}" srcOrd="1" destOrd="0" presId="urn:microsoft.com/office/officeart/2005/8/layout/bProcess4"/>
    <dgm:cxn modelId="{E6439EA1-74CC-4F9B-9A36-B91B2B5401D9}" type="presParOf" srcId="{F3B19599-BC67-43BA-A0FF-4C0E1010D117}" destId="{18B4D19A-8389-4C1E-B153-0FD33983889F}" srcOrd="1" destOrd="0" presId="urn:microsoft.com/office/officeart/2005/8/layout/bProcess4"/>
    <dgm:cxn modelId="{87827D6A-6D96-4CD4-ADBC-91501D240883}" type="presParOf" srcId="{F3B19599-BC67-43BA-A0FF-4C0E1010D117}" destId="{8FB8A0DE-93AB-4AA3-9299-8510D1DA5E85}" srcOrd="2" destOrd="0" presId="urn:microsoft.com/office/officeart/2005/8/layout/bProcess4"/>
    <dgm:cxn modelId="{5F0AAD58-05D6-4495-8322-D97921164991}" type="presParOf" srcId="{8FB8A0DE-93AB-4AA3-9299-8510D1DA5E85}" destId="{FFDCF53A-752C-48ED-A013-FFD9A2A0F662}" srcOrd="0" destOrd="0" presId="urn:microsoft.com/office/officeart/2005/8/layout/bProcess4"/>
    <dgm:cxn modelId="{EBA59A06-7D2A-48D6-BED6-E82D68A6EEBA}" type="presParOf" srcId="{8FB8A0DE-93AB-4AA3-9299-8510D1DA5E85}" destId="{2425813C-1FD6-44CB-965F-73A2AC0C10C3}" srcOrd="1" destOrd="0" presId="urn:microsoft.com/office/officeart/2005/8/layout/bProcess4"/>
    <dgm:cxn modelId="{87A6366E-7060-4ECF-B85E-F2DC8F4E5A37}" type="presParOf" srcId="{F3B19599-BC67-43BA-A0FF-4C0E1010D117}" destId="{A7C98FC1-6AC7-4367-92E7-A38FB132C9BE}" srcOrd="3" destOrd="0" presId="urn:microsoft.com/office/officeart/2005/8/layout/bProcess4"/>
    <dgm:cxn modelId="{C781F02F-F106-44B0-B916-2DD921DB4464}" type="presParOf" srcId="{F3B19599-BC67-43BA-A0FF-4C0E1010D117}" destId="{F6521414-E400-43E1-B5ED-C5F516B11530}" srcOrd="4" destOrd="0" presId="urn:microsoft.com/office/officeart/2005/8/layout/bProcess4"/>
    <dgm:cxn modelId="{E7726DF7-270C-4C64-B971-A84BFD1EF51D}" type="presParOf" srcId="{F6521414-E400-43E1-B5ED-C5F516B11530}" destId="{DFFECEB5-9B17-4392-AD78-74BDFE67D813}" srcOrd="0" destOrd="0" presId="urn:microsoft.com/office/officeart/2005/8/layout/bProcess4"/>
    <dgm:cxn modelId="{44F0D918-9E5A-4C88-B0F5-05838C447462}" type="presParOf" srcId="{F6521414-E400-43E1-B5ED-C5F516B11530}" destId="{AF8F6377-CF87-404A-A21C-350BD5E71206}" srcOrd="1" destOrd="0" presId="urn:microsoft.com/office/officeart/2005/8/layout/bProcess4"/>
    <dgm:cxn modelId="{C6A48644-D26A-41D5-8095-0531F56CDF42}" type="presParOf" srcId="{F3B19599-BC67-43BA-A0FF-4C0E1010D117}" destId="{9748C854-E6F4-4D41-8999-676E251067EC}" srcOrd="5" destOrd="0" presId="urn:microsoft.com/office/officeart/2005/8/layout/bProcess4"/>
    <dgm:cxn modelId="{46F5663A-A46F-4E3F-ACFD-90750A71F6AF}" type="presParOf" srcId="{F3B19599-BC67-43BA-A0FF-4C0E1010D117}" destId="{EA0988EF-CFF6-4FD8-9A70-52B7CC2C8F66}" srcOrd="6" destOrd="0" presId="urn:microsoft.com/office/officeart/2005/8/layout/bProcess4"/>
    <dgm:cxn modelId="{C3B1C18B-D83C-403C-8E49-DDDD7E19A4B1}" type="presParOf" srcId="{EA0988EF-CFF6-4FD8-9A70-52B7CC2C8F66}" destId="{A3E6AE08-AA94-4203-A58A-3013DB6561B6}" srcOrd="0" destOrd="0" presId="urn:microsoft.com/office/officeart/2005/8/layout/bProcess4"/>
    <dgm:cxn modelId="{3F1DC65C-0360-43B6-9DA3-5D05B15ED3AE}" type="presParOf" srcId="{EA0988EF-CFF6-4FD8-9A70-52B7CC2C8F66}" destId="{7AF9E6DE-9CAF-44FD-A98D-539F21A150F1}" srcOrd="1" destOrd="0" presId="urn:microsoft.com/office/officeart/2005/8/layout/bProcess4"/>
    <dgm:cxn modelId="{03A6A527-D48F-4C2A-B692-BBBC4641E7FF}" type="presParOf" srcId="{F3B19599-BC67-43BA-A0FF-4C0E1010D117}" destId="{75159F98-AB41-4CB8-A3E2-A8789D035454}" srcOrd="7" destOrd="0" presId="urn:microsoft.com/office/officeart/2005/8/layout/bProcess4"/>
    <dgm:cxn modelId="{6D6930C3-46B6-471C-9A3C-C757AF0A8E26}" type="presParOf" srcId="{F3B19599-BC67-43BA-A0FF-4C0E1010D117}" destId="{B86BB754-6A22-4140-8C86-F6B70CE2914C}" srcOrd="8" destOrd="0" presId="urn:microsoft.com/office/officeart/2005/8/layout/bProcess4"/>
    <dgm:cxn modelId="{24C99B88-1BA0-4B4D-B6E1-B88F39A9761B}" type="presParOf" srcId="{B86BB754-6A22-4140-8C86-F6B70CE2914C}" destId="{0A2AB328-49EF-49F8-8DAF-46ECA9A55A16}" srcOrd="0" destOrd="0" presId="urn:microsoft.com/office/officeart/2005/8/layout/bProcess4"/>
    <dgm:cxn modelId="{D6185889-A026-4B03-97CD-890CC5E1500A}" type="presParOf" srcId="{B86BB754-6A22-4140-8C86-F6B70CE2914C}" destId="{98E4876B-3D91-4C3E-A50F-33429A8BB700}" srcOrd="1" destOrd="0" presId="urn:microsoft.com/office/officeart/2005/8/layout/bProcess4"/>
    <dgm:cxn modelId="{151DB949-F505-48CD-91E8-736B961BE4B1}" type="presParOf" srcId="{F3B19599-BC67-43BA-A0FF-4C0E1010D117}" destId="{0A5F9791-EFDB-4006-87DC-9F935D82B5A4}" srcOrd="9" destOrd="0" presId="urn:microsoft.com/office/officeart/2005/8/layout/bProcess4"/>
    <dgm:cxn modelId="{C7619013-862E-4F2A-B086-D95F0655C3C5}" type="presParOf" srcId="{F3B19599-BC67-43BA-A0FF-4C0E1010D117}" destId="{D3EF2C63-3F1A-4A72-B1B3-F84141EE5F2F}" srcOrd="10" destOrd="0" presId="urn:microsoft.com/office/officeart/2005/8/layout/bProcess4"/>
    <dgm:cxn modelId="{9FC12E7C-4B07-4209-B66F-6143A20EF166}" type="presParOf" srcId="{D3EF2C63-3F1A-4A72-B1B3-F84141EE5F2F}" destId="{44BF3498-3130-417E-BF76-D95B79895155}" srcOrd="0" destOrd="0" presId="urn:microsoft.com/office/officeart/2005/8/layout/bProcess4"/>
    <dgm:cxn modelId="{85D2B954-2526-41A8-A2FE-52519EFA520D}" type="presParOf" srcId="{D3EF2C63-3F1A-4A72-B1B3-F84141EE5F2F}" destId="{DB161047-7AC7-4AB0-A467-91C887A2C3EF}" srcOrd="1" destOrd="0" presId="urn:microsoft.com/office/officeart/2005/8/layout/bProcess4"/>
    <dgm:cxn modelId="{644CBD53-936A-4BAF-B7DD-254EBCE59A83}" type="presParOf" srcId="{F3B19599-BC67-43BA-A0FF-4C0E1010D117}" destId="{37D2596B-AAF0-454F-AF79-EFAEEA1B5204}" srcOrd="11" destOrd="0" presId="urn:microsoft.com/office/officeart/2005/8/layout/bProcess4"/>
    <dgm:cxn modelId="{CB85D734-82F3-4670-8F57-5460EC98C13A}" type="presParOf" srcId="{F3B19599-BC67-43BA-A0FF-4C0E1010D117}" destId="{D6EE221C-23E6-487D-9810-0F0F7772B612}" srcOrd="12" destOrd="0" presId="urn:microsoft.com/office/officeart/2005/8/layout/bProcess4"/>
    <dgm:cxn modelId="{16EC15A0-AC60-4063-AC70-1B3DE7E29129}" type="presParOf" srcId="{D6EE221C-23E6-487D-9810-0F0F7772B612}" destId="{39E36184-0918-47AF-A760-549520115EB4}" srcOrd="0" destOrd="0" presId="urn:microsoft.com/office/officeart/2005/8/layout/bProcess4"/>
    <dgm:cxn modelId="{77010D2A-0B62-4FFE-B4C1-283845F821F4}" type="presParOf" srcId="{D6EE221C-23E6-487D-9810-0F0F7772B612}" destId="{A1B7CCBE-C317-47C6-9856-B4AA39A46467}" srcOrd="1" destOrd="0" presId="urn:microsoft.com/office/officeart/2005/8/layout/bProcess4"/>
    <dgm:cxn modelId="{BB485474-D32A-4D34-BD1B-CFB0B7F840C5}" type="presParOf" srcId="{F3B19599-BC67-43BA-A0FF-4C0E1010D117}" destId="{2E3295FE-701F-499F-B077-895104FAD793}" srcOrd="13" destOrd="0" presId="urn:microsoft.com/office/officeart/2005/8/layout/bProcess4"/>
    <dgm:cxn modelId="{8010BE05-D7E4-47D4-8E6F-BBE7EFBB567A}" type="presParOf" srcId="{F3B19599-BC67-43BA-A0FF-4C0E1010D117}" destId="{2E57A96C-D19C-4C74-BAD9-DC799C0AA133}" srcOrd="14" destOrd="0" presId="urn:microsoft.com/office/officeart/2005/8/layout/bProcess4"/>
    <dgm:cxn modelId="{F4AA0987-86E4-46D4-9E1C-A314B03E0FD9}" type="presParOf" srcId="{2E57A96C-D19C-4C74-BAD9-DC799C0AA133}" destId="{C5E57EA9-FCF7-4006-8CF3-CAB86002966D}" srcOrd="0" destOrd="0" presId="urn:microsoft.com/office/officeart/2005/8/layout/bProcess4"/>
    <dgm:cxn modelId="{E4859256-85C6-4696-824E-A42EEE40E08F}" type="presParOf" srcId="{2E57A96C-D19C-4C74-BAD9-DC799C0AA133}" destId="{7DDB5914-71A8-411C-A773-06CB2E0AD807}"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E19306-A7A1-47E3-AE14-834116A4F81C}" type="doc">
      <dgm:prSet loTypeId="urn:microsoft.com/office/officeart/2005/8/layout/venn3" loCatId="relationship" qsTypeId="urn:microsoft.com/office/officeart/2005/8/quickstyle/simple1" qsCatId="simple" csTypeId="urn:microsoft.com/office/officeart/2005/8/colors/colorful1" csCatId="colorful" phldr="1"/>
      <dgm:spPr/>
    </dgm:pt>
    <dgm:pt modelId="{7BAFDAF8-31D2-436F-95C2-5154591FF1D6}">
      <dgm:prSet custT="1"/>
      <dgm:spPr/>
      <dgm:t>
        <a:bodyPr/>
        <a:lstStyle/>
        <a:p>
          <a:pPr algn="ctr" rtl="1"/>
          <a:r>
            <a:rPr lang="ar-SA" sz="2800" b="1">
              <a:latin typeface="Times New Roman" panose="02020603050405020304" pitchFamily="18" charset="0"/>
              <a:cs typeface="Times New Roman" panose="02020603050405020304" pitchFamily="18" charset="0"/>
            </a:rPr>
            <a:t>حافظي على جمالك وأناقتك</a:t>
          </a:r>
          <a:endParaRPr lang="en-US" sz="2800" b="1">
            <a:latin typeface="Times New Roman" panose="02020603050405020304" pitchFamily="18" charset="0"/>
            <a:cs typeface="Times New Roman" panose="02020603050405020304" pitchFamily="18" charset="0"/>
          </a:endParaRPr>
        </a:p>
      </dgm:t>
    </dgm:pt>
    <dgm:pt modelId="{F8298717-CBCE-44FC-B4E9-08DB4609AE63}" type="parTrans" cxnId="{B9EE73B8-4112-4ADB-842F-7B74EABCB821}">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117B4112-02D8-482D-8938-04D810ADC351}" type="sibTrans" cxnId="{B9EE73B8-4112-4ADB-842F-7B74EABCB821}">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D59D21BE-AFC3-4DFF-9E8E-73D12318D9A8}">
      <dgm:prSet custT="1"/>
      <dgm:spPr/>
      <dgm:t>
        <a:bodyPr/>
        <a:lstStyle/>
        <a:p>
          <a:pPr algn="ctr" rtl="1"/>
          <a:r>
            <a:rPr lang="ar-SA" sz="2800" b="1">
              <a:latin typeface="Times New Roman" panose="02020603050405020304" pitchFamily="18" charset="0"/>
              <a:cs typeface="Times New Roman" panose="02020603050405020304" pitchFamily="18" charset="0"/>
            </a:rPr>
            <a:t>تغلبي على القلق</a:t>
          </a:r>
          <a:endParaRPr lang="en-US" sz="2800" b="1">
            <a:latin typeface="Times New Roman" panose="02020603050405020304" pitchFamily="18" charset="0"/>
            <a:cs typeface="Times New Roman" panose="02020603050405020304" pitchFamily="18" charset="0"/>
          </a:endParaRPr>
        </a:p>
      </dgm:t>
    </dgm:pt>
    <dgm:pt modelId="{BE9249DF-0503-4C40-AB39-4270D8ED64B0}" type="parTrans" cxnId="{38FBD85D-0DCF-472C-BAF7-6ED51A64FC3C}">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B7A00B9D-1B2B-451E-8D69-7FB6303D18F5}" type="sibTrans" cxnId="{38FBD85D-0DCF-472C-BAF7-6ED51A64FC3C}">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A44407E8-77A8-473B-AE84-B91E7D18AFBF}">
      <dgm:prSet custT="1"/>
      <dgm:spPr/>
      <dgm:t>
        <a:bodyPr/>
        <a:lstStyle/>
        <a:p>
          <a:pPr algn="ctr" rtl="1"/>
          <a:r>
            <a:rPr lang="ar-SA" sz="2800" b="1">
              <a:latin typeface="Times New Roman" panose="02020603050405020304" pitchFamily="18" charset="0"/>
              <a:cs typeface="Times New Roman" panose="02020603050405020304" pitchFamily="18" charset="0"/>
            </a:rPr>
            <a:t>اكسري حدة الروتين</a:t>
          </a:r>
          <a:endParaRPr lang="en-US" sz="2800" b="1">
            <a:latin typeface="Times New Roman" panose="02020603050405020304" pitchFamily="18" charset="0"/>
            <a:cs typeface="Times New Roman" panose="02020603050405020304" pitchFamily="18" charset="0"/>
          </a:endParaRPr>
        </a:p>
      </dgm:t>
    </dgm:pt>
    <dgm:pt modelId="{C20B6378-A233-4A5A-B117-62F09BAC1F79}" type="parTrans" cxnId="{02B3E7CC-1740-40B2-B320-41FAB0BFC02E}">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E00068C2-B699-4C8C-8F4D-A9A815CB0E97}" type="sibTrans" cxnId="{02B3E7CC-1740-40B2-B320-41FAB0BFC02E}">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D9615ECD-7CE7-4041-92CE-1CDB57F995C5}">
      <dgm:prSet custT="1"/>
      <dgm:spPr/>
      <dgm:t>
        <a:bodyPr/>
        <a:lstStyle/>
        <a:p>
          <a:pPr algn="ctr" rtl="1"/>
          <a:r>
            <a:rPr lang="ar-SA" sz="2800" b="1">
              <a:latin typeface="Times New Roman" panose="02020603050405020304" pitchFamily="18" charset="0"/>
              <a:cs typeface="Times New Roman" panose="02020603050405020304" pitchFamily="18" charset="0"/>
            </a:rPr>
            <a:t>التمسي لغيرك المعاذير</a:t>
          </a:r>
          <a:endParaRPr lang="en-US" sz="2800" b="1">
            <a:latin typeface="Times New Roman" panose="02020603050405020304" pitchFamily="18" charset="0"/>
            <a:cs typeface="Times New Roman" panose="02020603050405020304" pitchFamily="18" charset="0"/>
          </a:endParaRPr>
        </a:p>
      </dgm:t>
    </dgm:pt>
    <dgm:pt modelId="{63694096-322D-44B9-B093-DB597C911BAB}" type="parTrans" cxnId="{1ED725E7-BCF8-4BBB-8F5A-65AD9899910F}">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779D3572-F0CD-4FAD-9E4C-76F873120546}" type="sibTrans" cxnId="{1ED725E7-BCF8-4BBB-8F5A-65AD9899910F}">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76349FA1-F39D-4809-A081-8EBAF0AAFFD5}">
      <dgm:prSet custT="1"/>
      <dgm:spPr/>
      <dgm:t>
        <a:bodyPr/>
        <a:lstStyle/>
        <a:p>
          <a:pPr algn="ctr" rtl="1"/>
          <a:r>
            <a:rPr lang="ar-SA" sz="2800" b="1">
              <a:latin typeface="Times New Roman" panose="02020603050405020304" pitchFamily="18" charset="0"/>
              <a:cs typeface="Times New Roman" panose="02020603050405020304" pitchFamily="18" charset="0"/>
            </a:rPr>
            <a:t>ثقي بزوجك</a:t>
          </a:r>
          <a:endParaRPr lang="en-US" sz="2800" b="1">
            <a:latin typeface="Times New Roman" panose="02020603050405020304" pitchFamily="18" charset="0"/>
            <a:cs typeface="Times New Roman" panose="02020603050405020304" pitchFamily="18" charset="0"/>
          </a:endParaRPr>
        </a:p>
      </dgm:t>
    </dgm:pt>
    <dgm:pt modelId="{13F34E27-DEFE-46A5-9321-94AB6F2292CD}" type="parTrans" cxnId="{204FDE17-6BAD-4C67-8989-ACF65C66D8A1}">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ADCE4DE3-4950-4CB0-BB08-CC7B47EDD27B}" type="sibTrans" cxnId="{204FDE17-6BAD-4C67-8989-ACF65C66D8A1}">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40886182-7CE5-4BF6-9562-EEA606FBC5CE}">
      <dgm:prSet custT="1"/>
      <dgm:spPr/>
      <dgm:t>
        <a:bodyPr/>
        <a:lstStyle/>
        <a:p>
          <a:pPr algn="ctr" rtl="1"/>
          <a:r>
            <a:rPr lang="ar-SA" sz="2800" b="1">
              <a:latin typeface="Times New Roman" panose="02020603050405020304" pitchFamily="18" charset="0"/>
              <a:cs typeface="Times New Roman" panose="02020603050405020304" pitchFamily="18" charset="0"/>
            </a:rPr>
            <a:t>كوني اجتماعية</a:t>
          </a:r>
          <a:endParaRPr lang="en-US" sz="2800" b="1">
            <a:latin typeface="Times New Roman" panose="02020603050405020304" pitchFamily="18" charset="0"/>
            <a:cs typeface="Times New Roman" panose="02020603050405020304" pitchFamily="18" charset="0"/>
          </a:endParaRPr>
        </a:p>
      </dgm:t>
    </dgm:pt>
    <dgm:pt modelId="{F632546F-A318-4B1D-91D0-0D6F683B1D9C}" type="parTrans" cxnId="{52DF3DAE-0581-4D5B-A049-A468248E0C57}">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604AE556-5353-4EE7-A27D-6E96E55E4388}" type="sibTrans" cxnId="{52DF3DAE-0581-4D5B-A049-A468248E0C57}">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D401057A-E0AE-4E8D-9476-A21181BCB839}">
      <dgm:prSet custT="1"/>
      <dgm:spPr/>
      <dgm:t>
        <a:bodyPr/>
        <a:lstStyle/>
        <a:p>
          <a:pPr algn="ctr" rtl="1"/>
          <a:r>
            <a:rPr lang="ar-SA" sz="2800" b="1">
              <a:latin typeface="Times New Roman" panose="02020603050405020304" pitchFamily="18" charset="0"/>
              <a:cs typeface="Times New Roman" panose="02020603050405020304" pitchFamily="18" charset="0"/>
            </a:rPr>
            <a:t>كوني متقبلة للتغيير</a:t>
          </a:r>
          <a:endParaRPr lang="en-US" sz="2800" b="1">
            <a:latin typeface="Times New Roman" panose="02020603050405020304" pitchFamily="18" charset="0"/>
            <a:cs typeface="Times New Roman" panose="02020603050405020304" pitchFamily="18" charset="0"/>
          </a:endParaRPr>
        </a:p>
      </dgm:t>
    </dgm:pt>
    <dgm:pt modelId="{2A5477A5-11B9-4132-B6ED-4A38F72F1CC5}" type="parTrans" cxnId="{DFC106D4-AC24-415D-9629-FD4D41E92FE0}">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DDCE8AF3-E46F-4F73-934A-F6EA09E3BF44}" type="sibTrans" cxnId="{DFC106D4-AC24-415D-9629-FD4D41E92FE0}">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2B0DA65A-90A4-43CE-81FA-5D037779A206}">
      <dgm:prSet custT="1"/>
      <dgm:spPr/>
      <dgm:t>
        <a:bodyPr/>
        <a:lstStyle/>
        <a:p>
          <a:pPr algn="ctr" rtl="1"/>
          <a:r>
            <a:rPr lang="ar-SA" sz="2800" b="1">
              <a:latin typeface="Times New Roman" panose="02020603050405020304" pitchFamily="18" charset="0"/>
              <a:cs typeface="Times New Roman" panose="02020603050405020304" pitchFamily="18" charset="0"/>
            </a:rPr>
            <a:t>ابتغي الأجر من الله</a:t>
          </a:r>
          <a:endParaRPr lang="en-US" sz="2800" b="1">
            <a:latin typeface="Times New Roman" panose="02020603050405020304" pitchFamily="18" charset="0"/>
            <a:cs typeface="Times New Roman" panose="02020603050405020304" pitchFamily="18" charset="0"/>
          </a:endParaRPr>
        </a:p>
      </dgm:t>
    </dgm:pt>
    <dgm:pt modelId="{5DB0D706-A473-4BC2-8AA4-378E4498DDAA}" type="sibTrans" cxnId="{170D53F5-A89F-4D5A-8530-345CC36BD63F}">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B1A14957-0A0B-423A-A7DE-5481E11E5FA2}" type="parTrans" cxnId="{170D53F5-A89F-4D5A-8530-345CC36BD63F}">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5D844F7F-6001-4CDE-89AC-EE32D11EC9D5}" type="pres">
      <dgm:prSet presAssocID="{BBE19306-A7A1-47E3-AE14-834116A4F81C}" presName="Name0" presStyleCnt="0">
        <dgm:presLayoutVars>
          <dgm:dir/>
          <dgm:resizeHandles val="exact"/>
        </dgm:presLayoutVars>
      </dgm:prSet>
      <dgm:spPr/>
    </dgm:pt>
    <dgm:pt modelId="{4E46978A-0CF1-4928-970D-AF173A493DE0}" type="pres">
      <dgm:prSet presAssocID="{7BAFDAF8-31D2-436F-95C2-5154591FF1D6}" presName="Name5" presStyleLbl="vennNode1" presStyleIdx="0" presStyleCnt="8">
        <dgm:presLayoutVars>
          <dgm:bulletEnabled val="1"/>
        </dgm:presLayoutVars>
      </dgm:prSet>
      <dgm:spPr/>
    </dgm:pt>
    <dgm:pt modelId="{755A8D0E-505D-4E0C-9F6A-ED2A902340EE}" type="pres">
      <dgm:prSet presAssocID="{117B4112-02D8-482D-8938-04D810ADC351}" presName="space" presStyleCnt="0"/>
      <dgm:spPr/>
    </dgm:pt>
    <dgm:pt modelId="{969777ED-CFFB-4A28-8296-6EC907031649}" type="pres">
      <dgm:prSet presAssocID="{D59D21BE-AFC3-4DFF-9E8E-73D12318D9A8}" presName="Name5" presStyleLbl="vennNode1" presStyleIdx="1" presStyleCnt="8">
        <dgm:presLayoutVars>
          <dgm:bulletEnabled val="1"/>
        </dgm:presLayoutVars>
      </dgm:prSet>
      <dgm:spPr/>
    </dgm:pt>
    <dgm:pt modelId="{A661AB9A-2F4F-4375-AF96-03055F195C8B}" type="pres">
      <dgm:prSet presAssocID="{B7A00B9D-1B2B-451E-8D69-7FB6303D18F5}" presName="space" presStyleCnt="0"/>
      <dgm:spPr/>
    </dgm:pt>
    <dgm:pt modelId="{48E2BBEC-A4D8-4BD0-BA95-9A3DC79D0965}" type="pres">
      <dgm:prSet presAssocID="{A44407E8-77A8-473B-AE84-B91E7D18AFBF}" presName="Name5" presStyleLbl="vennNode1" presStyleIdx="2" presStyleCnt="8">
        <dgm:presLayoutVars>
          <dgm:bulletEnabled val="1"/>
        </dgm:presLayoutVars>
      </dgm:prSet>
      <dgm:spPr/>
    </dgm:pt>
    <dgm:pt modelId="{5BA56FEE-A579-4E82-ADE3-476A8F41F73D}" type="pres">
      <dgm:prSet presAssocID="{E00068C2-B699-4C8C-8F4D-A9A815CB0E97}" presName="space" presStyleCnt="0"/>
      <dgm:spPr/>
    </dgm:pt>
    <dgm:pt modelId="{CD6FF8DD-39D9-4426-A752-DCCE8D7F1580}" type="pres">
      <dgm:prSet presAssocID="{D9615ECD-7CE7-4041-92CE-1CDB57F995C5}" presName="Name5" presStyleLbl="vennNode1" presStyleIdx="3" presStyleCnt="8">
        <dgm:presLayoutVars>
          <dgm:bulletEnabled val="1"/>
        </dgm:presLayoutVars>
      </dgm:prSet>
      <dgm:spPr/>
    </dgm:pt>
    <dgm:pt modelId="{2323EE1C-1E09-4D5A-A7F4-B8B4E9AF23A1}" type="pres">
      <dgm:prSet presAssocID="{779D3572-F0CD-4FAD-9E4C-76F873120546}" presName="space" presStyleCnt="0"/>
      <dgm:spPr/>
    </dgm:pt>
    <dgm:pt modelId="{44456F91-B4A3-4E58-99BE-22CADA70ACAB}" type="pres">
      <dgm:prSet presAssocID="{76349FA1-F39D-4809-A081-8EBAF0AAFFD5}" presName="Name5" presStyleLbl="vennNode1" presStyleIdx="4" presStyleCnt="8">
        <dgm:presLayoutVars>
          <dgm:bulletEnabled val="1"/>
        </dgm:presLayoutVars>
      </dgm:prSet>
      <dgm:spPr/>
    </dgm:pt>
    <dgm:pt modelId="{C0AE8AFB-A6EA-4B64-A482-A8CF9FFAA5A2}" type="pres">
      <dgm:prSet presAssocID="{ADCE4DE3-4950-4CB0-BB08-CC7B47EDD27B}" presName="space" presStyleCnt="0"/>
      <dgm:spPr/>
    </dgm:pt>
    <dgm:pt modelId="{C9CF6CF1-AB87-4D76-8205-D3BA04ED6122}" type="pres">
      <dgm:prSet presAssocID="{40886182-7CE5-4BF6-9562-EEA606FBC5CE}" presName="Name5" presStyleLbl="vennNode1" presStyleIdx="5" presStyleCnt="8">
        <dgm:presLayoutVars>
          <dgm:bulletEnabled val="1"/>
        </dgm:presLayoutVars>
      </dgm:prSet>
      <dgm:spPr/>
    </dgm:pt>
    <dgm:pt modelId="{B124FF9B-D875-4E33-B409-DBCDDFA33C9A}" type="pres">
      <dgm:prSet presAssocID="{604AE556-5353-4EE7-A27D-6E96E55E4388}" presName="space" presStyleCnt="0"/>
      <dgm:spPr/>
    </dgm:pt>
    <dgm:pt modelId="{89B0ED36-35E6-41A1-A8B5-06271A434271}" type="pres">
      <dgm:prSet presAssocID="{D401057A-E0AE-4E8D-9476-A21181BCB839}" presName="Name5" presStyleLbl="vennNode1" presStyleIdx="6" presStyleCnt="8">
        <dgm:presLayoutVars>
          <dgm:bulletEnabled val="1"/>
        </dgm:presLayoutVars>
      </dgm:prSet>
      <dgm:spPr/>
    </dgm:pt>
    <dgm:pt modelId="{A5884688-4A65-44BE-A6C3-D23BBC05EB36}" type="pres">
      <dgm:prSet presAssocID="{DDCE8AF3-E46F-4F73-934A-F6EA09E3BF44}" presName="space" presStyleCnt="0"/>
      <dgm:spPr/>
    </dgm:pt>
    <dgm:pt modelId="{C23943F6-06B2-4258-9879-8BDE33B83220}" type="pres">
      <dgm:prSet presAssocID="{2B0DA65A-90A4-43CE-81FA-5D037779A206}" presName="Name5" presStyleLbl="vennNode1" presStyleIdx="7" presStyleCnt="8">
        <dgm:presLayoutVars>
          <dgm:bulletEnabled val="1"/>
        </dgm:presLayoutVars>
      </dgm:prSet>
      <dgm:spPr/>
    </dgm:pt>
  </dgm:ptLst>
  <dgm:cxnLst>
    <dgm:cxn modelId="{204FDE17-6BAD-4C67-8989-ACF65C66D8A1}" srcId="{BBE19306-A7A1-47E3-AE14-834116A4F81C}" destId="{76349FA1-F39D-4809-A081-8EBAF0AAFFD5}" srcOrd="4" destOrd="0" parTransId="{13F34E27-DEFE-46A5-9321-94AB6F2292CD}" sibTransId="{ADCE4DE3-4950-4CB0-BB08-CC7B47EDD27B}"/>
    <dgm:cxn modelId="{6F28A240-A4DB-429B-BC54-3B3542BA8026}" type="presOf" srcId="{40886182-7CE5-4BF6-9562-EEA606FBC5CE}" destId="{C9CF6CF1-AB87-4D76-8205-D3BA04ED6122}" srcOrd="0" destOrd="0" presId="urn:microsoft.com/office/officeart/2005/8/layout/venn3"/>
    <dgm:cxn modelId="{38FBD85D-0DCF-472C-BAF7-6ED51A64FC3C}" srcId="{BBE19306-A7A1-47E3-AE14-834116A4F81C}" destId="{D59D21BE-AFC3-4DFF-9E8E-73D12318D9A8}" srcOrd="1" destOrd="0" parTransId="{BE9249DF-0503-4C40-AB39-4270D8ED64B0}" sibTransId="{B7A00B9D-1B2B-451E-8D69-7FB6303D18F5}"/>
    <dgm:cxn modelId="{357B9C60-DB7C-4249-B3C6-C7E896146EFB}" type="presOf" srcId="{D59D21BE-AFC3-4DFF-9E8E-73D12318D9A8}" destId="{969777ED-CFFB-4A28-8296-6EC907031649}" srcOrd="0" destOrd="0" presId="urn:microsoft.com/office/officeart/2005/8/layout/venn3"/>
    <dgm:cxn modelId="{973CFE60-1F8A-4ABA-ACBC-4F758F5E5E7A}" type="presOf" srcId="{BBE19306-A7A1-47E3-AE14-834116A4F81C}" destId="{5D844F7F-6001-4CDE-89AC-EE32D11EC9D5}" srcOrd="0" destOrd="0" presId="urn:microsoft.com/office/officeart/2005/8/layout/venn3"/>
    <dgm:cxn modelId="{5729D169-AB33-477C-94A0-BAFB8C672AF0}" type="presOf" srcId="{7BAFDAF8-31D2-436F-95C2-5154591FF1D6}" destId="{4E46978A-0CF1-4928-970D-AF173A493DE0}" srcOrd="0" destOrd="0" presId="urn:microsoft.com/office/officeart/2005/8/layout/venn3"/>
    <dgm:cxn modelId="{6220D952-CCAC-4642-BCFA-4631388B046B}" type="presOf" srcId="{2B0DA65A-90A4-43CE-81FA-5D037779A206}" destId="{C23943F6-06B2-4258-9879-8BDE33B83220}" srcOrd="0" destOrd="0" presId="urn:microsoft.com/office/officeart/2005/8/layout/venn3"/>
    <dgm:cxn modelId="{38A48493-0823-4E4C-8303-1CEF7E600A95}" type="presOf" srcId="{76349FA1-F39D-4809-A081-8EBAF0AAFFD5}" destId="{44456F91-B4A3-4E58-99BE-22CADA70ACAB}" srcOrd="0" destOrd="0" presId="urn:microsoft.com/office/officeart/2005/8/layout/venn3"/>
    <dgm:cxn modelId="{52DF3DAE-0581-4D5B-A049-A468248E0C57}" srcId="{BBE19306-A7A1-47E3-AE14-834116A4F81C}" destId="{40886182-7CE5-4BF6-9562-EEA606FBC5CE}" srcOrd="5" destOrd="0" parTransId="{F632546F-A318-4B1D-91D0-0D6F683B1D9C}" sibTransId="{604AE556-5353-4EE7-A27D-6E96E55E4388}"/>
    <dgm:cxn modelId="{B9EE73B8-4112-4ADB-842F-7B74EABCB821}" srcId="{BBE19306-A7A1-47E3-AE14-834116A4F81C}" destId="{7BAFDAF8-31D2-436F-95C2-5154591FF1D6}" srcOrd="0" destOrd="0" parTransId="{F8298717-CBCE-44FC-B4E9-08DB4609AE63}" sibTransId="{117B4112-02D8-482D-8938-04D810ADC351}"/>
    <dgm:cxn modelId="{B91277C9-E835-41F4-8B7B-F8DE10B06CD2}" type="presOf" srcId="{A44407E8-77A8-473B-AE84-B91E7D18AFBF}" destId="{48E2BBEC-A4D8-4BD0-BA95-9A3DC79D0965}" srcOrd="0" destOrd="0" presId="urn:microsoft.com/office/officeart/2005/8/layout/venn3"/>
    <dgm:cxn modelId="{02B3E7CC-1740-40B2-B320-41FAB0BFC02E}" srcId="{BBE19306-A7A1-47E3-AE14-834116A4F81C}" destId="{A44407E8-77A8-473B-AE84-B91E7D18AFBF}" srcOrd="2" destOrd="0" parTransId="{C20B6378-A233-4A5A-B117-62F09BAC1F79}" sibTransId="{E00068C2-B699-4C8C-8F4D-A9A815CB0E97}"/>
    <dgm:cxn modelId="{A13C8AD3-CC88-4E4F-98A4-4B488E28F95E}" type="presOf" srcId="{D401057A-E0AE-4E8D-9476-A21181BCB839}" destId="{89B0ED36-35E6-41A1-A8B5-06271A434271}" srcOrd="0" destOrd="0" presId="urn:microsoft.com/office/officeart/2005/8/layout/venn3"/>
    <dgm:cxn modelId="{DFC106D4-AC24-415D-9629-FD4D41E92FE0}" srcId="{BBE19306-A7A1-47E3-AE14-834116A4F81C}" destId="{D401057A-E0AE-4E8D-9476-A21181BCB839}" srcOrd="6" destOrd="0" parTransId="{2A5477A5-11B9-4132-B6ED-4A38F72F1CC5}" sibTransId="{DDCE8AF3-E46F-4F73-934A-F6EA09E3BF44}"/>
    <dgm:cxn modelId="{53FCDCD7-614E-455F-AB59-933957C54511}" type="presOf" srcId="{D9615ECD-7CE7-4041-92CE-1CDB57F995C5}" destId="{CD6FF8DD-39D9-4426-A752-DCCE8D7F1580}" srcOrd="0" destOrd="0" presId="urn:microsoft.com/office/officeart/2005/8/layout/venn3"/>
    <dgm:cxn modelId="{1ED725E7-BCF8-4BBB-8F5A-65AD9899910F}" srcId="{BBE19306-A7A1-47E3-AE14-834116A4F81C}" destId="{D9615ECD-7CE7-4041-92CE-1CDB57F995C5}" srcOrd="3" destOrd="0" parTransId="{63694096-322D-44B9-B093-DB597C911BAB}" sibTransId="{779D3572-F0CD-4FAD-9E4C-76F873120546}"/>
    <dgm:cxn modelId="{170D53F5-A89F-4D5A-8530-345CC36BD63F}" srcId="{BBE19306-A7A1-47E3-AE14-834116A4F81C}" destId="{2B0DA65A-90A4-43CE-81FA-5D037779A206}" srcOrd="7" destOrd="0" parTransId="{B1A14957-0A0B-423A-A7DE-5481E11E5FA2}" sibTransId="{5DB0D706-A473-4BC2-8AA4-378E4498DDAA}"/>
    <dgm:cxn modelId="{101947D4-9484-4D3F-8B03-00289029F021}" type="presParOf" srcId="{5D844F7F-6001-4CDE-89AC-EE32D11EC9D5}" destId="{4E46978A-0CF1-4928-970D-AF173A493DE0}" srcOrd="0" destOrd="0" presId="urn:microsoft.com/office/officeart/2005/8/layout/venn3"/>
    <dgm:cxn modelId="{E424FF00-E0C5-42AF-933F-8A473D3D505A}" type="presParOf" srcId="{5D844F7F-6001-4CDE-89AC-EE32D11EC9D5}" destId="{755A8D0E-505D-4E0C-9F6A-ED2A902340EE}" srcOrd="1" destOrd="0" presId="urn:microsoft.com/office/officeart/2005/8/layout/venn3"/>
    <dgm:cxn modelId="{2C426A45-A15A-4606-B549-01D0094A2840}" type="presParOf" srcId="{5D844F7F-6001-4CDE-89AC-EE32D11EC9D5}" destId="{969777ED-CFFB-4A28-8296-6EC907031649}" srcOrd="2" destOrd="0" presId="urn:microsoft.com/office/officeart/2005/8/layout/venn3"/>
    <dgm:cxn modelId="{08075F01-6F14-44F5-91EE-7EB629EF70E2}" type="presParOf" srcId="{5D844F7F-6001-4CDE-89AC-EE32D11EC9D5}" destId="{A661AB9A-2F4F-4375-AF96-03055F195C8B}" srcOrd="3" destOrd="0" presId="urn:microsoft.com/office/officeart/2005/8/layout/venn3"/>
    <dgm:cxn modelId="{AC068034-95AB-4DB5-A00F-71448AB1909D}" type="presParOf" srcId="{5D844F7F-6001-4CDE-89AC-EE32D11EC9D5}" destId="{48E2BBEC-A4D8-4BD0-BA95-9A3DC79D0965}" srcOrd="4" destOrd="0" presId="urn:microsoft.com/office/officeart/2005/8/layout/venn3"/>
    <dgm:cxn modelId="{99F399DB-B7E1-407B-BB69-780C91F5997F}" type="presParOf" srcId="{5D844F7F-6001-4CDE-89AC-EE32D11EC9D5}" destId="{5BA56FEE-A579-4E82-ADE3-476A8F41F73D}" srcOrd="5" destOrd="0" presId="urn:microsoft.com/office/officeart/2005/8/layout/venn3"/>
    <dgm:cxn modelId="{3F7EAEF2-5D15-4C23-8848-0E401A7D4F58}" type="presParOf" srcId="{5D844F7F-6001-4CDE-89AC-EE32D11EC9D5}" destId="{CD6FF8DD-39D9-4426-A752-DCCE8D7F1580}" srcOrd="6" destOrd="0" presId="urn:microsoft.com/office/officeart/2005/8/layout/venn3"/>
    <dgm:cxn modelId="{090BADD5-2FCB-4857-99C0-CABB9F397AE0}" type="presParOf" srcId="{5D844F7F-6001-4CDE-89AC-EE32D11EC9D5}" destId="{2323EE1C-1E09-4D5A-A7F4-B8B4E9AF23A1}" srcOrd="7" destOrd="0" presId="urn:microsoft.com/office/officeart/2005/8/layout/venn3"/>
    <dgm:cxn modelId="{C2AD5E58-596C-4F98-B091-536B1977E62D}" type="presParOf" srcId="{5D844F7F-6001-4CDE-89AC-EE32D11EC9D5}" destId="{44456F91-B4A3-4E58-99BE-22CADA70ACAB}" srcOrd="8" destOrd="0" presId="urn:microsoft.com/office/officeart/2005/8/layout/venn3"/>
    <dgm:cxn modelId="{750A2B07-6708-4E15-9959-5027DDCE9CE4}" type="presParOf" srcId="{5D844F7F-6001-4CDE-89AC-EE32D11EC9D5}" destId="{C0AE8AFB-A6EA-4B64-A482-A8CF9FFAA5A2}" srcOrd="9" destOrd="0" presId="urn:microsoft.com/office/officeart/2005/8/layout/venn3"/>
    <dgm:cxn modelId="{56FEF100-AFF5-4E05-B1E6-75E8BF8A69D3}" type="presParOf" srcId="{5D844F7F-6001-4CDE-89AC-EE32D11EC9D5}" destId="{C9CF6CF1-AB87-4D76-8205-D3BA04ED6122}" srcOrd="10" destOrd="0" presId="urn:microsoft.com/office/officeart/2005/8/layout/venn3"/>
    <dgm:cxn modelId="{23A46707-9288-450E-89AD-6B5445F5D99B}" type="presParOf" srcId="{5D844F7F-6001-4CDE-89AC-EE32D11EC9D5}" destId="{B124FF9B-D875-4E33-B409-DBCDDFA33C9A}" srcOrd="11" destOrd="0" presId="urn:microsoft.com/office/officeart/2005/8/layout/venn3"/>
    <dgm:cxn modelId="{1B1F3125-1789-446E-B13A-2B15B3CAF42C}" type="presParOf" srcId="{5D844F7F-6001-4CDE-89AC-EE32D11EC9D5}" destId="{89B0ED36-35E6-41A1-A8B5-06271A434271}" srcOrd="12" destOrd="0" presId="urn:microsoft.com/office/officeart/2005/8/layout/venn3"/>
    <dgm:cxn modelId="{1E36F17D-940C-45F9-BB2D-00E8C7D3491E}" type="presParOf" srcId="{5D844F7F-6001-4CDE-89AC-EE32D11EC9D5}" destId="{A5884688-4A65-44BE-A6C3-D23BBC05EB36}" srcOrd="13" destOrd="0" presId="urn:microsoft.com/office/officeart/2005/8/layout/venn3"/>
    <dgm:cxn modelId="{FB384317-4E83-441A-B5F4-DCFAC2B835CE}" type="presParOf" srcId="{5D844F7F-6001-4CDE-89AC-EE32D11EC9D5}" destId="{C23943F6-06B2-4258-9879-8BDE33B83220}" srcOrd="14"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331852-BEB8-403F-82A3-29A25F676E81}"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8E3B9F23-B8DD-4FBA-8FF0-28C55163D30F}">
      <dgm:prSet custT="1"/>
      <dgm:spPr/>
      <dgm:t>
        <a:bodyPr/>
        <a:lstStyle/>
        <a:p>
          <a:pPr algn="ctr" rtl="1"/>
          <a:r>
            <a:rPr lang="ar-SA" sz="2800" b="1">
              <a:latin typeface="Times New Roman" panose="02020603050405020304" pitchFamily="18" charset="0"/>
              <a:cs typeface="Times New Roman" panose="02020603050405020304" pitchFamily="18" charset="0"/>
            </a:rPr>
            <a:t>جدد حبك لزوجتك</a:t>
          </a:r>
          <a:endParaRPr lang="en-US" sz="2800" b="1">
            <a:latin typeface="Times New Roman" panose="02020603050405020304" pitchFamily="18" charset="0"/>
            <a:cs typeface="Times New Roman" panose="02020603050405020304" pitchFamily="18" charset="0"/>
          </a:endParaRPr>
        </a:p>
      </dgm:t>
    </dgm:pt>
    <dgm:pt modelId="{EB22AFF5-B564-4861-9BDA-D436BB4A1512}" type="parTrans" cxnId="{C0A59961-3545-4862-82EE-776A945A6D3C}">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B044D2DD-ED76-4B9D-B106-C07F33D3127E}" type="sibTrans" cxnId="{C0A59961-3545-4862-82EE-776A945A6D3C}">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EAD01E16-63F7-4C08-BB0F-E86643DD7673}">
      <dgm:prSet custT="1"/>
      <dgm:spPr/>
      <dgm:t>
        <a:bodyPr/>
        <a:lstStyle/>
        <a:p>
          <a:pPr algn="ctr" rtl="1"/>
          <a:r>
            <a:rPr lang="ar-SA" sz="2800" b="1">
              <a:latin typeface="Times New Roman" panose="02020603050405020304" pitchFamily="18" charset="0"/>
              <a:cs typeface="Times New Roman" panose="02020603050405020304" pitchFamily="18" charset="0"/>
            </a:rPr>
            <a:t>لا تظن أن الكارثة قد وقعت عند أي خلاف</a:t>
          </a:r>
          <a:endParaRPr lang="en-US" sz="2800" b="1">
            <a:latin typeface="Times New Roman" panose="02020603050405020304" pitchFamily="18" charset="0"/>
            <a:cs typeface="Times New Roman" panose="02020603050405020304" pitchFamily="18" charset="0"/>
          </a:endParaRPr>
        </a:p>
      </dgm:t>
    </dgm:pt>
    <dgm:pt modelId="{76188CA6-9418-424B-A427-BC6C288CE2E2}" type="parTrans" cxnId="{FA88E499-83A7-4352-8BB3-DD83DC1A1EF0}">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6C1C5DE6-AA35-4970-8128-5A681C6E6C07}" type="sibTrans" cxnId="{FA88E499-83A7-4352-8BB3-DD83DC1A1EF0}">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50CCDEF9-3278-4967-A62F-0E10F42E61AB}">
      <dgm:prSet custT="1"/>
      <dgm:spPr/>
      <dgm:t>
        <a:bodyPr/>
        <a:lstStyle/>
        <a:p>
          <a:pPr algn="ctr" rtl="1"/>
          <a:r>
            <a:rPr lang="ar-SA" sz="2800" b="1">
              <a:latin typeface="Times New Roman" panose="02020603050405020304" pitchFamily="18" charset="0"/>
              <a:cs typeface="Times New Roman" panose="02020603050405020304" pitchFamily="18" charset="0"/>
            </a:rPr>
            <a:t>لا تكن معارضاً لكل اقتراح أو رأي يصدر عن زوجتك</a:t>
          </a:r>
          <a:endParaRPr lang="en-US" sz="2800" b="1">
            <a:latin typeface="Times New Roman" panose="02020603050405020304" pitchFamily="18" charset="0"/>
            <a:cs typeface="Times New Roman" panose="02020603050405020304" pitchFamily="18" charset="0"/>
          </a:endParaRPr>
        </a:p>
      </dgm:t>
    </dgm:pt>
    <dgm:pt modelId="{1CD1CA2C-58E6-467A-BFE6-95F261E44BC1}" type="parTrans" cxnId="{A132D685-F928-4981-8647-5EC7DEF2D2FE}">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60D076D1-FB99-4669-89A4-FD3C7CA53EFE}" type="sibTrans" cxnId="{A132D685-F928-4981-8647-5EC7DEF2D2FE}">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BFF7271E-D3FE-434B-830B-1D0B9A90AC37}">
      <dgm:prSet custT="1"/>
      <dgm:spPr/>
      <dgm:t>
        <a:bodyPr/>
        <a:lstStyle/>
        <a:p>
          <a:pPr algn="ctr" rtl="1"/>
          <a:r>
            <a:rPr lang="ar-SA" sz="2800" b="1">
              <a:latin typeface="Times New Roman" panose="02020603050405020304" pitchFamily="18" charset="0"/>
              <a:cs typeface="Times New Roman" panose="02020603050405020304" pitchFamily="18" charset="0"/>
            </a:rPr>
            <a:t>قوامة الرجل على زوجته</a:t>
          </a:r>
          <a:endParaRPr lang="en-US" sz="2800" b="1">
            <a:latin typeface="Times New Roman" panose="02020603050405020304" pitchFamily="18" charset="0"/>
            <a:cs typeface="Times New Roman" panose="02020603050405020304" pitchFamily="18" charset="0"/>
          </a:endParaRPr>
        </a:p>
      </dgm:t>
    </dgm:pt>
    <dgm:pt modelId="{CDE8009C-C4DD-4945-988D-58E037BD83EF}" type="parTrans" cxnId="{ABFC19E3-CB82-4EFA-B716-9EF15795D828}">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CCB6777C-C69C-4C16-BF7B-430248B4752A}" type="sibTrans" cxnId="{ABFC19E3-CB82-4EFA-B716-9EF15795D828}">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1DBE3F92-8D9D-472C-BDDA-AA4E093A9017}">
      <dgm:prSet custT="1"/>
      <dgm:spPr/>
      <dgm:t>
        <a:bodyPr/>
        <a:lstStyle/>
        <a:p>
          <a:pPr algn="ctr" rtl="1"/>
          <a:r>
            <a:rPr lang="ar-SA" sz="2800" b="1">
              <a:latin typeface="Times New Roman" panose="02020603050405020304" pitchFamily="18" charset="0"/>
              <a:cs typeface="Times New Roman" panose="02020603050405020304" pitchFamily="18" charset="0"/>
            </a:rPr>
            <a:t>لا تفتش عن العيوب الخفية</a:t>
          </a:r>
          <a:endParaRPr lang="en-US" sz="2800" b="1">
            <a:latin typeface="Times New Roman" panose="02020603050405020304" pitchFamily="18" charset="0"/>
            <a:cs typeface="Times New Roman" panose="02020603050405020304" pitchFamily="18" charset="0"/>
          </a:endParaRPr>
        </a:p>
      </dgm:t>
    </dgm:pt>
    <dgm:pt modelId="{9DAC8EE0-C589-42D6-8998-9F600EF8C565}" type="parTrans" cxnId="{AD8A8DE9-1F32-474B-8D08-C9F6956EB06E}">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BDE7E55D-8FC9-43EF-B4B8-E85F98E3F98D}" type="sibTrans" cxnId="{AD8A8DE9-1F32-474B-8D08-C9F6956EB06E}">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031A34BE-7790-4C37-9CFE-D0CF0EDADB18}">
      <dgm:prSet custT="1"/>
      <dgm:spPr/>
      <dgm:t>
        <a:bodyPr/>
        <a:lstStyle/>
        <a:p>
          <a:pPr algn="ctr" rtl="1"/>
          <a:r>
            <a:rPr lang="ar-SA" sz="2800" b="1">
              <a:latin typeface="Times New Roman" panose="02020603050405020304" pitchFamily="18" charset="0"/>
              <a:cs typeface="Times New Roman" panose="02020603050405020304" pitchFamily="18" charset="0"/>
            </a:rPr>
            <a:t>أسعد زوجتك تسعد</a:t>
          </a:r>
          <a:endParaRPr lang="en-US" sz="2800" b="1">
            <a:latin typeface="Times New Roman" panose="02020603050405020304" pitchFamily="18" charset="0"/>
            <a:cs typeface="Times New Roman" panose="02020603050405020304" pitchFamily="18" charset="0"/>
          </a:endParaRPr>
        </a:p>
      </dgm:t>
    </dgm:pt>
    <dgm:pt modelId="{066FB0B1-50D6-4398-BC3C-537A79FB0507}" type="parTrans" cxnId="{68E9BB0A-0475-4CAA-B04D-324823ACF75E}">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51FE7B47-57AD-421F-8336-78864E8B0691}" type="sibTrans" cxnId="{68E9BB0A-0475-4CAA-B04D-324823ACF75E}">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75A583BD-01D1-4A8B-B127-38D28DFCEB3C}">
      <dgm:prSet custT="1"/>
      <dgm:spPr/>
      <dgm:t>
        <a:bodyPr/>
        <a:lstStyle/>
        <a:p>
          <a:pPr algn="ctr" rtl="1"/>
          <a:r>
            <a:rPr lang="ar-SA" sz="2800" b="1">
              <a:latin typeface="Times New Roman" panose="02020603050405020304" pitchFamily="18" charset="0"/>
              <a:cs typeface="Times New Roman" panose="02020603050405020304" pitchFamily="18" charset="0"/>
            </a:rPr>
            <a:t>اهتم بالنظافة</a:t>
          </a:r>
          <a:endParaRPr lang="en-US" sz="2800" b="1">
            <a:latin typeface="Times New Roman" panose="02020603050405020304" pitchFamily="18" charset="0"/>
            <a:cs typeface="Times New Roman" panose="02020603050405020304" pitchFamily="18" charset="0"/>
          </a:endParaRPr>
        </a:p>
      </dgm:t>
    </dgm:pt>
    <dgm:pt modelId="{1B4462EC-69EE-489D-811E-40436FA8CC2E}" type="parTrans" cxnId="{7FF10557-89C9-4447-8CED-04AD48B631D7}">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B5703B23-9335-475C-90A3-40C4B0DB7D19}" type="sibTrans" cxnId="{7FF10557-89C9-4447-8CED-04AD48B631D7}">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7F005B47-4D36-44DE-9D6B-B09E1FD1D5F0}">
      <dgm:prSet custT="1"/>
      <dgm:spPr/>
      <dgm:t>
        <a:bodyPr/>
        <a:lstStyle/>
        <a:p>
          <a:pPr algn="ctr" rtl="1"/>
          <a:r>
            <a:rPr lang="ar-SA" sz="2800" b="1">
              <a:latin typeface="Times New Roman" panose="02020603050405020304" pitchFamily="18" charset="0"/>
              <a:cs typeface="Times New Roman" panose="02020603050405020304" pitchFamily="18" charset="0"/>
            </a:rPr>
            <a:t>اعرف طبيعة زوجتك</a:t>
          </a:r>
          <a:endParaRPr lang="en-US" sz="2800" b="1">
            <a:latin typeface="Times New Roman" panose="02020603050405020304" pitchFamily="18" charset="0"/>
            <a:cs typeface="Times New Roman" panose="02020603050405020304" pitchFamily="18" charset="0"/>
          </a:endParaRPr>
        </a:p>
      </dgm:t>
    </dgm:pt>
    <dgm:pt modelId="{E748CFB7-F570-4595-AEC5-EB43756ACD6F}" type="parTrans" cxnId="{582C1EE1-85D1-4A53-8745-CF59C9C87FDD}">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653F5C51-2073-48E5-B5FD-D1C9CF6EBAA9}" type="sibTrans" cxnId="{582C1EE1-85D1-4A53-8745-CF59C9C87FDD}">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B7A4E13D-0443-4471-B14B-B2383143C19E}" type="pres">
      <dgm:prSet presAssocID="{49331852-BEB8-403F-82A3-29A25F676E81}" presName="vert0" presStyleCnt="0">
        <dgm:presLayoutVars>
          <dgm:dir/>
          <dgm:animOne val="branch"/>
          <dgm:animLvl val="lvl"/>
        </dgm:presLayoutVars>
      </dgm:prSet>
      <dgm:spPr/>
    </dgm:pt>
    <dgm:pt modelId="{A2B81CC2-0DED-4ECC-8CD5-6B27D22D2ED2}" type="pres">
      <dgm:prSet presAssocID="{8E3B9F23-B8DD-4FBA-8FF0-28C55163D30F}" presName="thickLine" presStyleLbl="alignNode1" presStyleIdx="0" presStyleCnt="8"/>
      <dgm:spPr/>
    </dgm:pt>
    <dgm:pt modelId="{CC07E440-E844-4C7C-B976-A6C3FD58BFB1}" type="pres">
      <dgm:prSet presAssocID="{8E3B9F23-B8DD-4FBA-8FF0-28C55163D30F}" presName="horz1" presStyleCnt="0"/>
      <dgm:spPr/>
    </dgm:pt>
    <dgm:pt modelId="{B317CBF2-3BA7-46BE-8A2D-676D6C650C3A}" type="pres">
      <dgm:prSet presAssocID="{8E3B9F23-B8DD-4FBA-8FF0-28C55163D30F}" presName="tx1" presStyleLbl="revTx" presStyleIdx="0" presStyleCnt="8"/>
      <dgm:spPr/>
    </dgm:pt>
    <dgm:pt modelId="{D3FC9A24-56F7-4EFC-9E38-E2CDF6813916}" type="pres">
      <dgm:prSet presAssocID="{8E3B9F23-B8DD-4FBA-8FF0-28C55163D30F}" presName="vert1" presStyleCnt="0"/>
      <dgm:spPr/>
    </dgm:pt>
    <dgm:pt modelId="{A3A0C34C-48A7-4DC3-8361-ADE0DCB89751}" type="pres">
      <dgm:prSet presAssocID="{EAD01E16-63F7-4C08-BB0F-E86643DD7673}" presName="thickLine" presStyleLbl="alignNode1" presStyleIdx="1" presStyleCnt="8"/>
      <dgm:spPr/>
    </dgm:pt>
    <dgm:pt modelId="{98E04F92-B2BC-4788-B8E3-3D72F6A04FB7}" type="pres">
      <dgm:prSet presAssocID="{EAD01E16-63F7-4C08-BB0F-E86643DD7673}" presName="horz1" presStyleCnt="0"/>
      <dgm:spPr/>
    </dgm:pt>
    <dgm:pt modelId="{531F53F5-628C-4AD3-ADD1-1859E2397141}" type="pres">
      <dgm:prSet presAssocID="{EAD01E16-63F7-4C08-BB0F-E86643DD7673}" presName="tx1" presStyleLbl="revTx" presStyleIdx="1" presStyleCnt="8"/>
      <dgm:spPr/>
    </dgm:pt>
    <dgm:pt modelId="{66860729-CC55-4A79-B645-26356FAB288F}" type="pres">
      <dgm:prSet presAssocID="{EAD01E16-63F7-4C08-BB0F-E86643DD7673}" presName="vert1" presStyleCnt="0"/>
      <dgm:spPr/>
    </dgm:pt>
    <dgm:pt modelId="{371B692C-B8A1-488A-9E40-00BD80ECA4D5}" type="pres">
      <dgm:prSet presAssocID="{50CCDEF9-3278-4967-A62F-0E10F42E61AB}" presName="thickLine" presStyleLbl="alignNode1" presStyleIdx="2" presStyleCnt="8"/>
      <dgm:spPr/>
    </dgm:pt>
    <dgm:pt modelId="{5F531D3C-7D16-4403-836D-356B308BC36E}" type="pres">
      <dgm:prSet presAssocID="{50CCDEF9-3278-4967-A62F-0E10F42E61AB}" presName="horz1" presStyleCnt="0"/>
      <dgm:spPr/>
    </dgm:pt>
    <dgm:pt modelId="{64F12B80-07CD-4E80-8846-942D204811C1}" type="pres">
      <dgm:prSet presAssocID="{50CCDEF9-3278-4967-A62F-0E10F42E61AB}" presName="tx1" presStyleLbl="revTx" presStyleIdx="2" presStyleCnt="8"/>
      <dgm:spPr/>
    </dgm:pt>
    <dgm:pt modelId="{0835B317-6CCD-45F0-AA5E-7CAA0393EF7D}" type="pres">
      <dgm:prSet presAssocID="{50CCDEF9-3278-4967-A62F-0E10F42E61AB}" presName="vert1" presStyleCnt="0"/>
      <dgm:spPr/>
    </dgm:pt>
    <dgm:pt modelId="{361856C5-38DC-49AA-8055-8DDD8EF81C34}" type="pres">
      <dgm:prSet presAssocID="{BFF7271E-D3FE-434B-830B-1D0B9A90AC37}" presName="thickLine" presStyleLbl="alignNode1" presStyleIdx="3" presStyleCnt="8"/>
      <dgm:spPr/>
    </dgm:pt>
    <dgm:pt modelId="{F34A68DC-22B1-4E2B-977A-96616EABB1F7}" type="pres">
      <dgm:prSet presAssocID="{BFF7271E-D3FE-434B-830B-1D0B9A90AC37}" presName="horz1" presStyleCnt="0"/>
      <dgm:spPr/>
    </dgm:pt>
    <dgm:pt modelId="{9B55BD1D-D156-485C-953C-ED91F430A042}" type="pres">
      <dgm:prSet presAssocID="{BFF7271E-D3FE-434B-830B-1D0B9A90AC37}" presName="tx1" presStyleLbl="revTx" presStyleIdx="3" presStyleCnt="8"/>
      <dgm:spPr/>
    </dgm:pt>
    <dgm:pt modelId="{EE12878C-FEC9-4C1B-9851-163704607DB3}" type="pres">
      <dgm:prSet presAssocID="{BFF7271E-D3FE-434B-830B-1D0B9A90AC37}" presName="vert1" presStyleCnt="0"/>
      <dgm:spPr/>
    </dgm:pt>
    <dgm:pt modelId="{5BA50642-4B92-44CE-BC05-92EBA44A51DE}" type="pres">
      <dgm:prSet presAssocID="{1DBE3F92-8D9D-472C-BDDA-AA4E093A9017}" presName="thickLine" presStyleLbl="alignNode1" presStyleIdx="4" presStyleCnt="8"/>
      <dgm:spPr/>
    </dgm:pt>
    <dgm:pt modelId="{A2AE4F0A-8B01-428D-8009-8DF25F186D62}" type="pres">
      <dgm:prSet presAssocID="{1DBE3F92-8D9D-472C-BDDA-AA4E093A9017}" presName="horz1" presStyleCnt="0"/>
      <dgm:spPr/>
    </dgm:pt>
    <dgm:pt modelId="{C82B51A5-9B04-4948-A9FB-D9FF4EDDAB38}" type="pres">
      <dgm:prSet presAssocID="{1DBE3F92-8D9D-472C-BDDA-AA4E093A9017}" presName="tx1" presStyleLbl="revTx" presStyleIdx="4" presStyleCnt="8"/>
      <dgm:spPr/>
    </dgm:pt>
    <dgm:pt modelId="{2B1A212A-8002-4311-86CF-EA5A2CB0DC57}" type="pres">
      <dgm:prSet presAssocID="{1DBE3F92-8D9D-472C-BDDA-AA4E093A9017}" presName="vert1" presStyleCnt="0"/>
      <dgm:spPr/>
    </dgm:pt>
    <dgm:pt modelId="{A8E58D26-2CC0-4327-A70D-B93BB033DB1F}" type="pres">
      <dgm:prSet presAssocID="{031A34BE-7790-4C37-9CFE-D0CF0EDADB18}" presName="thickLine" presStyleLbl="alignNode1" presStyleIdx="5" presStyleCnt="8"/>
      <dgm:spPr/>
    </dgm:pt>
    <dgm:pt modelId="{FE9E91C2-19AE-410E-AF0C-AB958E181321}" type="pres">
      <dgm:prSet presAssocID="{031A34BE-7790-4C37-9CFE-D0CF0EDADB18}" presName="horz1" presStyleCnt="0"/>
      <dgm:spPr/>
    </dgm:pt>
    <dgm:pt modelId="{BED5B56C-3745-463B-B3E6-B0E7E3EE90B4}" type="pres">
      <dgm:prSet presAssocID="{031A34BE-7790-4C37-9CFE-D0CF0EDADB18}" presName="tx1" presStyleLbl="revTx" presStyleIdx="5" presStyleCnt="8"/>
      <dgm:spPr/>
    </dgm:pt>
    <dgm:pt modelId="{88112F40-3931-420B-A567-272178876B4E}" type="pres">
      <dgm:prSet presAssocID="{031A34BE-7790-4C37-9CFE-D0CF0EDADB18}" presName="vert1" presStyleCnt="0"/>
      <dgm:spPr/>
    </dgm:pt>
    <dgm:pt modelId="{6BFA9D8B-2485-4854-BEC1-EAF026907929}" type="pres">
      <dgm:prSet presAssocID="{75A583BD-01D1-4A8B-B127-38D28DFCEB3C}" presName="thickLine" presStyleLbl="alignNode1" presStyleIdx="6" presStyleCnt="8"/>
      <dgm:spPr/>
    </dgm:pt>
    <dgm:pt modelId="{D8610664-A780-44C1-9320-A6B9D639ACBA}" type="pres">
      <dgm:prSet presAssocID="{75A583BD-01D1-4A8B-B127-38D28DFCEB3C}" presName="horz1" presStyleCnt="0"/>
      <dgm:spPr/>
    </dgm:pt>
    <dgm:pt modelId="{6D43CD94-0D42-4479-A0BA-74532E84A180}" type="pres">
      <dgm:prSet presAssocID="{75A583BD-01D1-4A8B-B127-38D28DFCEB3C}" presName="tx1" presStyleLbl="revTx" presStyleIdx="6" presStyleCnt="8"/>
      <dgm:spPr/>
    </dgm:pt>
    <dgm:pt modelId="{5E136401-42A4-4C4F-8F29-873F34CBC3BE}" type="pres">
      <dgm:prSet presAssocID="{75A583BD-01D1-4A8B-B127-38D28DFCEB3C}" presName="vert1" presStyleCnt="0"/>
      <dgm:spPr/>
    </dgm:pt>
    <dgm:pt modelId="{6DE71A43-5B43-49A1-83B5-6A32C2390816}" type="pres">
      <dgm:prSet presAssocID="{7F005B47-4D36-44DE-9D6B-B09E1FD1D5F0}" presName="thickLine" presStyleLbl="alignNode1" presStyleIdx="7" presStyleCnt="8"/>
      <dgm:spPr/>
    </dgm:pt>
    <dgm:pt modelId="{97548862-2642-4CA5-80A7-16B7B2EECBAF}" type="pres">
      <dgm:prSet presAssocID="{7F005B47-4D36-44DE-9D6B-B09E1FD1D5F0}" presName="horz1" presStyleCnt="0"/>
      <dgm:spPr/>
    </dgm:pt>
    <dgm:pt modelId="{EF210368-80A2-4744-838D-3BF83CC21D2D}" type="pres">
      <dgm:prSet presAssocID="{7F005B47-4D36-44DE-9D6B-B09E1FD1D5F0}" presName="tx1" presStyleLbl="revTx" presStyleIdx="7" presStyleCnt="8"/>
      <dgm:spPr/>
    </dgm:pt>
    <dgm:pt modelId="{27F8E31C-C5A5-4E5C-A392-7CAC40D38233}" type="pres">
      <dgm:prSet presAssocID="{7F005B47-4D36-44DE-9D6B-B09E1FD1D5F0}" presName="vert1" presStyleCnt="0"/>
      <dgm:spPr/>
    </dgm:pt>
  </dgm:ptLst>
  <dgm:cxnLst>
    <dgm:cxn modelId="{68E9BB0A-0475-4CAA-B04D-324823ACF75E}" srcId="{49331852-BEB8-403F-82A3-29A25F676E81}" destId="{031A34BE-7790-4C37-9CFE-D0CF0EDADB18}" srcOrd="5" destOrd="0" parTransId="{066FB0B1-50D6-4398-BC3C-537A79FB0507}" sibTransId="{51FE7B47-57AD-421F-8336-78864E8B0691}"/>
    <dgm:cxn modelId="{3A4D6615-3BC5-46B9-B33D-A6120213E0F4}" type="presOf" srcId="{8E3B9F23-B8DD-4FBA-8FF0-28C55163D30F}" destId="{B317CBF2-3BA7-46BE-8A2D-676D6C650C3A}" srcOrd="0" destOrd="0" presId="urn:microsoft.com/office/officeart/2008/layout/LinedList"/>
    <dgm:cxn modelId="{D74D183A-B2E8-462F-92E0-4826193DCE29}" type="presOf" srcId="{BFF7271E-D3FE-434B-830B-1D0B9A90AC37}" destId="{9B55BD1D-D156-485C-953C-ED91F430A042}" srcOrd="0" destOrd="0" presId="urn:microsoft.com/office/officeart/2008/layout/LinedList"/>
    <dgm:cxn modelId="{04C3B83A-7950-4B9F-96AE-61A3CA7101B8}" type="presOf" srcId="{031A34BE-7790-4C37-9CFE-D0CF0EDADB18}" destId="{BED5B56C-3745-463B-B3E6-B0E7E3EE90B4}" srcOrd="0" destOrd="0" presId="urn:microsoft.com/office/officeart/2008/layout/LinedList"/>
    <dgm:cxn modelId="{C0A59961-3545-4862-82EE-776A945A6D3C}" srcId="{49331852-BEB8-403F-82A3-29A25F676E81}" destId="{8E3B9F23-B8DD-4FBA-8FF0-28C55163D30F}" srcOrd="0" destOrd="0" parTransId="{EB22AFF5-B564-4861-9BDA-D436BB4A1512}" sibTransId="{B044D2DD-ED76-4B9D-B106-C07F33D3127E}"/>
    <dgm:cxn modelId="{1703CD6B-A263-41A8-83E2-2C9D1D6C20F1}" type="presOf" srcId="{49331852-BEB8-403F-82A3-29A25F676E81}" destId="{B7A4E13D-0443-4471-B14B-B2383143C19E}" srcOrd="0" destOrd="0" presId="urn:microsoft.com/office/officeart/2008/layout/LinedList"/>
    <dgm:cxn modelId="{5264E84C-83DB-4DC7-B46C-BB0B3C5FA854}" type="presOf" srcId="{50CCDEF9-3278-4967-A62F-0E10F42E61AB}" destId="{64F12B80-07CD-4E80-8846-942D204811C1}" srcOrd="0" destOrd="0" presId="urn:microsoft.com/office/officeart/2008/layout/LinedList"/>
    <dgm:cxn modelId="{6DDB4672-D031-4DEE-B4DD-0458316A3080}" type="presOf" srcId="{1DBE3F92-8D9D-472C-BDDA-AA4E093A9017}" destId="{C82B51A5-9B04-4948-A9FB-D9FF4EDDAB38}" srcOrd="0" destOrd="0" presId="urn:microsoft.com/office/officeart/2008/layout/LinedList"/>
    <dgm:cxn modelId="{7FF10557-89C9-4447-8CED-04AD48B631D7}" srcId="{49331852-BEB8-403F-82A3-29A25F676E81}" destId="{75A583BD-01D1-4A8B-B127-38D28DFCEB3C}" srcOrd="6" destOrd="0" parTransId="{1B4462EC-69EE-489D-811E-40436FA8CC2E}" sibTransId="{B5703B23-9335-475C-90A3-40C4B0DB7D19}"/>
    <dgm:cxn modelId="{A132D685-F928-4981-8647-5EC7DEF2D2FE}" srcId="{49331852-BEB8-403F-82A3-29A25F676E81}" destId="{50CCDEF9-3278-4967-A62F-0E10F42E61AB}" srcOrd="2" destOrd="0" parTransId="{1CD1CA2C-58E6-467A-BFE6-95F261E44BC1}" sibTransId="{60D076D1-FB99-4669-89A4-FD3C7CA53EFE}"/>
    <dgm:cxn modelId="{FA88E499-83A7-4352-8BB3-DD83DC1A1EF0}" srcId="{49331852-BEB8-403F-82A3-29A25F676E81}" destId="{EAD01E16-63F7-4C08-BB0F-E86643DD7673}" srcOrd="1" destOrd="0" parTransId="{76188CA6-9418-424B-A427-BC6C288CE2E2}" sibTransId="{6C1C5DE6-AA35-4970-8128-5A681C6E6C07}"/>
    <dgm:cxn modelId="{35B01DA0-0B2E-416C-BC6C-600CA6F66DB0}" type="presOf" srcId="{EAD01E16-63F7-4C08-BB0F-E86643DD7673}" destId="{531F53F5-628C-4AD3-ADD1-1859E2397141}" srcOrd="0" destOrd="0" presId="urn:microsoft.com/office/officeart/2008/layout/LinedList"/>
    <dgm:cxn modelId="{582C1EE1-85D1-4A53-8745-CF59C9C87FDD}" srcId="{49331852-BEB8-403F-82A3-29A25F676E81}" destId="{7F005B47-4D36-44DE-9D6B-B09E1FD1D5F0}" srcOrd="7" destOrd="0" parTransId="{E748CFB7-F570-4595-AEC5-EB43756ACD6F}" sibTransId="{653F5C51-2073-48E5-B5FD-D1C9CF6EBAA9}"/>
    <dgm:cxn modelId="{ABFC19E3-CB82-4EFA-B716-9EF15795D828}" srcId="{49331852-BEB8-403F-82A3-29A25F676E81}" destId="{BFF7271E-D3FE-434B-830B-1D0B9A90AC37}" srcOrd="3" destOrd="0" parTransId="{CDE8009C-C4DD-4945-988D-58E037BD83EF}" sibTransId="{CCB6777C-C69C-4C16-BF7B-430248B4752A}"/>
    <dgm:cxn modelId="{F0B277E7-12A3-4943-A0ED-56F40A07F8DE}" type="presOf" srcId="{7F005B47-4D36-44DE-9D6B-B09E1FD1D5F0}" destId="{EF210368-80A2-4744-838D-3BF83CC21D2D}" srcOrd="0" destOrd="0" presId="urn:microsoft.com/office/officeart/2008/layout/LinedList"/>
    <dgm:cxn modelId="{AD8A8DE9-1F32-474B-8D08-C9F6956EB06E}" srcId="{49331852-BEB8-403F-82A3-29A25F676E81}" destId="{1DBE3F92-8D9D-472C-BDDA-AA4E093A9017}" srcOrd="4" destOrd="0" parTransId="{9DAC8EE0-C589-42D6-8998-9F600EF8C565}" sibTransId="{BDE7E55D-8FC9-43EF-B4B8-E85F98E3F98D}"/>
    <dgm:cxn modelId="{EE0E28F2-3695-4B95-A42F-E0B457CA4570}" type="presOf" srcId="{75A583BD-01D1-4A8B-B127-38D28DFCEB3C}" destId="{6D43CD94-0D42-4479-A0BA-74532E84A180}" srcOrd="0" destOrd="0" presId="urn:microsoft.com/office/officeart/2008/layout/LinedList"/>
    <dgm:cxn modelId="{D8136017-513C-473A-BD72-5BEF91C36C39}" type="presParOf" srcId="{B7A4E13D-0443-4471-B14B-B2383143C19E}" destId="{A2B81CC2-0DED-4ECC-8CD5-6B27D22D2ED2}" srcOrd="0" destOrd="0" presId="urn:microsoft.com/office/officeart/2008/layout/LinedList"/>
    <dgm:cxn modelId="{5408C17D-DFBD-4ED5-8B54-319D289CD53E}" type="presParOf" srcId="{B7A4E13D-0443-4471-B14B-B2383143C19E}" destId="{CC07E440-E844-4C7C-B976-A6C3FD58BFB1}" srcOrd="1" destOrd="0" presId="urn:microsoft.com/office/officeart/2008/layout/LinedList"/>
    <dgm:cxn modelId="{09D82B0D-094E-42E5-8AC7-FF0015B3FBEB}" type="presParOf" srcId="{CC07E440-E844-4C7C-B976-A6C3FD58BFB1}" destId="{B317CBF2-3BA7-46BE-8A2D-676D6C650C3A}" srcOrd="0" destOrd="0" presId="urn:microsoft.com/office/officeart/2008/layout/LinedList"/>
    <dgm:cxn modelId="{07E3A71A-3AF4-4034-BFA6-8A943FA0AF9F}" type="presParOf" srcId="{CC07E440-E844-4C7C-B976-A6C3FD58BFB1}" destId="{D3FC9A24-56F7-4EFC-9E38-E2CDF6813916}" srcOrd="1" destOrd="0" presId="urn:microsoft.com/office/officeart/2008/layout/LinedList"/>
    <dgm:cxn modelId="{C5DCD1C8-73DF-4765-A604-AB70EA3FC2BB}" type="presParOf" srcId="{B7A4E13D-0443-4471-B14B-B2383143C19E}" destId="{A3A0C34C-48A7-4DC3-8361-ADE0DCB89751}" srcOrd="2" destOrd="0" presId="urn:microsoft.com/office/officeart/2008/layout/LinedList"/>
    <dgm:cxn modelId="{4E111BE0-FB98-4537-B291-6767D69683E2}" type="presParOf" srcId="{B7A4E13D-0443-4471-B14B-B2383143C19E}" destId="{98E04F92-B2BC-4788-B8E3-3D72F6A04FB7}" srcOrd="3" destOrd="0" presId="urn:microsoft.com/office/officeart/2008/layout/LinedList"/>
    <dgm:cxn modelId="{3B7D9AD2-A099-4B8E-B2A8-DDA56E613EF3}" type="presParOf" srcId="{98E04F92-B2BC-4788-B8E3-3D72F6A04FB7}" destId="{531F53F5-628C-4AD3-ADD1-1859E2397141}" srcOrd="0" destOrd="0" presId="urn:microsoft.com/office/officeart/2008/layout/LinedList"/>
    <dgm:cxn modelId="{91E23B06-B800-46FC-B024-1B03A0EFF749}" type="presParOf" srcId="{98E04F92-B2BC-4788-B8E3-3D72F6A04FB7}" destId="{66860729-CC55-4A79-B645-26356FAB288F}" srcOrd="1" destOrd="0" presId="urn:microsoft.com/office/officeart/2008/layout/LinedList"/>
    <dgm:cxn modelId="{C11651C9-ED8B-462E-8724-DA0F1EC2636D}" type="presParOf" srcId="{B7A4E13D-0443-4471-B14B-B2383143C19E}" destId="{371B692C-B8A1-488A-9E40-00BD80ECA4D5}" srcOrd="4" destOrd="0" presId="urn:microsoft.com/office/officeart/2008/layout/LinedList"/>
    <dgm:cxn modelId="{F2BEA0A3-9B09-4A96-975C-1678D7311954}" type="presParOf" srcId="{B7A4E13D-0443-4471-B14B-B2383143C19E}" destId="{5F531D3C-7D16-4403-836D-356B308BC36E}" srcOrd="5" destOrd="0" presId="urn:microsoft.com/office/officeart/2008/layout/LinedList"/>
    <dgm:cxn modelId="{C6B1272C-63AA-4A09-933F-CC3E85D8766C}" type="presParOf" srcId="{5F531D3C-7D16-4403-836D-356B308BC36E}" destId="{64F12B80-07CD-4E80-8846-942D204811C1}" srcOrd="0" destOrd="0" presId="urn:microsoft.com/office/officeart/2008/layout/LinedList"/>
    <dgm:cxn modelId="{8AAB92EF-545E-44C8-9983-279D630B15C6}" type="presParOf" srcId="{5F531D3C-7D16-4403-836D-356B308BC36E}" destId="{0835B317-6CCD-45F0-AA5E-7CAA0393EF7D}" srcOrd="1" destOrd="0" presId="urn:microsoft.com/office/officeart/2008/layout/LinedList"/>
    <dgm:cxn modelId="{761CC964-A1F9-448B-8E62-E2D5FA46FC45}" type="presParOf" srcId="{B7A4E13D-0443-4471-B14B-B2383143C19E}" destId="{361856C5-38DC-49AA-8055-8DDD8EF81C34}" srcOrd="6" destOrd="0" presId="urn:microsoft.com/office/officeart/2008/layout/LinedList"/>
    <dgm:cxn modelId="{E17BF766-7968-4A4D-A87C-C7CF147A11F3}" type="presParOf" srcId="{B7A4E13D-0443-4471-B14B-B2383143C19E}" destId="{F34A68DC-22B1-4E2B-977A-96616EABB1F7}" srcOrd="7" destOrd="0" presId="urn:microsoft.com/office/officeart/2008/layout/LinedList"/>
    <dgm:cxn modelId="{1C27EE2F-2B48-4272-A13F-218447965D34}" type="presParOf" srcId="{F34A68DC-22B1-4E2B-977A-96616EABB1F7}" destId="{9B55BD1D-D156-485C-953C-ED91F430A042}" srcOrd="0" destOrd="0" presId="urn:microsoft.com/office/officeart/2008/layout/LinedList"/>
    <dgm:cxn modelId="{B0059768-5EC0-49FC-971B-F7388FDE7FC2}" type="presParOf" srcId="{F34A68DC-22B1-4E2B-977A-96616EABB1F7}" destId="{EE12878C-FEC9-4C1B-9851-163704607DB3}" srcOrd="1" destOrd="0" presId="urn:microsoft.com/office/officeart/2008/layout/LinedList"/>
    <dgm:cxn modelId="{22F24454-8EE3-46F4-8369-774C0CED93F4}" type="presParOf" srcId="{B7A4E13D-0443-4471-B14B-B2383143C19E}" destId="{5BA50642-4B92-44CE-BC05-92EBA44A51DE}" srcOrd="8" destOrd="0" presId="urn:microsoft.com/office/officeart/2008/layout/LinedList"/>
    <dgm:cxn modelId="{D5A5063D-B7B6-4E50-BB8C-1999982EBBA8}" type="presParOf" srcId="{B7A4E13D-0443-4471-B14B-B2383143C19E}" destId="{A2AE4F0A-8B01-428D-8009-8DF25F186D62}" srcOrd="9" destOrd="0" presId="urn:microsoft.com/office/officeart/2008/layout/LinedList"/>
    <dgm:cxn modelId="{6BB68864-5E32-4032-A347-8019012937B7}" type="presParOf" srcId="{A2AE4F0A-8B01-428D-8009-8DF25F186D62}" destId="{C82B51A5-9B04-4948-A9FB-D9FF4EDDAB38}" srcOrd="0" destOrd="0" presId="urn:microsoft.com/office/officeart/2008/layout/LinedList"/>
    <dgm:cxn modelId="{A67FF7EE-33FF-4C6C-9DB4-A493517C4482}" type="presParOf" srcId="{A2AE4F0A-8B01-428D-8009-8DF25F186D62}" destId="{2B1A212A-8002-4311-86CF-EA5A2CB0DC57}" srcOrd="1" destOrd="0" presId="urn:microsoft.com/office/officeart/2008/layout/LinedList"/>
    <dgm:cxn modelId="{CCAE7366-C62E-4A23-868A-3D4C25250C15}" type="presParOf" srcId="{B7A4E13D-0443-4471-B14B-B2383143C19E}" destId="{A8E58D26-2CC0-4327-A70D-B93BB033DB1F}" srcOrd="10" destOrd="0" presId="urn:microsoft.com/office/officeart/2008/layout/LinedList"/>
    <dgm:cxn modelId="{C66162FD-35B9-437C-A8B2-7A41A579A764}" type="presParOf" srcId="{B7A4E13D-0443-4471-B14B-B2383143C19E}" destId="{FE9E91C2-19AE-410E-AF0C-AB958E181321}" srcOrd="11" destOrd="0" presId="urn:microsoft.com/office/officeart/2008/layout/LinedList"/>
    <dgm:cxn modelId="{FB9B216B-CCDC-4E17-82E4-32FD05C5D2D8}" type="presParOf" srcId="{FE9E91C2-19AE-410E-AF0C-AB958E181321}" destId="{BED5B56C-3745-463B-B3E6-B0E7E3EE90B4}" srcOrd="0" destOrd="0" presId="urn:microsoft.com/office/officeart/2008/layout/LinedList"/>
    <dgm:cxn modelId="{D38B80CD-F233-4A04-A896-16BD05137AC8}" type="presParOf" srcId="{FE9E91C2-19AE-410E-AF0C-AB958E181321}" destId="{88112F40-3931-420B-A567-272178876B4E}" srcOrd="1" destOrd="0" presId="urn:microsoft.com/office/officeart/2008/layout/LinedList"/>
    <dgm:cxn modelId="{0E7D265D-24D0-4D61-9B82-2B6B98957213}" type="presParOf" srcId="{B7A4E13D-0443-4471-B14B-B2383143C19E}" destId="{6BFA9D8B-2485-4854-BEC1-EAF026907929}" srcOrd="12" destOrd="0" presId="urn:microsoft.com/office/officeart/2008/layout/LinedList"/>
    <dgm:cxn modelId="{26E1C542-31C5-4C31-88C5-0964638C9D38}" type="presParOf" srcId="{B7A4E13D-0443-4471-B14B-B2383143C19E}" destId="{D8610664-A780-44C1-9320-A6B9D639ACBA}" srcOrd="13" destOrd="0" presId="urn:microsoft.com/office/officeart/2008/layout/LinedList"/>
    <dgm:cxn modelId="{EF3A472C-14EA-4628-896D-D4C698D01C2E}" type="presParOf" srcId="{D8610664-A780-44C1-9320-A6B9D639ACBA}" destId="{6D43CD94-0D42-4479-A0BA-74532E84A180}" srcOrd="0" destOrd="0" presId="urn:microsoft.com/office/officeart/2008/layout/LinedList"/>
    <dgm:cxn modelId="{448EEF32-C7DC-4364-BC63-AF15EC6E5EBD}" type="presParOf" srcId="{D8610664-A780-44C1-9320-A6B9D639ACBA}" destId="{5E136401-42A4-4C4F-8F29-873F34CBC3BE}" srcOrd="1" destOrd="0" presId="urn:microsoft.com/office/officeart/2008/layout/LinedList"/>
    <dgm:cxn modelId="{8BEF8510-F979-4809-AC22-9A11ECAD5D6B}" type="presParOf" srcId="{B7A4E13D-0443-4471-B14B-B2383143C19E}" destId="{6DE71A43-5B43-49A1-83B5-6A32C2390816}" srcOrd="14" destOrd="0" presId="urn:microsoft.com/office/officeart/2008/layout/LinedList"/>
    <dgm:cxn modelId="{9A62C70D-D5E7-4766-BA01-01AF851E80D2}" type="presParOf" srcId="{B7A4E13D-0443-4471-B14B-B2383143C19E}" destId="{97548862-2642-4CA5-80A7-16B7B2EECBAF}" srcOrd="15" destOrd="0" presId="urn:microsoft.com/office/officeart/2008/layout/LinedList"/>
    <dgm:cxn modelId="{65D6AD08-1C28-482F-8444-6F407A998328}" type="presParOf" srcId="{97548862-2642-4CA5-80A7-16B7B2EECBAF}" destId="{EF210368-80A2-4744-838D-3BF83CC21D2D}" srcOrd="0" destOrd="0" presId="urn:microsoft.com/office/officeart/2008/layout/LinedList"/>
    <dgm:cxn modelId="{0A6E9CF9-4E3A-4751-B69E-9F3B348D5545}" type="presParOf" srcId="{97548862-2642-4CA5-80A7-16B7B2EECBAF}" destId="{27F8E31C-C5A5-4E5C-A392-7CAC40D3823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4F92A2A-7F90-4DBE-A48B-3B3AB02FDEE2}"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51A7A699-BAAA-4EAF-8CFD-828F88FFEE85}">
      <dgm:prSet custT="1"/>
      <dgm:spPr/>
      <dgm:t>
        <a:bodyPr/>
        <a:lstStyle/>
        <a:p>
          <a:pPr algn="ctr" rtl="1"/>
          <a:r>
            <a:rPr lang="ar-SA" sz="2800" b="1">
              <a:latin typeface="Times New Roman" panose="02020603050405020304" pitchFamily="18" charset="0"/>
              <a:cs typeface="Times New Roman" panose="02020603050405020304" pitchFamily="18" charset="0"/>
            </a:rPr>
            <a:t>لا تكن سريع الغضب</a:t>
          </a:r>
          <a:endParaRPr lang="en-US" sz="2800" b="1">
            <a:latin typeface="Times New Roman" panose="02020603050405020304" pitchFamily="18" charset="0"/>
            <a:cs typeface="Times New Roman" panose="02020603050405020304" pitchFamily="18" charset="0"/>
          </a:endParaRPr>
        </a:p>
      </dgm:t>
    </dgm:pt>
    <dgm:pt modelId="{8A4ABF76-1652-4940-86E3-3A9182F13462}" type="parTrans" cxnId="{788B53CE-643B-4AE6-8D9E-11E5FDE24425}">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37C7BB7B-F83B-4EBB-A952-DB549D26CF18}" type="sibTrans" cxnId="{788B53CE-643B-4AE6-8D9E-11E5FDE24425}">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40C55D9B-07FB-495D-827D-43C0A9289F64}">
      <dgm:prSet custT="1"/>
      <dgm:spPr/>
      <dgm:t>
        <a:bodyPr/>
        <a:lstStyle/>
        <a:p>
          <a:pPr algn="ctr" rtl="1"/>
          <a:r>
            <a:rPr lang="ar-SA" sz="2800" b="1">
              <a:latin typeface="Times New Roman" panose="02020603050405020304" pitchFamily="18" charset="0"/>
              <a:cs typeface="Times New Roman" panose="02020603050405020304" pitchFamily="18" charset="0"/>
            </a:rPr>
            <a:t>لا تحتفظ بذكريات الآلام</a:t>
          </a:r>
          <a:endParaRPr lang="en-US" sz="2800" b="1">
            <a:latin typeface="Times New Roman" panose="02020603050405020304" pitchFamily="18" charset="0"/>
            <a:cs typeface="Times New Roman" panose="02020603050405020304" pitchFamily="18" charset="0"/>
          </a:endParaRPr>
        </a:p>
      </dgm:t>
    </dgm:pt>
    <dgm:pt modelId="{9BF294DE-A618-4AD5-9A9D-0F597860D9A2}" type="parTrans" cxnId="{6F71DB49-3401-4215-9AE6-73CAA35DD938}">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F4FDC404-1ADB-4730-BC1C-F14A600FC6AC}" type="sibTrans" cxnId="{6F71DB49-3401-4215-9AE6-73CAA35DD938}">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069FA56E-838D-480E-9B11-3284FD218698}">
      <dgm:prSet custT="1"/>
      <dgm:spPr/>
      <dgm:t>
        <a:bodyPr/>
        <a:lstStyle/>
        <a:p>
          <a:pPr algn="ctr" rtl="1"/>
          <a:r>
            <a:rPr lang="ar-SA" sz="2800" b="1">
              <a:latin typeface="Times New Roman" panose="02020603050405020304" pitchFamily="18" charset="0"/>
              <a:cs typeface="Times New Roman" panose="02020603050405020304" pitchFamily="18" charset="0"/>
            </a:rPr>
            <a:t>ابتغ الأجر من الله</a:t>
          </a:r>
          <a:endParaRPr lang="en-US" sz="2800" b="1">
            <a:latin typeface="Times New Roman" panose="02020603050405020304" pitchFamily="18" charset="0"/>
            <a:cs typeface="Times New Roman" panose="02020603050405020304" pitchFamily="18" charset="0"/>
          </a:endParaRPr>
        </a:p>
      </dgm:t>
    </dgm:pt>
    <dgm:pt modelId="{3204DC5E-D2D2-4712-9F19-FF5C4640B9BB}" type="parTrans" cxnId="{9A746022-5FA2-4A2C-9BBF-CDF27E7C848C}">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CA270796-E69D-460B-B5ED-90D60A6B0787}" type="sibTrans" cxnId="{9A746022-5FA2-4A2C-9BBF-CDF27E7C848C}">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D87A8BB0-D9AA-42B3-9E4E-46F7C89FA690}">
      <dgm:prSet custT="1"/>
      <dgm:spPr/>
      <dgm:t>
        <a:bodyPr/>
        <a:lstStyle/>
        <a:p>
          <a:pPr algn="ctr" rtl="1"/>
          <a:r>
            <a:rPr lang="ar-SA" sz="2800" b="1">
              <a:latin typeface="Times New Roman" panose="02020603050405020304" pitchFamily="18" charset="0"/>
              <a:cs typeface="Times New Roman" panose="02020603050405020304" pitchFamily="18" charset="0"/>
            </a:rPr>
            <a:t>عليك بالصمت</a:t>
          </a:r>
          <a:endParaRPr lang="en-US" sz="2800" b="1">
            <a:latin typeface="Times New Roman" panose="02020603050405020304" pitchFamily="18" charset="0"/>
            <a:cs typeface="Times New Roman" panose="02020603050405020304" pitchFamily="18" charset="0"/>
          </a:endParaRPr>
        </a:p>
      </dgm:t>
    </dgm:pt>
    <dgm:pt modelId="{BD524334-57E9-47BD-B26A-52E59666388B}" type="parTrans" cxnId="{A8CC1BB1-33F5-4AA1-861E-6013D81978D9}">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1FBEB117-2D17-458D-A342-42C8FC17C9BB}" type="sibTrans" cxnId="{A8CC1BB1-33F5-4AA1-861E-6013D81978D9}">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D1FF0D47-F181-4D0A-9502-AC21A0E8AFFF}">
      <dgm:prSet custT="1"/>
      <dgm:spPr/>
      <dgm:t>
        <a:bodyPr/>
        <a:lstStyle/>
        <a:p>
          <a:pPr algn="ctr" rtl="1"/>
          <a:r>
            <a:rPr lang="ar-SA" sz="2800" b="1">
              <a:latin typeface="Times New Roman" panose="02020603050405020304" pitchFamily="18" charset="0"/>
              <a:cs typeface="Times New Roman" panose="02020603050405020304" pitchFamily="18" charset="0"/>
            </a:rPr>
            <a:t>اجتنب النقد العقيم</a:t>
          </a:r>
          <a:endParaRPr lang="en-US" sz="2800" b="1">
            <a:latin typeface="Times New Roman" panose="02020603050405020304" pitchFamily="18" charset="0"/>
            <a:cs typeface="Times New Roman" panose="02020603050405020304" pitchFamily="18" charset="0"/>
          </a:endParaRPr>
        </a:p>
      </dgm:t>
    </dgm:pt>
    <dgm:pt modelId="{0D13BA09-DB2A-45C3-BD70-CBA2BB044132}" type="parTrans" cxnId="{B8E6614D-D6BF-4D5C-BD81-461E2663B34F}">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4142292D-1CCD-4749-AD29-7A42CE47EC62}" type="sibTrans" cxnId="{B8E6614D-D6BF-4D5C-BD81-461E2663B34F}">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65322979-86F8-4779-8EBB-074CCE29AD56}">
      <dgm:prSet custT="1"/>
      <dgm:spPr/>
      <dgm:t>
        <a:bodyPr/>
        <a:lstStyle/>
        <a:p>
          <a:pPr algn="ctr" rtl="1"/>
          <a:r>
            <a:rPr lang="ar-SA" sz="2800" b="1">
              <a:latin typeface="Times New Roman" panose="02020603050405020304" pitchFamily="18" charset="0"/>
              <a:cs typeface="Times New Roman" panose="02020603050405020304" pitchFamily="18" charset="0"/>
            </a:rPr>
            <a:t>لا تكن زوجاً جاهلاً</a:t>
          </a:r>
          <a:endParaRPr lang="en-US" sz="2800" b="1">
            <a:latin typeface="Times New Roman" panose="02020603050405020304" pitchFamily="18" charset="0"/>
            <a:cs typeface="Times New Roman" panose="02020603050405020304" pitchFamily="18" charset="0"/>
          </a:endParaRPr>
        </a:p>
      </dgm:t>
    </dgm:pt>
    <dgm:pt modelId="{00B44367-A7D1-4314-82EE-7ABE16426BA4}" type="parTrans" cxnId="{6C6B111F-0492-4EFA-B1B2-4E4B77A69CB9}">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601E1A05-A894-4A84-AD74-D492C6C84282}" type="sibTrans" cxnId="{6C6B111F-0492-4EFA-B1B2-4E4B77A69CB9}">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A557B188-6359-4FF1-8493-01E2AC165F1A}">
      <dgm:prSet custT="1"/>
      <dgm:spPr/>
      <dgm:t>
        <a:bodyPr/>
        <a:lstStyle/>
        <a:p>
          <a:pPr algn="ctr" rtl="1"/>
          <a:r>
            <a:rPr lang="ar-SA" sz="2800" b="1">
              <a:latin typeface="Times New Roman" panose="02020603050405020304" pitchFamily="18" charset="0"/>
              <a:cs typeface="Times New Roman" panose="02020603050405020304" pitchFamily="18" charset="0"/>
            </a:rPr>
            <a:t>شارك زوجتك متعتها</a:t>
          </a:r>
          <a:endParaRPr lang="en-US" sz="2800" b="1">
            <a:latin typeface="Times New Roman" panose="02020603050405020304" pitchFamily="18" charset="0"/>
            <a:cs typeface="Times New Roman" panose="02020603050405020304" pitchFamily="18" charset="0"/>
          </a:endParaRPr>
        </a:p>
      </dgm:t>
    </dgm:pt>
    <dgm:pt modelId="{2674103F-840E-4DA0-A8C5-9CD0E199BD0D}" type="parTrans" cxnId="{6493E693-934A-4D39-BE5D-88BCFDFD2E66}">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1B1F2BDA-A00F-41D8-AA92-2CC1FEC0752B}" type="sibTrans" cxnId="{6493E693-934A-4D39-BE5D-88BCFDFD2E66}">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189D8DD1-A0BB-4DB5-8DE0-680B2D90A6E8}">
      <dgm:prSet custT="1"/>
      <dgm:spPr/>
      <dgm:t>
        <a:bodyPr/>
        <a:lstStyle/>
        <a:p>
          <a:pPr algn="ctr" rtl="1"/>
          <a:r>
            <a:rPr lang="ar-SA" sz="2800" b="1">
              <a:latin typeface="Times New Roman" panose="02020603050405020304" pitchFamily="18" charset="0"/>
              <a:cs typeface="Times New Roman" panose="02020603050405020304" pitchFamily="18" charset="0"/>
            </a:rPr>
            <a:t>ثق بزوجتك</a:t>
          </a:r>
          <a:endParaRPr lang="en-US" sz="2800" b="1">
            <a:latin typeface="Times New Roman" panose="02020603050405020304" pitchFamily="18" charset="0"/>
            <a:cs typeface="Times New Roman" panose="02020603050405020304" pitchFamily="18" charset="0"/>
          </a:endParaRPr>
        </a:p>
      </dgm:t>
    </dgm:pt>
    <dgm:pt modelId="{574E535A-0FB6-4771-8FE7-D35AD5E75089}" type="parTrans" cxnId="{32153C62-41D1-4C8D-9DD0-B4DC25D89B59}">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0956BF36-8727-4A45-B2CB-6E87C1284EB0}" type="sibTrans" cxnId="{32153C62-41D1-4C8D-9DD0-B4DC25D89B59}">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AA05F2CF-79BE-4D0A-AEF5-30925CBEC70F}">
      <dgm:prSet custT="1"/>
      <dgm:spPr/>
      <dgm:t>
        <a:bodyPr/>
        <a:lstStyle/>
        <a:p>
          <a:pPr algn="ctr" rtl="1"/>
          <a:r>
            <a:rPr lang="ar-SA" sz="2800" b="1">
              <a:latin typeface="Times New Roman" panose="02020603050405020304" pitchFamily="18" charset="0"/>
              <a:cs typeface="Times New Roman" panose="02020603050405020304" pitchFamily="18" charset="0"/>
            </a:rPr>
            <a:t>تغيب قليلاً</a:t>
          </a:r>
          <a:endParaRPr lang="en-US" sz="2800" b="1">
            <a:latin typeface="Times New Roman" panose="02020603050405020304" pitchFamily="18" charset="0"/>
            <a:cs typeface="Times New Roman" panose="02020603050405020304" pitchFamily="18" charset="0"/>
          </a:endParaRPr>
        </a:p>
      </dgm:t>
    </dgm:pt>
    <dgm:pt modelId="{B73CD215-487E-4177-ABFA-30C0DBDEA167}" type="parTrans" cxnId="{0C0F36FC-9BCE-47D3-9B85-E6DFBBE491DF}">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77ACE81D-BFF9-4E13-B6B9-2D3E0F67BB02}" type="sibTrans" cxnId="{0C0F36FC-9BCE-47D3-9B85-E6DFBBE491DF}">
      <dgm:prSet custT="1"/>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4DFEAA47-CC5A-4A9C-89F2-6A8BD7E9C0E8}">
      <dgm:prSet custT="1"/>
      <dgm:spPr/>
      <dgm:t>
        <a:bodyPr/>
        <a:lstStyle/>
        <a:p>
          <a:pPr algn="ctr" rtl="1"/>
          <a:r>
            <a:rPr lang="ar-SA" sz="2800" b="1">
              <a:latin typeface="Times New Roman" panose="02020603050405020304" pitchFamily="18" charset="0"/>
              <a:cs typeface="Times New Roman" panose="02020603050405020304" pitchFamily="18" charset="0"/>
            </a:rPr>
            <a:t>وأخيراً: كن دائم الاتصال بربك</a:t>
          </a:r>
          <a:endParaRPr lang="en-US" sz="2800" b="1">
            <a:latin typeface="Times New Roman" panose="02020603050405020304" pitchFamily="18" charset="0"/>
            <a:cs typeface="Times New Roman" panose="02020603050405020304" pitchFamily="18" charset="0"/>
          </a:endParaRPr>
        </a:p>
      </dgm:t>
    </dgm:pt>
    <dgm:pt modelId="{3BB5D86B-153D-4B26-8A7B-4D57A47421C2}" type="parTrans" cxnId="{14D1086D-00FE-43B8-9771-888476AD952F}">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2CADE67B-B627-45D4-8CF3-F1FEF8643691}" type="sibTrans" cxnId="{14D1086D-00FE-43B8-9771-888476AD952F}">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98B2E537-4948-4863-8AD7-902C05B4CC61}" type="pres">
      <dgm:prSet presAssocID="{04F92A2A-7F90-4DBE-A48B-3B3AB02FDEE2}" presName="diagram" presStyleCnt="0">
        <dgm:presLayoutVars>
          <dgm:dir/>
          <dgm:resizeHandles val="exact"/>
        </dgm:presLayoutVars>
      </dgm:prSet>
      <dgm:spPr/>
    </dgm:pt>
    <dgm:pt modelId="{CDF5101F-597F-4BD9-A6CA-8137218B6726}" type="pres">
      <dgm:prSet presAssocID="{51A7A699-BAAA-4EAF-8CFD-828F88FFEE85}" presName="node" presStyleLbl="node1" presStyleIdx="0" presStyleCnt="10">
        <dgm:presLayoutVars>
          <dgm:bulletEnabled val="1"/>
        </dgm:presLayoutVars>
      </dgm:prSet>
      <dgm:spPr/>
    </dgm:pt>
    <dgm:pt modelId="{0C8C7661-4846-45FC-B868-F664B89A086F}" type="pres">
      <dgm:prSet presAssocID="{37C7BB7B-F83B-4EBB-A952-DB549D26CF18}" presName="sibTrans" presStyleCnt="0"/>
      <dgm:spPr/>
    </dgm:pt>
    <dgm:pt modelId="{E4C4EB96-F24F-479D-8CC0-BE143CAE47C3}" type="pres">
      <dgm:prSet presAssocID="{40C55D9B-07FB-495D-827D-43C0A9289F64}" presName="node" presStyleLbl="node1" presStyleIdx="1" presStyleCnt="10">
        <dgm:presLayoutVars>
          <dgm:bulletEnabled val="1"/>
        </dgm:presLayoutVars>
      </dgm:prSet>
      <dgm:spPr/>
    </dgm:pt>
    <dgm:pt modelId="{2B567E94-9F77-4B69-82AB-5FBD3F9699F7}" type="pres">
      <dgm:prSet presAssocID="{F4FDC404-1ADB-4730-BC1C-F14A600FC6AC}" presName="sibTrans" presStyleCnt="0"/>
      <dgm:spPr/>
    </dgm:pt>
    <dgm:pt modelId="{1569937B-C738-4388-9906-FD23066AD85F}" type="pres">
      <dgm:prSet presAssocID="{069FA56E-838D-480E-9B11-3284FD218698}" presName="node" presStyleLbl="node1" presStyleIdx="2" presStyleCnt="10">
        <dgm:presLayoutVars>
          <dgm:bulletEnabled val="1"/>
        </dgm:presLayoutVars>
      </dgm:prSet>
      <dgm:spPr/>
    </dgm:pt>
    <dgm:pt modelId="{725D6650-9374-4076-A871-E69470E221E2}" type="pres">
      <dgm:prSet presAssocID="{CA270796-E69D-460B-B5ED-90D60A6B0787}" presName="sibTrans" presStyleCnt="0"/>
      <dgm:spPr/>
    </dgm:pt>
    <dgm:pt modelId="{72D8CD39-FA23-4E9A-9DFF-86CE9BE7DFC7}" type="pres">
      <dgm:prSet presAssocID="{D87A8BB0-D9AA-42B3-9E4E-46F7C89FA690}" presName="node" presStyleLbl="node1" presStyleIdx="3" presStyleCnt="10">
        <dgm:presLayoutVars>
          <dgm:bulletEnabled val="1"/>
        </dgm:presLayoutVars>
      </dgm:prSet>
      <dgm:spPr/>
    </dgm:pt>
    <dgm:pt modelId="{C59E8B1A-A618-4BB8-BF29-459DFD6789BF}" type="pres">
      <dgm:prSet presAssocID="{1FBEB117-2D17-458D-A342-42C8FC17C9BB}" presName="sibTrans" presStyleCnt="0"/>
      <dgm:spPr/>
    </dgm:pt>
    <dgm:pt modelId="{A8B57D15-6794-41AF-8292-5A05ABF23EBC}" type="pres">
      <dgm:prSet presAssocID="{D1FF0D47-F181-4D0A-9502-AC21A0E8AFFF}" presName="node" presStyleLbl="node1" presStyleIdx="4" presStyleCnt="10">
        <dgm:presLayoutVars>
          <dgm:bulletEnabled val="1"/>
        </dgm:presLayoutVars>
      </dgm:prSet>
      <dgm:spPr/>
    </dgm:pt>
    <dgm:pt modelId="{A7AD4A12-C99E-4DA8-A4F9-3A1832683EC0}" type="pres">
      <dgm:prSet presAssocID="{4142292D-1CCD-4749-AD29-7A42CE47EC62}" presName="sibTrans" presStyleCnt="0"/>
      <dgm:spPr/>
    </dgm:pt>
    <dgm:pt modelId="{1E02241B-B3C0-4FCE-8EFB-7C013942C812}" type="pres">
      <dgm:prSet presAssocID="{65322979-86F8-4779-8EBB-074CCE29AD56}" presName="node" presStyleLbl="node1" presStyleIdx="5" presStyleCnt="10">
        <dgm:presLayoutVars>
          <dgm:bulletEnabled val="1"/>
        </dgm:presLayoutVars>
      </dgm:prSet>
      <dgm:spPr/>
    </dgm:pt>
    <dgm:pt modelId="{32FDBCA9-68BF-47FA-85D5-DD68F4E85BCC}" type="pres">
      <dgm:prSet presAssocID="{601E1A05-A894-4A84-AD74-D492C6C84282}" presName="sibTrans" presStyleCnt="0"/>
      <dgm:spPr/>
    </dgm:pt>
    <dgm:pt modelId="{E76FBFCB-7794-476E-8FE1-CB8785EF5237}" type="pres">
      <dgm:prSet presAssocID="{A557B188-6359-4FF1-8493-01E2AC165F1A}" presName="node" presStyleLbl="node1" presStyleIdx="6" presStyleCnt="10">
        <dgm:presLayoutVars>
          <dgm:bulletEnabled val="1"/>
        </dgm:presLayoutVars>
      </dgm:prSet>
      <dgm:spPr/>
    </dgm:pt>
    <dgm:pt modelId="{93C3CE6C-34C1-4E0F-A62A-A2A0AF057F29}" type="pres">
      <dgm:prSet presAssocID="{1B1F2BDA-A00F-41D8-AA92-2CC1FEC0752B}" presName="sibTrans" presStyleCnt="0"/>
      <dgm:spPr/>
    </dgm:pt>
    <dgm:pt modelId="{17375421-D89E-44D5-81D5-8F8DDD369EAE}" type="pres">
      <dgm:prSet presAssocID="{189D8DD1-A0BB-4DB5-8DE0-680B2D90A6E8}" presName="node" presStyleLbl="node1" presStyleIdx="7" presStyleCnt="10">
        <dgm:presLayoutVars>
          <dgm:bulletEnabled val="1"/>
        </dgm:presLayoutVars>
      </dgm:prSet>
      <dgm:spPr/>
    </dgm:pt>
    <dgm:pt modelId="{97C147C3-E354-4543-9904-8588537F1B39}" type="pres">
      <dgm:prSet presAssocID="{0956BF36-8727-4A45-B2CB-6E87C1284EB0}" presName="sibTrans" presStyleCnt="0"/>
      <dgm:spPr/>
    </dgm:pt>
    <dgm:pt modelId="{983E815A-4572-4A7D-B4D5-2011312308C2}" type="pres">
      <dgm:prSet presAssocID="{AA05F2CF-79BE-4D0A-AEF5-30925CBEC70F}" presName="node" presStyleLbl="node1" presStyleIdx="8" presStyleCnt="10">
        <dgm:presLayoutVars>
          <dgm:bulletEnabled val="1"/>
        </dgm:presLayoutVars>
      </dgm:prSet>
      <dgm:spPr/>
    </dgm:pt>
    <dgm:pt modelId="{5BE9363C-5689-473E-93AE-A2977F8BE1C6}" type="pres">
      <dgm:prSet presAssocID="{77ACE81D-BFF9-4E13-B6B9-2D3E0F67BB02}" presName="sibTrans" presStyleCnt="0"/>
      <dgm:spPr/>
    </dgm:pt>
    <dgm:pt modelId="{D9572481-3CF2-4E2C-B4AA-C01E53E2FCAD}" type="pres">
      <dgm:prSet presAssocID="{4DFEAA47-CC5A-4A9C-89F2-6A8BD7E9C0E8}" presName="node" presStyleLbl="node1" presStyleIdx="9" presStyleCnt="10">
        <dgm:presLayoutVars>
          <dgm:bulletEnabled val="1"/>
        </dgm:presLayoutVars>
      </dgm:prSet>
      <dgm:spPr/>
    </dgm:pt>
  </dgm:ptLst>
  <dgm:cxnLst>
    <dgm:cxn modelId="{89061505-4BE2-4B20-AAAE-B7AFE43A3A25}" type="presOf" srcId="{D1FF0D47-F181-4D0A-9502-AC21A0E8AFFF}" destId="{A8B57D15-6794-41AF-8292-5A05ABF23EBC}" srcOrd="0" destOrd="0" presId="urn:microsoft.com/office/officeart/2005/8/layout/default"/>
    <dgm:cxn modelId="{81E71314-BAE2-47E5-8C2F-75BB7B16297A}" type="presOf" srcId="{D87A8BB0-D9AA-42B3-9E4E-46F7C89FA690}" destId="{72D8CD39-FA23-4E9A-9DFF-86CE9BE7DFC7}" srcOrd="0" destOrd="0" presId="urn:microsoft.com/office/officeart/2005/8/layout/default"/>
    <dgm:cxn modelId="{6C6B111F-0492-4EFA-B1B2-4E4B77A69CB9}" srcId="{04F92A2A-7F90-4DBE-A48B-3B3AB02FDEE2}" destId="{65322979-86F8-4779-8EBB-074CCE29AD56}" srcOrd="5" destOrd="0" parTransId="{00B44367-A7D1-4314-82EE-7ABE16426BA4}" sibTransId="{601E1A05-A894-4A84-AD74-D492C6C84282}"/>
    <dgm:cxn modelId="{9A746022-5FA2-4A2C-9BBF-CDF27E7C848C}" srcId="{04F92A2A-7F90-4DBE-A48B-3B3AB02FDEE2}" destId="{069FA56E-838D-480E-9B11-3284FD218698}" srcOrd="2" destOrd="0" parTransId="{3204DC5E-D2D2-4712-9F19-FF5C4640B9BB}" sibTransId="{CA270796-E69D-460B-B5ED-90D60A6B0787}"/>
    <dgm:cxn modelId="{8DE4A328-1769-428A-89DC-B2A6D4F8FAEF}" type="presOf" srcId="{40C55D9B-07FB-495D-827D-43C0A9289F64}" destId="{E4C4EB96-F24F-479D-8CC0-BE143CAE47C3}" srcOrd="0" destOrd="0" presId="urn:microsoft.com/office/officeart/2005/8/layout/default"/>
    <dgm:cxn modelId="{32153C62-41D1-4C8D-9DD0-B4DC25D89B59}" srcId="{04F92A2A-7F90-4DBE-A48B-3B3AB02FDEE2}" destId="{189D8DD1-A0BB-4DB5-8DE0-680B2D90A6E8}" srcOrd="7" destOrd="0" parTransId="{574E535A-0FB6-4771-8FE7-D35AD5E75089}" sibTransId="{0956BF36-8727-4A45-B2CB-6E87C1284EB0}"/>
    <dgm:cxn modelId="{98A6D645-0F10-4741-A8EA-30C306E79024}" type="presOf" srcId="{4DFEAA47-CC5A-4A9C-89F2-6A8BD7E9C0E8}" destId="{D9572481-3CF2-4E2C-B4AA-C01E53E2FCAD}" srcOrd="0" destOrd="0" presId="urn:microsoft.com/office/officeart/2005/8/layout/default"/>
    <dgm:cxn modelId="{6F71DB49-3401-4215-9AE6-73CAA35DD938}" srcId="{04F92A2A-7F90-4DBE-A48B-3B3AB02FDEE2}" destId="{40C55D9B-07FB-495D-827D-43C0A9289F64}" srcOrd="1" destOrd="0" parTransId="{9BF294DE-A618-4AD5-9A9D-0F597860D9A2}" sibTransId="{F4FDC404-1ADB-4730-BC1C-F14A600FC6AC}"/>
    <dgm:cxn modelId="{A8EEFE49-2459-49C3-87E5-601B5D9179A3}" type="presOf" srcId="{04F92A2A-7F90-4DBE-A48B-3B3AB02FDEE2}" destId="{98B2E537-4948-4863-8AD7-902C05B4CC61}" srcOrd="0" destOrd="0" presId="urn:microsoft.com/office/officeart/2005/8/layout/default"/>
    <dgm:cxn modelId="{14D1086D-00FE-43B8-9771-888476AD952F}" srcId="{04F92A2A-7F90-4DBE-A48B-3B3AB02FDEE2}" destId="{4DFEAA47-CC5A-4A9C-89F2-6A8BD7E9C0E8}" srcOrd="9" destOrd="0" parTransId="{3BB5D86B-153D-4B26-8A7B-4D57A47421C2}" sibTransId="{2CADE67B-B627-45D4-8CF3-F1FEF8643691}"/>
    <dgm:cxn modelId="{B8E6614D-D6BF-4D5C-BD81-461E2663B34F}" srcId="{04F92A2A-7F90-4DBE-A48B-3B3AB02FDEE2}" destId="{D1FF0D47-F181-4D0A-9502-AC21A0E8AFFF}" srcOrd="4" destOrd="0" parTransId="{0D13BA09-DB2A-45C3-BD70-CBA2BB044132}" sibTransId="{4142292D-1CCD-4749-AD29-7A42CE47EC62}"/>
    <dgm:cxn modelId="{12400F50-4924-4B98-9CBB-388DF7789EAA}" type="presOf" srcId="{51A7A699-BAAA-4EAF-8CFD-828F88FFEE85}" destId="{CDF5101F-597F-4BD9-A6CA-8137218B6726}" srcOrd="0" destOrd="0" presId="urn:microsoft.com/office/officeart/2005/8/layout/default"/>
    <dgm:cxn modelId="{724D008C-8A1F-4680-AA46-7DE63615DD8D}" type="presOf" srcId="{65322979-86F8-4779-8EBB-074CCE29AD56}" destId="{1E02241B-B3C0-4FCE-8EFB-7C013942C812}" srcOrd="0" destOrd="0" presId="urn:microsoft.com/office/officeart/2005/8/layout/default"/>
    <dgm:cxn modelId="{6493E693-934A-4D39-BE5D-88BCFDFD2E66}" srcId="{04F92A2A-7F90-4DBE-A48B-3B3AB02FDEE2}" destId="{A557B188-6359-4FF1-8493-01E2AC165F1A}" srcOrd="6" destOrd="0" parTransId="{2674103F-840E-4DA0-A8C5-9CD0E199BD0D}" sibTransId="{1B1F2BDA-A00F-41D8-AA92-2CC1FEC0752B}"/>
    <dgm:cxn modelId="{68F7C998-6665-4476-B78C-08AA911231FE}" type="presOf" srcId="{189D8DD1-A0BB-4DB5-8DE0-680B2D90A6E8}" destId="{17375421-D89E-44D5-81D5-8F8DDD369EAE}" srcOrd="0" destOrd="0" presId="urn:microsoft.com/office/officeart/2005/8/layout/default"/>
    <dgm:cxn modelId="{B0B28AA0-AA87-4737-8151-778BE204300B}" type="presOf" srcId="{069FA56E-838D-480E-9B11-3284FD218698}" destId="{1569937B-C738-4388-9906-FD23066AD85F}" srcOrd="0" destOrd="0" presId="urn:microsoft.com/office/officeart/2005/8/layout/default"/>
    <dgm:cxn modelId="{A8CC1BB1-33F5-4AA1-861E-6013D81978D9}" srcId="{04F92A2A-7F90-4DBE-A48B-3B3AB02FDEE2}" destId="{D87A8BB0-D9AA-42B3-9E4E-46F7C89FA690}" srcOrd="3" destOrd="0" parTransId="{BD524334-57E9-47BD-B26A-52E59666388B}" sibTransId="{1FBEB117-2D17-458D-A342-42C8FC17C9BB}"/>
    <dgm:cxn modelId="{6B4C01CB-2D6A-4C3B-AA6B-324D8AE43584}" type="presOf" srcId="{A557B188-6359-4FF1-8493-01E2AC165F1A}" destId="{E76FBFCB-7794-476E-8FE1-CB8785EF5237}" srcOrd="0" destOrd="0" presId="urn:microsoft.com/office/officeart/2005/8/layout/default"/>
    <dgm:cxn modelId="{788B53CE-643B-4AE6-8D9E-11E5FDE24425}" srcId="{04F92A2A-7F90-4DBE-A48B-3B3AB02FDEE2}" destId="{51A7A699-BAAA-4EAF-8CFD-828F88FFEE85}" srcOrd="0" destOrd="0" parTransId="{8A4ABF76-1652-4940-86E3-3A9182F13462}" sibTransId="{37C7BB7B-F83B-4EBB-A952-DB549D26CF18}"/>
    <dgm:cxn modelId="{951A40DF-B040-412B-9297-6888137765EC}" type="presOf" srcId="{AA05F2CF-79BE-4D0A-AEF5-30925CBEC70F}" destId="{983E815A-4572-4A7D-B4D5-2011312308C2}" srcOrd="0" destOrd="0" presId="urn:microsoft.com/office/officeart/2005/8/layout/default"/>
    <dgm:cxn modelId="{0C0F36FC-9BCE-47D3-9B85-E6DFBBE491DF}" srcId="{04F92A2A-7F90-4DBE-A48B-3B3AB02FDEE2}" destId="{AA05F2CF-79BE-4D0A-AEF5-30925CBEC70F}" srcOrd="8" destOrd="0" parTransId="{B73CD215-487E-4177-ABFA-30C0DBDEA167}" sibTransId="{77ACE81D-BFF9-4E13-B6B9-2D3E0F67BB02}"/>
    <dgm:cxn modelId="{2CE1E0F3-A330-46CF-A3CF-5A80A1D0AD60}" type="presParOf" srcId="{98B2E537-4948-4863-8AD7-902C05B4CC61}" destId="{CDF5101F-597F-4BD9-A6CA-8137218B6726}" srcOrd="0" destOrd="0" presId="urn:microsoft.com/office/officeart/2005/8/layout/default"/>
    <dgm:cxn modelId="{317278C4-7E2D-4E25-AEAD-3D8B6D954B8A}" type="presParOf" srcId="{98B2E537-4948-4863-8AD7-902C05B4CC61}" destId="{0C8C7661-4846-45FC-B868-F664B89A086F}" srcOrd="1" destOrd="0" presId="urn:microsoft.com/office/officeart/2005/8/layout/default"/>
    <dgm:cxn modelId="{D97E71D0-E532-4691-BE0C-2A0A3B338A2C}" type="presParOf" srcId="{98B2E537-4948-4863-8AD7-902C05B4CC61}" destId="{E4C4EB96-F24F-479D-8CC0-BE143CAE47C3}" srcOrd="2" destOrd="0" presId="urn:microsoft.com/office/officeart/2005/8/layout/default"/>
    <dgm:cxn modelId="{4CF3EB9A-49B7-4380-B81B-D0B925394391}" type="presParOf" srcId="{98B2E537-4948-4863-8AD7-902C05B4CC61}" destId="{2B567E94-9F77-4B69-82AB-5FBD3F9699F7}" srcOrd="3" destOrd="0" presId="urn:microsoft.com/office/officeart/2005/8/layout/default"/>
    <dgm:cxn modelId="{8E2D247A-04D8-4529-B86F-3E0BB8BC55DB}" type="presParOf" srcId="{98B2E537-4948-4863-8AD7-902C05B4CC61}" destId="{1569937B-C738-4388-9906-FD23066AD85F}" srcOrd="4" destOrd="0" presId="urn:microsoft.com/office/officeart/2005/8/layout/default"/>
    <dgm:cxn modelId="{DE0049D9-ABC9-44DE-82A7-E1171E27E8F7}" type="presParOf" srcId="{98B2E537-4948-4863-8AD7-902C05B4CC61}" destId="{725D6650-9374-4076-A871-E69470E221E2}" srcOrd="5" destOrd="0" presId="urn:microsoft.com/office/officeart/2005/8/layout/default"/>
    <dgm:cxn modelId="{8505F94B-77D8-4EEC-9D1D-87B925DFFFB6}" type="presParOf" srcId="{98B2E537-4948-4863-8AD7-902C05B4CC61}" destId="{72D8CD39-FA23-4E9A-9DFF-86CE9BE7DFC7}" srcOrd="6" destOrd="0" presId="urn:microsoft.com/office/officeart/2005/8/layout/default"/>
    <dgm:cxn modelId="{8614D9B5-E53F-42A5-808A-78946AD948C8}" type="presParOf" srcId="{98B2E537-4948-4863-8AD7-902C05B4CC61}" destId="{C59E8B1A-A618-4BB8-BF29-459DFD6789BF}" srcOrd="7" destOrd="0" presId="urn:microsoft.com/office/officeart/2005/8/layout/default"/>
    <dgm:cxn modelId="{39D8E89C-07F0-4C11-B6CB-34E3E5F64132}" type="presParOf" srcId="{98B2E537-4948-4863-8AD7-902C05B4CC61}" destId="{A8B57D15-6794-41AF-8292-5A05ABF23EBC}" srcOrd="8" destOrd="0" presId="urn:microsoft.com/office/officeart/2005/8/layout/default"/>
    <dgm:cxn modelId="{9C0D4674-0D8F-4579-BAC4-2FDBF0BCB419}" type="presParOf" srcId="{98B2E537-4948-4863-8AD7-902C05B4CC61}" destId="{A7AD4A12-C99E-4DA8-A4F9-3A1832683EC0}" srcOrd="9" destOrd="0" presId="urn:microsoft.com/office/officeart/2005/8/layout/default"/>
    <dgm:cxn modelId="{97A52EA3-5859-4B8F-AFC2-63B15C2365DC}" type="presParOf" srcId="{98B2E537-4948-4863-8AD7-902C05B4CC61}" destId="{1E02241B-B3C0-4FCE-8EFB-7C013942C812}" srcOrd="10" destOrd="0" presId="urn:microsoft.com/office/officeart/2005/8/layout/default"/>
    <dgm:cxn modelId="{3D1233CE-DBA3-44AC-92A6-8CF5ECD3E176}" type="presParOf" srcId="{98B2E537-4948-4863-8AD7-902C05B4CC61}" destId="{32FDBCA9-68BF-47FA-85D5-DD68F4E85BCC}" srcOrd="11" destOrd="0" presId="urn:microsoft.com/office/officeart/2005/8/layout/default"/>
    <dgm:cxn modelId="{002948F2-E216-457F-9B5E-00D7DF743D74}" type="presParOf" srcId="{98B2E537-4948-4863-8AD7-902C05B4CC61}" destId="{E76FBFCB-7794-476E-8FE1-CB8785EF5237}" srcOrd="12" destOrd="0" presId="urn:microsoft.com/office/officeart/2005/8/layout/default"/>
    <dgm:cxn modelId="{AA766DDE-8AE9-4745-AA19-613F49F305E0}" type="presParOf" srcId="{98B2E537-4948-4863-8AD7-902C05B4CC61}" destId="{93C3CE6C-34C1-4E0F-A62A-A2A0AF057F29}" srcOrd="13" destOrd="0" presId="urn:microsoft.com/office/officeart/2005/8/layout/default"/>
    <dgm:cxn modelId="{B75DD800-C466-4A44-ABFE-6B189973D600}" type="presParOf" srcId="{98B2E537-4948-4863-8AD7-902C05B4CC61}" destId="{17375421-D89E-44D5-81D5-8F8DDD369EAE}" srcOrd="14" destOrd="0" presId="urn:microsoft.com/office/officeart/2005/8/layout/default"/>
    <dgm:cxn modelId="{D93BF9E5-B0F9-41DE-9B52-6CEFA605D05D}" type="presParOf" srcId="{98B2E537-4948-4863-8AD7-902C05B4CC61}" destId="{97C147C3-E354-4543-9904-8588537F1B39}" srcOrd="15" destOrd="0" presId="urn:microsoft.com/office/officeart/2005/8/layout/default"/>
    <dgm:cxn modelId="{AEF93B1D-567C-44C0-83F6-8CE56E2631BB}" type="presParOf" srcId="{98B2E537-4948-4863-8AD7-902C05B4CC61}" destId="{983E815A-4572-4A7D-B4D5-2011312308C2}" srcOrd="16" destOrd="0" presId="urn:microsoft.com/office/officeart/2005/8/layout/default"/>
    <dgm:cxn modelId="{C2F14958-A9AB-4689-8E50-0856AAA3569B}" type="presParOf" srcId="{98B2E537-4948-4863-8AD7-902C05B4CC61}" destId="{5BE9363C-5689-473E-93AE-A2977F8BE1C6}" srcOrd="17" destOrd="0" presId="urn:microsoft.com/office/officeart/2005/8/layout/default"/>
    <dgm:cxn modelId="{BC6F4897-F8B4-4F3E-94FC-06A66AABFBC9}" type="presParOf" srcId="{98B2E537-4948-4863-8AD7-902C05B4CC61}" destId="{D9572481-3CF2-4E2C-B4AA-C01E53E2FCAD}"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4D6C456-05D5-4D8B-A088-0398ED00C109}" type="doc">
      <dgm:prSet loTypeId="urn:microsoft.com/office/officeart/2005/8/layout/hProcess9" loCatId="process" qsTypeId="urn:microsoft.com/office/officeart/2005/8/quickstyle/simple1" qsCatId="simple" csTypeId="urn:microsoft.com/office/officeart/2005/8/colors/colorful1" csCatId="colorful" phldr="1"/>
      <dgm:spPr/>
      <dgm:t>
        <a:bodyPr/>
        <a:lstStyle/>
        <a:p>
          <a:endParaRPr lang="en-US"/>
        </a:p>
      </dgm:t>
    </dgm:pt>
    <dgm:pt modelId="{E9AFEC65-A19E-4B27-9812-41E476510461}">
      <dgm:prSet custT="1"/>
      <dgm:spPr/>
      <dgm:t>
        <a:bodyPr/>
        <a:lstStyle/>
        <a:p>
          <a:pPr algn="ctr" rtl="1"/>
          <a:r>
            <a:rPr lang="ar-SA" sz="2800" b="1">
              <a:latin typeface="Times New Roman" panose="02020603050405020304" pitchFamily="18" charset="0"/>
              <a:cs typeface="Times New Roman" panose="02020603050405020304" pitchFamily="18" charset="0"/>
            </a:rPr>
            <a:t>امتصّي غضبه</a:t>
          </a:r>
          <a:endParaRPr lang="en-US" sz="2800" b="1">
            <a:latin typeface="Times New Roman" panose="02020603050405020304" pitchFamily="18" charset="0"/>
            <a:cs typeface="Times New Roman" panose="02020603050405020304" pitchFamily="18" charset="0"/>
          </a:endParaRPr>
        </a:p>
      </dgm:t>
    </dgm:pt>
    <dgm:pt modelId="{0E3A42D4-C1E7-412B-9C85-7205A14A4030}" type="parTrans" cxnId="{B421BABA-C2C8-471A-A391-45F3B6FAFD3F}">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7DB63A70-2979-4AD9-9D09-A8742FF3D28C}" type="sibTrans" cxnId="{B421BABA-C2C8-471A-A391-45F3B6FAFD3F}">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70AAFE68-AD00-4609-A484-0A62733F7E14}">
      <dgm:prSet custT="1"/>
      <dgm:spPr/>
      <dgm:t>
        <a:bodyPr/>
        <a:lstStyle/>
        <a:p>
          <a:pPr algn="ctr" rtl="1"/>
          <a:r>
            <a:rPr lang="ar-SA" sz="2800" b="1">
              <a:latin typeface="Times New Roman" panose="02020603050405020304" pitchFamily="18" charset="0"/>
              <a:cs typeface="Times New Roman" panose="02020603050405020304" pitchFamily="18" charset="0"/>
            </a:rPr>
            <a:t>تخلصي من الروتين</a:t>
          </a:r>
          <a:endParaRPr lang="en-US" sz="2800" b="1">
            <a:latin typeface="Times New Roman" panose="02020603050405020304" pitchFamily="18" charset="0"/>
            <a:cs typeface="Times New Roman" panose="02020603050405020304" pitchFamily="18" charset="0"/>
          </a:endParaRPr>
        </a:p>
      </dgm:t>
    </dgm:pt>
    <dgm:pt modelId="{74DD9415-37A6-4EFB-95B5-67AEE19B19C3}" type="parTrans" cxnId="{C4655D40-4205-454D-8830-9AD22A9873AB}">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44D7D35A-2D9E-42B6-AC99-B8E4541BC6E4}" type="sibTrans" cxnId="{C4655D40-4205-454D-8830-9AD22A9873AB}">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9F97C2E1-F56F-410F-9AB1-0116DE42C711}">
      <dgm:prSet custT="1"/>
      <dgm:spPr/>
      <dgm:t>
        <a:bodyPr/>
        <a:lstStyle/>
        <a:p>
          <a:pPr algn="ctr" rtl="1"/>
          <a:r>
            <a:rPr lang="ar-SA" sz="2800" b="1">
              <a:latin typeface="Times New Roman" panose="02020603050405020304" pitchFamily="18" charset="0"/>
              <a:cs typeface="Times New Roman" panose="02020603050405020304" pitchFamily="18" charset="0"/>
            </a:rPr>
            <a:t>تفهمي ظروفه</a:t>
          </a:r>
          <a:endParaRPr lang="en-US" sz="2800" b="1">
            <a:latin typeface="Times New Roman" panose="02020603050405020304" pitchFamily="18" charset="0"/>
            <a:cs typeface="Times New Roman" panose="02020603050405020304" pitchFamily="18" charset="0"/>
          </a:endParaRPr>
        </a:p>
      </dgm:t>
    </dgm:pt>
    <dgm:pt modelId="{B4740A8E-17AE-479E-8612-A78BDFB80B53}" type="parTrans" cxnId="{34D1FD3E-11A3-48C2-85F7-1CB004BDED0C}">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D80295FE-3D91-447B-99A5-E929EF292F16}" type="sibTrans" cxnId="{34D1FD3E-11A3-48C2-85F7-1CB004BDED0C}">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1A1C75CC-A0D1-43C9-ABE6-72DAAF8907AF}">
      <dgm:prSet custT="1"/>
      <dgm:spPr/>
      <dgm:t>
        <a:bodyPr/>
        <a:lstStyle/>
        <a:p>
          <a:pPr algn="ctr" rtl="1"/>
          <a:r>
            <a:rPr lang="ar-SA" sz="2800" b="1">
              <a:latin typeface="Times New Roman" panose="02020603050405020304" pitchFamily="18" charset="0"/>
              <a:cs typeface="Times New Roman" panose="02020603050405020304" pitchFamily="18" charset="0"/>
            </a:rPr>
            <a:t>كيفية التعامل مع أهل زوجك</a:t>
          </a:r>
          <a:endParaRPr lang="en-US" sz="2800" b="1">
            <a:latin typeface="Times New Roman" panose="02020603050405020304" pitchFamily="18" charset="0"/>
            <a:cs typeface="Times New Roman" panose="02020603050405020304" pitchFamily="18" charset="0"/>
          </a:endParaRPr>
        </a:p>
      </dgm:t>
    </dgm:pt>
    <dgm:pt modelId="{55275D13-6846-45EC-84B0-A3343C4B3251}" type="parTrans" cxnId="{2E7F5DDF-9C3A-411F-A620-843BEA657B8B}">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E2E2F386-32EF-4C0F-9C01-A34BAEE55F33}" type="sibTrans" cxnId="{2E7F5DDF-9C3A-411F-A620-843BEA657B8B}">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D8E1CD48-378F-4F4A-9747-7DBD37150683}">
      <dgm:prSet custT="1"/>
      <dgm:spPr/>
      <dgm:t>
        <a:bodyPr/>
        <a:lstStyle/>
        <a:p>
          <a:pPr algn="ctr" rtl="1"/>
          <a:r>
            <a:rPr lang="ar-SA" sz="2800" b="1">
              <a:latin typeface="Times New Roman" panose="02020603050405020304" pitchFamily="18" charset="0"/>
              <a:cs typeface="Times New Roman" panose="02020603050405020304" pitchFamily="18" charset="0"/>
            </a:rPr>
            <a:t>ثقي به</a:t>
          </a:r>
          <a:endParaRPr lang="en-US" sz="2800" b="1">
            <a:latin typeface="Times New Roman" panose="02020603050405020304" pitchFamily="18" charset="0"/>
            <a:cs typeface="Times New Roman" panose="02020603050405020304" pitchFamily="18" charset="0"/>
          </a:endParaRPr>
        </a:p>
      </dgm:t>
    </dgm:pt>
    <dgm:pt modelId="{4FCC5943-BAA7-4AFB-8912-EB06A0908863}" type="parTrans" cxnId="{AD79CA7D-BEFC-4B14-87C7-1590086FA998}">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C7FE6408-FDBD-4351-AB96-016C1C6185D7}" type="sibTrans" cxnId="{AD79CA7D-BEFC-4B14-87C7-1590086FA998}">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0190FAFD-5157-4D8C-A7FF-68857BF2DFEE}">
      <dgm:prSet custT="1"/>
      <dgm:spPr/>
      <dgm:t>
        <a:bodyPr/>
        <a:lstStyle/>
        <a:p>
          <a:pPr algn="ctr" rtl="1"/>
          <a:r>
            <a:rPr lang="ar-SA" sz="2800" b="1">
              <a:latin typeface="Times New Roman" panose="02020603050405020304" pitchFamily="18" charset="0"/>
              <a:cs typeface="Times New Roman" panose="02020603050405020304" pitchFamily="18" charset="0"/>
            </a:rPr>
            <a:t>بوحي له عبر أنوثتك</a:t>
          </a:r>
          <a:endParaRPr lang="en-US" sz="2800" b="1">
            <a:latin typeface="Times New Roman" panose="02020603050405020304" pitchFamily="18" charset="0"/>
            <a:cs typeface="Times New Roman" panose="02020603050405020304" pitchFamily="18" charset="0"/>
          </a:endParaRPr>
        </a:p>
      </dgm:t>
    </dgm:pt>
    <dgm:pt modelId="{59480966-8E5E-49EE-B41D-C1246F2865B7}" type="parTrans" cxnId="{F5D063ED-0F29-4903-9282-69581A6184C0}">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7ADD5241-F97B-4D60-A902-CC8600991CB6}" type="sibTrans" cxnId="{F5D063ED-0F29-4903-9282-69581A6184C0}">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A901083B-BBC6-4E2A-A40B-40EE2F0F324F}" type="pres">
      <dgm:prSet presAssocID="{C4D6C456-05D5-4D8B-A088-0398ED00C109}" presName="CompostProcess" presStyleCnt="0">
        <dgm:presLayoutVars>
          <dgm:dir/>
          <dgm:resizeHandles val="exact"/>
        </dgm:presLayoutVars>
      </dgm:prSet>
      <dgm:spPr/>
    </dgm:pt>
    <dgm:pt modelId="{1EB2AC00-3E25-4145-B011-666759177DFE}" type="pres">
      <dgm:prSet presAssocID="{C4D6C456-05D5-4D8B-A088-0398ED00C109}" presName="arrow" presStyleLbl="bgShp" presStyleIdx="0" presStyleCnt="1"/>
      <dgm:spPr/>
    </dgm:pt>
    <dgm:pt modelId="{F3033194-31C0-4C4B-94AB-9ACD574C888D}" type="pres">
      <dgm:prSet presAssocID="{C4D6C456-05D5-4D8B-A088-0398ED00C109}" presName="linearProcess" presStyleCnt="0"/>
      <dgm:spPr/>
    </dgm:pt>
    <dgm:pt modelId="{E476A0BF-D090-4CD2-B5E9-0A2F27F979E5}" type="pres">
      <dgm:prSet presAssocID="{E9AFEC65-A19E-4B27-9812-41E476510461}" presName="textNode" presStyleLbl="node1" presStyleIdx="0" presStyleCnt="6">
        <dgm:presLayoutVars>
          <dgm:bulletEnabled val="1"/>
        </dgm:presLayoutVars>
      </dgm:prSet>
      <dgm:spPr/>
    </dgm:pt>
    <dgm:pt modelId="{F1449233-6777-4468-AD51-ECA13B8FB3D6}" type="pres">
      <dgm:prSet presAssocID="{7DB63A70-2979-4AD9-9D09-A8742FF3D28C}" presName="sibTrans" presStyleCnt="0"/>
      <dgm:spPr/>
    </dgm:pt>
    <dgm:pt modelId="{0CF9C907-0439-48E0-BCD8-CE3C695C2588}" type="pres">
      <dgm:prSet presAssocID="{70AAFE68-AD00-4609-A484-0A62733F7E14}" presName="textNode" presStyleLbl="node1" presStyleIdx="1" presStyleCnt="6">
        <dgm:presLayoutVars>
          <dgm:bulletEnabled val="1"/>
        </dgm:presLayoutVars>
      </dgm:prSet>
      <dgm:spPr/>
    </dgm:pt>
    <dgm:pt modelId="{F47A1C05-E147-4F96-B53C-4AEB701C5490}" type="pres">
      <dgm:prSet presAssocID="{44D7D35A-2D9E-42B6-AC99-B8E4541BC6E4}" presName="sibTrans" presStyleCnt="0"/>
      <dgm:spPr/>
    </dgm:pt>
    <dgm:pt modelId="{A6F480BE-7AED-418A-98CE-7BE5A1AD2FFA}" type="pres">
      <dgm:prSet presAssocID="{9F97C2E1-F56F-410F-9AB1-0116DE42C711}" presName="textNode" presStyleLbl="node1" presStyleIdx="2" presStyleCnt="6">
        <dgm:presLayoutVars>
          <dgm:bulletEnabled val="1"/>
        </dgm:presLayoutVars>
      </dgm:prSet>
      <dgm:spPr/>
    </dgm:pt>
    <dgm:pt modelId="{12E1CA79-E40B-4BE5-A8A8-CE9AC29D75BB}" type="pres">
      <dgm:prSet presAssocID="{D80295FE-3D91-447B-99A5-E929EF292F16}" presName="sibTrans" presStyleCnt="0"/>
      <dgm:spPr/>
    </dgm:pt>
    <dgm:pt modelId="{19E262A4-32B7-4225-BB6D-22524B598A93}" type="pres">
      <dgm:prSet presAssocID="{1A1C75CC-A0D1-43C9-ABE6-72DAAF8907AF}" presName="textNode" presStyleLbl="node1" presStyleIdx="3" presStyleCnt="6">
        <dgm:presLayoutVars>
          <dgm:bulletEnabled val="1"/>
        </dgm:presLayoutVars>
      </dgm:prSet>
      <dgm:spPr/>
    </dgm:pt>
    <dgm:pt modelId="{DA1B8A4F-DFD0-4DB2-9697-A8A972771292}" type="pres">
      <dgm:prSet presAssocID="{E2E2F386-32EF-4C0F-9C01-A34BAEE55F33}" presName="sibTrans" presStyleCnt="0"/>
      <dgm:spPr/>
    </dgm:pt>
    <dgm:pt modelId="{1A1D09B5-E530-4B36-B316-51329C2D7471}" type="pres">
      <dgm:prSet presAssocID="{D8E1CD48-378F-4F4A-9747-7DBD37150683}" presName="textNode" presStyleLbl="node1" presStyleIdx="4" presStyleCnt="6">
        <dgm:presLayoutVars>
          <dgm:bulletEnabled val="1"/>
        </dgm:presLayoutVars>
      </dgm:prSet>
      <dgm:spPr/>
    </dgm:pt>
    <dgm:pt modelId="{85895F00-5D62-4314-A539-6F513D7BC360}" type="pres">
      <dgm:prSet presAssocID="{C7FE6408-FDBD-4351-AB96-016C1C6185D7}" presName="sibTrans" presStyleCnt="0"/>
      <dgm:spPr/>
    </dgm:pt>
    <dgm:pt modelId="{FA6DFF1E-0DDC-432F-ACFA-B296958B4C85}" type="pres">
      <dgm:prSet presAssocID="{0190FAFD-5157-4D8C-A7FF-68857BF2DFEE}" presName="textNode" presStyleLbl="node1" presStyleIdx="5" presStyleCnt="6">
        <dgm:presLayoutVars>
          <dgm:bulletEnabled val="1"/>
        </dgm:presLayoutVars>
      </dgm:prSet>
      <dgm:spPr/>
    </dgm:pt>
  </dgm:ptLst>
  <dgm:cxnLst>
    <dgm:cxn modelId="{B29EA20E-73AA-4434-B80A-97677D2E1053}" type="presOf" srcId="{D8E1CD48-378F-4F4A-9747-7DBD37150683}" destId="{1A1D09B5-E530-4B36-B316-51329C2D7471}" srcOrd="0" destOrd="0" presId="urn:microsoft.com/office/officeart/2005/8/layout/hProcess9"/>
    <dgm:cxn modelId="{30FBB03A-D46B-4952-9F99-D01A3378FD12}" type="presOf" srcId="{9F97C2E1-F56F-410F-9AB1-0116DE42C711}" destId="{A6F480BE-7AED-418A-98CE-7BE5A1AD2FFA}" srcOrd="0" destOrd="0" presId="urn:microsoft.com/office/officeart/2005/8/layout/hProcess9"/>
    <dgm:cxn modelId="{34D1FD3E-11A3-48C2-85F7-1CB004BDED0C}" srcId="{C4D6C456-05D5-4D8B-A088-0398ED00C109}" destId="{9F97C2E1-F56F-410F-9AB1-0116DE42C711}" srcOrd="2" destOrd="0" parTransId="{B4740A8E-17AE-479E-8612-A78BDFB80B53}" sibTransId="{D80295FE-3D91-447B-99A5-E929EF292F16}"/>
    <dgm:cxn modelId="{C4655D40-4205-454D-8830-9AD22A9873AB}" srcId="{C4D6C456-05D5-4D8B-A088-0398ED00C109}" destId="{70AAFE68-AD00-4609-A484-0A62733F7E14}" srcOrd="1" destOrd="0" parTransId="{74DD9415-37A6-4EFB-95B5-67AEE19B19C3}" sibTransId="{44D7D35A-2D9E-42B6-AC99-B8E4541BC6E4}"/>
    <dgm:cxn modelId="{A492EF4D-9EBE-415C-9127-521EAC004A6D}" type="presOf" srcId="{E9AFEC65-A19E-4B27-9812-41E476510461}" destId="{E476A0BF-D090-4CD2-B5E9-0A2F27F979E5}" srcOrd="0" destOrd="0" presId="urn:microsoft.com/office/officeart/2005/8/layout/hProcess9"/>
    <dgm:cxn modelId="{1537D851-E21F-46F9-900E-30DA86D7AC35}" type="presOf" srcId="{C4D6C456-05D5-4D8B-A088-0398ED00C109}" destId="{A901083B-BBC6-4E2A-A40B-40EE2F0F324F}" srcOrd="0" destOrd="0" presId="urn:microsoft.com/office/officeart/2005/8/layout/hProcess9"/>
    <dgm:cxn modelId="{AD79CA7D-BEFC-4B14-87C7-1590086FA998}" srcId="{C4D6C456-05D5-4D8B-A088-0398ED00C109}" destId="{D8E1CD48-378F-4F4A-9747-7DBD37150683}" srcOrd="4" destOrd="0" parTransId="{4FCC5943-BAA7-4AFB-8912-EB06A0908863}" sibTransId="{C7FE6408-FDBD-4351-AB96-016C1C6185D7}"/>
    <dgm:cxn modelId="{29C8F47E-7338-4B1E-B82E-B2810A756600}" type="presOf" srcId="{0190FAFD-5157-4D8C-A7FF-68857BF2DFEE}" destId="{FA6DFF1E-0DDC-432F-ACFA-B296958B4C85}" srcOrd="0" destOrd="0" presId="urn:microsoft.com/office/officeart/2005/8/layout/hProcess9"/>
    <dgm:cxn modelId="{98FDC18D-A01C-4BF0-9933-C742EF9CE736}" type="presOf" srcId="{70AAFE68-AD00-4609-A484-0A62733F7E14}" destId="{0CF9C907-0439-48E0-BCD8-CE3C695C2588}" srcOrd="0" destOrd="0" presId="urn:microsoft.com/office/officeart/2005/8/layout/hProcess9"/>
    <dgm:cxn modelId="{90A779A6-506F-4CAF-8E3D-A3C8EDB1EA60}" type="presOf" srcId="{1A1C75CC-A0D1-43C9-ABE6-72DAAF8907AF}" destId="{19E262A4-32B7-4225-BB6D-22524B598A93}" srcOrd="0" destOrd="0" presId="urn:microsoft.com/office/officeart/2005/8/layout/hProcess9"/>
    <dgm:cxn modelId="{B421BABA-C2C8-471A-A391-45F3B6FAFD3F}" srcId="{C4D6C456-05D5-4D8B-A088-0398ED00C109}" destId="{E9AFEC65-A19E-4B27-9812-41E476510461}" srcOrd="0" destOrd="0" parTransId="{0E3A42D4-C1E7-412B-9C85-7205A14A4030}" sibTransId="{7DB63A70-2979-4AD9-9D09-A8742FF3D28C}"/>
    <dgm:cxn modelId="{2E7F5DDF-9C3A-411F-A620-843BEA657B8B}" srcId="{C4D6C456-05D5-4D8B-A088-0398ED00C109}" destId="{1A1C75CC-A0D1-43C9-ABE6-72DAAF8907AF}" srcOrd="3" destOrd="0" parTransId="{55275D13-6846-45EC-84B0-A3343C4B3251}" sibTransId="{E2E2F386-32EF-4C0F-9C01-A34BAEE55F33}"/>
    <dgm:cxn modelId="{F5D063ED-0F29-4903-9282-69581A6184C0}" srcId="{C4D6C456-05D5-4D8B-A088-0398ED00C109}" destId="{0190FAFD-5157-4D8C-A7FF-68857BF2DFEE}" srcOrd="5" destOrd="0" parTransId="{59480966-8E5E-49EE-B41D-C1246F2865B7}" sibTransId="{7ADD5241-F97B-4D60-A902-CC8600991CB6}"/>
    <dgm:cxn modelId="{EF137BF6-5EA0-48C2-A53A-A43C37BA7CDC}" type="presParOf" srcId="{A901083B-BBC6-4E2A-A40B-40EE2F0F324F}" destId="{1EB2AC00-3E25-4145-B011-666759177DFE}" srcOrd="0" destOrd="0" presId="urn:microsoft.com/office/officeart/2005/8/layout/hProcess9"/>
    <dgm:cxn modelId="{5803721D-6746-4C2B-A51F-72DF172CB464}" type="presParOf" srcId="{A901083B-BBC6-4E2A-A40B-40EE2F0F324F}" destId="{F3033194-31C0-4C4B-94AB-9ACD574C888D}" srcOrd="1" destOrd="0" presId="urn:microsoft.com/office/officeart/2005/8/layout/hProcess9"/>
    <dgm:cxn modelId="{28389561-477D-4F95-AFE1-927F7C360D53}" type="presParOf" srcId="{F3033194-31C0-4C4B-94AB-9ACD574C888D}" destId="{E476A0BF-D090-4CD2-B5E9-0A2F27F979E5}" srcOrd="0" destOrd="0" presId="urn:microsoft.com/office/officeart/2005/8/layout/hProcess9"/>
    <dgm:cxn modelId="{074ABA02-34E4-4D1B-8ED5-ACCBA40E404F}" type="presParOf" srcId="{F3033194-31C0-4C4B-94AB-9ACD574C888D}" destId="{F1449233-6777-4468-AD51-ECA13B8FB3D6}" srcOrd="1" destOrd="0" presId="urn:microsoft.com/office/officeart/2005/8/layout/hProcess9"/>
    <dgm:cxn modelId="{EB3DF2F8-BA40-4201-BE2F-3723F12D4661}" type="presParOf" srcId="{F3033194-31C0-4C4B-94AB-9ACD574C888D}" destId="{0CF9C907-0439-48E0-BCD8-CE3C695C2588}" srcOrd="2" destOrd="0" presId="urn:microsoft.com/office/officeart/2005/8/layout/hProcess9"/>
    <dgm:cxn modelId="{16FF0028-7A31-477A-AB12-D6AD4772B229}" type="presParOf" srcId="{F3033194-31C0-4C4B-94AB-9ACD574C888D}" destId="{F47A1C05-E147-4F96-B53C-4AEB701C5490}" srcOrd="3" destOrd="0" presId="urn:microsoft.com/office/officeart/2005/8/layout/hProcess9"/>
    <dgm:cxn modelId="{8183F364-F340-4E42-A615-F634DBB77505}" type="presParOf" srcId="{F3033194-31C0-4C4B-94AB-9ACD574C888D}" destId="{A6F480BE-7AED-418A-98CE-7BE5A1AD2FFA}" srcOrd="4" destOrd="0" presId="urn:microsoft.com/office/officeart/2005/8/layout/hProcess9"/>
    <dgm:cxn modelId="{D177C1D3-28D0-496A-8FC4-8B6894271A60}" type="presParOf" srcId="{F3033194-31C0-4C4B-94AB-9ACD574C888D}" destId="{12E1CA79-E40B-4BE5-A8A8-CE9AC29D75BB}" srcOrd="5" destOrd="0" presId="urn:microsoft.com/office/officeart/2005/8/layout/hProcess9"/>
    <dgm:cxn modelId="{052EDBA4-EC61-4E9D-88F7-613B51D463A2}" type="presParOf" srcId="{F3033194-31C0-4C4B-94AB-9ACD574C888D}" destId="{19E262A4-32B7-4225-BB6D-22524B598A93}" srcOrd="6" destOrd="0" presId="urn:microsoft.com/office/officeart/2005/8/layout/hProcess9"/>
    <dgm:cxn modelId="{A499B87C-2540-4936-9DAC-78F0E4E71869}" type="presParOf" srcId="{F3033194-31C0-4C4B-94AB-9ACD574C888D}" destId="{DA1B8A4F-DFD0-4DB2-9697-A8A972771292}" srcOrd="7" destOrd="0" presId="urn:microsoft.com/office/officeart/2005/8/layout/hProcess9"/>
    <dgm:cxn modelId="{AE395334-E4B7-498C-9693-1AF715B4C74E}" type="presParOf" srcId="{F3033194-31C0-4C4B-94AB-9ACD574C888D}" destId="{1A1D09B5-E530-4B36-B316-51329C2D7471}" srcOrd="8" destOrd="0" presId="urn:microsoft.com/office/officeart/2005/8/layout/hProcess9"/>
    <dgm:cxn modelId="{3E0B2A4E-4C56-46D1-9F20-0FE7F69B3BA8}" type="presParOf" srcId="{F3033194-31C0-4C4B-94AB-9ACD574C888D}" destId="{85895F00-5D62-4314-A539-6F513D7BC360}" srcOrd="9" destOrd="0" presId="urn:microsoft.com/office/officeart/2005/8/layout/hProcess9"/>
    <dgm:cxn modelId="{3D47B8AC-E80C-4F47-BD42-62943205F65F}" type="presParOf" srcId="{F3033194-31C0-4C4B-94AB-9ACD574C888D}" destId="{FA6DFF1E-0DDC-432F-ACFA-B296958B4C85}" srcOrd="1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EB5A5E3-190D-4B7A-8279-6FB69AC70BEB}"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5BFDB998-2D76-47AE-8CBA-6C3637900B3F}">
      <dgm:prSet phldrT="[Text]" custT="1"/>
      <dgm:spPr/>
      <dgm:t>
        <a:bodyPr/>
        <a:lstStyle/>
        <a:p>
          <a:pPr algn="ctr" rtl="1"/>
          <a:r>
            <a:rPr lang="ar-SA" sz="2800" b="1" dirty="0">
              <a:latin typeface="Times New Roman" panose="02020603050405020304" pitchFamily="18" charset="0"/>
              <a:cs typeface="Times New Roman" panose="02020603050405020304" pitchFamily="18" charset="0"/>
            </a:rPr>
            <a:t>تشاركا في كل شيء</a:t>
          </a:r>
          <a:endParaRPr lang="en-US" sz="2800" b="1" dirty="0">
            <a:latin typeface="Times New Roman" panose="02020603050405020304" pitchFamily="18" charset="0"/>
            <a:cs typeface="Times New Roman" panose="02020603050405020304" pitchFamily="18" charset="0"/>
          </a:endParaRPr>
        </a:p>
      </dgm:t>
    </dgm:pt>
    <dgm:pt modelId="{27DDADF7-EF54-4D40-AC77-0EEA337E979C}" type="parTrans" cxnId="{DBC430A4-115F-4081-8878-410780A396AE}">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E0809A5A-ED01-4B1B-871D-5E9374C8E7C9}" type="sibTrans" cxnId="{DBC430A4-115F-4081-8878-410780A396AE}">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F410EE47-AD2C-401E-80EE-8B1A09D8C739}">
      <dgm:prSet custT="1"/>
      <dgm:spPr/>
      <dgm:t>
        <a:bodyPr/>
        <a:lstStyle/>
        <a:p>
          <a:pPr algn="ctr" rtl="1"/>
          <a:r>
            <a:rPr lang="ar-SA" sz="2800" b="1" dirty="0">
              <a:latin typeface="Times New Roman" panose="02020603050405020304" pitchFamily="18" charset="0"/>
              <a:cs typeface="Times New Roman" panose="02020603050405020304" pitchFamily="18" charset="0"/>
            </a:rPr>
            <a:t>حاولا أن تتغاضيا عن الصغائر</a:t>
          </a:r>
          <a:endParaRPr lang="en-US" sz="2800" b="1" dirty="0">
            <a:latin typeface="Times New Roman" panose="02020603050405020304" pitchFamily="18" charset="0"/>
            <a:cs typeface="Times New Roman" panose="02020603050405020304" pitchFamily="18" charset="0"/>
          </a:endParaRPr>
        </a:p>
      </dgm:t>
    </dgm:pt>
    <dgm:pt modelId="{0FB3C21D-1973-4D96-AF8C-9486BAF3D61D}" type="parTrans" cxnId="{7CCD28E9-EBC2-4EEE-B70A-3EDFF61671CE}">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30026B80-CC93-4B6C-8A6F-4BDB752DAFBC}" type="sibTrans" cxnId="{7CCD28E9-EBC2-4EEE-B70A-3EDFF61671CE}">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1DDA8D0A-BAE2-41DD-88BA-0B44F0842E88}">
      <dgm:prSet custT="1"/>
      <dgm:spPr/>
      <dgm:t>
        <a:bodyPr/>
        <a:lstStyle/>
        <a:p>
          <a:pPr algn="ctr" rtl="1"/>
          <a:r>
            <a:rPr lang="ar-SA" sz="2800" b="1">
              <a:latin typeface="Times New Roman" panose="02020603050405020304" pitchFamily="18" charset="0"/>
              <a:cs typeface="Times New Roman" panose="02020603050405020304" pitchFamily="18" charset="0"/>
            </a:rPr>
            <a:t>خصصي وقتًا لنفسك</a:t>
          </a:r>
          <a:endParaRPr lang="en-US" sz="2800" b="1">
            <a:latin typeface="Times New Roman" panose="02020603050405020304" pitchFamily="18" charset="0"/>
            <a:cs typeface="Times New Roman" panose="02020603050405020304" pitchFamily="18" charset="0"/>
          </a:endParaRPr>
        </a:p>
      </dgm:t>
    </dgm:pt>
    <dgm:pt modelId="{B7EEDF47-BBFB-44F6-B156-B73B8A98531F}" type="parTrans" cxnId="{E071891A-9328-45E2-B4A9-AF296317D5FA}">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31E46F04-028D-4C68-BD6D-A22A5238DAE3}" type="sibTrans" cxnId="{E071891A-9328-45E2-B4A9-AF296317D5FA}">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22F1EE61-CDA3-4B13-962B-194E1D6E692C}">
      <dgm:prSet custT="1"/>
      <dgm:spPr/>
      <dgm:t>
        <a:bodyPr/>
        <a:lstStyle/>
        <a:p>
          <a:pPr algn="ctr" rtl="1"/>
          <a:r>
            <a:rPr lang="ar-SA" sz="2800" b="1" dirty="0">
              <a:latin typeface="Times New Roman" panose="02020603050405020304" pitchFamily="18" charset="0"/>
              <a:cs typeface="Times New Roman" panose="02020603050405020304" pitchFamily="18" charset="0"/>
            </a:rPr>
            <a:t>اتركا التفكير في الأمور المؤلمة جانبًا</a:t>
          </a:r>
          <a:endParaRPr lang="en-US" sz="2800" b="1" dirty="0">
            <a:latin typeface="Times New Roman" panose="02020603050405020304" pitchFamily="18" charset="0"/>
            <a:cs typeface="Times New Roman" panose="02020603050405020304" pitchFamily="18" charset="0"/>
          </a:endParaRPr>
        </a:p>
      </dgm:t>
    </dgm:pt>
    <dgm:pt modelId="{96420548-2E52-4F39-8AA2-40837EC3557F}" type="parTrans" cxnId="{76DCCBED-7FA8-49B4-B3C0-17652D54BE09}">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376CFC4C-8334-4ECE-8A0C-F75BD3D2445C}" type="sibTrans" cxnId="{76DCCBED-7FA8-49B4-B3C0-17652D54BE09}">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07C03776-DF84-4E41-9053-B2EB0F1BB18A}">
      <dgm:prSet custT="1"/>
      <dgm:spPr/>
      <dgm:t>
        <a:bodyPr/>
        <a:lstStyle/>
        <a:p>
          <a:pPr algn="ctr" rtl="1"/>
          <a:r>
            <a:rPr lang="ar-SA" sz="2800" b="1" dirty="0">
              <a:latin typeface="Times New Roman" panose="02020603050405020304" pitchFamily="18" charset="0"/>
              <a:cs typeface="Times New Roman" panose="02020603050405020304" pitchFamily="18" charset="0"/>
            </a:rPr>
            <a:t>احرصا على التجديد في حياتكما</a:t>
          </a:r>
          <a:endParaRPr lang="en-US" sz="2800" b="1" dirty="0">
            <a:latin typeface="Times New Roman" panose="02020603050405020304" pitchFamily="18" charset="0"/>
            <a:cs typeface="Times New Roman" panose="02020603050405020304" pitchFamily="18" charset="0"/>
          </a:endParaRPr>
        </a:p>
      </dgm:t>
    </dgm:pt>
    <dgm:pt modelId="{BA3404ED-DEB6-4EEF-90EE-AB817711D2E0}" type="parTrans" cxnId="{5AA754F4-3786-4691-83AD-D628958BC249}">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8B3F6884-4A6D-4A2C-A63E-77831451F025}" type="sibTrans" cxnId="{5AA754F4-3786-4691-83AD-D628958BC249}">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89177919-988A-4FA4-AC77-773F93D70DF5}">
      <dgm:prSet custT="1"/>
      <dgm:spPr/>
      <dgm:t>
        <a:bodyPr/>
        <a:lstStyle/>
        <a:p>
          <a:pPr algn="ctr" rtl="1"/>
          <a:r>
            <a:rPr lang="ar-SA" sz="2800" b="1">
              <a:latin typeface="Times New Roman" panose="02020603050405020304" pitchFamily="18" charset="0"/>
              <a:cs typeface="Times New Roman" panose="02020603050405020304" pitchFamily="18" charset="0"/>
            </a:rPr>
            <a:t>كونا صبورين وتعلما غفران الأخطاء</a:t>
          </a:r>
          <a:endParaRPr lang="en-US" sz="2800" b="1">
            <a:latin typeface="Times New Roman" panose="02020603050405020304" pitchFamily="18" charset="0"/>
            <a:cs typeface="Times New Roman" panose="02020603050405020304" pitchFamily="18" charset="0"/>
          </a:endParaRPr>
        </a:p>
      </dgm:t>
    </dgm:pt>
    <dgm:pt modelId="{FF36BA74-9BAD-46C2-B9CD-42C946A29162}" type="parTrans" cxnId="{38F960DE-E37A-4A55-8C7E-988AEFF7E298}">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1257B6B2-BF72-4C27-B0B3-768764F61079}" type="sibTrans" cxnId="{38F960DE-E37A-4A55-8C7E-988AEFF7E298}">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6CEE1B36-C4D7-446F-AD1F-13CF0CE7FB6F}">
      <dgm:prSet custT="1"/>
      <dgm:spPr/>
      <dgm:t>
        <a:bodyPr/>
        <a:lstStyle/>
        <a:p>
          <a:pPr algn="ctr" rtl="1"/>
          <a:r>
            <a:rPr lang="ar-SA" sz="2800" b="1" dirty="0">
              <a:latin typeface="Times New Roman" panose="02020603050405020304" pitchFamily="18" charset="0"/>
              <a:cs typeface="Times New Roman" panose="02020603050405020304" pitchFamily="18" charset="0"/>
            </a:rPr>
            <a:t>أعدا ميزانية المنزل وخططا لمستقبلكما معًا</a:t>
          </a:r>
          <a:endParaRPr lang="en-US" sz="2800" b="1" dirty="0">
            <a:latin typeface="Times New Roman" panose="02020603050405020304" pitchFamily="18" charset="0"/>
            <a:cs typeface="Times New Roman" panose="02020603050405020304" pitchFamily="18" charset="0"/>
          </a:endParaRPr>
        </a:p>
      </dgm:t>
    </dgm:pt>
    <dgm:pt modelId="{59EB3E6C-D6E2-4AD0-A6F4-152A0ED46DDB}" type="parTrans" cxnId="{70FFB652-2776-47AE-9E09-6BD3EDD43407}">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2DB86FBE-43D4-4F4D-82FC-C723F64B0AA4}" type="sibTrans" cxnId="{70FFB652-2776-47AE-9E09-6BD3EDD43407}">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F7F76E1E-3674-428F-A523-7BE48BA4571E}" type="pres">
      <dgm:prSet presAssocID="{6EB5A5E3-190D-4B7A-8279-6FB69AC70BEB}" presName="vert0" presStyleCnt="0">
        <dgm:presLayoutVars>
          <dgm:dir/>
          <dgm:animOne val="branch"/>
          <dgm:animLvl val="lvl"/>
        </dgm:presLayoutVars>
      </dgm:prSet>
      <dgm:spPr/>
    </dgm:pt>
    <dgm:pt modelId="{44BC8680-6B16-4F3B-ADEE-E35AC7C00981}" type="pres">
      <dgm:prSet presAssocID="{5BFDB998-2D76-47AE-8CBA-6C3637900B3F}" presName="thickLine" presStyleLbl="alignNode1" presStyleIdx="0" presStyleCnt="7"/>
      <dgm:spPr/>
    </dgm:pt>
    <dgm:pt modelId="{E88880E9-31EE-4611-904B-1231B0FFD38C}" type="pres">
      <dgm:prSet presAssocID="{5BFDB998-2D76-47AE-8CBA-6C3637900B3F}" presName="horz1" presStyleCnt="0"/>
      <dgm:spPr/>
    </dgm:pt>
    <dgm:pt modelId="{F47F7297-C362-47D4-BC9E-9D4CBD0B7C3F}" type="pres">
      <dgm:prSet presAssocID="{5BFDB998-2D76-47AE-8CBA-6C3637900B3F}" presName="tx1" presStyleLbl="revTx" presStyleIdx="0" presStyleCnt="7"/>
      <dgm:spPr/>
    </dgm:pt>
    <dgm:pt modelId="{9D4748FF-AD3E-443A-B617-5983B43EC1D3}" type="pres">
      <dgm:prSet presAssocID="{5BFDB998-2D76-47AE-8CBA-6C3637900B3F}" presName="vert1" presStyleCnt="0"/>
      <dgm:spPr/>
    </dgm:pt>
    <dgm:pt modelId="{4FE556B6-2456-4D8E-9C2B-A533E1F5A34E}" type="pres">
      <dgm:prSet presAssocID="{F410EE47-AD2C-401E-80EE-8B1A09D8C739}" presName="thickLine" presStyleLbl="alignNode1" presStyleIdx="1" presStyleCnt="7"/>
      <dgm:spPr/>
    </dgm:pt>
    <dgm:pt modelId="{9B780722-0CF4-4A72-A603-ADAEEE228AF6}" type="pres">
      <dgm:prSet presAssocID="{F410EE47-AD2C-401E-80EE-8B1A09D8C739}" presName="horz1" presStyleCnt="0"/>
      <dgm:spPr/>
    </dgm:pt>
    <dgm:pt modelId="{1A458F08-EB1F-4379-9A77-C674A21A870E}" type="pres">
      <dgm:prSet presAssocID="{F410EE47-AD2C-401E-80EE-8B1A09D8C739}" presName="tx1" presStyleLbl="revTx" presStyleIdx="1" presStyleCnt="7"/>
      <dgm:spPr/>
    </dgm:pt>
    <dgm:pt modelId="{B382F7A9-22F1-48D1-9447-E21E8BE18080}" type="pres">
      <dgm:prSet presAssocID="{F410EE47-AD2C-401E-80EE-8B1A09D8C739}" presName="vert1" presStyleCnt="0"/>
      <dgm:spPr/>
    </dgm:pt>
    <dgm:pt modelId="{0DF16A92-67C8-4924-AA71-5D1644CDF696}" type="pres">
      <dgm:prSet presAssocID="{1DDA8D0A-BAE2-41DD-88BA-0B44F0842E88}" presName="thickLine" presStyleLbl="alignNode1" presStyleIdx="2" presStyleCnt="7"/>
      <dgm:spPr/>
    </dgm:pt>
    <dgm:pt modelId="{1B6DCEA2-140E-4C0B-A179-F81DEE814ABC}" type="pres">
      <dgm:prSet presAssocID="{1DDA8D0A-BAE2-41DD-88BA-0B44F0842E88}" presName="horz1" presStyleCnt="0"/>
      <dgm:spPr/>
    </dgm:pt>
    <dgm:pt modelId="{747459AE-5922-4BBC-9EEC-DCCACD0B488A}" type="pres">
      <dgm:prSet presAssocID="{1DDA8D0A-BAE2-41DD-88BA-0B44F0842E88}" presName="tx1" presStyleLbl="revTx" presStyleIdx="2" presStyleCnt="7"/>
      <dgm:spPr/>
    </dgm:pt>
    <dgm:pt modelId="{17B25319-02F0-45BB-9F72-09DD945F72E0}" type="pres">
      <dgm:prSet presAssocID="{1DDA8D0A-BAE2-41DD-88BA-0B44F0842E88}" presName="vert1" presStyleCnt="0"/>
      <dgm:spPr/>
    </dgm:pt>
    <dgm:pt modelId="{D3F7B5D3-8CA3-4D50-9476-B7092C1F06CC}" type="pres">
      <dgm:prSet presAssocID="{22F1EE61-CDA3-4B13-962B-194E1D6E692C}" presName="thickLine" presStyleLbl="alignNode1" presStyleIdx="3" presStyleCnt="7"/>
      <dgm:spPr/>
    </dgm:pt>
    <dgm:pt modelId="{2FCAC96C-279B-4D0C-A54E-E786A3D8F078}" type="pres">
      <dgm:prSet presAssocID="{22F1EE61-CDA3-4B13-962B-194E1D6E692C}" presName="horz1" presStyleCnt="0"/>
      <dgm:spPr/>
    </dgm:pt>
    <dgm:pt modelId="{CE1204A4-5B7F-48AB-ACF3-BF059A48715A}" type="pres">
      <dgm:prSet presAssocID="{22F1EE61-CDA3-4B13-962B-194E1D6E692C}" presName="tx1" presStyleLbl="revTx" presStyleIdx="3" presStyleCnt="7"/>
      <dgm:spPr/>
    </dgm:pt>
    <dgm:pt modelId="{40D1322E-719C-4348-970F-C2904CAE7BA6}" type="pres">
      <dgm:prSet presAssocID="{22F1EE61-CDA3-4B13-962B-194E1D6E692C}" presName="vert1" presStyleCnt="0"/>
      <dgm:spPr/>
    </dgm:pt>
    <dgm:pt modelId="{7E278292-70A8-4B0C-8CDC-CC939A56C0E9}" type="pres">
      <dgm:prSet presAssocID="{07C03776-DF84-4E41-9053-B2EB0F1BB18A}" presName="thickLine" presStyleLbl="alignNode1" presStyleIdx="4" presStyleCnt="7"/>
      <dgm:spPr/>
    </dgm:pt>
    <dgm:pt modelId="{B0F77733-FF3B-445B-85A7-2474898B12E1}" type="pres">
      <dgm:prSet presAssocID="{07C03776-DF84-4E41-9053-B2EB0F1BB18A}" presName="horz1" presStyleCnt="0"/>
      <dgm:spPr/>
    </dgm:pt>
    <dgm:pt modelId="{B7CDE80C-BA93-4A55-8E6E-4AEF0238BE3F}" type="pres">
      <dgm:prSet presAssocID="{07C03776-DF84-4E41-9053-B2EB0F1BB18A}" presName="tx1" presStyleLbl="revTx" presStyleIdx="4" presStyleCnt="7"/>
      <dgm:spPr/>
    </dgm:pt>
    <dgm:pt modelId="{4B3A25FF-75D8-4F2B-BDF2-1950D65DB9CC}" type="pres">
      <dgm:prSet presAssocID="{07C03776-DF84-4E41-9053-B2EB0F1BB18A}" presName="vert1" presStyleCnt="0"/>
      <dgm:spPr/>
    </dgm:pt>
    <dgm:pt modelId="{AB0F0E35-FD08-4EAD-B9DC-38BFE54529E2}" type="pres">
      <dgm:prSet presAssocID="{89177919-988A-4FA4-AC77-773F93D70DF5}" presName="thickLine" presStyleLbl="alignNode1" presStyleIdx="5" presStyleCnt="7"/>
      <dgm:spPr/>
    </dgm:pt>
    <dgm:pt modelId="{3D1D682F-15B5-4E6E-8C6A-4CA28B16205F}" type="pres">
      <dgm:prSet presAssocID="{89177919-988A-4FA4-AC77-773F93D70DF5}" presName="horz1" presStyleCnt="0"/>
      <dgm:spPr/>
    </dgm:pt>
    <dgm:pt modelId="{5EEDEA5A-1AA8-452A-868F-AC557962DFF3}" type="pres">
      <dgm:prSet presAssocID="{89177919-988A-4FA4-AC77-773F93D70DF5}" presName="tx1" presStyleLbl="revTx" presStyleIdx="5" presStyleCnt="7"/>
      <dgm:spPr/>
    </dgm:pt>
    <dgm:pt modelId="{4661FEE3-076B-4068-AFA4-2EE7B83698E9}" type="pres">
      <dgm:prSet presAssocID="{89177919-988A-4FA4-AC77-773F93D70DF5}" presName="vert1" presStyleCnt="0"/>
      <dgm:spPr/>
    </dgm:pt>
    <dgm:pt modelId="{7EB2FD99-4FE1-48D9-91AA-5040257BA03F}" type="pres">
      <dgm:prSet presAssocID="{6CEE1B36-C4D7-446F-AD1F-13CF0CE7FB6F}" presName="thickLine" presStyleLbl="alignNode1" presStyleIdx="6" presStyleCnt="7"/>
      <dgm:spPr/>
    </dgm:pt>
    <dgm:pt modelId="{0716EC22-4B9D-4E27-B294-68F3922EDAEF}" type="pres">
      <dgm:prSet presAssocID="{6CEE1B36-C4D7-446F-AD1F-13CF0CE7FB6F}" presName="horz1" presStyleCnt="0"/>
      <dgm:spPr/>
    </dgm:pt>
    <dgm:pt modelId="{7CAB6498-34AB-4A05-B18B-6E784EE8D378}" type="pres">
      <dgm:prSet presAssocID="{6CEE1B36-C4D7-446F-AD1F-13CF0CE7FB6F}" presName="tx1" presStyleLbl="revTx" presStyleIdx="6" presStyleCnt="7"/>
      <dgm:spPr/>
    </dgm:pt>
    <dgm:pt modelId="{9CEBFC80-9C7F-45F6-B6C1-C26430DF0598}" type="pres">
      <dgm:prSet presAssocID="{6CEE1B36-C4D7-446F-AD1F-13CF0CE7FB6F}" presName="vert1" presStyleCnt="0"/>
      <dgm:spPr/>
    </dgm:pt>
  </dgm:ptLst>
  <dgm:cxnLst>
    <dgm:cxn modelId="{E071891A-9328-45E2-B4A9-AF296317D5FA}" srcId="{6EB5A5E3-190D-4B7A-8279-6FB69AC70BEB}" destId="{1DDA8D0A-BAE2-41DD-88BA-0B44F0842E88}" srcOrd="2" destOrd="0" parTransId="{B7EEDF47-BBFB-44F6-B156-B73B8A98531F}" sibTransId="{31E46F04-028D-4C68-BD6D-A22A5238DAE3}"/>
    <dgm:cxn modelId="{355E1120-5F89-4A93-B94D-BB05BBA1A6D5}" type="presOf" srcId="{5BFDB998-2D76-47AE-8CBA-6C3637900B3F}" destId="{F47F7297-C362-47D4-BC9E-9D4CBD0B7C3F}" srcOrd="0" destOrd="0" presId="urn:microsoft.com/office/officeart/2008/layout/LinedList"/>
    <dgm:cxn modelId="{6E327D29-6D47-46F9-BD03-F6DE7DEC3BC0}" type="presOf" srcId="{89177919-988A-4FA4-AC77-773F93D70DF5}" destId="{5EEDEA5A-1AA8-452A-868F-AC557962DFF3}" srcOrd="0" destOrd="0" presId="urn:microsoft.com/office/officeart/2008/layout/LinedList"/>
    <dgm:cxn modelId="{01DD226B-5CE0-4A12-BB2E-E0C9B3D65D7C}" type="presOf" srcId="{07C03776-DF84-4E41-9053-B2EB0F1BB18A}" destId="{B7CDE80C-BA93-4A55-8E6E-4AEF0238BE3F}" srcOrd="0" destOrd="0" presId="urn:microsoft.com/office/officeart/2008/layout/LinedList"/>
    <dgm:cxn modelId="{66A5B36F-3DD1-40D4-BA7F-DCE07B083DFB}" type="presOf" srcId="{F410EE47-AD2C-401E-80EE-8B1A09D8C739}" destId="{1A458F08-EB1F-4379-9A77-C674A21A870E}" srcOrd="0" destOrd="0" presId="urn:microsoft.com/office/officeart/2008/layout/LinedList"/>
    <dgm:cxn modelId="{70FFB652-2776-47AE-9E09-6BD3EDD43407}" srcId="{6EB5A5E3-190D-4B7A-8279-6FB69AC70BEB}" destId="{6CEE1B36-C4D7-446F-AD1F-13CF0CE7FB6F}" srcOrd="6" destOrd="0" parTransId="{59EB3E6C-D6E2-4AD0-A6F4-152A0ED46DDB}" sibTransId="{2DB86FBE-43D4-4F4D-82FC-C723F64B0AA4}"/>
    <dgm:cxn modelId="{2B4DE655-4659-4316-8269-CA23ED2935DA}" type="presOf" srcId="{1DDA8D0A-BAE2-41DD-88BA-0B44F0842E88}" destId="{747459AE-5922-4BBC-9EEC-DCCACD0B488A}" srcOrd="0" destOrd="0" presId="urn:microsoft.com/office/officeart/2008/layout/LinedList"/>
    <dgm:cxn modelId="{BDB3059E-CD54-47E2-A339-F5043FB1DCDC}" type="presOf" srcId="{6EB5A5E3-190D-4B7A-8279-6FB69AC70BEB}" destId="{F7F76E1E-3674-428F-A523-7BE48BA4571E}" srcOrd="0" destOrd="0" presId="urn:microsoft.com/office/officeart/2008/layout/LinedList"/>
    <dgm:cxn modelId="{DBC430A4-115F-4081-8878-410780A396AE}" srcId="{6EB5A5E3-190D-4B7A-8279-6FB69AC70BEB}" destId="{5BFDB998-2D76-47AE-8CBA-6C3637900B3F}" srcOrd="0" destOrd="0" parTransId="{27DDADF7-EF54-4D40-AC77-0EEA337E979C}" sibTransId="{E0809A5A-ED01-4B1B-871D-5E9374C8E7C9}"/>
    <dgm:cxn modelId="{EA1C29BE-2251-43C8-87F4-8A2559CD8D82}" type="presOf" srcId="{22F1EE61-CDA3-4B13-962B-194E1D6E692C}" destId="{CE1204A4-5B7F-48AB-ACF3-BF059A48715A}" srcOrd="0" destOrd="0" presId="urn:microsoft.com/office/officeart/2008/layout/LinedList"/>
    <dgm:cxn modelId="{38F960DE-E37A-4A55-8C7E-988AEFF7E298}" srcId="{6EB5A5E3-190D-4B7A-8279-6FB69AC70BEB}" destId="{89177919-988A-4FA4-AC77-773F93D70DF5}" srcOrd="5" destOrd="0" parTransId="{FF36BA74-9BAD-46C2-B9CD-42C946A29162}" sibTransId="{1257B6B2-BF72-4C27-B0B3-768764F61079}"/>
    <dgm:cxn modelId="{7CCD28E9-EBC2-4EEE-B70A-3EDFF61671CE}" srcId="{6EB5A5E3-190D-4B7A-8279-6FB69AC70BEB}" destId="{F410EE47-AD2C-401E-80EE-8B1A09D8C739}" srcOrd="1" destOrd="0" parTransId="{0FB3C21D-1973-4D96-AF8C-9486BAF3D61D}" sibTransId="{30026B80-CC93-4B6C-8A6F-4BDB752DAFBC}"/>
    <dgm:cxn modelId="{76DCCBED-7FA8-49B4-B3C0-17652D54BE09}" srcId="{6EB5A5E3-190D-4B7A-8279-6FB69AC70BEB}" destId="{22F1EE61-CDA3-4B13-962B-194E1D6E692C}" srcOrd="3" destOrd="0" parTransId="{96420548-2E52-4F39-8AA2-40837EC3557F}" sibTransId="{376CFC4C-8334-4ECE-8A0C-F75BD3D2445C}"/>
    <dgm:cxn modelId="{5AA754F4-3786-4691-83AD-D628958BC249}" srcId="{6EB5A5E3-190D-4B7A-8279-6FB69AC70BEB}" destId="{07C03776-DF84-4E41-9053-B2EB0F1BB18A}" srcOrd="4" destOrd="0" parTransId="{BA3404ED-DEB6-4EEF-90EE-AB817711D2E0}" sibTransId="{8B3F6884-4A6D-4A2C-A63E-77831451F025}"/>
    <dgm:cxn modelId="{379B4AF9-EDE3-49A7-AF8A-53C5DF95CE0D}" type="presOf" srcId="{6CEE1B36-C4D7-446F-AD1F-13CF0CE7FB6F}" destId="{7CAB6498-34AB-4A05-B18B-6E784EE8D378}" srcOrd="0" destOrd="0" presId="urn:microsoft.com/office/officeart/2008/layout/LinedList"/>
    <dgm:cxn modelId="{5FFF13E6-7A0D-425B-9077-36F2C1864795}" type="presParOf" srcId="{F7F76E1E-3674-428F-A523-7BE48BA4571E}" destId="{44BC8680-6B16-4F3B-ADEE-E35AC7C00981}" srcOrd="0" destOrd="0" presId="urn:microsoft.com/office/officeart/2008/layout/LinedList"/>
    <dgm:cxn modelId="{071FEB5B-7301-4CDD-8FB0-0BC35F8C2B30}" type="presParOf" srcId="{F7F76E1E-3674-428F-A523-7BE48BA4571E}" destId="{E88880E9-31EE-4611-904B-1231B0FFD38C}" srcOrd="1" destOrd="0" presId="urn:microsoft.com/office/officeart/2008/layout/LinedList"/>
    <dgm:cxn modelId="{FF10461B-4ABD-4053-9C28-D98407F89AB4}" type="presParOf" srcId="{E88880E9-31EE-4611-904B-1231B0FFD38C}" destId="{F47F7297-C362-47D4-BC9E-9D4CBD0B7C3F}" srcOrd="0" destOrd="0" presId="urn:microsoft.com/office/officeart/2008/layout/LinedList"/>
    <dgm:cxn modelId="{45A7594B-E0E8-4AAE-9484-A310D9EF00CC}" type="presParOf" srcId="{E88880E9-31EE-4611-904B-1231B0FFD38C}" destId="{9D4748FF-AD3E-443A-B617-5983B43EC1D3}" srcOrd="1" destOrd="0" presId="urn:microsoft.com/office/officeart/2008/layout/LinedList"/>
    <dgm:cxn modelId="{55D61FD2-8638-44EE-944D-19930A13B2D8}" type="presParOf" srcId="{F7F76E1E-3674-428F-A523-7BE48BA4571E}" destId="{4FE556B6-2456-4D8E-9C2B-A533E1F5A34E}" srcOrd="2" destOrd="0" presId="urn:microsoft.com/office/officeart/2008/layout/LinedList"/>
    <dgm:cxn modelId="{3E4F6A03-EF49-4818-9010-5D8C7213E290}" type="presParOf" srcId="{F7F76E1E-3674-428F-A523-7BE48BA4571E}" destId="{9B780722-0CF4-4A72-A603-ADAEEE228AF6}" srcOrd="3" destOrd="0" presId="urn:microsoft.com/office/officeart/2008/layout/LinedList"/>
    <dgm:cxn modelId="{88A72529-C93F-42CF-889A-455BEF7D0739}" type="presParOf" srcId="{9B780722-0CF4-4A72-A603-ADAEEE228AF6}" destId="{1A458F08-EB1F-4379-9A77-C674A21A870E}" srcOrd="0" destOrd="0" presId="urn:microsoft.com/office/officeart/2008/layout/LinedList"/>
    <dgm:cxn modelId="{B54E1B14-8DBA-47A9-85B9-5202B81CAF89}" type="presParOf" srcId="{9B780722-0CF4-4A72-A603-ADAEEE228AF6}" destId="{B382F7A9-22F1-48D1-9447-E21E8BE18080}" srcOrd="1" destOrd="0" presId="urn:microsoft.com/office/officeart/2008/layout/LinedList"/>
    <dgm:cxn modelId="{7B1BFAFB-1B55-42D0-BE54-CF23C26294C1}" type="presParOf" srcId="{F7F76E1E-3674-428F-A523-7BE48BA4571E}" destId="{0DF16A92-67C8-4924-AA71-5D1644CDF696}" srcOrd="4" destOrd="0" presId="urn:microsoft.com/office/officeart/2008/layout/LinedList"/>
    <dgm:cxn modelId="{186A92A7-F8FA-4176-A199-3AFA02A5033F}" type="presParOf" srcId="{F7F76E1E-3674-428F-A523-7BE48BA4571E}" destId="{1B6DCEA2-140E-4C0B-A179-F81DEE814ABC}" srcOrd="5" destOrd="0" presId="urn:microsoft.com/office/officeart/2008/layout/LinedList"/>
    <dgm:cxn modelId="{DBEB673A-E9D4-49EF-AF9D-B2DB8976CB19}" type="presParOf" srcId="{1B6DCEA2-140E-4C0B-A179-F81DEE814ABC}" destId="{747459AE-5922-4BBC-9EEC-DCCACD0B488A}" srcOrd="0" destOrd="0" presId="urn:microsoft.com/office/officeart/2008/layout/LinedList"/>
    <dgm:cxn modelId="{7E3883B4-44AC-4B19-BC54-F92CBD641FED}" type="presParOf" srcId="{1B6DCEA2-140E-4C0B-A179-F81DEE814ABC}" destId="{17B25319-02F0-45BB-9F72-09DD945F72E0}" srcOrd="1" destOrd="0" presId="urn:microsoft.com/office/officeart/2008/layout/LinedList"/>
    <dgm:cxn modelId="{0B99E842-DF73-4043-A41E-59CD38B4FC05}" type="presParOf" srcId="{F7F76E1E-3674-428F-A523-7BE48BA4571E}" destId="{D3F7B5D3-8CA3-4D50-9476-B7092C1F06CC}" srcOrd="6" destOrd="0" presId="urn:microsoft.com/office/officeart/2008/layout/LinedList"/>
    <dgm:cxn modelId="{27D9AE85-EC52-4E22-A8AD-EF5D03EB3E5F}" type="presParOf" srcId="{F7F76E1E-3674-428F-A523-7BE48BA4571E}" destId="{2FCAC96C-279B-4D0C-A54E-E786A3D8F078}" srcOrd="7" destOrd="0" presId="urn:microsoft.com/office/officeart/2008/layout/LinedList"/>
    <dgm:cxn modelId="{2519117F-8532-4A38-8BA8-001D4EF63AC3}" type="presParOf" srcId="{2FCAC96C-279B-4D0C-A54E-E786A3D8F078}" destId="{CE1204A4-5B7F-48AB-ACF3-BF059A48715A}" srcOrd="0" destOrd="0" presId="urn:microsoft.com/office/officeart/2008/layout/LinedList"/>
    <dgm:cxn modelId="{0C4E1497-A301-4E5D-BD84-CE13F95D0A3A}" type="presParOf" srcId="{2FCAC96C-279B-4D0C-A54E-E786A3D8F078}" destId="{40D1322E-719C-4348-970F-C2904CAE7BA6}" srcOrd="1" destOrd="0" presId="urn:microsoft.com/office/officeart/2008/layout/LinedList"/>
    <dgm:cxn modelId="{90DBD516-A294-48FC-BD4C-AE02933BED53}" type="presParOf" srcId="{F7F76E1E-3674-428F-A523-7BE48BA4571E}" destId="{7E278292-70A8-4B0C-8CDC-CC939A56C0E9}" srcOrd="8" destOrd="0" presId="urn:microsoft.com/office/officeart/2008/layout/LinedList"/>
    <dgm:cxn modelId="{4CC3555B-DCF3-4476-8BC4-11F505A9A97C}" type="presParOf" srcId="{F7F76E1E-3674-428F-A523-7BE48BA4571E}" destId="{B0F77733-FF3B-445B-85A7-2474898B12E1}" srcOrd="9" destOrd="0" presId="urn:microsoft.com/office/officeart/2008/layout/LinedList"/>
    <dgm:cxn modelId="{E3EEC3E9-7A1A-4C17-8ADF-A7BA2DD64E47}" type="presParOf" srcId="{B0F77733-FF3B-445B-85A7-2474898B12E1}" destId="{B7CDE80C-BA93-4A55-8E6E-4AEF0238BE3F}" srcOrd="0" destOrd="0" presId="urn:microsoft.com/office/officeart/2008/layout/LinedList"/>
    <dgm:cxn modelId="{FA761159-C5A1-4F3B-AC1F-4F382DC5D491}" type="presParOf" srcId="{B0F77733-FF3B-445B-85A7-2474898B12E1}" destId="{4B3A25FF-75D8-4F2B-BDF2-1950D65DB9CC}" srcOrd="1" destOrd="0" presId="urn:microsoft.com/office/officeart/2008/layout/LinedList"/>
    <dgm:cxn modelId="{53C2619E-BEB6-4275-B3BC-D7AFACF0A233}" type="presParOf" srcId="{F7F76E1E-3674-428F-A523-7BE48BA4571E}" destId="{AB0F0E35-FD08-4EAD-B9DC-38BFE54529E2}" srcOrd="10" destOrd="0" presId="urn:microsoft.com/office/officeart/2008/layout/LinedList"/>
    <dgm:cxn modelId="{AC136F9D-2DA6-435D-92DC-5722F836A926}" type="presParOf" srcId="{F7F76E1E-3674-428F-A523-7BE48BA4571E}" destId="{3D1D682F-15B5-4E6E-8C6A-4CA28B16205F}" srcOrd="11" destOrd="0" presId="urn:microsoft.com/office/officeart/2008/layout/LinedList"/>
    <dgm:cxn modelId="{E0491CE8-BCC6-4B04-996C-D3A30D17B93B}" type="presParOf" srcId="{3D1D682F-15B5-4E6E-8C6A-4CA28B16205F}" destId="{5EEDEA5A-1AA8-452A-868F-AC557962DFF3}" srcOrd="0" destOrd="0" presId="urn:microsoft.com/office/officeart/2008/layout/LinedList"/>
    <dgm:cxn modelId="{A3B99CF3-F477-425C-A8CB-8DDAA395210D}" type="presParOf" srcId="{3D1D682F-15B5-4E6E-8C6A-4CA28B16205F}" destId="{4661FEE3-076B-4068-AFA4-2EE7B83698E9}" srcOrd="1" destOrd="0" presId="urn:microsoft.com/office/officeart/2008/layout/LinedList"/>
    <dgm:cxn modelId="{38A5AF56-DCD0-49B5-8DDA-8A5B086A8E4F}" type="presParOf" srcId="{F7F76E1E-3674-428F-A523-7BE48BA4571E}" destId="{7EB2FD99-4FE1-48D9-91AA-5040257BA03F}" srcOrd="12" destOrd="0" presId="urn:microsoft.com/office/officeart/2008/layout/LinedList"/>
    <dgm:cxn modelId="{0FFB75E3-31D8-4207-A955-363234D3D4F1}" type="presParOf" srcId="{F7F76E1E-3674-428F-A523-7BE48BA4571E}" destId="{0716EC22-4B9D-4E27-B294-68F3922EDAEF}" srcOrd="13" destOrd="0" presId="urn:microsoft.com/office/officeart/2008/layout/LinedList"/>
    <dgm:cxn modelId="{87028D89-0858-4EF1-8324-D7D829ED695D}" type="presParOf" srcId="{0716EC22-4B9D-4E27-B294-68F3922EDAEF}" destId="{7CAB6498-34AB-4A05-B18B-6E784EE8D378}" srcOrd="0" destOrd="0" presId="urn:microsoft.com/office/officeart/2008/layout/LinedList"/>
    <dgm:cxn modelId="{E15B0C80-C670-4F81-BE4F-CD0C0359F890}" type="presParOf" srcId="{0716EC22-4B9D-4E27-B294-68F3922EDAEF}" destId="{9CEBFC80-9C7F-45F6-B6C1-C26430DF059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D06F83D-D60E-485C-88E9-CCB39E6A14EE}" type="doc">
      <dgm:prSet loTypeId="urn:diagrams.loki3.com/VaryingWidthList" loCatId="list" qsTypeId="urn:microsoft.com/office/officeart/2005/8/quickstyle/simple1" qsCatId="simple" csTypeId="urn:microsoft.com/office/officeart/2005/8/colors/colorful1" csCatId="colorful" phldr="1"/>
      <dgm:spPr/>
    </dgm:pt>
    <dgm:pt modelId="{319BA448-417A-49E3-BE9B-4284A8E7B1A0}">
      <dgm:prSet custT="1"/>
      <dgm:spPr/>
      <dgm:t>
        <a:bodyPr/>
        <a:lstStyle/>
        <a:p>
          <a:pPr algn="ctr" rtl="1"/>
          <a:r>
            <a:rPr lang="ar-SA" sz="2800" b="1">
              <a:latin typeface="Times New Roman" panose="02020603050405020304" pitchFamily="18" charset="0"/>
              <a:cs typeface="Times New Roman" panose="02020603050405020304" pitchFamily="18" charset="0"/>
            </a:rPr>
            <a:t>لكلٍّ منّا آراؤه الخاصة ووجهات نظره المختلفة عن وجهة نظر الآخر بشأن الحياة والأمور اليومية</a:t>
          </a:r>
          <a:endParaRPr lang="en-US" sz="2800" b="1">
            <a:latin typeface="Times New Roman" panose="02020603050405020304" pitchFamily="18" charset="0"/>
            <a:cs typeface="Times New Roman" panose="02020603050405020304" pitchFamily="18" charset="0"/>
          </a:endParaRPr>
        </a:p>
      </dgm:t>
    </dgm:pt>
    <dgm:pt modelId="{E7A3EA5A-F757-40C6-B725-AABF22D14FD5}" type="parTrans" cxnId="{B3E0C9DF-139E-4BA5-86A4-C09ECA9CB9FA}">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8053C881-FBC9-497C-9E57-75E75A06F2A7}" type="sibTrans" cxnId="{B3E0C9DF-139E-4BA5-86A4-C09ECA9CB9FA}">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9CFE4809-4902-43CA-90D6-19FA1F213EFB}">
      <dgm:prSet custT="1"/>
      <dgm:spPr/>
      <dgm:t>
        <a:bodyPr/>
        <a:lstStyle/>
        <a:p>
          <a:pPr algn="ctr" rtl="1"/>
          <a:r>
            <a:rPr lang="ar-SA" sz="2800" b="1">
              <a:latin typeface="Times New Roman" panose="02020603050405020304" pitchFamily="18" charset="0"/>
              <a:cs typeface="Times New Roman" panose="02020603050405020304" pitchFamily="18" charset="0"/>
            </a:rPr>
            <a:t>وما ينجح معكِ لا ينجح مع زوجكِ بالضرورة</a:t>
          </a:r>
          <a:endParaRPr lang="en-US" sz="2800" b="1">
            <a:latin typeface="Times New Roman" panose="02020603050405020304" pitchFamily="18" charset="0"/>
            <a:cs typeface="Times New Roman" panose="02020603050405020304" pitchFamily="18" charset="0"/>
          </a:endParaRPr>
        </a:p>
      </dgm:t>
    </dgm:pt>
    <dgm:pt modelId="{CB17C623-F817-4D2A-8890-647A39F9FB17}" type="parTrans" cxnId="{35914A70-1E6D-4596-ACD2-960FA5A9D9E0}">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54E48A90-B706-42F1-90AA-BAFCE3E9393F}" type="sibTrans" cxnId="{35914A70-1E6D-4596-ACD2-960FA5A9D9E0}">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7589B970-CC9A-4107-9A73-C55067897AE4}">
      <dgm:prSet custT="1"/>
      <dgm:spPr/>
      <dgm:t>
        <a:bodyPr/>
        <a:lstStyle/>
        <a:p>
          <a:pPr algn="ctr" rtl="1"/>
          <a:r>
            <a:rPr lang="ar-SA" sz="2800" b="1">
              <a:latin typeface="Times New Roman" panose="02020603050405020304" pitchFamily="18" charset="0"/>
              <a:cs typeface="Times New Roman" panose="02020603050405020304" pitchFamily="18" charset="0"/>
            </a:rPr>
            <a:t>إختاري مكاناً هادئاً تجلسين فيه مع زوجكِ لتتحدّثا معاً بعيداً من المقاطعات ومختلف أنواع الملهيات</a:t>
          </a:r>
          <a:endParaRPr lang="en-US" sz="2800" b="1">
            <a:latin typeface="Times New Roman" panose="02020603050405020304" pitchFamily="18" charset="0"/>
            <a:cs typeface="Times New Roman" panose="02020603050405020304" pitchFamily="18" charset="0"/>
          </a:endParaRPr>
        </a:p>
      </dgm:t>
    </dgm:pt>
    <dgm:pt modelId="{954A928A-627F-484B-9FC6-F9C8BD9C631B}" type="parTrans" cxnId="{234B9D38-479F-44A3-A4DF-C4F48CF0B8CE}">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C70827BD-896C-4CD3-8B2E-6ABE84DBBCBC}" type="sibTrans" cxnId="{234B9D38-479F-44A3-A4DF-C4F48CF0B8CE}">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81746830-40DA-4634-AED6-36E156CF23BC}">
      <dgm:prSet custT="1"/>
      <dgm:spPr/>
      <dgm:t>
        <a:bodyPr/>
        <a:lstStyle/>
        <a:p>
          <a:pPr algn="ctr" rtl="1"/>
          <a:r>
            <a:rPr lang="ar-SA" sz="2800" b="1">
              <a:latin typeface="Times New Roman" panose="02020603050405020304" pitchFamily="18" charset="0"/>
              <a:cs typeface="Times New Roman" panose="02020603050405020304" pitchFamily="18" charset="0"/>
            </a:rPr>
            <a:t>قبل أن تُفاتحي زوجكِ بأيّ موضوعٍ كان، اسأليه ما إذا كان الوقت مناسباً بالنسبة إليه</a:t>
          </a:r>
          <a:endParaRPr lang="en-US" sz="2800" b="1">
            <a:latin typeface="Times New Roman" panose="02020603050405020304" pitchFamily="18" charset="0"/>
            <a:cs typeface="Times New Roman" panose="02020603050405020304" pitchFamily="18" charset="0"/>
          </a:endParaRPr>
        </a:p>
      </dgm:t>
    </dgm:pt>
    <dgm:pt modelId="{C0FDA78A-3F5E-48C6-A137-42FF5F75CE1A}" type="parTrans" cxnId="{0E2D34E5-7F4F-4A23-A584-C16FED641946}">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4D035615-3DA0-4CBF-BD6F-CF0E7DDF5E22}" type="sibTrans" cxnId="{0E2D34E5-7F4F-4A23-A584-C16FED641946}">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53D9BA0E-C3C5-4B61-939E-C7BC37FB1759}">
      <dgm:prSet custT="1"/>
      <dgm:spPr/>
      <dgm:t>
        <a:bodyPr/>
        <a:lstStyle/>
        <a:p>
          <a:pPr algn="ctr" rtl="1"/>
          <a:r>
            <a:rPr lang="ar-SA" sz="2800" b="1">
              <a:latin typeface="Times New Roman" panose="02020603050405020304" pitchFamily="18" charset="0"/>
              <a:cs typeface="Times New Roman" panose="02020603050405020304" pitchFamily="18" charset="0"/>
            </a:rPr>
            <a:t>لا تجلسي أمام زوجكِ إنما بجانبه</a:t>
          </a:r>
          <a:endParaRPr lang="en-US" sz="2800" b="1">
            <a:latin typeface="Times New Roman" panose="02020603050405020304" pitchFamily="18" charset="0"/>
            <a:cs typeface="Times New Roman" panose="02020603050405020304" pitchFamily="18" charset="0"/>
          </a:endParaRPr>
        </a:p>
      </dgm:t>
    </dgm:pt>
    <dgm:pt modelId="{73985AE0-A13C-4F33-89DB-AFB6C6478F41}" type="parTrans" cxnId="{7BC7FCB1-D715-4842-A520-EC43FA1EC91C}">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624D8116-BDC5-4672-9F1E-30A54E34B419}" type="sibTrans" cxnId="{7BC7FCB1-D715-4842-A520-EC43FA1EC91C}">
      <dgm:prSet/>
      <dgm:spPr/>
      <dgm:t>
        <a:bodyPr/>
        <a:lstStyle/>
        <a:p>
          <a:pPr algn="ctr" rtl="1"/>
          <a:endParaRPr lang="en-US" sz="2800" b="1">
            <a:latin typeface="Times New Roman" panose="02020603050405020304" pitchFamily="18" charset="0"/>
            <a:cs typeface="Times New Roman" panose="02020603050405020304" pitchFamily="18" charset="0"/>
          </a:endParaRPr>
        </a:p>
      </dgm:t>
    </dgm:pt>
    <dgm:pt modelId="{E351CC66-1748-4C6D-9913-643C716BB2F2}" type="pres">
      <dgm:prSet presAssocID="{6D06F83D-D60E-485C-88E9-CCB39E6A14EE}" presName="Name0" presStyleCnt="0">
        <dgm:presLayoutVars>
          <dgm:resizeHandles/>
        </dgm:presLayoutVars>
      </dgm:prSet>
      <dgm:spPr/>
    </dgm:pt>
    <dgm:pt modelId="{A3A213C5-60A2-4A80-84BF-D3D856162E82}" type="pres">
      <dgm:prSet presAssocID="{319BA448-417A-49E3-BE9B-4284A8E7B1A0}" presName="text" presStyleLbl="node1" presStyleIdx="0" presStyleCnt="5">
        <dgm:presLayoutVars>
          <dgm:bulletEnabled val="1"/>
        </dgm:presLayoutVars>
      </dgm:prSet>
      <dgm:spPr/>
    </dgm:pt>
    <dgm:pt modelId="{ADB30A3C-1E84-4A5C-984E-70AF604745FD}" type="pres">
      <dgm:prSet presAssocID="{8053C881-FBC9-497C-9E57-75E75A06F2A7}" presName="space" presStyleCnt="0"/>
      <dgm:spPr/>
    </dgm:pt>
    <dgm:pt modelId="{32B40C26-5509-4F62-975D-C6BCCE2F0DD1}" type="pres">
      <dgm:prSet presAssocID="{9CFE4809-4902-43CA-90D6-19FA1F213EFB}" presName="text" presStyleLbl="node1" presStyleIdx="1" presStyleCnt="5">
        <dgm:presLayoutVars>
          <dgm:bulletEnabled val="1"/>
        </dgm:presLayoutVars>
      </dgm:prSet>
      <dgm:spPr/>
    </dgm:pt>
    <dgm:pt modelId="{4D36B5D5-7FF7-4260-B1D6-AA3FB50FCC41}" type="pres">
      <dgm:prSet presAssocID="{54E48A90-B706-42F1-90AA-BAFCE3E9393F}" presName="space" presStyleCnt="0"/>
      <dgm:spPr/>
    </dgm:pt>
    <dgm:pt modelId="{751ED661-3703-4D07-8445-30399252764B}" type="pres">
      <dgm:prSet presAssocID="{7589B970-CC9A-4107-9A73-C55067897AE4}" presName="text" presStyleLbl="node1" presStyleIdx="2" presStyleCnt="5">
        <dgm:presLayoutVars>
          <dgm:bulletEnabled val="1"/>
        </dgm:presLayoutVars>
      </dgm:prSet>
      <dgm:spPr/>
    </dgm:pt>
    <dgm:pt modelId="{28D071D8-1568-4991-9AFB-D0A4DD0B5E96}" type="pres">
      <dgm:prSet presAssocID="{C70827BD-896C-4CD3-8B2E-6ABE84DBBCBC}" presName="space" presStyleCnt="0"/>
      <dgm:spPr/>
    </dgm:pt>
    <dgm:pt modelId="{415EC6A3-AEDE-46ED-B735-E762BF8AF7C6}" type="pres">
      <dgm:prSet presAssocID="{81746830-40DA-4634-AED6-36E156CF23BC}" presName="text" presStyleLbl="node1" presStyleIdx="3" presStyleCnt="5">
        <dgm:presLayoutVars>
          <dgm:bulletEnabled val="1"/>
        </dgm:presLayoutVars>
      </dgm:prSet>
      <dgm:spPr/>
    </dgm:pt>
    <dgm:pt modelId="{C056F142-FD37-4280-B130-2BEC51C6F982}" type="pres">
      <dgm:prSet presAssocID="{4D035615-3DA0-4CBF-BD6F-CF0E7DDF5E22}" presName="space" presStyleCnt="0"/>
      <dgm:spPr/>
    </dgm:pt>
    <dgm:pt modelId="{7111E568-DAB2-41D4-87F4-B913863E91D5}" type="pres">
      <dgm:prSet presAssocID="{53D9BA0E-C3C5-4B61-939E-C7BC37FB1759}" presName="text" presStyleLbl="node1" presStyleIdx="4" presStyleCnt="5">
        <dgm:presLayoutVars>
          <dgm:bulletEnabled val="1"/>
        </dgm:presLayoutVars>
      </dgm:prSet>
      <dgm:spPr/>
    </dgm:pt>
  </dgm:ptLst>
  <dgm:cxnLst>
    <dgm:cxn modelId="{A945B40E-2947-4181-835B-753774546283}" type="presOf" srcId="{319BA448-417A-49E3-BE9B-4284A8E7B1A0}" destId="{A3A213C5-60A2-4A80-84BF-D3D856162E82}" srcOrd="0" destOrd="0" presId="urn:diagrams.loki3.com/VaryingWidthList"/>
    <dgm:cxn modelId="{CB24F516-A07F-45C1-8A5E-4AA4A3E5FC03}" type="presOf" srcId="{81746830-40DA-4634-AED6-36E156CF23BC}" destId="{415EC6A3-AEDE-46ED-B735-E762BF8AF7C6}" srcOrd="0" destOrd="0" presId="urn:diagrams.loki3.com/VaryingWidthList"/>
    <dgm:cxn modelId="{234B9D38-479F-44A3-A4DF-C4F48CF0B8CE}" srcId="{6D06F83D-D60E-485C-88E9-CCB39E6A14EE}" destId="{7589B970-CC9A-4107-9A73-C55067897AE4}" srcOrd="2" destOrd="0" parTransId="{954A928A-627F-484B-9FC6-F9C8BD9C631B}" sibTransId="{C70827BD-896C-4CD3-8B2E-6ABE84DBBCBC}"/>
    <dgm:cxn modelId="{35914A70-1E6D-4596-ACD2-960FA5A9D9E0}" srcId="{6D06F83D-D60E-485C-88E9-CCB39E6A14EE}" destId="{9CFE4809-4902-43CA-90D6-19FA1F213EFB}" srcOrd="1" destOrd="0" parTransId="{CB17C623-F817-4D2A-8890-647A39F9FB17}" sibTransId="{54E48A90-B706-42F1-90AA-BAFCE3E9393F}"/>
    <dgm:cxn modelId="{64F81F8B-66C4-42FE-A127-F80B37CB8E71}" type="presOf" srcId="{53D9BA0E-C3C5-4B61-939E-C7BC37FB1759}" destId="{7111E568-DAB2-41D4-87F4-B913863E91D5}" srcOrd="0" destOrd="0" presId="urn:diagrams.loki3.com/VaryingWidthList"/>
    <dgm:cxn modelId="{7BC7FCB1-D715-4842-A520-EC43FA1EC91C}" srcId="{6D06F83D-D60E-485C-88E9-CCB39E6A14EE}" destId="{53D9BA0E-C3C5-4B61-939E-C7BC37FB1759}" srcOrd="4" destOrd="0" parTransId="{73985AE0-A13C-4F33-89DB-AFB6C6478F41}" sibTransId="{624D8116-BDC5-4672-9F1E-30A54E34B419}"/>
    <dgm:cxn modelId="{7D4473BD-DB86-4D40-8C73-344325790B3F}" type="presOf" srcId="{7589B970-CC9A-4107-9A73-C55067897AE4}" destId="{751ED661-3703-4D07-8445-30399252764B}" srcOrd="0" destOrd="0" presId="urn:diagrams.loki3.com/VaryingWidthList"/>
    <dgm:cxn modelId="{91A9E9BE-4394-438D-B754-8DAE86C111B2}" type="presOf" srcId="{6D06F83D-D60E-485C-88E9-CCB39E6A14EE}" destId="{E351CC66-1748-4C6D-9913-643C716BB2F2}" srcOrd="0" destOrd="0" presId="urn:diagrams.loki3.com/VaryingWidthList"/>
    <dgm:cxn modelId="{B3E0C9DF-139E-4BA5-86A4-C09ECA9CB9FA}" srcId="{6D06F83D-D60E-485C-88E9-CCB39E6A14EE}" destId="{319BA448-417A-49E3-BE9B-4284A8E7B1A0}" srcOrd="0" destOrd="0" parTransId="{E7A3EA5A-F757-40C6-B725-AABF22D14FD5}" sibTransId="{8053C881-FBC9-497C-9E57-75E75A06F2A7}"/>
    <dgm:cxn modelId="{E52325E5-F551-42E5-8D9A-90A818F860DA}" type="presOf" srcId="{9CFE4809-4902-43CA-90D6-19FA1F213EFB}" destId="{32B40C26-5509-4F62-975D-C6BCCE2F0DD1}" srcOrd="0" destOrd="0" presId="urn:diagrams.loki3.com/VaryingWidthList"/>
    <dgm:cxn modelId="{0E2D34E5-7F4F-4A23-A584-C16FED641946}" srcId="{6D06F83D-D60E-485C-88E9-CCB39E6A14EE}" destId="{81746830-40DA-4634-AED6-36E156CF23BC}" srcOrd="3" destOrd="0" parTransId="{C0FDA78A-3F5E-48C6-A137-42FF5F75CE1A}" sibTransId="{4D035615-3DA0-4CBF-BD6F-CF0E7DDF5E22}"/>
    <dgm:cxn modelId="{1B6FAFE1-AF94-4351-AEF1-FA4BA62D94B0}" type="presParOf" srcId="{E351CC66-1748-4C6D-9913-643C716BB2F2}" destId="{A3A213C5-60A2-4A80-84BF-D3D856162E82}" srcOrd="0" destOrd="0" presId="urn:diagrams.loki3.com/VaryingWidthList"/>
    <dgm:cxn modelId="{66FDE6B1-DB14-4852-A478-42E264CFBB34}" type="presParOf" srcId="{E351CC66-1748-4C6D-9913-643C716BB2F2}" destId="{ADB30A3C-1E84-4A5C-984E-70AF604745FD}" srcOrd="1" destOrd="0" presId="urn:diagrams.loki3.com/VaryingWidthList"/>
    <dgm:cxn modelId="{D911F864-3163-4232-9E90-37C435279C27}" type="presParOf" srcId="{E351CC66-1748-4C6D-9913-643C716BB2F2}" destId="{32B40C26-5509-4F62-975D-C6BCCE2F0DD1}" srcOrd="2" destOrd="0" presId="urn:diagrams.loki3.com/VaryingWidthList"/>
    <dgm:cxn modelId="{382A0392-5E21-45A2-8460-28BC1545BBC8}" type="presParOf" srcId="{E351CC66-1748-4C6D-9913-643C716BB2F2}" destId="{4D36B5D5-7FF7-4260-B1D6-AA3FB50FCC41}" srcOrd="3" destOrd="0" presId="urn:diagrams.loki3.com/VaryingWidthList"/>
    <dgm:cxn modelId="{27DE082E-F77E-4F65-8DA7-781F80546EA5}" type="presParOf" srcId="{E351CC66-1748-4C6D-9913-643C716BB2F2}" destId="{751ED661-3703-4D07-8445-30399252764B}" srcOrd="4" destOrd="0" presId="urn:diagrams.loki3.com/VaryingWidthList"/>
    <dgm:cxn modelId="{2A9BE17D-8787-49CC-957E-D016DF16AE47}" type="presParOf" srcId="{E351CC66-1748-4C6D-9913-643C716BB2F2}" destId="{28D071D8-1568-4991-9AFB-D0A4DD0B5E96}" srcOrd="5" destOrd="0" presId="urn:diagrams.loki3.com/VaryingWidthList"/>
    <dgm:cxn modelId="{7A2FDCAD-C562-4C95-ADAB-452CB842BBDB}" type="presParOf" srcId="{E351CC66-1748-4C6D-9913-643C716BB2F2}" destId="{415EC6A3-AEDE-46ED-B735-E762BF8AF7C6}" srcOrd="6" destOrd="0" presId="urn:diagrams.loki3.com/VaryingWidthList"/>
    <dgm:cxn modelId="{27842A74-9EAD-4BA4-83E2-8EB31FA8A1DD}" type="presParOf" srcId="{E351CC66-1748-4C6D-9913-643C716BB2F2}" destId="{C056F142-FD37-4280-B130-2BEC51C6F982}" srcOrd="7" destOrd="0" presId="urn:diagrams.loki3.com/VaryingWidthList"/>
    <dgm:cxn modelId="{29E456DE-E36D-4924-B308-FBD4A5DB18C2}" type="presParOf" srcId="{E351CC66-1748-4C6D-9913-643C716BB2F2}" destId="{7111E568-DAB2-41D4-87F4-B913863E91D5}" srcOrd="8"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E1C571-4DF0-475B-BB7E-463DC23CD691}">
      <dsp:nvSpPr>
        <dsp:cNvPr id="0" name=""/>
        <dsp:cNvSpPr/>
      </dsp:nvSpPr>
      <dsp:spPr>
        <a:xfrm>
          <a:off x="7205869" y="20323"/>
          <a:ext cx="3159047" cy="777600"/>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rtl="1">
            <a:lnSpc>
              <a:spcPct val="90000"/>
            </a:lnSpc>
            <a:spcBef>
              <a:spcPct val="0"/>
            </a:spcBef>
            <a:spcAft>
              <a:spcPct val="35000"/>
            </a:spcAft>
            <a:buNone/>
          </a:pPr>
          <a:r>
            <a:rPr lang="ar-SA" sz="2800" b="1" kern="1200" dirty="0">
              <a:latin typeface="Times New Roman" panose="02020603050405020304" pitchFamily="18" charset="0"/>
              <a:cs typeface="Times New Roman" panose="02020603050405020304" pitchFamily="18" charset="0"/>
            </a:rPr>
            <a:t>الزواج لغةً:</a:t>
          </a:r>
          <a:endParaRPr lang="en-US" sz="2800" b="1" kern="1200" dirty="0">
            <a:latin typeface="Times New Roman" panose="02020603050405020304" pitchFamily="18" charset="0"/>
            <a:cs typeface="Times New Roman" panose="02020603050405020304" pitchFamily="18" charset="0"/>
          </a:endParaRPr>
        </a:p>
      </dsp:txBody>
      <dsp:txXfrm>
        <a:off x="7205869" y="20323"/>
        <a:ext cx="3159047" cy="777600"/>
      </dsp:txXfrm>
    </dsp:sp>
    <dsp:sp modelId="{D14B73F5-E2F1-4FB5-8686-E10E8E1C310C}">
      <dsp:nvSpPr>
        <dsp:cNvPr id="0" name=""/>
        <dsp:cNvSpPr/>
      </dsp:nvSpPr>
      <dsp:spPr>
        <a:xfrm>
          <a:off x="7205869" y="797923"/>
          <a:ext cx="3159047" cy="2594025"/>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ctr" defTabSz="1244600" rtl="1">
            <a:lnSpc>
              <a:spcPct val="90000"/>
            </a:lnSpc>
            <a:spcBef>
              <a:spcPct val="0"/>
            </a:spcBef>
            <a:spcAft>
              <a:spcPct val="15000"/>
            </a:spcAft>
            <a:buChar char="•"/>
          </a:pPr>
          <a:r>
            <a:rPr lang="ar-SA" sz="2800" b="1" kern="1200" dirty="0">
              <a:latin typeface="Times New Roman" panose="02020603050405020304" pitchFamily="18" charset="0"/>
              <a:cs typeface="Times New Roman" panose="02020603050405020304" pitchFamily="18" charset="0"/>
            </a:rPr>
            <a:t>هو الارتباط والاقتران، ويعني الاقتران بين شيئين، وارتباطهما معاً بعد أن كانا منفصلين عن بعضهما</a:t>
          </a:r>
          <a:r>
            <a:rPr lang="ar-EG" sz="2800" b="1" kern="1200" dirty="0">
              <a:latin typeface="Times New Roman" panose="02020603050405020304" pitchFamily="18" charset="0"/>
              <a:cs typeface="Times New Roman" panose="02020603050405020304" pitchFamily="18" charset="0"/>
            </a:rPr>
            <a:t>.</a:t>
          </a:r>
          <a:endParaRPr lang="en-US" sz="2800" b="1" kern="1200" dirty="0">
            <a:latin typeface="Times New Roman" panose="02020603050405020304" pitchFamily="18" charset="0"/>
            <a:cs typeface="Times New Roman" panose="02020603050405020304" pitchFamily="18" charset="0"/>
          </a:endParaRPr>
        </a:p>
      </dsp:txBody>
      <dsp:txXfrm>
        <a:off x="7205869" y="797923"/>
        <a:ext cx="3159047" cy="2594025"/>
      </dsp:txXfrm>
    </dsp:sp>
    <dsp:sp modelId="{B22AC5D8-9D4C-4CD8-B0B1-82F9CDDA456E}">
      <dsp:nvSpPr>
        <dsp:cNvPr id="0" name=""/>
        <dsp:cNvSpPr/>
      </dsp:nvSpPr>
      <dsp:spPr>
        <a:xfrm>
          <a:off x="3604554" y="20323"/>
          <a:ext cx="3159047" cy="777600"/>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rtl="1">
            <a:lnSpc>
              <a:spcPct val="90000"/>
            </a:lnSpc>
            <a:spcBef>
              <a:spcPct val="0"/>
            </a:spcBef>
            <a:spcAft>
              <a:spcPct val="35000"/>
            </a:spcAft>
            <a:buNone/>
          </a:pPr>
          <a:r>
            <a:rPr lang="ar-SA" sz="2800" b="1" kern="1200" dirty="0">
              <a:latin typeface="Times New Roman" panose="02020603050405020304" pitchFamily="18" charset="0"/>
              <a:cs typeface="Times New Roman" panose="02020603050405020304" pitchFamily="18" charset="0"/>
            </a:rPr>
            <a:t>والزواج اصطلاحاً:</a:t>
          </a:r>
          <a:endParaRPr lang="en-US" sz="2800" b="1" kern="1200" dirty="0">
            <a:latin typeface="Times New Roman" panose="02020603050405020304" pitchFamily="18" charset="0"/>
            <a:cs typeface="Times New Roman" panose="02020603050405020304" pitchFamily="18" charset="0"/>
          </a:endParaRPr>
        </a:p>
      </dsp:txBody>
      <dsp:txXfrm>
        <a:off x="3604554" y="20323"/>
        <a:ext cx="3159047" cy="777600"/>
      </dsp:txXfrm>
    </dsp:sp>
    <dsp:sp modelId="{9620F386-D2F8-4B3C-92C7-83727B4B7181}">
      <dsp:nvSpPr>
        <dsp:cNvPr id="0" name=""/>
        <dsp:cNvSpPr/>
      </dsp:nvSpPr>
      <dsp:spPr>
        <a:xfrm>
          <a:off x="3604554" y="797923"/>
          <a:ext cx="3159047" cy="2594025"/>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ctr" defTabSz="1244600" rtl="1">
            <a:lnSpc>
              <a:spcPct val="90000"/>
            </a:lnSpc>
            <a:spcBef>
              <a:spcPct val="0"/>
            </a:spcBef>
            <a:spcAft>
              <a:spcPct val="15000"/>
            </a:spcAft>
            <a:buChar char="•"/>
          </a:pPr>
          <a:r>
            <a:rPr lang="ar-SA" sz="2800" b="1" kern="1200" dirty="0">
              <a:latin typeface="Times New Roman" panose="02020603050405020304" pitchFamily="18" charset="0"/>
              <a:cs typeface="Times New Roman" panose="02020603050405020304" pitchFamily="18" charset="0"/>
            </a:rPr>
            <a:t>هو اتفاق بين الرجل والمرأة على الارتباط بهدف إنشاء الأسرة، ويعود الزواج بفائدة حفظ النوع البشري عن طريق التكاثر</a:t>
          </a:r>
          <a:r>
            <a:rPr lang="ar-EG" sz="2800" b="1" kern="1200" dirty="0">
              <a:latin typeface="Times New Roman" panose="02020603050405020304" pitchFamily="18" charset="0"/>
              <a:cs typeface="Times New Roman" panose="02020603050405020304" pitchFamily="18" charset="0"/>
            </a:rPr>
            <a:t>.</a:t>
          </a:r>
          <a:endParaRPr lang="en-US" sz="2800" b="1" kern="1200" dirty="0">
            <a:latin typeface="Times New Roman" panose="02020603050405020304" pitchFamily="18" charset="0"/>
            <a:cs typeface="Times New Roman" panose="02020603050405020304" pitchFamily="18" charset="0"/>
          </a:endParaRPr>
        </a:p>
      </dsp:txBody>
      <dsp:txXfrm>
        <a:off x="3604554" y="797923"/>
        <a:ext cx="3159047" cy="2594025"/>
      </dsp:txXfrm>
    </dsp:sp>
    <dsp:sp modelId="{96546BE1-7437-409C-9E16-144C7F4A7FF6}">
      <dsp:nvSpPr>
        <dsp:cNvPr id="0" name=""/>
        <dsp:cNvSpPr/>
      </dsp:nvSpPr>
      <dsp:spPr>
        <a:xfrm>
          <a:off x="3240" y="20323"/>
          <a:ext cx="3159047" cy="777600"/>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rtl="1">
            <a:lnSpc>
              <a:spcPct val="90000"/>
            </a:lnSpc>
            <a:spcBef>
              <a:spcPct val="0"/>
            </a:spcBef>
            <a:spcAft>
              <a:spcPct val="35000"/>
            </a:spcAft>
            <a:buNone/>
          </a:pPr>
          <a:r>
            <a:rPr lang="ar-SA" sz="2800" b="1" kern="1200" dirty="0">
              <a:latin typeface="Times New Roman" panose="02020603050405020304" pitchFamily="18" charset="0"/>
              <a:cs typeface="Times New Roman" panose="02020603050405020304" pitchFamily="18" charset="0"/>
            </a:rPr>
            <a:t>أمّا الزواج شرعاً:</a:t>
          </a:r>
          <a:endParaRPr lang="en-US" sz="2800" b="1" kern="1200" dirty="0">
            <a:latin typeface="Times New Roman" panose="02020603050405020304" pitchFamily="18" charset="0"/>
            <a:cs typeface="Times New Roman" panose="02020603050405020304" pitchFamily="18" charset="0"/>
          </a:endParaRPr>
        </a:p>
      </dsp:txBody>
      <dsp:txXfrm>
        <a:off x="3240" y="20323"/>
        <a:ext cx="3159047" cy="777600"/>
      </dsp:txXfrm>
    </dsp:sp>
    <dsp:sp modelId="{80774C04-E69A-4425-92F6-122D492DD36F}">
      <dsp:nvSpPr>
        <dsp:cNvPr id="0" name=""/>
        <dsp:cNvSpPr/>
      </dsp:nvSpPr>
      <dsp:spPr>
        <a:xfrm>
          <a:off x="3240" y="797923"/>
          <a:ext cx="3159047" cy="2594025"/>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ctr" defTabSz="1244600" rtl="1">
            <a:lnSpc>
              <a:spcPct val="90000"/>
            </a:lnSpc>
            <a:spcBef>
              <a:spcPct val="0"/>
            </a:spcBef>
            <a:spcAft>
              <a:spcPct val="15000"/>
            </a:spcAft>
            <a:buChar char="•"/>
          </a:pPr>
          <a:r>
            <a:rPr lang="ar-SA" sz="2800" b="1" kern="1200" dirty="0">
              <a:latin typeface="Times New Roman" panose="02020603050405020304" pitchFamily="18" charset="0"/>
              <a:cs typeface="Times New Roman" panose="02020603050405020304" pitchFamily="18" charset="0"/>
            </a:rPr>
            <a:t>فهو استمتاع الزوجين كلٌ بالآخر بغرض النكاح، ويتم ذلك وفق شروطٍ محددة، على أن تحفظ لكلا الزوجين حقوقهما</a:t>
          </a:r>
          <a:r>
            <a:rPr lang="ar-EG" sz="2800" b="1" kern="1200" dirty="0">
              <a:latin typeface="Times New Roman" panose="02020603050405020304" pitchFamily="18" charset="0"/>
              <a:cs typeface="Times New Roman" panose="02020603050405020304" pitchFamily="18" charset="0"/>
            </a:rPr>
            <a:t>.</a:t>
          </a:r>
          <a:endParaRPr lang="en-US" sz="2800" b="1" kern="1200" dirty="0">
            <a:latin typeface="Times New Roman" panose="02020603050405020304" pitchFamily="18" charset="0"/>
            <a:cs typeface="Times New Roman" panose="02020603050405020304" pitchFamily="18" charset="0"/>
          </a:endParaRPr>
        </a:p>
      </dsp:txBody>
      <dsp:txXfrm>
        <a:off x="3240" y="797923"/>
        <a:ext cx="3159047" cy="25940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341393-55B3-46B5-99FE-3BFE356B8B18}">
      <dsp:nvSpPr>
        <dsp:cNvPr id="0" name=""/>
        <dsp:cNvSpPr/>
      </dsp:nvSpPr>
      <dsp:spPr>
        <a:xfrm>
          <a:off x="2139401" y="709368"/>
          <a:ext cx="460292" cy="91440"/>
        </a:xfrm>
        <a:custGeom>
          <a:avLst/>
          <a:gdLst/>
          <a:ahLst/>
          <a:cxnLst/>
          <a:rect l="0" t="0" r="0" b="0"/>
          <a:pathLst>
            <a:path>
              <a:moveTo>
                <a:pt x="0" y="45720"/>
              </a:moveTo>
              <a:lnTo>
                <a:pt x="460292"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rtl="1">
            <a:lnSpc>
              <a:spcPct val="90000"/>
            </a:lnSpc>
            <a:spcBef>
              <a:spcPct val="0"/>
            </a:spcBef>
            <a:spcAft>
              <a:spcPct val="35000"/>
            </a:spcAft>
            <a:buNone/>
          </a:pPr>
          <a:endParaRPr lang="en-US" sz="2800" b="1" kern="1200">
            <a:latin typeface="Times New Roman" panose="02020603050405020304" pitchFamily="18" charset="0"/>
            <a:cs typeface="Times New Roman" panose="02020603050405020304" pitchFamily="18" charset="0"/>
          </a:endParaRPr>
        </a:p>
      </dsp:txBody>
      <dsp:txXfrm>
        <a:off x="2357274" y="752631"/>
        <a:ext cx="24544" cy="4913"/>
      </dsp:txXfrm>
    </dsp:sp>
    <dsp:sp modelId="{EEBEBC45-64F0-40E3-8B19-8990B7F327F0}">
      <dsp:nvSpPr>
        <dsp:cNvPr id="0" name=""/>
        <dsp:cNvSpPr/>
      </dsp:nvSpPr>
      <dsp:spPr>
        <a:xfrm>
          <a:off x="6886" y="114794"/>
          <a:ext cx="2134314" cy="128058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تذكري أنك لست رجلاً</a:t>
          </a:r>
          <a:endParaRPr lang="en-US" sz="2800" b="1" kern="1200">
            <a:latin typeface="Times New Roman" panose="02020603050405020304" pitchFamily="18" charset="0"/>
            <a:cs typeface="Times New Roman" panose="02020603050405020304" pitchFamily="18" charset="0"/>
          </a:endParaRPr>
        </a:p>
      </dsp:txBody>
      <dsp:txXfrm>
        <a:off x="6886" y="114794"/>
        <a:ext cx="2134314" cy="1280588"/>
      </dsp:txXfrm>
    </dsp:sp>
    <dsp:sp modelId="{ED2F6991-D50A-4B90-A322-48298BE02982}">
      <dsp:nvSpPr>
        <dsp:cNvPr id="0" name=""/>
        <dsp:cNvSpPr/>
      </dsp:nvSpPr>
      <dsp:spPr>
        <a:xfrm>
          <a:off x="4764607" y="709368"/>
          <a:ext cx="460292" cy="91440"/>
        </a:xfrm>
        <a:custGeom>
          <a:avLst/>
          <a:gdLst/>
          <a:ahLst/>
          <a:cxnLst/>
          <a:rect l="0" t="0" r="0" b="0"/>
          <a:pathLst>
            <a:path>
              <a:moveTo>
                <a:pt x="0" y="45720"/>
              </a:moveTo>
              <a:lnTo>
                <a:pt x="460292" y="45720"/>
              </a:lnTo>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rtl="1">
            <a:lnSpc>
              <a:spcPct val="90000"/>
            </a:lnSpc>
            <a:spcBef>
              <a:spcPct val="0"/>
            </a:spcBef>
            <a:spcAft>
              <a:spcPct val="35000"/>
            </a:spcAft>
            <a:buNone/>
          </a:pPr>
          <a:endParaRPr lang="en-US" sz="2800" b="1" kern="1200">
            <a:latin typeface="Times New Roman" panose="02020603050405020304" pitchFamily="18" charset="0"/>
            <a:cs typeface="Times New Roman" panose="02020603050405020304" pitchFamily="18" charset="0"/>
          </a:endParaRPr>
        </a:p>
      </dsp:txBody>
      <dsp:txXfrm>
        <a:off x="4982481" y="752631"/>
        <a:ext cx="24544" cy="4913"/>
      </dsp:txXfrm>
    </dsp:sp>
    <dsp:sp modelId="{837997D1-8B91-4E9F-A544-715F5B0A8B21}">
      <dsp:nvSpPr>
        <dsp:cNvPr id="0" name=""/>
        <dsp:cNvSpPr/>
      </dsp:nvSpPr>
      <dsp:spPr>
        <a:xfrm>
          <a:off x="2632093" y="114794"/>
          <a:ext cx="2134314" cy="1280588"/>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ابحثي عن الإيجاببات</a:t>
          </a:r>
          <a:endParaRPr lang="en-US" sz="2800" b="1" kern="1200">
            <a:latin typeface="Times New Roman" panose="02020603050405020304" pitchFamily="18" charset="0"/>
            <a:cs typeface="Times New Roman" panose="02020603050405020304" pitchFamily="18" charset="0"/>
          </a:endParaRPr>
        </a:p>
      </dsp:txBody>
      <dsp:txXfrm>
        <a:off x="2632093" y="114794"/>
        <a:ext cx="2134314" cy="1280588"/>
      </dsp:txXfrm>
    </dsp:sp>
    <dsp:sp modelId="{9BDB1D88-D809-487C-BDE6-00AD834AD6A4}">
      <dsp:nvSpPr>
        <dsp:cNvPr id="0" name=""/>
        <dsp:cNvSpPr/>
      </dsp:nvSpPr>
      <dsp:spPr>
        <a:xfrm>
          <a:off x="7389813" y="709368"/>
          <a:ext cx="460292" cy="91440"/>
        </a:xfrm>
        <a:custGeom>
          <a:avLst/>
          <a:gdLst/>
          <a:ahLst/>
          <a:cxnLst/>
          <a:rect l="0" t="0" r="0" b="0"/>
          <a:pathLst>
            <a:path>
              <a:moveTo>
                <a:pt x="0" y="45720"/>
              </a:moveTo>
              <a:lnTo>
                <a:pt x="460292" y="45720"/>
              </a:lnTo>
            </a:path>
          </a:pathLst>
        </a:custGeom>
        <a:noFill/>
        <a:ln w="9525" cap="flat"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rtl="1">
            <a:lnSpc>
              <a:spcPct val="90000"/>
            </a:lnSpc>
            <a:spcBef>
              <a:spcPct val="0"/>
            </a:spcBef>
            <a:spcAft>
              <a:spcPct val="35000"/>
            </a:spcAft>
            <a:buNone/>
          </a:pPr>
          <a:endParaRPr lang="en-US" sz="2800" b="1" kern="1200">
            <a:latin typeface="Times New Roman" panose="02020603050405020304" pitchFamily="18" charset="0"/>
            <a:cs typeface="Times New Roman" panose="02020603050405020304" pitchFamily="18" charset="0"/>
          </a:endParaRPr>
        </a:p>
      </dsp:txBody>
      <dsp:txXfrm>
        <a:off x="7607687" y="752631"/>
        <a:ext cx="24544" cy="4913"/>
      </dsp:txXfrm>
    </dsp:sp>
    <dsp:sp modelId="{4BF7DE97-6641-4298-88A3-928A4B9B3B0D}">
      <dsp:nvSpPr>
        <dsp:cNvPr id="0" name=""/>
        <dsp:cNvSpPr/>
      </dsp:nvSpPr>
      <dsp:spPr>
        <a:xfrm>
          <a:off x="5257299" y="114794"/>
          <a:ext cx="2134314" cy="1280588"/>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تأكدي من محبة زوجك لك</a:t>
          </a:r>
          <a:endParaRPr lang="en-US" sz="2800" b="1" kern="1200">
            <a:latin typeface="Times New Roman" panose="02020603050405020304" pitchFamily="18" charset="0"/>
            <a:cs typeface="Times New Roman" panose="02020603050405020304" pitchFamily="18" charset="0"/>
          </a:endParaRPr>
        </a:p>
      </dsp:txBody>
      <dsp:txXfrm>
        <a:off x="5257299" y="114794"/>
        <a:ext cx="2134314" cy="1280588"/>
      </dsp:txXfrm>
    </dsp:sp>
    <dsp:sp modelId="{C63331A7-1612-4059-AF72-2341B85D2365}">
      <dsp:nvSpPr>
        <dsp:cNvPr id="0" name=""/>
        <dsp:cNvSpPr/>
      </dsp:nvSpPr>
      <dsp:spPr>
        <a:xfrm>
          <a:off x="1074043" y="1393582"/>
          <a:ext cx="7875619" cy="460292"/>
        </a:xfrm>
        <a:custGeom>
          <a:avLst/>
          <a:gdLst/>
          <a:ahLst/>
          <a:cxnLst/>
          <a:rect l="0" t="0" r="0" b="0"/>
          <a:pathLst>
            <a:path>
              <a:moveTo>
                <a:pt x="7875619" y="0"/>
              </a:moveTo>
              <a:lnTo>
                <a:pt x="7875619" y="247246"/>
              </a:lnTo>
              <a:lnTo>
                <a:pt x="0" y="247246"/>
              </a:lnTo>
              <a:lnTo>
                <a:pt x="0" y="460292"/>
              </a:lnTo>
            </a:path>
          </a:pathLst>
        </a:custGeom>
        <a:noFill/>
        <a:ln w="9525" cap="flat"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rtl="1">
            <a:lnSpc>
              <a:spcPct val="90000"/>
            </a:lnSpc>
            <a:spcBef>
              <a:spcPct val="0"/>
            </a:spcBef>
            <a:spcAft>
              <a:spcPct val="35000"/>
            </a:spcAft>
            <a:buNone/>
          </a:pPr>
          <a:endParaRPr lang="en-US" sz="2800" b="1" kern="1200">
            <a:latin typeface="Times New Roman" panose="02020603050405020304" pitchFamily="18" charset="0"/>
            <a:cs typeface="Times New Roman" panose="02020603050405020304" pitchFamily="18" charset="0"/>
          </a:endParaRPr>
        </a:p>
      </dsp:txBody>
      <dsp:txXfrm>
        <a:off x="4814580" y="1621272"/>
        <a:ext cx="394545" cy="4913"/>
      </dsp:txXfrm>
    </dsp:sp>
    <dsp:sp modelId="{B6CC0B53-7967-4C45-967D-CE47E2021B36}">
      <dsp:nvSpPr>
        <dsp:cNvPr id="0" name=""/>
        <dsp:cNvSpPr/>
      </dsp:nvSpPr>
      <dsp:spPr>
        <a:xfrm>
          <a:off x="7882505" y="114794"/>
          <a:ext cx="2134314" cy="1280588"/>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سعادتك في قناعتك</a:t>
          </a:r>
          <a:endParaRPr lang="en-US" sz="2800" b="1" kern="1200">
            <a:latin typeface="Times New Roman" panose="02020603050405020304" pitchFamily="18" charset="0"/>
            <a:cs typeface="Times New Roman" panose="02020603050405020304" pitchFamily="18" charset="0"/>
          </a:endParaRPr>
        </a:p>
      </dsp:txBody>
      <dsp:txXfrm>
        <a:off x="7882505" y="114794"/>
        <a:ext cx="2134314" cy="1280588"/>
      </dsp:txXfrm>
    </dsp:sp>
    <dsp:sp modelId="{4066FD7D-FB6C-4C79-B46B-77752FD6004D}">
      <dsp:nvSpPr>
        <dsp:cNvPr id="0" name=""/>
        <dsp:cNvSpPr/>
      </dsp:nvSpPr>
      <dsp:spPr>
        <a:xfrm>
          <a:off x="2139401" y="2480849"/>
          <a:ext cx="460292" cy="91440"/>
        </a:xfrm>
        <a:custGeom>
          <a:avLst/>
          <a:gdLst/>
          <a:ahLst/>
          <a:cxnLst/>
          <a:rect l="0" t="0" r="0" b="0"/>
          <a:pathLst>
            <a:path>
              <a:moveTo>
                <a:pt x="0" y="45720"/>
              </a:moveTo>
              <a:lnTo>
                <a:pt x="460292" y="45720"/>
              </a:lnTo>
            </a:path>
          </a:pathLst>
        </a:custGeom>
        <a:noFill/>
        <a:ln w="9525" cap="flat" cmpd="sng" algn="ctr">
          <a:solidFill>
            <a:schemeClr val="accent6">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rtl="1">
            <a:lnSpc>
              <a:spcPct val="90000"/>
            </a:lnSpc>
            <a:spcBef>
              <a:spcPct val="0"/>
            </a:spcBef>
            <a:spcAft>
              <a:spcPct val="35000"/>
            </a:spcAft>
            <a:buNone/>
          </a:pPr>
          <a:endParaRPr lang="en-US" sz="2800" b="1" kern="1200">
            <a:latin typeface="Times New Roman" panose="02020603050405020304" pitchFamily="18" charset="0"/>
            <a:cs typeface="Times New Roman" panose="02020603050405020304" pitchFamily="18" charset="0"/>
          </a:endParaRPr>
        </a:p>
      </dsp:txBody>
      <dsp:txXfrm>
        <a:off x="2357274" y="2524112"/>
        <a:ext cx="24544" cy="4913"/>
      </dsp:txXfrm>
    </dsp:sp>
    <dsp:sp modelId="{D7A8A2E1-B27D-435D-9F49-2A4B1CC509A8}">
      <dsp:nvSpPr>
        <dsp:cNvPr id="0" name=""/>
        <dsp:cNvSpPr/>
      </dsp:nvSpPr>
      <dsp:spPr>
        <a:xfrm>
          <a:off x="6886" y="1886275"/>
          <a:ext cx="2134314" cy="128058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سعادتك في ابتسامتك</a:t>
          </a:r>
          <a:endParaRPr lang="en-US" sz="2800" b="1" kern="1200">
            <a:latin typeface="Times New Roman" panose="02020603050405020304" pitchFamily="18" charset="0"/>
            <a:cs typeface="Times New Roman" panose="02020603050405020304" pitchFamily="18" charset="0"/>
          </a:endParaRPr>
        </a:p>
      </dsp:txBody>
      <dsp:txXfrm>
        <a:off x="6886" y="1886275"/>
        <a:ext cx="2134314" cy="1280588"/>
      </dsp:txXfrm>
    </dsp:sp>
    <dsp:sp modelId="{0E4376C9-1187-4EC9-B06E-68878FCC350B}">
      <dsp:nvSpPr>
        <dsp:cNvPr id="0" name=""/>
        <dsp:cNvSpPr/>
      </dsp:nvSpPr>
      <dsp:spPr>
        <a:xfrm>
          <a:off x="4764607" y="2480849"/>
          <a:ext cx="460292" cy="91440"/>
        </a:xfrm>
        <a:custGeom>
          <a:avLst/>
          <a:gdLst/>
          <a:ahLst/>
          <a:cxnLst/>
          <a:rect l="0" t="0" r="0" b="0"/>
          <a:pathLst>
            <a:path>
              <a:moveTo>
                <a:pt x="0" y="45720"/>
              </a:moveTo>
              <a:lnTo>
                <a:pt x="460292"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rtl="1">
            <a:lnSpc>
              <a:spcPct val="90000"/>
            </a:lnSpc>
            <a:spcBef>
              <a:spcPct val="0"/>
            </a:spcBef>
            <a:spcAft>
              <a:spcPct val="35000"/>
            </a:spcAft>
            <a:buNone/>
          </a:pPr>
          <a:endParaRPr lang="en-US" sz="2800" b="1" kern="1200">
            <a:latin typeface="Times New Roman" panose="02020603050405020304" pitchFamily="18" charset="0"/>
            <a:cs typeface="Times New Roman" panose="02020603050405020304" pitchFamily="18" charset="0"/>
          </a:endParaRPr>
        </a:p>
      </dsp:txBody>
      <dsp:txXfrm>
        <a:off x="4982481" y="2524112"/>
        <a:ext cx="24544" cy="4913"/>
      </dsp:txXfrm>
    </dsp:sp>
    <dsp:sp modelId="{5A224BA9-1EEC-4FE0-833F-A1CDC53A4DB0}">
      <dsp:nvSpPr>
        <dsp:cNvPr id="0" name=""/>
        <dsp:cNvSpPr/>
      </dsp:nvSpPr>
      <dsp:spPr>
        <a:xfrm>
          <a:off x="2632093" y="1886275"/>
          <a:ext cx="2134314" cy="128058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اقبلي زوجك على ما هو عليه</a:t>
          </a:r>
          <a:endParaRPr lang="en-US" sz="2800" b="1" kern="1200">
            <a:latin typeface="Times New Roman" panose="02020603050405020304" pitchFamily="18" charset="0"/>
            <a:cs typeface="Times New Roman" panose="02020603050405020304" pitchFamily="18" charset="0"/>
          </a:endParaRPr>
        </a:p>
      </dsp:txBody>
      <dsp:txXfrm>
        <a:off x="2632093" y="1886275"/>
        <a:ext cx="2134314" cy="1280588"/>
      </dsp:txXfrm>
    </dsp:sp>
    <dsp:sp modelId="{6FB54FF5-5A6E-45A9-B2DB-1B5E583394F8}">
      <dsp:nvSpPr>
        <dsp:cNvPr id="0" name=""/>
        <dsp:cNvSpPr/>
      </dsp:nvSpPr>
      <dsp:spPr>
        <a:xfrm>
          <a:off x="7389813" y="2480849"/>
          <a:ext cx="460292" cy="91440"/>
        </a:xfrm>
        <a:custGeom>
          <a:avLst/>
          <a:gdLst/>
          <a:ahLst/>
          <a:cxnLst/>
          <a:rect l="0" t="0" r="0" b="0"/>
          <a:pathLst>
            <a:path>
              <a:moveTo>
                <a:pt x="0" y="45720"/>
              </a:moveTo>
              <a:lnTo>
                <a:pt x="460292" y="45720"/>
              </a:lnTo>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rtl="1">
            <a:lnSpc>
              <a:spcPct val="90000"/>
            </a:lnSpc>
            <a:spcBef>
              <a:spcPct val="0"/>
            </a:spcBef>
            <a:spcAft>
              <a:spcPct val="35000"/>
            </a:spcAft>
            <a:buNone/>
          </a:pPr>
          <a:endParaRPr lang="en-US" sz="2800" b="1" kern="1200">
            <a:latin typeface="Times New Roman" panose="02020603050405020304" pitchFamily="18" charset="0"/>
            <a:cs typeface="Times New Roman" panose="02020603050405020304" pitchFamily="18" charset="0"/>
          </a:endParaRPr>
        </a:p>
      </dsp:txBody>
      <dsp:txXfrm>
        <a:off x="7607687" y="2524112"/>
        <a:ext cx="24544" cy="4913"/>
      </dsp:txXfrm>
    </dsp:sp>
    <dsp:sp modelId="{6DA7F186-4BA8-4A45-8AB0-564CE7A94285}">
      <dsp:nvSpPr>
        <dsp:cNvPr id="0" name=""/>
        <dsp:cNvSpPr/>
      </dsp:nvSpPr>
      <dsp:spPr>
        <a:xfrm>
          <a:off x="5257299" y="1886275"/>
          <a:ext cx="2134314" cy="1280588"/>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لا توسعي رقعة الخلافات</a:t>
          </a:r>
          <a:endParaRPr lang="en-US" sz="2800" b="1" kern="1200">
            <a:latin typeface="Times New Roman" panose="02020603050405020304" pitchFamily="18" charset="0"/>
            <a:cs typeface="Times New Roman" panose="02020603050405020304" pitchFamily="18" charset="0"/>
          </a:endParaRPr>
        </a:p>
      </dsp:txBody>
      <dsp:txXfrm>
        <a:off x="5257299" y="1886275"/>
        <a:ext cx="2134314" cy="1280588"/>
      </dsp:txXfrm>
    </dsp:sp>
    <dsp:sp modelId="{146C47D4-50C2-44D1-B6E9-629DFE297B82}">
      <dsp:nvSpPr>
        <dsp:cNvPr id="0" name=""/>
        <dsp:cNvSpPr/>
      </dsp:nvSpPr>
      <dsp:spPr>
        <a:xfrm>
          <a:off x="7882505" y="1886275"/>
          <a:ext cx="2134314" cy="1280588"/>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شاركي زوجك اهتماماته</a:t>
          </a:r>
          <a:endParaRPr lang="en-US" sz="2800" b="1" kern="1200">
            <a:latin typeface="Times New Roman" panose="02020603050405020304" pitchFamily="18" charset="0"/>
            <a:cs typeface="Times New Roman" panose="02020603050405020304" pitchFamily="18" charset="0"/>
          </a:endParaRPr>
        </a:p>
      </dsp:txBody>
      <dsp:txXfrm>
        <a:off x="7882505" y="1886275"/>
        <a:ext cx="2134314" cy="12805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B4D19A-8389-4C1E-B153-0FD33983889F}">
      <dsp:nvSpPr>
        <dsp:cNvPr id="0" name=""/>
        <dsp:cNvSpPr/>
      </dsp:nvSpPr>
      <dsp:spPr>
        <a:xfrm rot="5400000">
          <a:off x="-240660" y="976940"/>
          <a:ext cx="1520579" cy="183617"/>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C0B9D64-163A-4D1D-B4DC-9F8F28558149}">
      <dsp:nvSpPr>
        <dsp:cNvPr id="0" name=""/>
        <dsp:cNvSpPr/>
      </dsp:nvSpPr>
      <dsp:spPr>
        <a:xfrm>
          <a:off x="106809" y="3068"/>
          <a:ext cx="2040189" cy="1224113"/>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dirty="0">
              <a:latin typeface="Times New Roman" panose="02020603050405020304" pitchFamily="18" charset="0"/>
              <a:cs typeface="Times New Roman" panose="02020603050405020304" pitchFamily="18" charset="0"/>
            </a:rPr>
            <a:t>لا تحتفظي بذكريات الآلام</a:t>
          </a:r>
          <a:endParaRPr lang="en-US" sz="2800" b="1" kern="1200" dirty="0">
            <a:latin typeface="Times New Roman" panose="02020603050405020304" pitchFamily="18" charset="0"/>
            <a:cs typeface="Times New Roman" panose="02020603050405020304" pitchFamily="18" charset="0"/>
          </a:endParaRPr>
        </a:p>
      </dsp:txBody>
      <dsp:txXfrm>
        <a:off x="142662" y="38921"/>
        <a:ext cx="1968483" cy="1152407"/>
      </dsp:txXfrm>
    </dsp:sp>
    <dsp:sp modelId="{A7C98FC1-6AC7-4367-92E7-A38FB132C9BE}">
      <dsp:nvSpPr>
        <dsp:cNvPr id="0" name=""/>
        <dsp:cNvSpPr/>
      </dsp:nvSpPr>
      <dsp:spPr>
        <a:xfrm rot="5400000">
          <a:off x="-240660" y="2507081"/>
          <a:ext cx="1520579" cy="183617"/>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425813C-1FD6-44CB-965F-73A2AC0C10C3}">
      <dsp:nvSpPr>
        <dsp:cNvPr id="0" name=""/>
        <dsp:cNvSpPr/>
      </dsp:nvSpPr>
      <dsp:spPr>
        <a:xfrm>
          <a:off x="106809" y="1533210"/>
          <a:ext cx="2040189" cy="1224113"/>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dirty="0">
              <a:latin typeface="Times New Roman" panose="02020603050405020304" pitchFamily="18" charset="0"/>
              <a:cs typeface="Times New Roman" panose="02020603050405020304" pitchFamily="18" charset="0"/>
            </a:rPr>
            <a:t>لا تكتئبي بسبب اعمال زوجك الاستثنائية</a:t>
          </a:r>
          <a:endParaRPr lang="en-US" sz="2800" b="1" kern="1200" dirty="0">
            <a:latin typeface="Times New Roman" panose="02020603050405020304" pitchFamily="18" charset="0"/>
            <a:cs typeface="Times New Roman" panose="02020603050405020304" pitchFamily="18" charset="0"/>
          </a:endParaRPr>
        </a:p>
      </dsp:txBody>
      <dsp:txXfrm>
        <a:off x="142662" y="1569063"/>
        <a:ext cx="1968483" cy="1152407"/>
      </dsp:txXfrm>
    </dsp:sp>
    <dsp:sp modelId="{9748C854-E6F4-4D41-8999-676E251067EC}">
      <dsp:nvSpPr>
        <dsp:cNvPr id="0" name=""/>
        <dsp:cNvSpPr/>
      </dsp:nvSpPr>
      <dsp:spPr>
        <a:xfrm>
          <a:off x="524410" y="3272152"/>
          <a:ext cx="2703889" cy="183617"/>
        </a:xfrm>
        <a:prstGeom prst="rect">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F8F6377-CF87-404A-A21C-350BD5E71206}">
      <dsp:nvSpPr>
        <dsp:cNvPr id="0" name=""/>
        <dsp:cNvSpPr/>
      </dsp:nvSpPr>
      <dsp:spPr>
        <a:xfrm>
          <a:off x="106809" y="3063352"/>
          <a:ext cx="2040189" cy="1224113"/>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dirty="0">
              <a:latin typeface="Times New Roman" panose="02020603050405020304" pitchFamily="18" charset="0"/>
              <a:cs typeface="Times New Roman" panose="02020603050405020304" pitchFamily="18" charset="0"/>
            </a:rPr>
            <a:t>كوني لبقة عند مطالبة زوجك بما تريدينه</a:t>
          </a:r>
          <a:endParaRPr lang="en-US" sz="2800" b="1" kern="1200" dirty="0">
            <a:latin typeface="Times New Roman" panose="02020603050405020304" pitchFamily="18" charset="0"/>
            <a:cs typeface="Times New Roman" panose="02020603050405020304" pitchFamily="18" charset="0"/>
          </a:endParaRPr>
        </a:p>
      </dsp:txBody>
      <dsp:txXfrm>
        <a:off x="142662" y="3099205"/>
        <a:ext cx="1968483" cy="1152407"/>
      </dsp:txXfrm>
    </dsp:sp>
    <dsp:sp modelId="{75159F98-AB41-4CB8-A3E2-A8789D035454}">
      <dsp:nvSpPr>
        <dsp:cNvPr id="0" name=""/>
        <dsp:cNvSpPr/>
      </dsp:nvSpPr>
      <dsp:spPr>
        <a:xfrm rot="16200000">
          <a:off x="2472790" y="2507081"/>
          <a:ext cx="1520579" cy="183617"/>
        </a:xfrm>
        <a:prstGeom prst="rect">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AF9E6DE-9CAF-44FD-A98D-539F21A150F1}">
      <dsp:nvSpPr>
        <dsp:cNvPr id="0" name=""/>
        <dsp:cNvSpPr/>
      </dsp:nvSpPr>
      <dsp:spPr>
        <a:xfrm>
          <a:off x="2820261" y="3063352"/>
          <a:ext cx="2040189" cy="1224113"/>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dirty="0">
              <a:latin typeface="Times New Roman" panose="02020603050405020304" pitchFamily="18" charset="0"/>
              <a:cs typeface="Times New Roman" panose="02020603050405020304" pitchFamily="18" charset="0"/>
            </a:rPr>
            <a:t>لا تضخمي التوافه</a:t>
          </a:r>
          <a:endParaRPr lang="en-US" sz="2800" b="1" kern="1200" dirty="0">
            <a:latin typeface="Times New Roman" panose="02020603050405020304" pitchFamily="18" charset="0"/>
            <a:cs typeface="Times New Roman" panose="02020603050405020304" pitchFamily="18" charset="0"/>
          </a:endParaRPr>
        </a:p>
      </dsp:txBody>
      <dsp:txXfrm>
        <a:off x="2856114" y="3099205"/>
        <a:ext cx="1968483" cy="1152407"/>
      </dsp:txXfrm>
    </dsp:sp>
    <dsp:sp modelId="{0A5F9791-EFDB-4006-87DC-9F935D82B5A4}">
      <dsp:nvSpPr>
        <dsp:cNvPr id="0" name=""/>
        <dsp:cNvSpPr/>
      </dsp:nvSpPr>
      <dsp:spPr>
        <a:xfrm rot="16200000">
          <a:off x="2472790" y="976940"/>
          <a:ext cx="1520579" cy="183617"/>
        </a:xfrm>
        <a:prstGeom prst="rect">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8E4876B-3D91-4C3E-A50F-33429A8BB700}">
      <dsp:nvSpPr>
        <dsp:cNvPr id="0" name=""/>
        <dsp:cNvSpPr/>
      </dsp:nvSpPr>
      <dsp:spPr>
        <a:xfrm>
          <a:off x="2820261" y="1533210"/>
          <a:ext cx="2040189" cy="1224113"/>
        </a:xfrm>
        <a:prstGeom prst="roundRect">
          <a:avLst>
            <a:gd name="adj" fmla="val 10000"/>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dirty="0">
              <a:latin typeface="Times New Roman" panose="02020603050405020304" pitchFamily="18" charset="0"/>
              <a:cs typeface="Times New Roman" panose="02020603050405020304" pitchFamily="18" charset="0"/>
            </a:rPr>
            <a:t>ادفعي عن نفسك الكسل</a:t>
          </a:r>
          <a:endParaRPr lang="en-US" sz="2800" b="1" kern="1200" dirty="0">
            <a:latin typeface="Times New Roman" panose="02020603050405020304" pitchFamily="18" charset="0"/>
            <a:cs typeface="Times New Roman" panose="02020603050405020304" pitchFamily="18" charset="0"/>
          </a:endParaRPr>
        </a:p>
      </dsp:txBody>
      <dsp:txXfrm>
        <a:off x="2856114" y="1569063"/>
        <a:ext cx="1968483" cy="1152407"/>
      </dsp:txXfrm>
    </dsp:sp>
    <dsp:sp modelId="{37D2596B-AAF0-454F-AF79-EFAEEA1B5204}">
      <dsp:nvSpPr>
        <dsp:cNvPr id="0" name=""/>
        <dsp:cNvSpPr/>
      </dsp:nvSpPr>
      <dsp:spPr>
        <a:xfrm>
          <a:off x="3237861" y="211869"/>
          <a:ext cx="2703889" cy="183617"/>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B161047-7AC7-4AB0-A467-91C887A2C3EF}">
      <dsp:nvSpPr>
        <dsp:cNvPr id="0" name=""/>
        <dsp:cNvSpPr/>
      </dsp:nvSpPr>
      <dsp:spPr>
        <a:xfrm>
          <a:off x="2820261" y="3068"/>
          <a:ext cx="2040189" cy="1224113"/>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dirty="0">
              <a:latin typeface="Times New Roman" panose="02020603050405020304" pitchFamily="18" charset="0"/>
              <a:cs typeface="Times New Roman" panose="02020603050405020304" pitchFamily="18" charset="0"/>
            </a:rPr>
            <a:t>مارسي بعض الأعمال المنزلية بنفسك</a:t>
          </a:r>
          <a:endParaRPr lang="en-US" sz="2800" b="1" kern="1200" dirty="0">
            <a:latin typeface="Times New Roman" panose="02020603050405020304" pitchFamily="18" charset="0"/>
            <a:cs typeface="Times New Roman" panose="02020603050405020304" pitchFamily="18" charset="0"/>
          </a:endParaRPr>
        </a:p>
      </dsp:txBody>
      <dsp:txXfrm>
        <a:off x="2856114" y="38921"/>
        <a:ext cx="1968483" cy="1152407"/>
      </dsp:txXfrm>
    </dsp:sp>
    <dsp:sp modelId="{2E3295FE-701F-499F-B077-895104FAD793}">
      <dsp:nvSpPr>
        <dsp:cNvPr id="0" name=""/>
        <dsp:cNvSpPr/>
      </dsp:nvSpPr>
      <dsp:spPr>
        <a:xfrm rot="5400000">
          <a:off x="5186242" y="976940"/>
          <a:ext cx="1520579" cy="183617"/>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1B7CCBE-C317-47C6-9856-B4AA39A46467}">
      <dsp:nvSpPr>
        <dsp:cNvPr id="0" name=""/>
        <dsp:cNvSpPr/>
      </dsp:nvSpPr>
      <dsp:spPr>
        <a:xfrm>
          <a:off x="5533712" y="3068"/>
          <a:ext cx="2040189" cy="1224113"/>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dirty="0">
              <a:latin typeface="Times New Roman" panose="02020603050405020304" pitchFamily="18" charset="0"/>
              <a:cs typeface="Times New Roman" panose="02020603050405020304" pitchFamily="18" charset="0"/>
            </a:rPr>
            <a:t>حافظي على هدوء بيتك</a:t>
          </a:r>
          <a:endParaRPr lang="en-US" sz="2800" b="1" kern="1200" dirty="0">
            <a:latin typeface="Times New Roman" panose="02020603050405020304" pitchFamily="18" charset="0"/>
            <a:cs typeface="Times New Roman" panose="02020603050405020304" pitchFamily="18" charset="0"/>
          </a:endParaRPr>
        </a:p>
      </dsp:txBody>
      <dsp:txXfrm>
        <a:off x="5569565" y="38921"/>
        <a:ext cx="1968483" cy="1152407"/>
      </dsp:txXfrm>
    </dsp:sp>
    <dsp:sp modelId="{7DDB5914-71A8-411C-A773-06CB2E0AD807}">
      <dsp:nvSpPr>
        <dsp:cNvPr id="0" name=""/>
        <dsp:cNvSpPr/>
      </dsp:nvSpPr>
      <dsp:spPr>
        <a:xfrm>
          <a:off x="5533712" y="1533210"/>
          <a:ext cx="2040189" cy="1224113"/>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dirty="0">
              <a:latin typeface="Times New Roman" panose="02020603050405020304" pitchFamily="18" charset="0"/>
              <a:cs typeface="Times New Roman" panose="02020603050405020304" pitchFamily="18" charset="0"/>
            </a:rPr>
            <a:t>لا تصري على فرض رأيك</a:t>
          </a:r>
          <a:endParaRPr lang="en-US" sz="2800" b="1" kern="1200" dirty="0">
            <a:latin typeface="Times New Roman" panose="02020603050405020304" pitchFamily="18" charset="0"/>
            <a:cs typeface="Times New Roman" panose="02020603050405020304" pitchFamily="18" charset="0"/>
          </a:endParaRPr>
        </a:p>
      </dsp:txBody>
      <dsp:txXfrm>
        <a:off x="5569565" y="1569063"/>
        <a:ext cx="1968483" cy="11524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46978A-0CF1-4928-970D-AF173A493DE0}">
      <dsp:nvSpPr>
        <dsp:cNvPr id="0" name=""/>
        <dsp:cNvSpPr/>
      </dsp:nvSpPr>
      <dsp:spPr>
        <a:xfrm>
          <a:off x="5628" y="540738"/>
          <a:ext cx="1744943" cy="1744943"/>
        </a:xfrm>
        <a:prstGeom prst="ellipse">
          <a:avLst/>
        </a:prstGeom>
        <a:solidFill>
          <a:schemeClr val="accent2">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6030" tIns="35560" rIns="96030" bIns="3556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حافظي على جمالك وأناقتك</a:t>
          </a:r>
          <a:endParaRPr lang="en-US" sz="2800" b="1" kern="1200">
            <a:latin typeface="Times New Roman" panose="02020603050405020304" pitchFamily="18" charset="0"/>
            <a:cs typeface="Times New Roman" panose="02020603050405020304" pitchFamily="18" charset="0"/>
          </a:endParaRPr>
        </a:p>
      </dsp:txBody>
      <dsp:txXfrm>
        <a:off x="261169" y="796279"/>
        <a:ext cx="1233861" cy="1233861"/>
      </dsp:txXfrm>
    </dsp:sp>
    <dsp:sp modelId="{969777ED-CFFB-4A28-8296-6EC907031649}">
      <dsp:nvSpPr>
        <dsp:cNvPr id="0" name=""/>
        <dsp:cNvSpPr/>
      </dsp:nvSpPr>
      <dsp:spPr>
        <a:xfrm>
          <a:off x="1401583" y="540738"/>
          <a:ext cx="1744943" cy="1744943"/>
        </a:xfrm>
        <a:prstGeom prst="ellipse">
          <a:avLst/>
        </a:prstGeom>
        <a:solidFill>
          <a:schemeClr val="accent3">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6030" tIns="35560" rIns="96030" bIns="3556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تغلبي على القلق</a:t>
          </a:r>
          <a:endParaRPr lang="en-US" sz="2800" b="1" kern="1200">
            <a:latin typeface="Times New Roman" panose="02020603050405020304" pitchFamily="18" charset="0"/>
            <a:cs typeface="Times New Roman" panose="02020603050405020304" pitchFamily="18" charset="0"/>
          </a:endParaRPr>
        </a:p>
      </dsp:txBody>
      <dsp:txXfrm>
        <a:off x="1657124" y="796279"/>
        <a:ext cx="1233861" cy="1233861"/>
      </dsp:txXfrm>
    </dsp:sp>
    <dsp:sp modelId="{48E2BBEC-A4D8-4BD0-BA95-9A3DC79D0965}">
      <dsp:nvSpPr>
        <dsp:cNvPr id="0" name=""/>
        <dsp:cNvSpPr/>
      </dsp:nvSpPr>
      <dsp:spPr>
        <a:xfrm>
          <a:off x="2797537" y="540738"/>
          <a:ext cx="1744943" cy="1744943"/>
        </a:xfrm>
        <a:prstGeom prst="ellipse">
          <a:avLst/>
        </a:prstGeom>
        <a:solidFill>
          <a:schemeClr val="accent4">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6030" tIns="35560" rIns="96030" bIns="3556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اكسري حدة الروتين</a:t>
          </a:r>
          <a:endParaRPr lang="en-US" sz="2800" b="1" kern="1200">
            <a:latin typeface="Times New Roman" panose="02020603050405020304" pitchFamily="18" charset="0"/>
            <a:cs typeface="Times New Roman" panose="02020603050405020304" pitchFamily="18" charset="0"/>
          </a:endParaRPr>
        </a:p>
      </dsp:txBody>
      <dsp:txXfrm>
        <a:off x="3053078" y="796279"/>
        <a:ext cx="1233861" cy="1233861"/>
      </dsp:txXfrm>
    </dsp:sp>
    <dsp:sp modelId="{CD6FF8DD-39D9-4426-A752-DCCE8D7F1580}">
      <dsp:nvSpPr>
        <dsp:cNvPr id="0" name=""/>
        <dsp:cNvSpPr/>
      </dsp:nvSpPr>
      <dsp:spPr>
        <a:xfrm>
          <a:off x="4193492" y="540738"/>
          <a:ext cx="1744943" cy="1744943"/>
        </a:xfrm>
        <a:prstGeom prst="ellipse">
          <a:avLst/>
        </a:prstGeom>
        <a:solidFill>
          <a:schemeClr val="accent5">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6030" tIns="35560" rIns="96030" bIns="3556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التمسي لغيرك المعاذير</a:t>
          </a:r>
          <a:endParaRPr lang="en-US" sz="2800" b="1" kern="1200">
            <a:latin typeface="Times New Roman" panose="02020603050405020304" pitchFamily="18" charset="0"/>
            <a:cs typeface="Times New Roman" panose="02020603050405020304" pitchFamily="18" charset="0"/>
          </a:endParaRPr>
        </a:p>
      </dsp:txBody>
      <dsp:txXfrm>
        <a:off x="4449033" y="796279"/>
        <a:ext cx="1233861" cy="1233861"/>
      </dsp:txXfrm>
    </dsp:sp>
    <dsp:sp modelId="{44456F91-B4A3-4E58-99BE-22CADA70ACAB}">
      <dsp:nvSpPr>
        <dsp:cNvPr id="0" name=""/>
        <dsp:cNvSpPr/>
      </dsp:nvSpPr>
      <dsp:spPr>
        <a:xfrm>
          <a:off x="5589446" y="540738"/>
          <a:ext cx="1744943" cy="1744943"/>
        </a:xfrm>
        <a:prstGeom prst="ellipse">
          <a:avLst/>
        </a:prstGeom>
        <a:solidFill>
          <a:schemeClr val="accent6">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6030" tIns="35560" rIns="96030" bIns="3556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ثقي بزوجك</a:t>
          </a:r>
          <a:endParaRPr lang="en-US" sz="2800" b="1" kern="1200">
            <a:latin typeface="Times New Roman" panose="02020603050405020304" pitchFamily="18" charset="0"/>
            <a:cs typeface="Times New Roman" panose="02020603050405020304" pitchFamily="18" charset="0"/>
          </a:endParaRPr>
        </a:p>
      </dsp:txBody>
      <dsp:txXfrm>
        <a:off x="5844987" y="796279"/>
        <a:ext cx="1233861" cy="1233861"/>
      </dsp:txXfrm>
    </dsp:sp>
    <dsp:sp modelId="{C9CF6CF1-AB87-4D76-8205-D3BA04ED6122}">
      <dsp:nvSpPr>
        <dsp:cNvPr id="0" name=""/>
        <dsp:cNvSpPr/>
      </dsp:nvSpPr>
      <dsp:spPr>
        <a:xfrm>
          <a:off x="6985401" y="540738"/>
          <a:ext cx="1744943" cy="1744943"/>
        </a:xfrm>
        <a:prstGeom prst="ellipse">
          <a:avLst/>
        </a:prstGeom>
        <a:solidFill>
          <a:schemeClr val="accent2">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6030" tIns="35560" rIns="96030" bIns="3556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كوني اجتماعية</a:t>
          </a:r>
          <a:endParaRPr lang="en-US" sz="2800" b="1" kern="1200">
            <a:latin typeface="Times New Roman" panose="02020603050405020304" pitchFamily="18" charset="0"/>
            <a:cs typeface="Times New Roman" panose="02020603050405020304" pitchFamily="18" charset="0"/>
          </a:endParaRPr>
        </a:p>
      </dsp:txBody>
      <dsp:txXfrm>
        <a:off x="7240942" y="796279"/>
        <a:ext cx="1233861" cy="1233861"/>
      </dsp:txXfrm>
    </dsp:sp>
    <dsp:sp modelId="{89B0ED36-35E6-41A1-A8B5-06271A434271}">
      <dsp:nvSpPr>
        <dsp:cNvPr id="0" name=""/>
        <dsp:cNvSpPr/>
      </dsp:nvSpPr>
      <dsp:spPr>
        <a:xfrm>
          <a:off x="8381355" y="540738"/>
          <a:ext cx="1744943" cy="1744943"/>
        </a:xfrm>
        <a:prstGeom prst="ellipse">
          <a:avLst/>
        </a:prstGeom>
        <a:solidFill>
          <a:schemeClr val="accent3">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6030" tIns="35560" rIns="96030" bIns="3556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كوني متقبلة للتغيير</a:t>
          </a:r>
          <a:endParaRPr lang="en-US" sz="2800" b="1" kern="1200">
            <a:latin typeface="Times New Roman" panose="02020603050405020304" pitchFamily="18" charset="0"/>
            <a:cs typeface="Times New Roman" panose="02020603050405020304" pitchFamily="18" charset="0"/>
          </a:endParaRPr>
        </a:p>
      </dsp:txBody>
      <dsp:txXfrm>
        <a:off x="8636896" y="796279"/>
        <a:ext cx="1233861" cy="1233861"/>
      </dsp:txXfrm>
    </dsp:sp>
    <dsp:sp modelId="{C23943F6-06B2-4258-9879-8BDE33B83220}">
      <dsp:nvSpPr>
        <dsp:cNvPr id="0" name=""/>
        <dsp:cNvSpPr/>
      </dsp:nvSpPr>
      <dsp:spPr>
        <a:xfrm>
          <a:off x="9777310" y="540738"/>
          <a:ext cx="1744943" cy="1744943"/>
        </a:xfrm>
        <a:prstGeom prst="ellipse">
          <a:avLst/>
        </a:prstGeom>
        <a:solidFill>
          <a:schemeClr val="accent4">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6030" tIns="35560" rIns="96030" bIns="3556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ابتغي الأجر من الله</a:t>
          </a:r>
          <a:endParaRPr lang="en-US" sz="2800" b="1" kern="1200">
            <a:latin typeface="Times New Roman" panose="02020603050405020304" pitchFamily="18" charset="0"/>
            <a:cs typeface="Times New Roman" panose="02020603050405020304" pitchFamily="18" charset="0"/>
          </a:endParaRPr>
        </a:p>
      </dsp:txBody>
      <dsp:txXfrm>
        <a:off x="10032851" y="796279"/>
        <a:ext cx="1233861" cy="123386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B81CC2-0DED-4ECC-8CD5-6B27D22D2ED2}">
      <dsp:nvSpPr>
        <dsp:cNvPr id="0" name=""/>
        <dsp:cNvSpPr/>
      </dsp:nvSpPr>
      <dsp:spPr>
        <a:xfrm>
          <a:off x="0" y="0"/>
          <a:ext cx="6688256"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17CBF2-3BA7-46BE-8A2D-676D6C650C3A}">
      <dsp:nvSpPr>
        <dsp:cNvPr id="0" name=""/>
        <dsp:cNvSpPr/>
      </dsp:nvSpPr>
      <dsp:spPr>
        <a:xfrm>
          <a:off x="0" y="0"/>
          <a:ext cx="6688256" cy="528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جدد حبك لزوجتك</a:t>
          </a:r>
          <a:endParaRPr lang="en-US" sz="2800" b="1" kern="1200">
            <a:latin typeface="Times New Roman" panose="02020603050405020304" pitchFamily="18" charset="0"/>
            <a:cs typeface="Times New Roman" panose="02020603050405020304" pitchFamily="18" charset="0"/>
          </a:endParaRPr>
        </a:p>
      </dsp:txBody>
      <dsp:txXfrm>
        <a:off x="0" y="0"/>
        <a:ext cx="6688256" cy="528598"/>
      </dsp:txXfrm>
    </dsp:sp>
    <dsp:sp modelId="{A3A0C34C-48A7-4DC3-8361-ADE0DCB89751}">
      <dsp:nvSpPr>
        <dsp:cNvPr id="0" name=""/>
        <dsp:cNvSpPr/>
      </dsp:nvSpPr>
      <dsp:spPr>
        <a:xfrm>
          <a:off x="0" y="528598"/>
          <a:ext cx="6688256" cy="0"/>
        </a:xfrm>
        <a:prstGeom prst="lin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1F53F5-628C-4AD3-ADD1-1859E2397141}">
      <dsp:nvSpPr>
        <dsp:cNvPr id="0" name=""/>
        <dsp:cNvSpPr/>
      </dsp:nvSpPr>
      <dsp:spPr>
        <a:xfrm>
          <a:off x="0" y="528598"/>
          <a:ext cx="6688256" cy="528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لا تظن أن الكارثة قد وقعت عند أي خلاف</a:t>
          </a:r>
          <a:endParaRPr lang="en-US" sz="2800" b="1" kern="1200">
            <a:latin typeface="Times New Roman" panose="02020603050405020304" pitchFamily="18" charset="0"/>
            <a:cs typeface="Times New Roman" panose="02020603050405020304" pitchFamily="18" charset="0"/>
          </a:endParaRPr>
        </a:p>
      </dsp:txBody>
      <dsp:txXfrm>
        <a:off x="0" y="528598"/>
        <a:ext cx="6688256" cy="528598"/>
      </dsp:txXfrm>
    </dsp:sp>
    <dsp:sp modelId="{371B692C-B8A1-488A-9E40-00BD80ECA4D5}">
      <dsp:nvSpPr>
        <dsp:cNvPr id="0" name=""/>
        <dsp:cNvSpPr/>
      </dsp:nvSpPr>
      <dsp:spPr>
        <a:xfrm>
          <a:off x="0" y="1057197"/>
          <a:ext cx="6688256" cy="0"/>
        </a:xfrm>
        <a:prstGeom prst="line">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F12B80-07CD-4E80-8846-942D204811C1}">
      <dsp:nvSpPr>
        <dsp:cNvPr id="0" name=""/>
        <dsp:cNvSpPr/>
      </dsp:nvSpPr>
      <dsp:spPr>
        <a:xfrm>
          <a:off x="0" y="1057197"/>
          <a:ext cx="6688256" cy="528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لا تكن معارضاً لكل اقتراح أو رأي يصدر عن زوجتك</a:t>
          </a:r>
          <a:endParaRPr lang="en-US" sz="2800" b="1" kern="1200">
            <a:latin typeface="Times New Roman" panose="02020603050405020304" pitchFamily="18" charset="0"/>
            <a:cs typeface="Times New Roman" panose="02020603050405020304" pitchFamily="18" charset="0"/>
          </a:endParaRPr>
        </a:p>
      </dsp:txBody>
      <dsp:txXfrm>
        <a:off x="0" y="1057197"/>
        <a:ext cx="6688256" cy="528598"/>
      </dsp:txXfrm>
    </dsp:sp>
    <dsp:sp modelId="{361856C5-38DC-49AA-8055-8DDD8EF81C34}">
      <dsp:nvSpPr>
        <dsp:cNvPr id="0" name=""/>
        <dsp:cNvSpPr/>
      </dsp:nvSpPr>
      <dsp:spPr>
        <a:xfrm>
          <a:off x="0" y="1585796"/>
          <a:ext cx="6688256" cy="0"/>
        </a:xfrm>
        <a:prstGeom prst="line">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55BD1D-D156-485C-953C-ED91F430A042}">
      <dsp:nvSpPr>
        <dsp:cNvPr id="0" name=""/>
        <dsp:cNvSpPr/>
      </dsp:nvSpPr>
      <dsp:spPr>
        <a:xfrm>
          <a:off x="0" y="1585796"/>
          <a:ext cx="6688256" cy="528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قوامة الرجل على زوجته</a:t>
          </a:r>
          <a:endParaRPr lang="en-US" sz="2800" b="1" kern="1200">
            <a:latin typeface="Times New Roman" panose="02020603050405020304" pitchFamily="18" charset="0"/>
            <a:cs typeface="Times New Roman" panose="02020603050405020304" pitchFamily="18" charset="0"/>
          </a:endParaRPr>
        </a:p>
      </dsp:txBody>
      <dsp:txXfrm>
        <a:off x="0" y="1585796"/>
        <a:ext cx="6688256" cy="528598"/>
      </dsp:txXfrm>
    </dsp:sp>
    <dsp:sp modelId="{5BA50642-4B92-44CE-BC05-92EBA44A51DE}">
      <dsp:nvSpPr>
        <dsp:cNvPr id="0" name=""/>
        <dsp:cNvSpPr/>
      </dsp:nvSpPr>
      <dsp:spPr>
        <a:xfrm>
          <a:off x="0" y="2114395"/>
          <a:ext cx="6688256"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2B51A5-9B04-4948-A9FB-D9FF4EDDAB38}">
      <dsp:nvSpPr>
        <dsp:cNvPr id="0" name=""/>
        <dsp:cNvSpPr/>
      </dsp:nvSpPr>
      <dsp:spPr>
        <a:xfrm>
          <a:off x="0" y="2114395"/>
          <a:ext cx="6688256" cy="528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لا تفتش عن العيوب الخفية</a:t>
          </a:r>
          <a:endParaRPr lang="en-US" sz="2800" b="1" kern="1200">
            <a:latin typeface="Times New Roman" panose="02020603050405020304" pitchFamily="18" charset="0"/>
            <a:cs typeface="Times New Roman" panose="02020603050405020304" pitchFamily="18" charset="0"/>
          </a:endParaRPr>
        </a:p>
      </dsp:txBody>
      <dsp:txXfrm>
        <a:off x="0" y="2114395"/>
        <a:ext cx="6688256" cy="528598"/>
      </dsp:txXfrm>
    </dsp:sp>
    <dsp:sp modelId="{A8E58D26-2CC0-4327-A70D-B93BB033DB1F}">
      <dsp:nvSpPr>
        <dsp:cNvPr id="0" name=""/>
        <dsp:cNvSpPr/>
      </dsp:nvSpPr>
      <dsp:spPr>
        <a:xfrm>
          <a:off x="0" y="2642994"/>
          <a:ext cx="6688256"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D5B56C-3745-463B-B3E6-B0E7E3EE90B4}">
      <dsp:nvSpPr>
        <dsp:cNvPr id="0" name=""/>
        <dsp:cNvSpPr/>
      </dsp:nvSpPr>
      <dsp:spPr>
        <a:xfrm>
          <a:off x="0" y="2642994"/>
          <a:ext cx="6688256" cy="528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أسعد زوجتك تسعد</a:t>
          </a:r>
          <a:endParaRPr lang="en-US" sz="2800" b="1" kern="1200">
            <a:latin typeface="Times New Roman" panose="02020603050405020304" pitchFamily="18" charset="0"/>
            <a:cs typeface="Times New Roman" panose="02020603050405020304" pitchFamily="18" charset="0"/>
          </a:endParaRPr>
        </a:p>
      </dsp:txBody>
      <dsp:txXfrm>
        <a:off x="0" y="2642994"/>
        <a:ext cx="6688256" cy="528598"/>
      </dsp:txXfrm>
    </dsp:sp>
    <dsp:sp modelId="{6BFA9D8B-2485-4854-BEC1-EAF026907929}">
      <dsp:nvSpPr>
        <dsp:cNvPr id="0" name=""/>
        <dsp:cNvSpPr/>
      </dsp:nvSpPr>
      <dsp:spPr>
        <a:xfrm>
          <a:off x="0" y="3171593"/>
          <a:ext cx="6688256" cy="0"/>
        </a:xfrm>
        <a:prstGeom prst="lin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43CD94-0D42-4479-A0BA-74532E84A180}">
      <dsp:nvSpPr>
        <dsp:cNvPr id="0" name=""/>
        <dsp:cNvSpPr/>
      </dsp:nvSpPr>
      <dsp:spPr>
        <a:xfrm>
          <a:off x="0" y="3171593"/>
          <a:ext cx="6688256" cy="528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اهتم بالنظافة</a:t>
          </a:r>
          <a:endParaRPr lang="en-US" sz="2800" b="1" kern="1200">
            <a:latin typeface="Times New Roman" panose="02020603050405020304" pitchFamily="18" charset="0"/>
            <a:cs typeface="Times New Roman" panose="02020603050405020304" pitchFamily="18" charset="0"/>
          </a:endParaRPr>
        </a:p>
      </dsp:txBody>
      <dsp:txXfrm>
        <a:off x="0" y="3171593"/>
        <a:ext cx="6688256" cy="528598"/>
      </dsp:txXfrm>
    </dsp:sp>
    <dsp:sp modelId="{6DE71A43-5B43-49A1-83B5-6A32C2390816}">
      <dsp:nvSpPr>
        <dsp:cNvPr id="0" name=""/>
        <dsp:cNvSpPr/>
      </dsp:nvSpPr>
      <dsp:spPr>
        <a:xfrm>
          <a:off x="0" y="3700192"/>
          <a:ext cx="6688256" cy="0"/>
        </a:xfrm>
        <a:prstGeom prst="line">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210368-80A2-4744-838D-3BF83CC21D2D}">
      <dsp:nvSpPr>
        <dsp:cNvPr id="0" name=""/>
        <dsp:cNvSpPr/>
      </dsp:nvSpPr>
      <dsp:spPr>
        <a:xfrm>
          <a:off x="0" y="3700192"/>
          <a:ext cx="6688256" cy="528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اعرف طبيعة زوجتك</a:t>
          </a:r>
          <a:endParaRPr lang="en-US" sz="2800" b="1" kern="1200">
            <a:latin typeface="Times New Roman" panose="02020603050405020304" pitchFamily="18" charset="0"/>
            <a:cs typeface="Times New Roman" panose="02020603050405020304" pitchFamily="18" charset="0"/>
          </a:endParaRPr>
        </a:p>
      </dsp:txBody>
      <dsp:txXfrm>
        <a:off x="0" y="3700192"/>
        <a:ext cx="6688256" cy="5285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F5101F-597F-4BD9-A6CA-8137218B6726}">
      <dsp:nvSpPr>
        <dsp:cNvPr id="0" name=""/>
        <dsp:cNvSpPr/>
      </dsp:nvSpPr>
      <dsp:spPr>
        <a:xfrm>
          <a:off x="2457" y="137353"/>
          <a:ext cx="1949808" cy="1169885"/>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لا تكن سريع الغضب</a:t>
          </a:r>
          <a:endParaRPr lang="en-US" sz="2800" b="1" kern="1200">
            <a:latin typeface="Times New Roman" panose="02020603050405020304" pitchFamily="18" charset="0"/>
            <a:cs typeface="Times New Roman" panose="02020603050405020304" pitchFamily="18" charset="0"/>
          </a:endParaRPr>
        </a:p>
      </dsp:txBody>
      <dsp:txXfrm>
        <a:off x="2457" y="137353"/>
        <a:ext cx="1949808" cy="1169885"/>
      </dsp:txXfrm>
    </dsp:sp>
    <dsp:sp modelId="{E4C4EB96-F24F-479D-8CC0-BE143CAE47C3}">
      <dsp:nvSpPr>
        <dsp:cNvPr id="0" name=""/>
        <dsp:cNvSpPr/>
      </dsp:nvSpPr>
      <dsp:spPr>
        <a:xfrm>
          <a:off x="2147247" y="137353"/>
          <a:ext cx="1949808" cy="1169885"/>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لا تحتفظ بذكريات الآلام</a:t>
          </a:r>
          <a:endParaRPr lang="en-US" sz="2800" b="1" kern="1200">
            <a:latin typeface="Times New Roman" panose="02020603050405020304" pitchFamily="18" charset="0"/>
            <a:cs typeface="Times New Roman" panose="02020603050405020304" pitchFamily="18" charset="0"/>
          </a:endParaRPr>
        </a:p>
      </dsp:txBody>
      <dsp:txXfrm>
        <a:off x="2147247" y="137353"/>
        <a:ext cx="1949808" cy="1169885"/>
      </dsp:txXfrm>
    </dsp:sp>
    <dsp:sp modelId="{1569937B-C738-4388-9906-FD23066AD85F}">
      <dsp:nvSpPr>
        <dsp:cNvPr id="0" name=""/>
        <dsp:cNvSpPr/>
      </dsp:nvSpPr>
      <dsp:spPr>
        <a:xfrm>
          <a:off x="4292036" y="137353"/>
          <a:ext cx="1949808" cy="1169885"/>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ابتغ الأجر من الله</a:t>
          </a:r>
          <a:endParaRPr lang="en-US" sz="2800" b="1" kern="1200">
            <a:latin typeface="Times New Roman" panose="02020603050405020304" pitchFamily="18" charset="0"/>
            <a:cs typeface="Times New Roman" panose="02020603050405020304" pitchFamily="18" charset="0"/>
          </a:endParaRPr>
        </a:p>
      </dsp:txBody>
      <dsp:txXfrm>
        <a:off x="4292036" y="137353"/>
        <a:ext cx="1949808" cy="1169885"/>
      </dsp:txXfrm>
    </dsp:sp>
    <dsp:sp modelId="{72D8CD39-FA23-4E9A-9DFF-86CE9BE7DFC7}">
      <dsp:nvSpPr>
        <dsp:cNvPr id="0" name=""/>
        <dsp:cNvSpPr/>
      </dsp:nvSpPr>
      <dsp:spPr>
        <a:xfrm>
          <a:off x="6436826" y="137353"/>
          <a:ext cx="1949808" cy="1169885"/>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عليك بالصمت</a:t>
          </a:r>
          <a:endParaRPr lang="en-US" sz="2800" b="1" kern="1200">
            <a:latin typeface="Times New Roman" panose="02020603050405020304" pitchFamily="18" charset="0"/>
            <a:cs typeface="Times New Roman" panose="02020603050405020304" pitchFamily="18" charset="0"/>
          </a:endParaRPr>
        </a:p>
      </dsp:txBody>
      <dsp:txXfrm>
        <a:off x="6436826" y="137353"/>
        <a:ext cx="1949808" cy="1169885"/>
      </dsp:txXfrm>
    </dsp:sp>
    <dsp:sp modelId="{A8B57D15-6794-41AF-8292-5A05ABF23EBC}">
      <dsp:nvSpPr>
        <dsp:cNvPr id="0" name=""/>
        <dsp:cNvSpPr/>
      </dsp:nvSpPr>
      <dsp:spPr>
        <a:xfrm>
          <a:off x="2457" y="1502219"/>
          <a:ext cx="1949808" cy="116988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اجتنب النقد العقيم</a:t>
          </a:r>
          <a:endParaRPr lang="en-US" sz="2800" b="1" kern="1200">
            <a:latin typeface="Times New Roman" panose="02020603050405020304" pitchFamily="18" charset="0"/>
            <a:cs typeface="Times New Roman" panose="02020603050405020304" pitchFamily="18" charset="0"/>
          </a:endParaRPr>
        </a:p>
      </dsp:txBody>
      <dsp:txXfrm>
        <a:off x="2457" y="1502219"/>
        <a:ext cx="1949808" cy="1169885"/>
      </dsp:txXfrm>
    </dsp:sp>
    <dsp:sp modelId="{1E02241B-B3C0-4FCE-8EFB-7C013942C812}">
      <dsp:nvSpPr>
        <dsp:cNvPr id="0" name=""/>
        <dsp:cNvSpPr/>
      </dsp:nvSpPr>
      <dsp:spPr>
        <a:xfrm>
          <a:off x="2147247" y="1502219"/>
          <a:ext cx="1949808" cy="1169885"/>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لا تكن زوجاً جاهلاً</a:t>
          </a:r>
          <a:endParaRPr lang="en-US" sz="2800" b="1" kern="1200">
            <a:latin typeface="Times New Roman" panose="02020603050405020304" pitchFamily="18" charset="0"/>
            <a:cs typeface="Times New Roman" panose="02020603050405020304" pitchFamily="18" charset="0"/>
          </a:endParaRPr>
        </a:p>
      </dsp:txBody>
      <dsp:txXfrm>
        <a:off x="2147247" y="1502219"/>
        <a:ext cx="1949808" cy="1169885"/>
      </dsp:txXfrm>
    </dsp:sp>
    <dsp:sp modelId="{E76FBFCB-7794-476E-8FE1-CB8785EF5237}">
      <dsp:nvSpPr>
        <dsp:cNvPr id="0" name=""/>
        <dsp:cNvSpPr/>
      </dsp:nvSpPr>
      <dsp:spPr>
        <a:xfrm>
          <a:off x="4292036" y="1502219"/>
          <a:ext cx="1949808" cy="1169885"/>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شارك زوجتك متعتها</a:t>
          </a:r>
          <a:endParaRPr lang="en-US" sz="2800" b="1" kern="1200">
            <a:latin typeface="Times New Roman" panose="02020603050405020304" pitchFamily="18" charset="0"/>
            <a:cs typeface="Times New Roman" panose="02020603050405020304" pitchFamily="18" charset="0"/>
          </a:endParaRPr>
        </a:p>
      </dsp:txBody>
      <dsp:txXfrm>
        <a:off x="4292036" y="1502219"/>
        <a:ext cx="1949808" cy="1169885"/>
      </dsp:txXfrm>
    </dsp:sp>
    <dsp:sp modelId="{17375421-D89E-44D5-81D5-8F8DDD369EAE}">
      <dsp:nvSpPr>
        <dsp:cNvPr id="0" name=""/>
        <dsp:cNvSpPr/>
      </dsp:nvSpPr>
      <dsp:spPr>
        <a:xfrm>
          <a:off x="6436826" y="1502219"/>
          <a:ext cx="1949808" cy="1169885"/>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ثق بزوجتك</a:t>
          </a:r>
          <a:endParaRPr lang="en-US" sz="2800" b="1" kern="1200">
            <a:latin typeface="Times New Roman" panose="02020603050405020304" pitchFamily="18" charset="0"/>
            <a:cs typeface="Times New Roman" panose="02020603050405020304" pitchFamily="18" charset="0"/>
          </a:endParaRPr>
        </a:p>
      </dsp:txBody>
      <dsp:txXfrm>
        <a:off x="6436826" y="1502219"/>
        <a:ext cx="1949808" cy="1169885"/>
      </dsp:txXfrm>
    </dsp:sp>
    <dsp:sp modelId="{983E815A-4572-4A7D-B4D5-2011312308C2}">
      <dsp:nvSpPr>
        <dsp:cNvPr id="0" name=""/>
        <dsp:cNvSpPr/>
      </dsp:nvSpPr>
      <dsp:spPr>
        <a:xfrm>
          <a:off x="2147247" y="2867085"/>
          <a:ext cx="1949808" cy="1169885"/>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تغيب قليلاً</a:t>
          </a:r>
          <a:endParaRPr lang="en-US" sz="2800" b="1" kern="1200">
            <a:latin typeface="Times New Roman" panose="02020603050405020304" pitchFamily="18" charset="0"/>
            <a:cs typeface="Times New Roman" panose="02020603050405020304" pitchFamily="18" charset="0"/>
          </a:endParaRPr>
        </a:p>
      </dsp:txBody>
      <dsp:txXfrm>
        <a:off x="2147247" y="2867085"/>
        <a:ext cx="1949808" cy="1169885"/>
      </dsp:txXfrm>
    </dsp:sp>
    <dsp:sp modelId="{D9572481-3CF2-4E2C-B4AA-C01E53E2FCAD}">
      <dsp:nvSpPr>
        <dsp:cNvPr id="0" name=""/>
        <dsp:cNvSpPr/>
      </dsp:nvSpPr>
      <dsp:spPr>
        <a:xfrm>
          <a:off x="4292036" y="2867085"/>
          <a:ext cx="1949808" cy="116988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وأخيراً: كن دائم الاتصال بربك</a:t>
          </a:r>
          <a:endParaRPr lang="en-US" sz="2800" b="1" kern="1200">
            <a:latin typeface="Times New Roman" panose="02020603050405020304" pitchFamily="18" charset="0"/>
            <a:cs typeface="Times New Roman" panose="02020603050405020304" pitchFamily="18" charset="0"/>
          </a:endParaRPr>
        </a:p>
      </dsp:txBody>
      <dsp:txXfrm>
        <a:off x="4292036" y="2867085"/>
        <a:ext cx="1949808" cy="116988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2AC00-3E25-4145-B011-666759177DFE}">
      <dsp:nvSpPr>
        <dsp:cNvPr id="0" name=""/>
        <dsp:cNvSpPr/>
      </dsp:nvSpPr>
      <dsp:spPr>
        <a:xfrm>
          <a:off x="816083" y="0"/>
          <a:ext cx="9248944" cy="2971928"/>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76A0BF-D090-4CD2-B5E9-0A2F27F979E5}">
      <dsp:nvSpPr>
        <dsp:cNvPr id="0" name=""/>
        <dsp:cNvSpPr/>
      </dsp:nvSpPr>
      <dsp:spPr>
        <a:xfrm>
          <a:off x="132" y="891578"/>
          <a:ext cx="1592318" cy="1188771"/>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امتصّي غضبه</a:t>
          </a:r>
          <a:endParaRPr lang="en-US" sz="2800" b="1" kern="1200">
            <a:latin typeface="Times New Roman" panose="02020603050405020304" pitchFamily="18" charset="0"/>
            <a:cs typeface="Times New Roman" panose="02020603050405020304" pitchFamily="18" charset="0"/>
          </a:endParaRPr>
        </a:p>
      </dsp:txBody>
      <dsp:txXfrm>
        <a:off x="58163" y="949609"/>
        <a:ext cx="1476256" cy="1072709"/>
      </dsp:txXfrm>
    </dsp:sp>
    <dsp:sp modelId="{0CF9C907-0439-48E0-BCD8-CE3C695C2588}">
      <dsp:nvSpPr>
        <dsp:cNvPr id="0" name=""/>
        <dsp:cNvSpPr/>
      </dsp:nvSpPr>
      <dsp:spPr>
        <a:xfrm>
          <a:off x="1857838" y="891578"/>
          <a:ext cx="1592318" cy="1188771"/>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تخلصي من الروتين</a:t>
          </a:r>
          <a:endParaRPr lang="en-US" sz="2800" b="1" kern="1200">
            <a:latin typeface="Times New Roman" panose="02020603050405020304" pitchFamily="18" charset="0"/>
            <a:cs typeface="Times New Roman" panose="02020603050405020304" pitchFamily="18" charset="0"/>
          </a:endParaRPr>
        </a:p>
      </dsp:txBody>
      <dsp:txXfrm>
        <a:off x="1915869" y="949609"/>
        <a:ext cx="1476256" cy="1072709"/>
      </dsp:txXfrm>
    </dsp:sp>
    <dsp:sp modelId="{A6F480BE-7AED-418A-98CE-7BE5A1AD2FFA}">
      <dsp:nvSpPr>
        <dsp:cNvPr id="0" name=""/>
        <dsp:cNvSpPr/>
      </dsp:nvSpPr>
      <dsp:spPr>
        <a:xfrm>
          <a:off x="3715543" y="891578"/>
          <a:ext cx="1592318" cy="1188771"/>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تفهمي ظروفه</a:t>
          </a:r>
          <a:endParaRPr lang="en-US" sz="2800" b="1" kern="1200">
            <a:latin typeface="Times New Roman" panose="02020603050405020304" pitchFamily="18" charset="0"/>
            <a:cs typeface="Times New Roman" panose="02020603050405020304" pitchFamily="18" charset="0"/>
          </a:endParaRPr>
        </a:p>
      </dsp:txBody>
      <dsp:txXfrm>
        <a:off x="3773574" y="949609"/>
        <a:ext cx="1476256" cy="1072709"/>
      </dsp:txXfrm>
    </dsp:sp>
    <dsp:sp modelId="{19E262A4-32B7-4225-BB6D-22524B598A93}">
      <dsp:nvSpPr>
        <dsp:cNvPr id="0" name=""/>
        <dsp:cNvSpPr/>
      </dsp:nvSpPr>
      <dsp:spPr>
        <a:xfrm>
          <a:off x="5573248" y="891578"/>
          <a:ext cx="1592318" cy="1188771"/>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كيفية التعامل مع أهل زوجك</a:t>
          </a:r>
          <a:endParaRPr lang="en-US" sz="2800" b="1" kern="1200">
            <a:latin typeface="Times New Roman" panose="02020603050405020304" pitchFamily="18" charset="0"/>
            <a:cs typeface="Times New Roman" panose="02020603050405020304" pitchFamily="18" charset="0"/>
          </a:endParaRPr>
        </a:p>
      </dsp:txBody>
      <dsp:txXfrm>
        <a:off x="5631279" y="949609"/>
        <a:ext cx="1476256" cy="1072709"/>
      </dsp:txXfrm>
    </dsp:sp>
    <dsp:sp modelId="{1A1D09B5-E530-4B36-B316-51329C2D7471}">
      <dsp:nvSpPr>
        <dsp:cNvPr id="0" name=""/>
        <dsp:cNvSpPr/>
      </dsp:nvSpPr>
      <dsp:spPr>
        <a:xfrm>
          <a:off x="7430954" y="891578"/>
          <a:ext cx="1592318" cy="1188771"/>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ثقي به</a:t>
          </a:r>
          <a:endParaRPr lang="en-US" sz="2800" b="1" kern="1200">
            <a:latin typeface="Times New Roman" panose="02020603050405020304" pitchFamily="18" charset="0"/>
            <a:cs typeface="Times New Roman" panose="02020603050405020304" pitchFamily="18" charset="0"/>
          </a:endParaRPr>
        </a:p>
      </dsp:txBody>
      <dsp:txXfrm>
        <a:off x="7488985" y="949609"/>
        <a:ext cx="1476256" cy="1072709"/>
      </dsp:txXfrm>
    </dsp:sp>
    <dsp:sp modelId="{FA6DFF1E-0DDC-432F-ACFA-B296958B4C85}">
      <dsp:nvSpPr>
        <dsp:cNvPr id="0" name=""/>
        <dsp:cNvSpPr/>
      </dsp:nvSpPr>
      <dsp:spPr>
        <a:xfrm>
          <a:off x="9288659" y="891578"/>
          <a:ext cx="1592318" cy="1188771"/>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بوحي له عبر أنوثتك</a:t>
          </a:r>
          <a:endParaRPr lang="en-US" sz="2800" b="1" kern="1200">
            <a:latin typeface="Times New Roman" panose="02020603050405020304" pitchFamily="18" charset="0"/>
            <a:cs typeface="Times New Roman" panose="02020603050405020304" pitchFamily="18" charset="0"/>
          </a:endParaRPr>
        </a:p>
      </dsp:txBody>
      <dsp:txXfrm>
        <a:off x="9346690" y="949609"/>
        <a:ext cx="1476256" cy="107270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BC8680-6B16-4F3B-ADEE-E35AC7C00981}">
      <dsp:nvSpPr>
        <dsp:cNvPr id="0" name=""/>
        <dsp:cNvSpPr/>
      </dsp:nvSpPr>
      <dsp:spPr>
        <a:xfrm>
          <a:off x="0" y="451"/>
          <a:ext cx="5718097"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7F7297-C362-47D4-BC9E-9D4CBD0B7C3F}">
      <dsp:nvSpPr>
        <dsp:cNvPr id="0" name=""/>
        <dsp:cNvSpPr/>
      </dsp:nvSpPr>
      <dsp:spPr>
        <a:xfrm>
          <a:off x="0" y="451"/>
          <a:ext cx="5718097" cy="528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dirty="0">
              <a:latin typeface="Times New Roman" panose="02020603050405020304" pitchFamily="18" charset="0"/>
              <a:cs typeface="Times New Roman" panose="02020603050405020304" pitchFamily="18" charset="0"/>
            </a:rPr>
            <a:t>تشاركا في كل شيء</a:t>
          </a:r>
          <a:endParaRPr lang="en-US" sz="2800" b="1" kern="1200" dirty="0">
            <a:latin typeface="Times New Roman" panose="02020603050405020304" pitchFamily="18" charset="0"/>
            <a:cs typeface="Times New Roman" panose="02020603050405020304" pitchFamily="18" charset="0"/>
          </a:endParaRPr>
        </a:p>
      </dsp:txBody>
      <dsp:txXfrm>
        <a:off x="0" y="451"/>
        <a:ext cx="5718097" cy="528294"/>
      </dsp:txXfrm>
    </dsp:sp>
    <dsp:sp modelId="{4FE556B6-2456-4D8E-9C2B-A533E1F5A34E}">
      <dsp:nvSpPr>
        <dsp:cNvPr id="0" name=""/>
        <dsp:cNvSpPr/>
      </dsp:nvSpPr>
      <dsp:spPr>
        <a:xfrm>
          <a:off x="0" y="528746"/>
          <a:ext cx="5718097" cy="0"/>
        </a:xfrm>
        <a:prstGeom prst="lin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458F08-EB1F-4379-9A77-C674A21A870E}">
      <dsp:nvSpPr>
        <dsp:cNvPr id="0" name=""/>
        <dsp:cNvSpPr/>
      </dsp:nvSpPr>
      <dsp:spPr>
        <a:xfrm>
          <a:off x="0" y="528746"/>
          <a:ext cx="5718097" cy="528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dirty="0">
              <a:latin typeface="Times New Roman" panose="02020603050405020304" pitchFamily="18" charset="0"/>
              <a:cs typeface="Times New Roman" panose="02020603050405020304" pitchFamily="18" charset="0"/>
            </a:rPr>
            <a:t>حاولا أن تتغاضيا عن الصغائر</a:t>
          </a:r>
          <a:endParaRPr lang="en-US" sz="2800" b="1" kern="1200" dirty="0">
            <a:latin typeface="Times New Roman" panose="02020603050405020304" pitchFamily="18" charset="0"/>
            <a:cs typeface="Times New Roman" panose="02020603050405020304" pitchFamily="18" charset="0"/>
          </a:endParaRPr>
        </a:p>
      </dsp:txBody>
      <dsp:txXfrm>
        <a:off x="0" y="528746"/>
        <a:ext cx="5718097" cy="528294"/>
      </dsp:txXfrm>
    </dsp:sp>
    <dsp:sp modelId="{0DF16A92-67C8-4924-AA71-5D1644CDF696}">
      <dsp:nvSpPr>
        <dsp:cNvPr id="0" name=""/>
        <dsp:cNvSpPr/>
      </dsp:nvSpPr>
      <dsp:spPr>
        <a:xfrm>
          <a:off x="0" y="1057040"/>
          <a:ext cx="5718097" cy="0"/>
        </a:xfrm>
        <a:prstGeom prst="line">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7459AE-5922-4BBC-9EEC-DCCACD0B488A}">
      <dsp:nvSpPr>
        <dsp:cNvPr id="0" name=""/>
        <dsp:cNvSpPr/>
      </dsp:nvSpPr>
      <dsp:spPr>
        <a:xfrm>
          <a:off x="0" y="1057040"/>
          <a:ext cx="5718097" cy="528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خصصي وقتًا لنفسك</a:t>
          </a:r>
          <a:endParaRPr lang="en-US" sz="2800" b="1" kern="1200">
            <a:latin typeface="Times New Roman" panose="02020603050405020304" pitchFamily="18" charset="0"/>
            <a:cs typeface="Times New Roman" panose="02020603050405020304" pitchFamily="18" charset="0"/>
          </a:endParaRPr>
        </a:p>
      </dsp:txBody>
      <dsp:txXfrm>
        <a:off x="0" y="1057040"/>
        <a:ext cx="5718097" cy="528294"/>
      </dsp:txXfrm>
    </dsp:sp>
    <dsp:sp modelId="{D3F7B5D3-8CA3-4D50-9476-B7092C1F06CC}">
      <dsp:nvSpPr>
        <dsp:cNvPr id="0" name=""/>
        <dsp:cNvSpPr/>
      </dsp:nvSpPr>
      <dsp:spPr>
        <a:xfrm>
          <a:off x="0" y="1585335"/>
          <a:ext cx="5718097" cy="0"/>
        </a:xfrm>
        <a:prstGeom prst="line">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1204A4-5B7F-48AB-ACF3-BF059A48715A}">
      <dsp:nvSpPr>
        <dsp:cNvPr id="0" name=""/>
        <dsp:cNvSpPr/>
      </dsp:nvSpPr>
      <dsp:spPr>
        <a:xfrm>
          <a:off x="0" y="1585335"/>
          <a:ext cx="5718097" cy="528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dirty="0">
              <a:latin typeface="Times New Roman" panose="02020603050405020304" pitchFamily="18" charset="0"/>
              <a:cs typeface="Times New Roman" panose="02020603050405020304" pitchFamily="18" charset="0"/>
            </a:rPr>
            <a:t>اتركا التفكير في الأمور المؤلمة جانبًا</a:t>
          </a:r>
          <a:endParaRPr lang="en-US" sz="2800" b="1" kern="1200" dirty="0">
            <a:latin typeface="Times New Roman" panose="02020603050405020304" pitchFamily="18" charset="0"/>
            <a:cs typeface="Times New Roman" panose="02020603050405020304" pitchFamily="18" charset="0"/>
          </a:endParaRPr>
        </a:p>
      </dsp:txBody>
      <dsp:txXfrm>
        <a:off x="0" y="1585335"/>
        <a:ext cx="5718097" cy="528294"/>
      </dsp:txXfrm>
    </dsp:sp>
    <dsp:sp modelId="{7E278292-70A8-4B0C-8CDC-CC939A56C0E9}">
      <dsp:nvSpPr>
        <dsp:cNvPr id="0" name=""/>
        <dsp:cNvSpPr/>
      </dsp:nvSpPr>
      <dsp:spPr>
        <a:xfrm>
          <a:off x="0" y="2113629"/>
          <a:ext cx="5718097"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CDE80C-BA93-4A55-8E6E-4AEF0238BE3F}">
      <dsp:nvSpPr>
        <dsp:cNvPr id="0" name=""/>
        <dsp:cNvSpPr/>
      </dsp:nvSpPr>
      <dsp:spPr>
        <a:xfrm>
          <a:off x="0" y="2113629"/>
          <a:ext cx="5718097" cy="528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dirty="0">
              <a:latin typeface="Times New Roman" panose="02020603050405020304" pitchFamily="18" charset="0"/>
              <a:cs typeface="Times New Roman" panose="02020603050405020304" pitchFamily="18" charset="0"/>
            </a:rPr>
            <a:t>احرصا على التجديد في حياتكما</a:t>
          </a:r>
          <a:endParaRPr lang="en-US" sz="2800" b="1" kern="1200" dirty="0">
            <a:latin typeface="Times New Roman" panose="02020603050405020304" pitchFamily="18" charset="0"/>
            <a:cs typeface="Times New Roman" panose="02020603050405020304" pitchFamily="18" charset="0"/>
          </a:endParaRPr>
        </a:p>
      </dsp:txBody>
      <dsp:txXfrm>
        <a:off x="0" y="2113629"/>
        <a:ext cx="5718097" cy="528294"/>
      </dsp:txXfrm>
    </dsp:sp>
    <dsp:sp modelId="{AB0F0E35-FD08-4EAD-B9DC-38BFE54529E2}">
      <dsp:nvSpPr>
        <dsp:cNvPr id="0" name=""/>
        <dsp:cNvSpPr/>
      </dsp:nvSpPr>
      <dsp:spPr>
        <a:xfrm>
          <a:off x="0" y="2641924"/>
          <a:ext cx="5718097"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EDEA5A-1AA8-452A-868F-AC557962DFF3}">
      <dsp:nvSpPr>
        <dsp:cNvPr id="0" name=""/>
        <dsp:cNvSpPr/>
      </dsp:nvSpPr>
      <dsp:spPr>
        <a:xfrm>
          <a:off x="0" y="2641924"/>
          <a:ext cx="5718097" cy="528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كونا صبورين وتعلما غفران الأخطاء</a:t>
          </a:r>
          <a:endParaRPr lang="en-US" sz="2800" b="1" kern="1200">
            <a:latin typeface="Times New Roman" panose="02020603050405020304" pitchFamily="18" charset="0"/>
            <a:cs typeface="Times New Roman" panose="02020603050405020304" pitchFamily="18" charset="0"/>
          </a:endParaRPr>
        </a:p>
      </dsp:txBody>
      <dsp:txXfrm>
        <a:off x="0" y="2641924"/>
        <a:ext cx="5718097" cy="528294"/>
      </dsp:txXfrm>
    </dsp:sp>
    <dsp:sp modelId="{7EB2FD99-4FE1-48D9-91AA-5040257BA03F}">
      <dsp:nvSpPr>
        <dsp:cNvPr id="0" name=""/>
        <dsp:cNvSpPr/>
      </dsp:nvSpPr>
      <dsp:spPr>
        <a:xfrm>
          <a:off x="0" y="3170218"/>
          <a:ext cx="5718097" cy="0"/>
        </a:xfrm>
        <a:prstGeom prst="lin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AB6498-34AB-4A05-B18B-6E784EE8D378}">
      <dsp:nvSpPr>
        <dsp:cNvPr id="0" name=""/>
        <dsp:cNvSpPr/>
      </dsp:nvSpPr>
      <dsp:spPr>
        <a:xfrm>
          <a:off x="0" y="3170218"/>
          <a:ext cx="5718097" cy="528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dirty="0">
              <a:latin typeface="Times New Roman" panose="02020603050405020304" pitchFamily="18" charset="0"/>
              <a:cs typeface="Times New Roman" panose="02020603050405020304" pitchFamily="18" charset="0"/>
            </a:rPr>
            <a:t>أعدا ميزانية المنزل وخططا لمستقبلكما معًا</a:t>
          </a:r>
          <a:endParaRPr lang="en-US" sz="2800" b="1" kern="1200" dirty="0">
            <a:latin typeface="Times New Roman" panose="02020603050405020304" pitchFamily="18" charset="0"/>
            <a:cs typeface="Times New Roman" panose="02020603050405020304" pitchFamily="18" charset="0"/>
          </a:endParaRPr>
        </a:p>
      </dsp:txBody>
      <dsp:txXfrm>
        <a:off x="0" y="3170218"/>
        <a:ext cx="5718097" cy="52829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A213C5-60A2-4A80-84BF-D3D856162E82}">
      <dsp:nvSpPr>
        <dsp:cNvPr id="0" name=""/>
        <dsp:cNvSpPr/>
      </dsp:nvSpPr>
      <dsp:spPr>
        <a:xfrm>
          <a:off x="0" y="3919"/>
          <a:ext cx="7725317" cy="811245"/>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لكلٍّ منّا آراؤه الخاصة ووجهات نظره المختلفة عن وجهة نظر الآخر بشأن الحياة والأمور اليومية</a:t>
          </a:r>
          <a:endParaRPr lang="en-US" sz="2800" b="1" kern="1200">
            <a:latin typeface="Times New Roman" panose="02020603050405020304" pitchFamily="18" charset="0"/>
            <a:cs typeface="Times New Roman" panose="02020603050405020304" pitchFamily="18" charset="0"/>
          </a:endParaRPr>
        </a:p>
      </dsp:txBody>
      <dsp:txXfrm>
        <a:off x="0" y="3919"/>
        <a:ext cx="7725317" cy="811245"/>
      </dsp:txXfrm>
    </dsp:sp>
    <dsp:sp modelId="{32B40C26-5509-4F62-975D-C6BCCE2F0DD1}">
      <dsp:nvSpPr>
        <dsp:cNvPr id="0" name=""/>
        <dsp:cNvSpPr/>
      </dsp:nvSpPr>
      <dsp:spPr>
        <a:xfrm>
          <a:off x="1308697" y="855726"/>
          <a:ext cx="5107922" cy="811245"/>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وما ينجح معكِ لا ينجح مع زوجكِ بالضرورة</a:t>
          </a:r>
          <a:endParaRPr lang="en-US" sz="2800" b="1" kern="1200">
            <a:latin typeface="Times New Roman" panose="02020603050405020304" pitchFamily="18" charset="0"/>
            <a:cs typeface="Times New Roman" panose="02020603050405020304" pitchFamily="18" charset="0"/>
          </a:endParaRPr>
        </a:p>
      </dsp:txBody>
      <dsp:txXfrm>
        <a:off x="1308697" y="855726"/>
        <a:ext cx="5107922" cy="811245"/>
      </dsp:txXfrm>
    </dsp:sp>
    <dsp:sp modelId="{751ED661-3703-4D07-8445-30399252764B}">
      <dsp:nvSpPr>
        <dsp:cNvPr id="0" name=""/>
        <dsp:cNvSpPr/>
      </dsp:nvSpPr>
      <dsp:spPr>
        <a:xfrm>
          <a:off x="0" y="1707533"/>
          <a:ext cx="7725317" cy="811245"/>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إختاري مكاناً هادئاً تجلسين فيه مع زوجكِ لتتحدّثا معاً بعيداً من المقاطعات ومختلف أنواع الملهيات</a:t>
          </a:r>
          <a:endParaRPr lang="en-US" sz="2800" b="1" kern="1200">
            <a:latin typeface="Times New Roman" panose="02020603050405020304" pitchFamily="18" charset="0"/>
            <a:cs typeface="Times New Roman" panose="02020603050405020304" pitchFamily="18" charset="0"/>
          </a:endParaRPr>
        </a:p>
      </dsp:txBody>
      <dsp:txXfrm>
        <a:off x="0" y="1707533"/>
        <a:ext cx="7725317" cy="811245"/>
      </dsp:txXfrm>
    </dsp:sp>
    <dsp:sp modelId="{415EC6A3-AEDE-46ED-B735-E762BF8AF7C6}">
      <dsp:nvSpPr>
        <dsp:cNvPr id="0" name=""/>
        <dsp:cNvSpPr/>
      </dsp:nvSpPr>
      <dsp:spPr>
        <a:xfrm>
          <a:off x="0" y="2559341"/>
          <a:ext cx="7725317" cy="811245"/>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قبل أن تُفاتحي زوجكِ بأيّ موضوعٍ كان، اسأليه ما إذا كان الوقت مناسباً بالنسبة إليه</a:t>
          </a:r>
          <a:endParaRPr lang="en-US" sz="2800" b="1" kern="1200">
            <a:latin typeface="Times New Roman" panose="02020603050405020304" pitchFamily="18" charset="0"/>
            <a:cs typeface="Times New Roman" panose="02020603050405020304" pitchFamily="18" charset="0"/>
          </a:endParaRPr>
        </a:p>
      </dsp:txBody>
      <dsp:txXfrm>
        <a:off x="0" y="2559341"/>
        <a:ext cx="7725317" cy="811245"/>
      </dsp:txXfrm>
    </dsp:sp>
    <dsp:sp modelId="{7111E568-DAB2-41D4-87F4-B913863E91D5}">
      <dsp:nvSpPr>
        <dsp:cNvPr id="0" name=""/>
        <dsp:cNvSpPr/>
      </dsp:nvSpPr>
      <dsp:spPr>
        <a:xfrm>
          <a:off x="1927658" y="3411148"/>
          <a:ext cx="3870000" cy="81124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1244600" rtl="1">
            <a:lnSpc>
              <a:spcPct val="90000"/>
            </a:lnSpc>
            <a:spcBef>
              <a:spcPct val="0"/>
            </a:spcBef>
            <a:spcAft>
              <a:spcPct val="35000"/>
            </a:spcAft>
            <a:buNone/>
          </a:pPr>
          <a:r>
            <a:rPr lang="ar-SA" sz="2800" b="1" kern="1200">
              <a:latin typeface="Times New Roman" panose="02020603050405020304" pitchFamily="18" charset="0"/>
              <a:cs typeface="Times New Roman" panose="02020603050405020304" pitchFamily="18" charset="0"/>
            </a:rPr>
            <a:t>لا تجلسي أمام زوجكِ إنما بجانبه</a:t>
          </a:r>
          <a:endParaRPr lang="en-US" sz="2800" b="1" kern="1200">
            <a:latin typeface="Times New Roman" panose="02020603050405020304" pitchFamily="18" charset="0"/>
            <a:cs typeface="Times New Roman" panose="02020603050405020304" pitchFamily="18" charset="0"/>
          </a:endParaRPr>
        </a:p>
      </dsp:txBody>
      <dsp:txXfrm>
        <a:off x="1927658" y="3411148"/>
        <a:ext cx="3870000" cy="811245"/>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نيـون - 24">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8896AA2-F4D4-4E66-B4BD-E1A9D390D6E4}"/>
              </a:ext>
            </a:extLst>
          </p:cNvPr>
          <p:cNvSpPr>
            <a:spLocks noGrp="1"/>
          </p:cNvSpPr>
          <p:nvPr>
            <p:ph type="pic" sz="quarter" idx="10" hasCustomPrompt="1"/>
          </p:nvPr>
        </p:nvSpPr>
        <p:spPr>
          <a:xfrm>
            <a:off x="0" y="0"/>
            <a:ext cx="12192000" cy="6858000"/>
          </a:xfrm>
          <a:prstGeom prst="rect">
            <a:avLst/>
          </a:prstGeom>
          <a:pattFill prst="pct80">
            <a:fgClr>
              <a:schemeClr val="accent1"/>
            </a:fgClr>
            <a:bgClr>
              <a:schemeClr val="bg1"/>
            </a:bgClr>
          </a:pattFill>
        </p:spPr>
        <p:txBody>
          <a:bodyPr anchor="ct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3006907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نيـون - 23">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543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نيـون - 2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D549F74-D943-4AFF-A6E3-532DAD6FB151}"/>
              </a:ext>
            </a:extLst>
          </p:cNvPr>
          <p:cNvSpPr>
            <a:spLocks noGrp="1"/>
          </p:cNvSpPr>
          <p:nvPr>
            <p:ph type="pic" sz="quarter" idx="10" hasCustomPrompt="1"/>
          </p:nvPr>
        </p:nvSpPr>
        <p:spPr>
          <a:xfrm>
            <a:off x="0" y="1"/>
            <a:ext cx="6661832" cy="2652439"/>
          </a:xfrm>
          <a:custGeom>
            <a:avLst/>
            <a:gdLst>
              <a:gd name="connsiteX0" fmla="*/ 0 w 6661832"/>
              <a:gd name="connsiteY0" fmla="*/ 0 h 2652439"/>
              <a:gd name="connsiteX1" fmla="*/ 6661832 w 6661832"/>
              <a:gd name="connsiteY1" fmla="*/ 0 h 2652439"/>
              <a:gd name="connsiteX2" fmla="*/ 5102996 w 6661832"/>
              <a:gd name="connsiteY2" fmla="*/ 1951428 h 2652439"/>
              <a:gd name="connsiteX3" fmla="*/ 3241106 w 6661832"/>
              <a:gd name="connsiteY3" fmla="*/ 2607915 h 2652439"/>
              <a:gd name="connsiteX4" fmla="*/ 0 w 6661832"/>
              <a:gd name="connsiteY4" fmla="*/ 1887350 h 2652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1832" h="2652439">
                <a:moveTo>
                  <a:pt x="0" y="0"/>
                </a:moveTo>
                <a:lnTo>
                  <a:pt x="6661832" y="0"/>
                </a:lnTo>
                <a:lnTo>
                  <a:pt x="5102996" y="1951428"/>
                </a:lnTo>
                <a:cubicBezTo>
                  <a:pt x="4658554" y="2507773"/>
                  <a:pt x="3936210" y="2762459"/>
                  <a:pt x="3241106" y="2607915"/>
                </a:cubicBezTo>
                <a:lnTo>
                  <a:pt x="0" y="188735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794900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نيـون - 2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66B98EF-68B4-4DD6-852E-6831A9346A20}"/>
              </a:ext>
            </a:extLst>
          </p:cNvPr>
          <p:cNvSpPr>
            <a:spLocks noGrp="1"/>
          </p:cNvSpPr>
          <p:nvPr>
            <p:ph type="pic" sz="quarter" idx="10" hasCustomPrompt="1"/>
          </p:nvPr>
        </p:nvSpPr>
        <p:spPr>
          <a:xfrm>
            <a:off x="1953472" y="1094104"/>
            <a:ext cx="1304851" cy="3735772"/>
          </a:xfrm>
          <a:custGeom>
            <a:avLst/>
            <a:gdLst>
              <a:gd name="connsiteX0" fmla="*/ 1177254 w 1304851"/>
              <a:gd name="connsiteY0" fmla="*/ 312 h 3735772"/>
              <a:gd name="connsiteX1" fmla="*/ 1291418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6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8" y="130597"/>
                </a:cubicBezTo>
                <a:cubicBezTo>
                  <a:pt x="1297828" y="266399"/>
                  <a:pt x="1307368" y="3524606"/>
                  <a:pt x="1304238" y="3577229"/>
                </a:cubicBezTo>
                <a:cubicBezTo>
                  <a:pt x="1301107" y="3629998"/>
                  <a:pt x="1283517" y="3752980"/>
                  <a:pt x="1107764" y="3733751"/>
                </a:cubicBezTo>
                <a:cubicBezTo>
                  <a:pt x="932011" y="3714521"/>
                  <a:pt x="109596" y="3476607"/>
                  <a:pt x="74416" y="3447090"/>
                </a:cubicBezTo>
                <a:cubicBezTo>
                  <a:pt x="39236" y="3417575"/>
                  <a:pt x="-3100" y="3321723"/>
                  <a:pt x="180" y="3226618"/>
                </a:cubicBezTo>
                <a:cubicBezTo>
                  <a:pt x="3459" y="3131511"/>
                  <a:pt x="9570" y="482848"/>
                  <a:pt x="10763" y="463171"/>
                </a:cubicBezTo>
                <a:cubicBezTo>
                  <a:pt x="11956" y="443494"/>
                  <a:pt x="21347" y="315890"/>
                  <a:pt x="145373" y="279965"/>
                </a:cubicBezTo>
                <a:cubicBezTo>
                  <a:pt x="199485" y="264311"/>
                  <a:pt x="1099715" y="10894"/>
                  <a:pt x="1138026" y="2845"/>
                </a:cubicBezTo>
                <a:cubicBezTo>
                  <a:pt x="1147603" y="832"/>
                  <a:pt x="1161579"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A93AD005-2DA2-4172-A9DA-E26F3DCE490E}"/>
              </a:ext>
            </a:extLst>
          </p:cNvPr>
          <p:cNvSpPr>
            <a:spLocks noGrp="1"/>
          </p:cNvSpPr>
          <p:nvPr>
            <p:ph type="pic" sz="quarter" idx="11" hasCustomPrompt="1"/>
          </p:nvPr>
        </p:nvSpPr>
        <p:spPr>
          <a:xfrm>
            <a:off x="5479506" y="1094104"/>
            <a:ext cx="1304851" cy="3735772"/>
          </a:xfrm>
          <a:custGeom>
            <a:avLst/>
            <a:gdLst>
              <a:gd name="connsiteX0" fmla="*/ 1177254 w 1304851"/>
              <a:gd name="connsiteY0" fmla="*/ 312 h 3735772"/>
              <a:gd name="connsiteX1" fmla="*/ 1291417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5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7" y="130597"/>
                </a:cubicBezTo>
                <a:cubicBezTo>
                  <a:pt x="1297828" y="266399"/>
                  <a:pt x="1307368" y="3524606"/>
                  <a:pt x="1304238" y="3577229"/>
                </a:cubicBezTo>
                <a:cubicBezTo>
                  <a:pt x="1301106" y="3629998"/>
                  <a:pt x="1283517" y="3752980"/>
                  <a:pt x="1107764" y="3733751"/>
                </a:cubicBezTo>
                <a:cubicBezTo>
                  <a:pt x="932011" y="3714521"/>
                  <a:pt x="109596" y="3476607"/>
                  <a:pt x="74416" y="3447090"/>
                </a:cubicBezTo>
                <a:cubicBezTo>
                  <a:pt x="39235" y="3417575"/>
                  <a:pt x="-3100" y="3321723"/>
                  <a:pt x="180" y="3226618"/>
                </a:cubicBezTo>
                <a:cubicBezTo>
                  <a:pt x="3459" y="3131511"/>
                  <a:pt x="9570" y="482848"/>
                  <a:pt x="10763" y="463171"/>
                </a:cubicBezTo>
                <a:cubicBezTo>
                  <a:pt x="11955" y="443494"/>
                  <a:pt x="21347" y="315890"/>
                  <a:pt x="145373" y="279965"/>
                </a:cubicBezTo>
                <a:cubicBezTo>
                  <a:pt x="199485" y="264311"/>
                  <a:pt x="1099715" y="10894"/>
                  <a:pt x="1138025" y="2845"/>
                </a:cubicBezTo>
                <a:cubicBezTo>
                  <a:pt x="1147603" y="832"/>
                  <a:pt x="1161578"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209536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نيـون - 20">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E852078-4B06-459B-81CE-280441464A91}"/>
              </a:ext>
            </a:extLst>
          </p:cNvPr>
          <p:cNvSpPr>
            <a:spLocks noGrp="1"/>
          </p:cNvSpPr>
          <p:nvPr>
            <p:ph type="pic" sz="quarter" idx="10" hasCustomPrompt="1"/>
          </p:nvPr>
        </p:nvSpPr>
        <p:spPr>
          <a:xfrm>
            <a:off x="5124450" y="1"/>
            <a:ext cx="7067550" cy="3990975"/>
          </a:xfrm>
          <a:custGeom>
            <a:avLst/>
            <a:gdLst>
              <a:gd name="connsiteX0" fmla="*/ 0 w 7067550"/>
              <a:gd name="connsiteY0" fmla="*/ 0 h 3990975"/>
              <a:gd name="connsiteX1" fmla="*/ 7067550 w 7067550"/>
              <a:gd name="connsiteY1" fmla="*/ 0 h 3990975"/>
              <a:gd name="connsiteX2" fmla="*/ 7067550 w 7067550"/>
              <a:gd name="connsiteY2" fmla="*/ 3990975 h 3990975"/>
              <a:gd name="connsiteX3" fmla="*/ 0 w 7067550"/>
              <a:gd name="connsiteY3" fmla="*/ 3990975 h 3990975"/>
            </a:gdLst>
            <a:ahLst/>
            <a:cxnLst>
              <a:cxn ang="0">
                <a:pos x="connsiteX0" y="connsiteY0"/>
              </a:cxn>
              <a:cxn ang="0">
                <a:pos x="connsiteX1" y="connsiteY1"/>
              </a:cxn>
              <a:cxn ang="0">
                <a:pos x="connsiteX2" y="connsiteY2"/>
              </a:cxn>
              <a:cxn ang="0">
                <a:pos x="connsiteX3" y="connsiteY3"/>
              </a:cxn>
            </a:cxnLst>
            <a:rect l="l" t="t" r="r" b="b"/>
            <a:pathLst>
              <a:path w="7067550" h="3990975">
                <a:moveTo>
                  <a:pt x="0" y="0"/>
                </a:moveTo>
                <a:lnTo>
                  <a:pt x="7067550" y="0"/>
                </a:lnTo>
                <a:lnTo>
                  <a:pt x="7067550" y="3990975"/>
                </a:lnTo>
                <a:lnTo>
                  <a:pt x="0" y="3990975"/>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459715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نيـون - 1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B7540CF-0C23-4BB3-B7A9-D81B1EF9B550}"/>
              </a:ext>
            </a:extLst>
          </p:cNvPr>
          <p:cNvSpPr>
            <a:spLocks noGrp="1"/>
          </p:cNvSpPr>
          <p:nvPr>
            <p:ph type="pic" sz="quarter" idx="10" hasCustomPrompt="1"/>
          </p:nvPr>
        </p:nvSpPr>
        <p:spPr>
          <a:xfrm>
            <a:off x="1" y="0"/>
            <a:ext cx="5646821" cy="5245768"/>
          </a:xfrm>
          <a:custGeom>
            <a:avLst/>
            <a:gdLst>
              <a:gd name="connsiteX0" fmla="*/ 0 w 5646821"/>
              <a:gd name="connsiteY0" fmla="*/ 0 h 5245768"/>
              <a:gd name="connsiteX1" fmla="*/ 5646821 w 5646821"/>
              <a:gd name="connsiteY1" fmla="*/ 0 h 5245768"/>
              <a:gd name="connsiteX2" fmla="*/ 5646821 w 5646821"/>
              <a:gd name="connsiteY2" fmla="*/ 5245768 h 5245768"/>
              <a:gd name="connsiteX3" fmla="*/ 0 w 5646821"/>
              <a:gd name="connsiteY3" fmla="*/ 5245768 h 5245768"/>
            </a:gdLst>
            <a:ahLst/>
            <a:cxnLst>
              <a:cxn ang="0">
                <a:pos x="connsiteX0" y="connsiteY0"/>
              </a:cxn>
              <a:cxn ang="0">
                <a:pos x="connsiteX1" y="connsiteY1"/>
              </a:cxn>
              <a:cxn ang="0">
                <a:pos x="connsiteX2" y="connsiteY2"/>
              </a:cxn>
              <a:cxn ang="0">
                <a:pos x="connsiteX3" y="connsiteY3"/>
              </a:cxn>
            </a:cxnLst>
            <a:rect l="l" t="t" r="r" b="b"/>
            <a:pathLst>
              <a:path w="5646821" h="5245768">
                <a:moveTo>
                  <a:pt x="0" y="0"/>
                </a:moveTo>
                <a:lnTo>
                  <a:pt x="5646821" y="0"/>
                </a:lnTo>
                <a:lnTo>
                  <a:pt x="5646821" y="5245768"/>
                </a:lnTo>
                <a:lnTo>
                  <a:pt x="0" y="5245768"/>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619965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نيـون - 18">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64DF7BB-F892-4FC3-AB86-6BE89186519E}"/>
              </a:ext>
            </a:extLst>
          </p:cNvPr>
          <p:cNvSpPr>
            <a:spLocks noGrp="1"/>
          </p:cNvSpPr>
          <p:nvPr>
            <p:ph type="pic" sz="quarter" idx="10" hasCustomPrompt="1"/>
          </p:nvPr>
        </p:nvSpPr>
        <p:spPr>
          <a:xfrm>
            <a:off x="5962650" y="1"/>
            <a:ext cx="6229352" cy="6815219"/>
          </a:xfrm>
          <a:custGeom>
            <a:avLst/>
            <a:gdLst>
              <a:gd name="connsiteX0" fmla="*/ 3590310 w 6229352"/>
              <a:gd name="connsiteY0" fmla="*/ 0 h 6815219"/>
              <a:gd name="connsiteX1" fmla="*/ 6229352 w 6229352"/>
              <a:gd name="connsiteY1" fmla="*/ 0 h 6815219"/>
              <a:gd name="connsiteX2" fmla="*/ 6229352 w 6229352"/>
              <a:gd name="connsiteY2" fmla="*/ 2274004 h 6815219"/>
              <a:gd name="connsiteX3" fmla="*/ 3678577 w 6229352"/>
              <a:gd name="connsiteY3" fmla="*/ 6537761 h 6815219"/>
              <a:gd name="connsiteX4" fmla="*/ 2925164 w 6229352"/>
              <a:gd name="connsiteY4" fmla="*/ 6791043 h 6815219"/>
              <a:gd name="connsiteX5" fmla="*/ 182596 w 6229352"/>
              <a:gd name="connsiteY5" fmla="*/ 5696230 h 6815219"/>
              <a:gd name="connsiteX6" fmla="*/ 68747 w 6229352"/>
              <a:gd name="connsiteY6" fmla="*/ 5125634 h 6815219"/>
              <a:gd name="connsiteX7" fmla="*/ 3590310 w 6229352"/>
              <a:gd name="connsiteY7" fmla="*/ 0 h 681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9352" h="6815219">
                <a:moveTo>
                  <a:pt x="3590310" y="0"/>
                </a:moveTo>
                <a:lnTo>
                  <a:pt x="6229352" y="0"/>
                </a:lnTo>
                <a:lnTo>
                  <a:pt x="6229352" y="2274004"/>
                </a:lnTo>
                <a:cubicBezTo>
                  <a:pt x="6229352" y="2274004"/>
                  <a:pt x="3915852" y="6210724"/>
                  <a:pt x="3678577" y="6537761"/>
                </a:cubicBezTo>
                <a:cubicBezTo>
                  <a:pt x="3441304" y="6864799"/>
                  <a:pt x="3021360" y="6829492"/>
                  <a:pt x="2925164" y="6791043"/>
                </a:cubicBezTo>
                <a:cubicBezTo>
                  <a:pt x="2828967" y="6752594"/>
                  <a:pt x="471185" y="5829229"/>
                  <a:pt x="182596" y="5696230"/>
                </a:cubicBezTo>
                <a:cubicBezTo>
                  <a:pt x="-105993" y="5563230"/>
                  <a:pt x="22368" y="5191461"/>
                  <a:pt x="68747" y="5125634"/>
                </a:cubicBezTo>
                <a:cubicBezTo>
                  <a:pt x="115123" y="5059808"/>
                  <a:pt x="3590310" y="0"/>
                  <a:pt x="359031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574865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نيـون - 17">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F7582AB-C246-4372-AECD-423F0ED2FEE3}"/>
              </a:ext>
            </a:extLst>
          </p:cNvPr>
          <p:cNvSpPr>
            <a:spLocks noGrp="1"/>
          </p:cNvSpPr>
          <p:nvPr>
            <p:ph type="pic" sz="quarter" idx="10" hasCustomPrompt="1"/>
          </p:nvPr>
        </p:nvSpPr>
        <p:spPr>
          <a:xfrm>
            <a:off x="0" y="1"/>
            <a:ext cx="12192000" cy="3425825"/>
          </a:xfrm>
          <a:custGeom>
            <a:avLst/>
            <a:gdLst>
              <a:gd name="connsiteX0" fmla="*/ 0 w 12192000"/>
              <a:gd name="connsiteY0" fmla="*/ 0 h 3425825"/>
              <a:gd name="connsiteX1" fmla="*/ 12192000 w 12192000"/>
              <a:gd name="connsiteY1" fmla="*/ 0 h 3425825"/>
              <a:gd name="connsiteX2" fmla="*/ 9477565 w 12192000"/>
              <a:gd name="connsiteY2" fmla="*/ 2714434 h 3425825"/>
              <a:gd name="connsiteX3" fmla="*/ 7760144 w 12192000"/>
              <a:gd name="connsiteY3" fmla="*/ 3425825 h 3425825"/>
              <a:gd name="connsiteX4" fmla="*/ 4431857 w 12192000"/>
              <a:gd name="connsiteY4" fmla="*/ 3425825 h 3425825"/>
              <a:gd name="connsiteX5" fmla="*/ 2714434 w 12192000"/>
              <a:gd name="connsiteY5" fmla="*/ 2714434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425825">
                <a:moveTo>
                  <a:pt x="0" y="0"/>
                </a:moveTo>
                <a:lnTo>
                  <a:pt x="12192000" y="0"/>
                </a:lnTo>
                <a:lnTo>
                  <a:pt x="9477565" y="2714434"/>
                </a:lnTo>
                <a:cubicBezTo>
                  <a:pt x="9022080" y="3169920"/>
                  <a:pt x="8404288" y="3425825"/>
                  <a:pt x="7760144" y="3425825"/>
                </a:cubicBezTo>
                <a:lnTo>
                  <a:pt x="4431857" y="3425825"/>
                </a:lnTo>
                <a:cubicBezTo>
                  <a:pt x="3787711" y="3425825"/>
                  <a:pt x="3169920" y="3169920"/>
                  <a:pt x="2714434" y="2714434"/>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750959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نيـون - 16">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7FE3E7A4-9A9D-436E-A24E-EB12469638BB}"/>
              </a:ext>
            </a:extLst>
          </p:cNvPr>
          <p:cNvSpPr>
            <a:spLocks noGrp="1"/>
          </p:cNvSpPr>
          <p:nvPr>
            <p:ph type="pic" sz="quarter" idx="10" hasCustomPrompt="1"/>
          </p:nvPr>
        </p:nvSpPr>
        <p:spPr>
          <a:xfrm>
            <a:off x="5596375" y="1797424"/>
            <a:ext cx="3263153" cy="3263152"/>
          </a:xfrm>
          <a:custGeom>
            <a:avLst/>
            <a:gdLst>
              <a:gd name="connsiteX0" fmla="*/ 1631577 w 3263153"/>
              <a:gd name="connsiteY0" fmla="*/ 0 h 3263152"/>
              <a:gd name="connsiteX1" fmla="*/ 1932935 w 3263153"/>
              <a:gd name="connsiteY1" fmla="*/ 124826 h 3263152"/>
              <a:gd name="connsiteX2" fmla="*/ 3138327 w 3263153"/>
              <a:gd name="connsiteY2" fmla="*/ 1330219 h 3263152"/>
              <a:gd name="connsiteX3" fmla="*/ 3138327 w 3263153"/>
              <a:gd name="connsiteY3" fmla="*/ 1932934 h 3263152"/>
              <a:gd name="connsiteX4" fmla="*/ 1932935 w 3263153"/>
              <a:gd name="connsiteY4" fmla="*/ 3138326 h 3263152"/>
              <a:gd name="connsiteX5" fmla="*/ 1330220 w 3263153"/>
              <a:gd name="connsiteY5" fmla="*/ 3138326 h 3263152"/>
              <a:gd name="connsiteX6" fmla="*/ 124827 w 3263153"/>
              <a:gd name="connsiteY6" fmla="*/ 1932934 h 3263152"/>
              <a:gd name="connsiteX7" fmla="*/ 124827 w 3263153"/>
              <a:gd name="connsiteY7" fmla="*/ 1330219 h 3263152"/>
              <a:gd name="connsiteX8" fmla="*/ 1330220 w 3263153"/>
              <a:gd name="connsiteY8" fmla="*/ 124826 h 3263152"/>
              <a:gd name="connsiteX9" fmla="*/ 1631577 w 3263153"/>
              <a:gd name="connsiteY9" fmla="*/ 0 h 326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153" h="3263152">
                <a:moveTo>
                  <a:pt x="1631577" y="0"/>
                </a:moveTo>
                <a:cubicBezTo>
                  <a:pt x="1740647" y="0"/>
                  <a:pt x="1849717" y="41609"/>
                  <a:pt x="1932935" y="124826"/>
                </a:cubicBezTo>
                <a:lnTo>
                  <a:pt x="3138327" y="1330219"/>
                </a:lnTo>
                <a:cubicBezTo>
                  <a:pt x="3304762" y="1496654"/>
                  <a:pt x="3304762" y="1766498"/>
                  <a:pt x="3138327" y="1932934"/>
                </a:cubicBezTo>
                <a:lnTo>
                  <a:pt x="1932935" y="3138326"/>
                </a:lnTo>
                <a:cubicBezTo>
                  <a:pt x="1766500" y="3304761"/>
                  <a:pt x="1496655" y="3304761"/>
                  <a:pt x="1330220" y="3138326"/>
                </a:cubicBezTo>
                <a:lnTo>
                  <a:pt x="124827" y="1932934"/>
                </a:lnTo>
                <a:cubicBezTo>
                  <a:pt x="-41608" y="1766498"/>
                  <a:pt x="-41608" y="1496654"/>
                  <a:pt x="124827" y="1330219"/>
                </a:cubicBezTo>
                <a:lnTo>
                  <a:pt x="1330220" y="124826"/>
                </a:lnTo>
                <a:cubicBezTo>
                  <a:pt x="1413437" y="41609"/>
                  <a:pt x="1522507" y="0"/>
                  <a:pt x="163157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1" name="Picture Placeholder 10">
            <a:extLst>
              <a:ext uri="{FF2B5EF4-FFF2-40B4-BE49-F238E27FC236}">
                <a16:creationId xmlns:a16="http://schemas.microsoft.com/office/drawing/2014/main" id="{B18DB781-F75B-49CF-A3EE-0A7AC9E74DC2}"/>
              </a:ext>
            </a:extLst>
          </p:cNvPr>
          <p:cNvSpPr>
            <a:spLocks noGrp="1"/>
          </p:cNvSpPr>
          <p:nvPr>
            <p:ph type="pic" sz="quarter" idx="11" hasCustomPrompt="1"/>
          </p:nvPr>
        </p:nvSpPr>
        <p:spPr>
          <a:xfrm>
            <a:off x="3897495" y="1329165"/>
            <a:ext cx="1896213" cy="1896212"/>
          </a:xfrm>
          <a:custGeom>
            <a:avLst/>
            <a:gdLst>
              <a:gd name="connsiteX0" fmla="*/ 948107 w 1896213"/>
              <a:gd name="connsiteY0" fmla="*/ 0 h 1896212"/>
              <a:gd name="connsiteX1" fmla="*/ 1123226 w 1896213"/>
              <a:gd name="connsiteY1" fmla="*/ 72536 h 1896212"/>
              <a:gd name="connsiteX2" fmla="*/ 1823677 w 1896213"/>
              <a:gd name="connsiteY2" fmla="*/ 772988 h 1896212"/>
              <a:gd name="connsiteX3" fmla="*/ 1823677 w 1896213"/>
              <a:gd name="connsiteY3" fmla="*/ 1123225 h 1896212"/>
              <a:gd name="connsiteX4" fmla="*/ 1123226 w 1896213"/>
              <a:gd name="connsiteY4" fmla="*/ 1823676 h 1896212"/>
              <a:gd name="connsiteX5" fmla="*/ 772989 w 1896213"/>
              <a:gd name="connsiteY5" fmla="*/ 1823676 h 1896212"/>
              <a:gd name="connsiteX6" fmla="*/ 72537 w 1896213"/>
              <a:gd name="connsiteY6" fmla="*/ 1123225 h 1896212"/>
              <a:gd name="connsiteX7" fmla="*/ 72537 w 1896213"/>
              <a:gd name="connsiteY7" fmla="*/ 772988 h 1896212"/>
              <a:gd name="connsiteX8" fmla="*/ 772989 w 1896213"/>
              <a:gd name="connsiteY8" fmla="*/ 72536 h 1896212"/>
              <a:gd name="connsiteX9" fmla="*/ 948107 w 1896213"/>
              <a:gd name="connsiteY9" fmla="*/ 0 h 189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2">
                <a:moveTo>
                  <a:pt x="948107" y="0"/>
                </a:moveTo>
                <a:cubicBezTo>
                  <a:pt x="1011488" y="0"/>
                  <a:pt x="1074868" y="24178"/>
                  <a:pt x="1123226" y="72536"/>
                </a:cubicBezTo>
                <a:lnTo>
                  <a:pt x="1823677" y="772988"/>
                </a:lnTo>
                <a:cubicBezTo>
                  <a:pt x="1920392" y="869703"/>
                  <a:pt x="1920392" y="1026509"/>
                  <a:pt x="1823677" y="1123225"/>
                </a:cubicBezTo>
                <a:lnTo>
                  <a:pt x="1123226" y="1823676"/>
                </a:lnTo>
                <a:cubicBezTo>
                  <a:pt x="1026511" y="1920391"/>
                  <a:pt x="869704" y="1920391"/>
                  <a:pt x="772989" y="1823676"/>
                </a:cubicBezTo>
                <a:lnTo>
                  <a:pt x="72537" y="1123225"/>
                </a:lnTo>
                <a:cubicBezTo>
                  <a:pt x="-24178" y="1026509"/>
                  <a:pt x="-24178" y="869703"/>
                  <a:pt x="72537" y="772988"/>
                </a:cubicBezTo>
                <a:lnTo>
                  <a:pt x="772989" y="72536"/>
                </a:lnTo>
                <a:cubicBezTo>
                  <a:pt x="821346" y="24178"/>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2" name="Picture Placeholder 11">
            <a:extLst>
              <a:ext uri="{FF2B5EF4-FFF2-40B4-BE49-F238E27FC236}">
                <a16:creationId xmlns:a16="http://schemas.microsoft.com/office/drawing/2014/main" id="{C977A8F9-41C7-4A2D-A647-2C85F9317FE3}"/>
              </a:ext>
            </a:extLst>
          </p:cNvPr>
          <p:cNvSpPr>
            <a:spLocks noGrp="1"/>
          </p:cNvSpPr>
          <p:nvPr>
            <p:ph type="pic" sz="quarter" idx="12" hasCustomPrompt="1"/>
          </p:nvPr>
        </p:nvSpPr>
        <p:spPr>
          <a:xfrm>
            <a:off x="3897495" y="3632623"/>
            <a:ext cx="1896213" cy="1896213"/>
          </a:xfrm>
          <a:custGeom>
            <a:avLst/>
            <a:gdLst>
              <a:gd name="connsiteX0" fmla="*/ 948107 w 1896213"/>
              <a:gd name="connsiteY0" fmla="*/ 0 h 1896213"/>
              <a:gd name="connsiteX1" fmla="*/ 1123226 w 1896213"/>
              <a:gd name="connsiteY1" fmla="*/ 72536 h 1896213"/>
              <a:gd name="connsiteX2" fmla="*/ 1823677 w 1896213"/>
              <a:gd name="connsiteY2" fmla="*/ 772988 h 1896213"/>
              <a:gd name="connsiteX3" fmla="*/ 1823677 w 1896213"/>
              <a:gd name="connsiteY3" fmla="*/ 1123225 h 1896213"/>
              <a:gd name="connsiteX4" fmla="*/ 1123226 w 1896213"/>
              <a:gd name="connsiteY4" fmla="*/ 1823676 h 1896213"/>
              <a:gd name="connsiteX5" fmla="*/ 772989 w 1896213"/>
              <a:gd name="connsiteY5" fmla="*/ 1823676 h 1896213"/>
              <a:gd name="connsiteX6" fmla="*/ 72537 w 1896213"/>
              <a:gd name="connsiteY6" fmla="*/ 1123225 h 1896213"/>
              <a:gd name="connsiteX7" fmla="*/ 72537 w 1896213"/>
              <a:gd name="connsiteY7" fmla="*/ 772988 h 1896213"/>
              <a:gd name="connsiteX8" fmla="*/ 772989 w 1896213"/>
              <a:gd name="connsiteY8" fmla="*/ 72536 h 1896213"/>
              <a:gd name="connsiteX9" fmla="*/ 948107 w 1896213"/>
              <a:gd name="connsiteY9" fmla="*/ 0 h 189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3">
                <a:moveTo>
                  <a:pt x="948107" y="0"/>
                </a:moveTo>
                <a:cubicBezTo>
                  <a:pt x="1011488" y="0"/>
                  <a:pt x="1074868" y="24179"/>
                  <a:pt x="1123226" y="72536"/>
                </a:cubicBezTo>
                <a:lnTo>
                  <a:pt x="1823677" y="772988"/>
                </a:lnTo>
                <a:cubicBezTo>
                  <a:pt x="1920392" y="869703"/>
                  <a:pt x="1920392" y="1026510"/>
                  <a:pt x="1823677" y="1123225"/>
                </a:cubicBezTo>
                <a:lnTo>
                  <a:pt x="1123226" y="1823676"/>
                </a:lnTo>
                <a:cubicBezTo>
                  <a:pt x="1026511" y="1920392"/>
                  <a:pt x="869704" y="1920392"/>
                  <a:pt x="772989" y="1823676"/>
                </a:cubicBezTo>
                <a:lnTo>
                  <a:pt x="72537" y="1123225"/>
                </a:lnTo>
                <a:cubicBezTo>
                  <a:pt x="-24178" y="1026510"/>
                  <a:pt x="-24178" y="869703"/>
                  <a:pt x="72537" y="772988"/>
                </a:cubicBezTo>
                <a:lnTo>
                  <a:pt x="772989" y="72536"/>
                </a:lnTo>
                <a:cubicBezTo>
                  <a:pt x="821346" y="24179"/>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442546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نيـون - 1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36775AE3-A445-4531-B8F9-8DF6CE954E6A}"/>
              </a:ext>
            </a:extLst>
          </p:cNvPr>
          <p:cNvSpPr>
            <a:spLocks noGrp="1"/>
          </p:cNvSpPr>
          <p:nvPr>
            <p:ph type="pic" sz="quarter" idx="11" hasCustomPrompt="1"/>
          </p:nvPr>
        </p:nvSpPr>
        <p:spPr>
          <a:xfrm>
            <a:off x="1" y="0"/>
            <a:ext cx="3831447" cy="6858000"/>
          </a:xfrm>
          <a:custGeom>
            <a:avLst/>
            <a:gdLst>
              <a:gd name="connsiteX0" fmla="*/ 0 w 3831447"/>
              <a:gd name="connsiteY0" fmla="*/ 0 h 6858000"/>
              <a:gd name="connsiteX1" fmla="*/ 904430 w 3831447"/>
              <a:gd name="connsiteY1" fmla="*/ 0 h 6858000"/>
              <a:gd name="connsiteX2" fmla="*/ 3476498 w 3831447"/>
              <a:gd name="connsiteY2" fmla="*/ 2572068 h 6858000"/>
              <a:gd name="connsiteX3" fmla="*/ 3476498 w 3831447"/>
              <a:gd name="connsiteY3" fmla="*/ 4285933 h 6858000"/>
              <a:gd name="connsiteX4" fmla="*/ 904430 w 3831447"/>
              <a:gd name="connsiteY4" fmla="*/ 6858000 h 6858000"/>
              <a:gd name="connsiteX5" fmla="*/ 0 w 3831447"/>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447" h="6858000">
                <a:moveTo>
                  <a:pt x="0" y="0"/>
                </a:moveTo>
                <a:lnTo>
                  <a:pt x="904430" y="0"/>
                </a:lnTo>
                <a:lnTo>
                  <a:pt x="3476498" y="2572068"/>
                </a:lnTo>
                <a:cubicBezTo>
                  <a:pt x="3949764" y="3045333"/>
                  <a:pt x="3949764" y="3812667"/>
                  <a:pt x="3476498" y="4285933"/>
                </a:cubicBezTo>
                <a:lnTo>
                  <a:pt x="904430" y="6858000"/>
                </a:lnTo>
                <a:lnTo>
                  <a:pt x="0" y="6858000"/>
                </a:lnTo>
                <a:close/>
              </a:path>
            </a:pathLst>
          </a:custGeom>
          <a:pattFill prst="pct80">
            <a:fgClr>
              <a:schemeClr val="accent2"/>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8" name="Picture Placeholder 7">
            <a:extLst>
              <a:ext uri="{FF2B5EF4-FFF2-40B4-BE49-F238E27FC236}">
                <a16:creationId xmlns:a16="http://schemas.microsoft.com/office/drawing/2014/main" id="{4F55BD30-2E7A-4312-B4EF-9675EEC5EA44}"/>
              </a:ext>
            </a:extLst>
          </p:cNvPr>
          <p:cNvSpPr>
            <a:spLocks noGrp="1"/>
          </p:cNvSpPr>
          <p:nvPr>
            <p:ph type="pic" sz="quarter" idx="10" hasCustomPrompt="1"/>
          </p:nvPr>
        </p:nvSpPr>
        <p:spPr>
          <a:xfrm>
            <a:off x="1304680" y="1288635"/>
            <a:ext cx="4545420" cy="4545420"/>
          </a:xfrm>
          <a:custGeom>
            <a:avLst/>
            <a:gdLst>
              <a:gd name="connsiteX0" fmla="*/ 2272709 w 4545420"/>
              <a:gd name="connsiteY0" fmla="*/ 0 h 4545420"/>
              <a:gd name="connsiteX1" fmla="*/ 2692485 w 4545420"/>
              <a:gd name="connsiteY1" fmla="*/ 173877 h 4545420"/>
              <a:gd name="connsiteX2" fmla="*/ 4371543 w 4545420"/>
              <a:gd name="connsiteY2" fmla="*/ 1852935 h 4545420"/>
              <a:gd name="connsiteX3" fmla="*/ 4371543 w 4545420"/>
              <a:gd name="connsiteY3" fmla="*/ 2692488 h 4545420"/>
              <a:gd name="connsiteX4" fmla="*/ 2692488 w 4545420"/>
              <a:gd name="connsiteY4" fmla="*/ 4371543 h 4545420"/>
              <a:gd name="connsiteX5" fmla="*/ 1852935 w 4545420"/>
              <a:gd name="connsiteY5" fmla="*/ 4371543 h 4545420"/>
              <a:gd name="connsiteX6" fmla="*/ 173877 w 4545420"/>
              <a:gd name="connsiteY6" fmla="*/ 2692485 h 4545420"/>
              <a:gd name="connsiteX7" fmla="*/ 173877 w 4545420"/>
              <a:gd name="connsiteY7" fmla="*/ 1852932 h 4545420"/>
              <a:gd name="connsiteX8" fmla="*/ 1852932 w 4545420"/>
              <a:gd name="connsiteY8" fmla="*/ 173877 h 4545420"/>
              <a:gd name="connsiteX9" fmla="*/ 2272709 w 4545420"/>
              <a:gd name="connsiteY9" fmla="*/ 0 h 454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45420" h="4545420">
                <a:moveTo>
                  <a:pt x="2272709" y="0"/>
                </a:moveTo>
                <a:cubicBezTo>
                  <a:pt x="2424638" y="0"/>
                  <a:pt x="2576567" y="57959"/>
                  <a:pt x="2692485" y="173877"/>
                </a:cubicBezTo>
                <a:lnTo>
                  <a:pt x="4371543" y="1852935"/>
                </a:lnTo>
                <a:cubicBezTo>
                  <a:pt x="4603379" y="2084771"/>
                  <a:pt x="4603379" y="2460652"/>
                  <a:pt x="4371543" y="2692488"/>
                </a:cubicBezTo>
                <a:lnTo>
                  <a:pt x="2692488" y="4371543"/>
                </a:lnTo>
                <a:cubicBezTo>
                  <a:pt x="2460652" y="4603379"/>
                  <a:pt x="2084771" y="4603379"/>
                  <a:pt x="1852935" y="4371543"/>
                </a:cubicBezTo>
                <a:lnTo>
                  <a:pt x="173877" y="2692485"/>
                </a:lnTo>
                <a:cubicBezTo>
                  <a:pt x="-57959" y="2460649"/>
                  <a:pt x="-57959" y="2084768"/>
                  <a:pt x="173877" y="1852932"/>
                </a:cubicBezTo>
                <a:lnTo>
                  <a:pt x="1852932" y="173877"/>
                </a:lnTo>
                <a:cubicBezTo>
                  <a:pt x="1968850" y="57959"/>
                  <a:pt x="2120779" y="0"/>
                  <a:pt x="2272709" y="0"/>
                </a:cubicBezTo>
                <a:close/>
              </a:path>
            </a:pathLst>
          </a:custGeom>
          <a:pattFill prst="pct80">
            <a:fgClr>
              <a:schemeClr val="accent1"/>
            </a:fgClr>
            <a:bgClr>
              <a:schemeClr val="bg1"/>
            </a:bgClr>
          </a:pattFill>
          <a:effectLst>
            <a:outerShdw blurRad="457200" sx="102000" sy="102000" algn="ctr" rotWithShape="0">
              <a:prstClr val="black">
                <a:alpha val="29000"/>
              </a:prstClr>
            </a:outerShdw>
          </a:effectLst>
        </p:spPr>
        <p:txBody>
          <a:bodyPr wrap="square" anchor="ctr">
            <a:noAutofit/>
          </a:bodyPr>
          <a:lstStyle>
            <a:lvl1pPr marL="0" indent="0" algn="ctr">
              <a:buNone/>
              <a:defRPr sz="1600" b="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3695898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693881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نيـون - 13">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CB469525-3FB1-49BD-9925-3749100F8B7E}"/>
              </a:ext>
            </a:extLst>
          </p:cNvPr>
          <p:cNvSpPr>
            <a:spLocks noGrp="1"/>
          </p:cNvSpPr>
          <p:nvPr>
            <p:ph type="pic" sz="quarter" idx="15" hasCustomPrompt="1"/>
          </p:nvPr>
        </p:nvSpPr>
        <p:spPr>
          <a:xfrm>
            <a:off x="6346038" y="-215080"/>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2" name="Picture Placeholder 31">
            <a:extLst>
              <a:ext uri="{FF2B5EF4-FFF2-40B4-BE49-F238E27FC236}">
                <a16:creationId xmlns:a16="http://schemas.microsoft.com/office/drawing/2014/main" id="{9E2B7411-50ED-4A0D-BCD9-CEBFEF8B4816}"/>
              </a:ext>
            </a:extLst>
          </p:cNvPr>
          <p:cNvSpPr>
            <a:spLocks noGrp="1"/>
          </p:cNvSpPr>
          <p:nvPr>
            <p:ph type="pic" sz="quarter" idx="16" hasCustomPrompt="1"/>
          </p:nvPr>
        </p:nvSpPr>
        <p:spPr>
          <a:xfrm>
            <a:off x="8371086" y="180996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5" name="Picture Placeholder 24">
            <a:extLst>
              <a:ext uri="{FF2B5EF4-FFF2-40B4-BE49-F238E27FC236}">
                <a16:creationId xmlns:a16="http://schemas.microsoft.com/office/drawing/2014/main" id="{C48052FB-99B6-43F3-B88B-90A80252AE13}"/>
              </a:ext>
            </a:extLst>
          </p:cNvPr>
          <p:cNvSpPr>
            <a:spLocks noGrp="1"/>
          </p:cNvSpPr>
          <p:nvPr>
            <p:ph type="pic" sz="quarter" idx="10" hasCustomPrompt="1"/>
          </p:nvPr>
        </p:nvSpPr>
        <p:spPr>
          <a:xfrm>
            <a:off x="10344497" y="-163443"/>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6" name="Picture Placeholder 25">
            <a:extLst>
              <a:ext uri="{FF2B5EF4-FFF2-40B4-BE49-F238E27FC236}">
                <a16:creationId xmlns:a16="http://schemas.microsoft.com/office/drawing/2014/main" id="{B73F6A6D-46F0-4F91-9C44-EBCD854289C3}"/>
              </a:ext>
            </a:extLst>
          </p:cNvPr>
          <p:cNvSpPr>
            <a:spLocks noGrp="1"/>
          </p:cNvSpPr>
          <p:nvPr>
            <p:ph type="pic" sz="quarter" idx="11" hasCustomPrompt="1"/>
          </p:nvPr>
        </p:nvSpPr>
        <p:spPr>
          <a:xfrm>
            <a:off x="8319449" y="-218849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7" name="Picture Placeholder 26">
            <a:extLst>
              <a:ext uri="{FF2B5EF4-FFF2-40B4-BE49-F238E27FC236}">
                <a16:creationId xmlns:a16="http://schemas.microsoft.com/office/drawing/2014/main" id="{0E025738-45D4-4AEE-8628-9C740C6B0B05}"/>
              </a:ext>
            </a:extLst>
          </p:cNvPr>
          <p:cNvSpPr>
            <a:spLocks noGrp="1"/>
          </p:cNvSpPr>
          <p:nvPr>
            <p:ph type="pic" sz="quarter" idx="12" hasCustomPrompt="1"/>
          </p:nvPr>
        </p:nvSpPr>
        <p:spPr>
          <a:xfrm>
            <a:off x="4320990" y="-224012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8" name="Picture Placeholder 27">
            <a:extLst>
              <a:ext uri="{FF2B5EF4-FFF2-40B4-BE49-F238E27FC236}">
                <a16:creationId xmlns:a16="http://schemas.microsoft.com/office/drawing/2014/main" id="{A2EC17AB-CE7B-498F-AB79-B09BB2FDBA30}"/>
              </a:ext>
            </a:extLst>
          </p:cNvPr>
          <p:cNvSpPr>
            <a:spLocks noGrp="1"/>
          </p:cNvSpPr>
          <p:nvPr>
            <p:ph type="pic" sz="quarter" idx="13" hasCustomPrompt="1"/>
          </p:nvPr>
        </p:nvSpPr>
        <p:spPr>
          <a:xfrm>
            <a:off x="2347579" y="-26671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9" name="Picture Placeholder 28">
            <a:extLst>
              <a:ext uri="{FF2B5EF4-FFF2-40B4-BE49-F238E27FC236}">
                <a16:creationId xmlns:a16="http://schemas.microsoft.com/office/drawing/2014/main" id="{4E04BA10-396B-4CA2-9296-3EDCC8F02763}"/>
              </a:ext>
            </a:extLst>
          </p:cNvPr>
          <p:cNvSpPr>
            <a:spLocks noGrp="1"/>
          </p:cNvSpPr>
          <p:nvPr>
            <p:ph type="pic" sz="quarter" idx="14" hasCustomPrompt="1"/>
          </p:nvPr>
        </p:nvSpPr>
        <p:spPr>
          <a:xfrm>
            <a:off x="4372627" y="175833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3" name="Picture Placeholder 32">
            <a:extLst>
              <a:ext uri="{FF2B5EF4-FFF2-40B4-BE49-F238E27FC236}">
                <a16:creationId xmlns:a16="http://schemas.microsoft.com/office/drawing/2014/main" id="{D34FB278-67BC-471E-9B85-0AB7A70D2487}"/>
              </a:ext>
            </a:extLst>
          </p:cNvPr>
          <p:cNvSpPr>
            <a:spLocks noGrp="1"/>
          </p:cNvSpPr>
          <p:nvPr>
            <p:ph type="pic" sz="quarter" idx="17" hasCustomPrompt="1"/>
          </p:nvPr>
        </p:nvSpPr>
        <p:spPr>
          <a:xfrm>
            <a:off x="10396134" y="3835016"/>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1" name="Picture Placeholder 30">
            <a:extLst>
              <a:ext uri="{FF2B5EF4-FFF2-40B4-BE49-F238E27FC236}">
                <a16:creationId xmlns:a16="http://schemas.microsoft.com/office/drawing/2014/main" id="{9B882416-B0C0-4BC1-B27C-00D7B93B6F9F}"/>
              </a:ext>
            </a:extLst>
          </p:cNvPr>
          <p:cNvSpPr>
            <a:spLocks noGrp="1"/>
          </p:cNvSpPr>
          <p:nvPr>
            <p:ph type="pic" sz="quarter" idx="18" hasCustomPrompt="1"/>
          </p:nvPr>
        </p:nvSpPr>
        <p:spPr>
          <a:xfrm>
            <a:off x="6397675" y="3783379"/>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4" name="Picture Placeholder 33">
            <a:extLst>
              <a:ext uri="{FF2B5EF4-FFF2-40B4-BE49-F238E27FC236}">
                <a16:creationId xmlns:a16="http://schemas.microsoft.com/office/drawing/2014/main" id="{AB0049FC-330D-4905-8CB1-0013DB00C5CA}"/>
              </a:ext>
            </a:extLst>
          </p:cNvPr>
          <p:cNvSpPr>
            <a:spLocks noGrp="1"/>
          </p:cNvSpPr>
          <p:nvPr>
            <p:ph type="pic" sz="quarter" idx="19" hasCustomPrompt="1"/>
          </p:nvPr>
        </p:nvSpPr>
        <p:spPr>
          <a:xfrm>
            <a:off x="8422723" y="580842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5296259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نيـون - 12">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id="{D61B4673-FA7A-4FEE-BE1F-7AD2AFADF4CD}"/>
              </a:ext>
            </a:extLst>
          </p:cNvPr>
          <p:cNvSpPr>
            <a:spLocks noGrp="1"/>
          </p:cNvSpPr>
          <p:nvPr>
            <p:ph type="pic" sz="quarter" idx="13" hasCustomPrompt="1"/>
          </p:nvPr>
        </p:nvSpPr>
        <p:spPr>
          <a:xfrm>
            <a:off x="0" y="0"/>
            <a:ext cx="4300062" cy="6576314"/>
          </a:xfrm>
          <a:custGeom>
            <a:avLst/>
            <a:gdLst>
              <a:gd name="connsiteX0" fmla="*/ 0 w 4300062"/>
              <a:gd name="connsiteY0" fmla="*/ 0 h 6576314"/>
              <a:gd name="connsiteX1" fmla="*/ 3403346 w 4300062"/>
              <a:gd name="connsiteY1" fmla="*/ 0 h 6576314"/>
              <a:gd name="connsiteX2" fmla="*/ 3812287 w 4300062"/>
              <a:gd name="connsiteY2" fmla="*/ 408940 h 6576314"/>
              <a:gd name="connsiteX3" fmla="*/ 3812287 w 4300062"/>
              <a:gd name="connsiteY3" fmla="*/ 2764028 h 6576314"/>
              <a:gd name="connsiteX4" fmla="*/ 0 w 4300062"/>
              <a:gd name="connsiteY4" fmla="*/ 6576314 h 6576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0062" h="6576314">
                <a:moveTo>
                  <a:pt x="0" y="0"/>
                </a:moveTo>
                <a:lnTo>
                  <a:pt x="3403346" y="0"/>
                </a:lnTo>
                <a:lnTo>
                  <a:pt x="3812287" y="408940"/>
                </a:lnTo>
                <a:cubicBezTo>
                  <a:pt x="4462654" y="1059244"/>
                  <a:pt x="4462654" y="2113661"/>
                  <a:pt x="3812287" y="2764028"/>
                </a:cubicBezTo>
                <a:lnTo>
                  <a:pt x="0" y="6576314"/>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8" name="عنصر نائب للصورة 7">
            <a:extLst>
              <a:ext uri="{FF2B5EF4-FFF2-40B4-BE49-F238E27FC236}">
                <a16:creationId xmlns:a16="http://schemas.microsoft.com/office/drawing/2014/main" id="{E7F022A0-FECF-4767-A059-86D2A2286F1B}"/>
              </a:ext>
            </a:extLst>
          </p:cNvPr>
          <p:cNvSpPr>
            <a:spLocks noGrp="1"/>
          </p:cNvSpPr>
          <p:nvPr>
            <p:ph type="pic" sz="quarter" idx="12" hasCustomPrompt="1"/>
          </p:nvPr>
        </p:nvSpPr>
        <p:spPr>
          <a:xfrm>
            <a:off x="3565411" y="0"/>
            <a:ext cx="8653051" cy="6858000"/>
          </a:xfrm>
          <a:custGeom>
            <a:avLst/>
            <a:gdLst>
              <a:gd name="connsiteX0" fmla="*/ 4581748 w 8653051"/>
              <a:gd name="connsiteY0" fmla="*/ 0 h 6858000"/>
              <a:gd name="connsiteX1" fmla="*/ 8653051 w 8653051"/>
              <a:gd name="connsiteY1" fmla="*/ 0 h 6858000"/>
              <a:gd name="connsiteX2" fmla="*/ 8653051 w 8653051"/>
              <a:gd name="connsiteY2" fmla="*/ 6858000 h 6858000"/>
              <a:gd name="connsiteX3" fmla="*/ 896716 w 8653051"/>
              <a:gd name="connsiteY3" fmla="*/ 6858000 h 6858000"/>
              <a:gd name="connsiteX4" fmla="*/ 487776 w 8653051"/>
              <a:gd name="connsiteY4" fmla="*/ 6449060 h 6858000"/>
              <a:gd name="connsiteX5" fmla="*/ 487776 w 8653051"/>
              <a:gd name="connsiteY5" fmla="*/ 40939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3051" h="6858000">
                <a:moveTo>
                  <a:pt x="4581748" y="0"/>
                </a:moveTo>
                <a:lnTo>
                  <a:pt x="8653051" y="0"/>
                </a:lnTo>
                <a:lnTo>
                  <a:pt x="8653051" y="6858000"/>
                </a:lnTo>
                <a:lnTo>
                  <a:pt x="896716" y="6858000"/>
                </a:lnTo>
                <a:lnTo>
                  <a:pt x="487776" y="6449060"/>
                </a:lnTo>
                <a:cubicBezTo>
                  <a:pt x="-162591" y="5798693"/>
                  <a:pt x="-162591" y="4744339"/>
                  <a:pt x="487776" y="4093972"/>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950198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نيـون - 1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EE91B71-1B67-49AA-AD02-0815114F77F4}"/>
              </a:ext>
            </a:extLst>
          </p:cNvPr>
          <p:cNvSpPr>
            <a:spLocks noGrp="1"/>
          </p:cNvSpPr>
          <p:nvPr>
            <p:ph type="pic" sz="quarter" idx="10" hasCustomPrompt="1"/>
          </p:nvPr>
        </p:nvSpPr>
        <p:spPr>
          <a:xfrm>
            <a:off x="0" y="3429001"/>
            <a:ext cx="12192000" cy="3425825"/>
          </a:xfrm>
          <a:custGeom>
            <a:avLst/>
            <a:gdLst>
              <a:gd name="connsiteX0" fmla="*/ 4431856 w 12192000"/>
              <a:gd name="connsiteY0" fmla="*/ 0 h 3425825"/>
              <a:gd name="connsiteX1" fmla="*/ 7760144 w 12192000"/>
              <a:gd name="connsiteY1" fmla="*/ 0 h 3425825"/>
              <a:gd name="connsiteX2" fmla="*/ 9477566 w 12192000"/>
              <a:gd name="connsiteY2" fmla="*/ 711391 h 3425825"/>
              <a:gd name="connsiteX3" fmla="*/ 12192000 w 12192000"/>
              <a:gd name="connsiteY3" fmla="*/ 3425825 h 3425825"/>
              <a:gd name="connsiteX4" fmla="*/ 0 w 12192000"/>
              <a:gd name="connsiteY4" fmla="*/ 3425825 h 3425825"/>
              <a:gd name="connsiteX5" fmla="*/ 2714435 w 12192000"/>
              <a:gd name="connsiteY5" fmla="*/ 711391 h 3425825"/>
              <a:gd name="connsiteX6" fmla="*/ 4431856 w 12192000"/>
              <a:gd name="connsiteY6" fmla="*/ 0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4431856" y="0"/>
                </a:moveTo>
                <a:lnTo>
                  <a:pt x="7760144" y="0"/>
                </a:lnTo>
                <a:cubicBezTo>
                  <a:pt x="8404289" y="0"/>
                  <a:pt x="9022080" y="255905"/>
                  <a:pt x="9477566" y="711391"/>
                </a:cubicBezTo>
                <a:lnTo>
                  <a:pt x="12192000" y="3425825"/>
                </a:lnTo>
                <a:lnTo>
                  <a:pt x="0" y="3425825"/>
                </a:lnTo>
                <a:lnTo>
                  <a:pt x="2714435" y="711391"/>
                </a:lnTo>
                <a:cubicBezTo>
                  <a:pt x="3169920" y="255905"/>
                  <a:pt x="3787712" y="0"/>
                  <a:pt x="44318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3080435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نيـون - 10">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69707E4-183F-4A86-98AD-26AB8BB81A53}"/>
              </a:ext>
            </a:extLst>
          </p:cNvPr>
          <p:cNvSpPr>
            <a:spLocks noGrp="1"/>
          </p:cNvSpPr>
          <p:nvPr>
            <p:ph type="pic" sz="quarter" idx="11" hasCustomPrompt="1"/>
          </p:nvPr>
        </p:nvSpPr>
        <p:spPr>
          <a:xfrm>
            <a:off x="0" y="0"/>
            <a:ext cx="5945378" cy="6858000"/>
          </a:xfrm>
          <a:custGeom>
            <a:avLst/>
            <a:gdLst>
              <a:gd name="connsiteX0" fmla="*/ 0 w 5945378"/>
              <a:gd name="connsiteY0" fmla="*/ 0 h 6858000"/>
              <a:gd name="connsiteX1" fmla="*/ 3206877 w 5945378"/>
              <a:gd name="connsiteY1" fmla="*/ 0 h 6858000"/>
              <a:gd name="connsiteX2" fmla="*/ 1763268 w 5945378"/>
              <a:gd name="connsiteY2" fmla="*/ 1443609 h 6858000"/>
              <a:gd name="connsiteX3" fmla="*/ 1763268 w 5945378"/>
              <a:gd name="connsiteY3" fmla="*/ 2675890 h 6858000"/>
              <a:gd name="connsiteX4" fmla="*/ 5945378 w 5945378"/>
              <a:gd name="connsiteY4" fmla="*/ 6858000 h 6858000"/>
              <a:gd name="connsiteX5" fmla="*/ 0 w 5945378"/>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5378" h="6858000">
                <a:moveTo>
                  <a:pt x="0" y="0"/>
                </a:moveTo>
                <a:lnTo>
                  <a:pt x="3206877" y="0"/>
                </a:lnTo>
                <a:lnTo>
                  <a:pt x="1763268" y="1443609"/>
                </a:lnTo>
                <a:cubicBezTo>
                  <a:pt x="1422971" y="1783906"/>
                  <a:pt x="1422971" y="2335594"/>
                  <a:pt x="1763268" y="2675890"/>
                </a:cubicBezTo>
                <a:lnTo>
                  <a:pt x="5945378"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5141798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نيـون - 9">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6459FA84-0DEF-4C65-BB90-D11AFA1A9B33}"/>
              </a:ext>
            </a:extLst>
          </p:cNvPr>
          <p:cNvSpPr>
            <a:spLocks noGrp="1"/>
          </p:cNvSpPr>
          <p:nvPr>
            <p:ph type="pic" sz="quarter" idx="11" hasCustomPrompt="1"/>
          </p:nvPr>
        </p:nvSpPr>
        <p:spPr>
          <a:xfrm>
            <a:off x="5716046" y="2686171"/>
            <a:ext cx="6475953" cy="4171831"/>
          </a:xfrm>
          <a:custGeom>
            <a:avLst/>
            <a:gdLst>
              <a:gd name="connsiteX0" fmla="*/ 4847559 w 6475953"/>
              <a:gd name="connsiteY0" fmla="*/ 0 h 4171831"/>
              <a:gd name="connsiteX1" fmla="*/ 6001132 w 6475953"/>
              <a:gd name="connsiteY1" fmla="*/ 477845 h 4171831"/>
              <a:gd name="connsiteX2" fmla="*/ 6475953 w 6475953"/>
              <a:gd name="connsiteY2" fmla="*/ 952667 h 4171831"/>
              <a:gd name="connsiteX3" fmla="*/ 6475953 w 6475953"/>
              <a:gd name="connsiteY3" fmla="*/ 4171831 h 4171831"/>
              <a:gd name="connsiteX4" fmla="*/ 0 w 6475953"/>
              <a:gd name="connsiteY4" fmla="*/ 4171831 h 4171831"/>
              <a:gd name="connsiteX5" fmla="*/ 3693986 w 6475953"/>
              <a:gd name="connsiteY5" fmla="*/ 477845 h 4171831"/>
              <a:gd name="connsiteX6" fmla="*/ 4847559 w 6475953"/>
              <a:gd name="connsiteY6" fmla="*/ 0 h 4171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5953" h="4171831">
                <a:moveTo>
                  <a:pt x="4847559" y="0"/>
                </a:moveTo>
                <a:cubicBezTo>
                  <a:pt x="5265063" y="0"/>
                  <a:pt x="5682568" y="159282"/>
                  <a:pt x="6001132" y="477845"/>
                </a:cubicBezTo>
                <a:lnTo>
                  <a:pt x="6475953" y="952667"/>
                </a:lnTo>
                <a:lnTo>
                  <a:pt x="6475953" y="4171831"/>
                </a:lnTo>
                <a:lnTo>
                  <a:pt x="0" y="4171831"/>
                </a:lnTo>
                <a:lnTo>
                  <a:pt x="3693986" y="477845"/>
                </a:lnTo>
                <a:cubicBezTo>
                  <a:pt x="4012549" y="159282"/>
                  <a:pt x="4430054" y="0"/>
                  <a:pt x="4847559"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5034874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نيـون - 8">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A3A13E2-1A15-4A14-8BF7-B358AE07108A}"/>
              </a:ext>
            </a:extLst>
          </p:cNvPr>
          <p:cNvSpPr>
            <a:spLocks noGrp="1"/>
          </p:cNvSpPr>
          <p:nvPr>
            <p:ph type="pic" sz="quarter" idx="11" hasCustomPrompt="1"/>
          </p:nvPr>
        </p:nvSpPr>
        <p:spPr>
          <a:xfrm>
            <a:off x="-1" y="0"/>
            <a:ext cx="9847961" cy="6858000"/>
          </a:xfrm>
          <a:custGeom>
            <a:avLst/>
            <a:gdLst>
              <a:gd name="connsiteX0" fmla="*/ 0 w 9847961"/>
              <a:gd name="connsiteY0" fmla="*/ 0 h 6858000"/>
              <a:gd name="connsiteX1" fmla="*/ 1592262 w 9847961"/>
              <a:gd name="connsiteY1" fmla="*/ 1592326 h 6858000"/>
              <a:gd name="connsiteX2" fmla="*/ 2267839 w 9847961"/>
              <a:gd name="connsiteY2" fmla="*/ 3223324 h 6858000"/>
              <a:gd name="connsiteX3" fmla="*/ 2267839 w 9847961"/>
              <a:gd name="connsiteY3" fmla="*/ 4003675 h 6858000"/>
              <a:gd name="connsiteX4" fmla="*/ 2854325 w 9847961"/>
              <a:gd name="connsiteY4" fmla="*/ 4590161 h 6858000"/>
              <a:gd name="connsiteX5" fmla="*/ 6624637 w 9847961"/>
              <a:gd name="connsiteY5" fmla="*/ 4590161 h 6858000"/>
              <a:gd name="connsiteX6" fmla="*/ 8255635 w 9847961"/>
              <a:gd name="connsiteY6" fmla="*/ 5265738 h 6858000"/>
              <a:gd name="connsiteX7" fmla="*/ 9847961 w 9847961"/>
              <a:gd name="connsiteY7" fmla="*/ 6858000 h 6858000"/>
              <a:gd name="connsiteX8" fmla="*/ 0 w 9847961"/>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47961" h="6858000">
                <a:moveTo>
                  <a:pt x="0" y="0"/>
                </a:moveTo>
                <a:lnTo>
                  <a:pt x="1592262" y="1592326"/>
                </a:lnTo>
                <a:cubicBezTo>
                  <a:pt x="2024824" y="2024888"/>
                  <a:pt x="2267839" y="2611565"/>
                  <a:pt x="2267839" y="3223324"/>
                </a:cubicBezTo>
                <a:lnTo>
                  <a:pt x="2267839" y="4003675"/>
                </a:lnTo>
                <a:cubicBezTo>
                  <a:pt x="2267839" y="4327589"/>
                  <a:pt x="2530411" y="4590161"/>
                  <a:pt x="2854325" y="4590161"/>
                </a:cubicBezTo>
                <a:lnTo>
                  <a:pt x="6624637" y="4590161"/>
                </a:lnTo>
                <a:cubicBezTo>
                  <a:pt x="7236396" y="4590161"/>
                  <a:pt x="7823073" y="4833176"/>
                  <a:pt x="8255635" y="5265738"/>
                </a:cubicBezTo>
                <a:lnTo>
                  <a:pt x="9847961"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42592383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نيـون - 7">
    <p:spTree>
      <p:nvGrpSpPr>
        <p:cNvPr id="1" name=""/>
        <p:cNvGrpSpPr/>
        <p:nvPr/>
      </p:nvGrpSpPr>
      <p:grpSpPr>
        <a:xfrm>
          <a:off x="0" y="0"/>
          <a:ext cx="0" cy="0"/>
          <a:chOff x="0" y="0"/>
          <a:chExt cx="0" cy="0"/>
        </a:xfrm>
      </p:grpSpPr>
      <p:sp>
        <p:nvSpPr>
          <p:cNvPr id="12" name="عنصر نائب للصورة 11">
            <a:extLst>
              <a:ext uri="{FF2B5EF4-FFF2-40B4-BE49-F238E27FC236}">
                <a16:creationId xmlns:a16="http://schemas.microsoft.com/office/drawing/2014/main" id="{4006C147-B74E-436B-B25F-5186032995CE}"/>
              </a:ext>
            </a:extLst>
          </p:cNvPr>
          <p:cNvSpPr>
            <a:spLocks noGrp="1"/>
          </p:cNvSpPr>
          <p:nvPr>
            <p:ph type="pic" sz="quarter" idx="12" hasCustomPrompt="1"/>
          </p:nvPr>
        </p:nvSpPr>
        <p:spPr>
          <a:xfrm>
            <a:off x="5871408" y="3249710"/>
            <a:ext cx="6320592" cy="3608290"/>
          </a:xfrm>
          <a:custGeom>
            <a:avLst/>
            <a:gdLst>
              <a:gd name="connsiteX0" fmla="*/ 2670080 w 6320592"/>
              <a:gd name="connsiteY0" fmla="*/ 0 h 3608290"/>
              <a:gd name="connsiteX1" fmla="*/ 6320592 w 6320592"/>
              <a:gd name="connsiteY1" fmla="*/ 0 h 3608290"/>
              <a:gd name="connsiteX2" fmla="*/ 6320592 w 6320592"/>
              <a:gd name="connsiteY2" fmla="*/ 3608290 h 3608290"/>
              <a:gd name="connsiteX3" fmla="*/ 0 w 6320592"/>
              <a:gd name="connsiteY3" fmla="*/ 3608290 h 3608290"/>
              <a:gd name="connsiteX4" fmla="*/ 1606208 w 6320592"/>
              <a:gd name="connsiteY4" fmla="*/ 776843 h 3608290"/>
              <a:gd name="connsiteX5" fmla="*/ 2670080 w 6320592"/>
              <a:gd name="connsiteY5" fmla="*/ 0 h 360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0592" h="3608290">
                <a:moveTo>
                  <a:pt x="2670080" y="0"/>
                </a:moveTo>
                <a:lnTo>
                  <a:pt x="6320592" y="0"/>
                </a:lnTo>
                <a:lnTo>
                  <a:pt x="6320592" y="3608290"/>
                </a:lnTo>
                <a:lnTo>
                  <a:pt x="0" y="3608290"/>
                </a:lnTo>
                <a:lnTo>
                  <a:pt x="1606208" y="776843"/>
                </a:lnTo>
                <a:cubicBezTo>
                  <a:pt x="1888379" y="279429"/>
                  <a:pt x="2271047" y="0"/>
                  <a:pt x="2670080"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11" name="عنصر نائب للصورة 10">
            <a:extLst>
              <a:ext uri="{FF2B5EF4-FFF2-40B4-BE49-F238E27FC236}">
                <a16:creationId xmlns:a16="http://schemas.microsoft.com/office/drawing/2014/main" id="{DF6FD7EA-EF89-4CA6-BF2F-1143084DABF8}"/>
              </a:ext>
            </a:extLst>
          </p:cNvPr>
          <p:cNvSpPr>
            <a:spLocks noGrp="1"/>
          </p:cNvSpPr>
          <p:nvPr>
            <p:ph type="pic" sz="quarter" idx="13" hasCustomPrompt="1"/>
          </p:nvPr>
        </p:nvSpPr>
        <p:spPr>
          <a:xfrm>
            <a:off x="0" y="0"/>
            <a:ext cx="6320591" cy="3608290"/>
          </a:xfrm>
          <a:custGeom>
            <a:avLst/>
            <a:gdLst>
              <a:gd name="connsiteX0" fmla="*/ 0 w 6320591"/>
              <a:gd name="connsiteY0" fmla="*/ 0 h 3608290"/>
              <a:gd name="connsiteX1" fmla="*/ 6320591 w 6320591"/>
              <a:gd name="connsiteY1" fmla="*/ 0 h 3608290"/>
              <a:gd name="connsiteX2" fmla="*/ 4714383 w 6320591"/>
              <a:gd name="connsiteY2" fmla="*/ 2831448 h 3608290"/>
              <a:gd name="connsiteX3" fmla="*/ 3650511 w 6320591"/>
              <a:gd name="connsiteY3" fmla="*/ 3608290 h 3608290"/>
              <a:gd name="connsiteX4" fmla="*/ 0 w 6320591"/>
              <a:gd name="connsiteY4" fmla="*/ 3608290 h 3608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0591" h="3608290">
                <a:moveTo>
                  <a:pt x="0" y="0"/>
                </a:moveTo>
                <a:lnTo>
                  <a:pt x="6320591" y="0"/>
                </a:lnTo>
                <a:lnTo>
                  <a:pt x="4714383" y="2831448"/>
                </a:lnTo>
                <a:cubicBezTo>
                  <a:pt x="4432212" y="3328861"/>
                  <a:pt x="4049544" y="3608290"/>
                  <a:pt x="3650511" y="3608290"/>
                </a:cubicBezTo>
                <a:lnTo>
                  <a:pt x="0" y="360829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5296974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نيـون - 6">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986949D-F14A-4F25-B0D0-DD3EF193AC58}"/>
              </a:ext>
            </a:extLst>
          </p:cNvPr>
          <p:cNvSpPr>
            <a:spLocks noGrp="1"/>
          </p:cNvSpPr>
          <p:nvPr>
            <p:ph type="pic" sz="quarter" idx="10" hasCustomPrompt="1"/>
          </p:nvPr>
        </p:nvSpPr>
        <p:spPr>
          <a:xfrm>
            <a:off x="-1" y="1430339"/>
            <a:ext cx="3714751" cy="5427662"/>
          </a:xfrm>
          <a:custGeom>
            <a:avLst/>
            <a:gdLst>
              <a:gd name="connsiteX0" fmla="*/ 0 w 3714751"/>
              <a:gd name="connsiteY0" fmla="*/ 0 h 5427662"/>
              <a:gd name="connsiteX1" fmla="*/ 2541705 w 3714751"/>
              <a:gd name="connsiteY1" fmla="*/ 1172082 h 5427662"/>
              <a:gd name="connsiteX2" fmla="*/ 3714751 w 3714751"/>
              <a:gd name="connsiteY2" fmla="*/ 3004632 h 5427662"/>
              <a:gd name="connsiteX3" fmla="*/ 3714751 w 3714751"/>
              <a:gd name="connsiteY3" fmla="*/ 5427662 h 5427662"/>
              <a:gd name="connsiteX4" fmla="*/ 0 w 3714751"/>
              <a:gd name="connsiteY4" fmla="*/ 542766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0" y="0"/>
                </a:moveTo>
                <a:lnTo>
                  <a:pt x="2541705" y="1172082"/>
                </a:lnTo>
                <a:cubicBezTo>
                  <a:pt x="3256748" y="1501781"/>
                  <a:pt x="3714751" y="2217251"/>
                  <a:pt x="3714751" y="3004632"/>
                </a:cubicBezTo>
                <a:lnTo>
                  <a:pt x="3714751" y="5427662"/>
                </a:lnTo>
                <a:lnTo>
                  <a:pt x="0" y="5427662"/>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7D7D4157-F265-4875-9BF9-8C8E71D8CA9F}"/>
              </a:ext>
            </a:extLst>
          </p:cNvPr>
          <p:cNvSpPr>
            <a:spLocks noGrp="1"/>
          </p:cNvSpPr>
          <p:nvPr>
            <p:ph type="pic" sz="quarter" idx="11" hasCustomPrompt="1"/>
          </p:nvPr>
        </p:nvSpPr>
        <p:spPr>
          <a:xfrm>
            <a:off x="8477250" y="1430339"/>
            <a:ext cx="3714751" cy="5427662"/>
          </a:xfrm>
          <a:custGeom>
            <a:avLst/>
            <a:gdLst>
              <a:gd name="connsiteX0" fmla="*/ 3714751 w 3714751"/>
              <a:gd name="connsiteY0" fmla="*/ 0 h 5427662"/>
              <a:gd name="connsiteX1" fmla="*/ 3714751 w 3714751"/>
              <a:gd name="connsiteY1" fmla="*/ 5427662 h 5427662"/>
              <a:gd name="connsiteX2" fmla="*/ 0 w 3714751"/>
              <a:gd name="connsiteY2" fmla="*/ 5427662 h 5427662"/>
              <a:gd name="connsiteX3" fmla="*/ 0 w 3714751"/>
              <a:gd name="connsiteY3" fmla="*/ 3004632 h 5427662"/>
              <a:gd name="connsiteX4" fmla="*/ 1173046 w 3714751"/>
              <a:gd name="connsiteY4" fmla="*/ 117208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3714751" y="0"/>
                </a:moveTo>
                <a:lnTo>
                  <a:pt x="3714751" y="5427662"/>
                </a:lnTo>
                <a:lnTo>
                  <a:pt x="0" y="5427662"/>
                </a:lnTo>
                <a:lnTo>
                  <a:pt x="0" y="3004632"/>
                </a:lnTo>
                <a:cubicBezTo>
                  <a:pt x="0" y="2217251"/>
                  <a:pt x="458003" y="1501781"/>
                  <a:pt x="1173046" y="117208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7674715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نيـون - 5">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0AB9CF0C-1472-4A3A-9C55-4ADAA1EEE244}"/>
              </a:ext>
            </a:extLst>
          </p:cNvPr>
          <p:cNvSpPr>
            <a:spLocks noGrp="1"/>
          </p:cNvSpPr>
          <p:nvPr>
            <p:ph type="pic" sz="quarter" idx="11" hasCustomPrompt="1"/>
          </p:nvPr>
        </p:nvSpPr>
        <p:spPr>
          <a:xfrm>
            <a:off x="9722738" y="571501"/>
            <a:ext cx="2469261" cy="6290405"/>
          </a:xfrm>
          <a:custGeom>
            <a:avLst/>
            <a:gdLst>
              <a:gd name="connsiteX0" fmla="*/ 2469261 w 2469261"/>
              <a:gd name="connsiteY0" fmla="*/ 0 h 6290405"/>
              <a:gd name="connsiteX1" fmla="*/ 2469261 w 2469261"/>
              <a:gd name="connsiteY1" fmla="*/ 6290405 h 6290405"/>
              <a:gd name="connsiteX2" fmla="*/ 0 w 2469261"/>
              <a:gd name="connsiteY2" fmla="*/ 6290405 h 6290405"/>
              <a:gd name="connsiteX3" fmla="*/ 0 w 2469261"/>
              <a:gd name="connsiteY3" fmla="*/ 3165348 h 6290405"/>
              <a:gd name="connsiteX4" fmla="*/ 492157 w 2469261"/>
              <a:gd name="connsiteY4" fmla="*/ 1977104 h 6290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261" h="6290405">
                <a:moveTo>
                  <a:pt x="2469261" y="0"/>
                </a:moveTo>
                <a:lnTo>
                  <a:pt x="2469261" y="6290405"/>
                </a:lnTo>
                <a:lnTo>
                  <a:pt x="0" y="6290405"/>
                </a:lnTo>
                <a:lnTo>
                  <a:pt x="0" y="3165348"/>
                </a:lnTo>
                <a:cubicBezTo>
                  <a:pt x="0" y="2719673"/>
                  <a:pt x="177070" y="2292191"/>
                  <a:pt x="492157" y="1977104"/>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7792863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نيـون - 4">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9B0EA95-D626-4C3C-89B6-A85CB8876E5E}"/>
              </a:ext>
            </a:extLst>
          </p:cNvPr>
          <p:cNvSpPr>
            <a:spLocks noGrp="1"/>
          </p:cNvSpPr>
          <p:nvPr>
            <p:ph type="pic" sz="quarter" idx="10" hasCustomPrompt="1"/>
          </p:nvPr>
        </p:nvSpPr>
        <p:spPr>
          <a:xfrm>
            <a:off x="1982091" y="0"/>
            <a:ext cx="4895105" cy="2810627"/>
          </a:xfrm>
          <a:custGeom>
            <a:avLst/>
            <a:gdLst>
              <a:gd name="connsiteX0" fmla="*/ 114559 w 4895105"/>
              <a:gd name="connsiteY0" fmla="*/ 0 h 2810627"/>
              <a:gd name="connsiteX1" fmla="*/ 4780547 w 4895105"/>
              <a:gd name="connsiteY1" fmla="*/ 0 h 2810627"/>
              <a:gd name="connsiteX2" fmla="*/ 4789775 w 4895105"/>
              <a:gd name="connsiteY2" fmla="*/ 11297 h 2810627"/>
              <a:gd name="connsiteX3" fmla="*/ 4707851 w 4895105"/>
              <a:gd name="connsiteY3" fmla="*/ 815145 h 2810627"/>
              <a:gd name="connsiteX4" fmla="*/ 2899623 w 4895105"/>
              <a:gd name="connsiteY4" fmla="*/ 2623373 h 2810627"/>
              <a:gd name="connsiteX5" fmla="*/ 1995482 w 4895105"/>
              <a:gd name="connsiteY5" fmla="*/ 2623373 h 2810627"/>
              <a:gd name="connsiteX6" fmla="*/ 187254 w 4895105"/>
              <a:gd name="connsiteY6" fmla="*/ 815145 h 2810627"/>
              <a:gd name="connsiteX7" fmla="*/ 105331 w 4895105"/>
              <a:gd name="connsiteY7" fmla="*/ 11297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5105" h="2810627">
                <a:moveTo>
                  <a:pt x="114559" y="0"/>
                </a:moveTo>
                <a:lnTo>
                  <a:pt x="4780547" y="0"/>
                </a:lnTo>
                <a:lnTo>
                  <a:pt x="4789775" y="11297"/>
                </a:lnTo>
                <a:cubicBezTo>
                  <a:pt x="4953623" y="259452"/>
                  <a:pt x="4926314" y="596682"/>
                  <a:pt x="4707851" y="815145"/>
                </a:cubicBezTo>
                <a:lnTo>
                  <a:pt x="2899623" y="2623373"/>
                </a:lnTo>
                <a:cubicBezTo>
                  <a:pt x="2649951" y="2873045"/>
                  <a:pt x="2245154" y="2873045"/>
                  <a:pt x="1995482" y="2623373"/>
                </a:cubicBezTo>
                <a:lnTo>
                  <a:pt x="187254" y="815145"/>
                </a:lnTo>
                <a:cubicBezTo>
                  <a:pt x="-31209" y="596682"/>
                  <a:pt x="-58516" y="259451"/>
                  <a:pt x="105331" y="11297"/>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18F3826D-D329-4D43-A81E-3C08F01A11B5}"/>
              </a:ext>
            </a:extLst>
          </p:cNvPr>
          <p:cNvSpPr>
            <a:spLocks noGrp="1"/>
          </p:cNvSpPr>
          <p:nvPr>
            <p:ph type="pic" sz="quarter" idx="11" hasCustomPrompt="1"/>
          </p:nvPr>
        </p:nvSpPr>
        <p:spPr>
          <a:xfrm>
            <a:off x="1982093" y="4047374"/>
            <a:ext cx="4895105" cy="2810627"/>
          </a:xfrm>
          <a:custGeom>
            <a:avLst/>
            <a:gdLst>
              <a:gd name="connsiteX0" fmla="*/ 2447553 w 4895105"/>
              <a:gd name="connsiteY0" fmla="*/ 0 h 2810627"/>
              <a:gd name="connsiteX1" fmla="*/ 2899623 w 4895105"/>
              <a:gd name="connsiteY1" fmla="*/ 187254 h 2810627"/>
              <a:gd name="connsiteX2" fmla="*/ 4707851 w 4895105"/>
              <a:gd name="connsiteY2" fmla="*/ 1995483 h 2810627"/>
              <a:gd name="connsiteX3" fmla="*/ 4789775 w 4895105"/>
              <a:gd name="connsiteY3" fmla="*/ 2799331 h 2810627"/>
              <a:gd name="connsiteX4" fmla="*/ 4780547 w 4895105"/>
              <a:gd name="connsiteY4" fmla="*/ 2810627 h 2810627"/>
              <a:gd name="connsiteX5" fmla="*/ 114559 w 4895105"/>
              <a:gd name="connsiteY5" fmla="*/ 2810627 h 2810627"/>
              <a:gd name="connsiteX6" fmla="*/ 105331 w 4895105"/>
              <a:gd name="connsiteY6" fmla="*/ 2799331 h 2810627"/>
              <a:gd name="connsiteX7" fmla="*/ 187254 w 4895105"/>
              <a:gd name="connsiteY7" fmla="*/ 1995483 h 2810627"/>
              <a:gd name="connsiteX8" fmla="*/ 1995483 w 4895105"/>
              <a:gd name="connsiteY8" fmla="*/ 187254 h 2810627"/>
              <a:gd name="connsiteX9" fmla="*/ 2447553 w 4895105"/>
              <a:gd name="connsiteY9" fmla="*/ 0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95105" h="2810627">
                <a:moveTo>
                  <a:pt x="2447553" y="0"/>
                </a:moveTo>
                <a:cubicBezTo>
                  <a:pt x="2611170" y="0"/>
                  <a:pt x="2774787" y="62418"/>
                  <a:pt x="2899623" y="187254"/>
                </a:cubicBezTo>
                <a:lnTo>
                  <a:pt x="4707851" y="1995483"/>
                </a:lnTo>
                <a:cubicBezTo>
                  <a:pt x="4926314" y="2213945"/>
                  <a:pt x="4953623" y="2551176"/>
                  <a:pt x="4789775" y="2799331"/>
                </a:cubicBezTo>
                <a:lnTo>
                  <a:pt x="4780547" y="2810627"/>
                </a:lnTo>
                <a:lnTo>
                  <a:pt x="114559" y="2810627"/>
                </a:lnTo>
                <a:lnTo>
                  <a:pt x="105331" y="2799331"/>
                </a:lnTo>
                <a:cubicBezTo>
                  <a:pt x="-58516" y="2551177"/>
                  <a:pt x="-31209" y="2213945"/>
                  <a:pt x="187254" y="1995483"/>
                </a:cubicBezTo>
                <a:lnTo>
                  <a:pt x="1995483" y="187254"/>
                </a:lnTo>
                <a:cubicBezTo>
                  <a:pt x="2120318" y="62418"/>
                  <a:pt x="2283936" y="0"/>
                  <a:pt x="2447553"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4" name="Picture Placeholder 13">
            <a:extLst>
              <a:ext uri="{FF2B5EF4-FFF2-40B4-BE49-F238E27FC236}">
                <a16:creationId xmlns:a16="http://schemas.microsoft.com/office/drawing/2014/main" id="{2BD328D1-DBD1-43E6-8B79-352D777EF3F9}"/>
              </a:ext>
            </a:extLst>
          </p:cNvPr>
          <p:cNvSpPr>
            <a:spLocks noGrp="1"/>
          </p:cNvSpPr>
          <p:nvPr>
            <p:ph type="pic" sz="quarter" idx="12" hasCustomPrompt="1"/>
          </p:nvPr>
        </p:nvSpPr>
        <p:spPr>
          <a:xfrm>
            <a:off x="473300" y="1821950"/>
            <a:ext cx="3214098" cy="3214099"/>
          </a:xfrm>
          <a:custGeom>
            <a:avLst/>
            <a:gdLst>
              <a:gd name="connsiteX0" fmla="*/ 1607050 w 3214098"/>
              <a:gd name="connsiteY0" fmla="*/ 0 h 3214099"/>
              <a:gd name="connsiteX1" fmla="*/ 1903877 w 3214098"/>
              <a:gd name="connsiteY1" fmla="*/ 122950 h 3214099"/>
              <a:gd name="connsiteX2" fmla="*/ 3091149 w 3214098"/>
              <a:gd name="connsiteY2" fmla="*/ 1310222 h 3214099"/>
              <a:gd name="connsiteX3" fmla="*/ 3091149 w 3214098"/>
              <a:gd name="connsiteY3" fmla="*/ 1903877 h 3214099"/>
              <a:gd name="connsiteX4" fmla="*/ 1903877 w 3214098"/>
              <a:gd name="connsiteY4" fmla="*/ 3091150 h 3214099"/>
              <a:gd name="connsiteX5" fmla="*/ 1310223 w 3214098"/>
              <a:gd name="connsiteY5" fmla="*/ 3091150 h 3214099"/>
              <a:gd name="connsiteX6" fmla="*/ 122950 w 3214098"/>
              <a:gd name="connsiteY6" fmla="*/ 1903877 h 3214099"/>
              <a:gd name="connsiteX7" fmla="*/ 122950 w 3214098"/>
              <a:gd name="connsiteY7" fmla="*/ 1310222 h 3214099"/>
              <a:gd name="connsiteX8" fmla="*/ 1310223 w 3214098"/>
              <a:gd name="connsiteY8" fmla="*/ 122950 h 3214099"/>
              <a:gd name="connsiteX9" fmla="*/ 1607050 w 3214098"/>
              <a:gd name="connsiteY9" fmla="*/ 0 h 321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14098" h="3214099">
                <a:moveTo>
                  <a:pt x="1607050" y="0"/>
                </a:moveTo>
                <a:cubicBezTo>
                  <a:pt x="1714480" y="0"/>
                  <a:pt x="1821910" y="40984"/>
                  <a:pt x="1903877" y="122950"/>
                </a:cubicBezTo>
                <a:lnTo>
                  <a:pt x="3091149" y="1310222"/>
                </a:lnTo>
                <a:cubicBezTo>
                  <a:pt x="3255082" y="1474155"/>
                  <a:pt x="3255082" y="1739944"/>
                  <a:pt x="3091149" y="1903877"/>
                </a:cubicBezTo>
                <a:lnTo>
                  <a:pt x="1903877" y="3091150"/>
                </a:lnTo>
                <a:cubicBezTo>
                  <a:pt x="1739944" y="3255082"/>
                  <a:pt x="1474155" y="3255082"/>
                  <a:pt x="1310223" y="3091150"/>
                </a:cubicBezTo>
                <a:lnTo>
                  <a:pt x="122950" y="1903877"/>
                </a:lnTo>
                <a:cubicBezTo>
                  <a:pt x="-40983" y="1739944"/>
                  <a:pt x="-40983" y="1474155"/>
                  <a:pt x="122950" y="1310222"/>
                </a:cubicBezTo>
                <a:lnTo>
                  <a:pt x="1310223" y="122950"/>
                </a:lnTo>
                <a:cubicBezTo>
                  <a:pt x="1392189" y="40984"/>
                  <a:pt x="1499619" y="0"/>
                  <a:pt x="160705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0811864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نيـون - 3">
    <p:spTree>
      <p:nvGrpSpPr>
        <p:cNvPr id="1" name=""/>
        <p:cNvGrpSpPr/>
        <p:nvPr/>
      </p:nvGrpSpPr>
      <p:grpSpPr>
        <a:xfrm>
          <a:off x="0" y="0"/>
          <a:ext cx="0" cy="0"/>
          <a:chOff x="0" y="0"/>
          <a:chExt cx="0" cy="0"/>
        </a:xfrm>
      </p:grpSpPr>
      <p:sp>
        <p:nvSpPr>
          <p:cNvPr id="8" name="عنصر نائب للصورة 7">
            <a:extLst>
              <a:ext uri="{FF2B5EF4-FFF2-40B4-BE49-F238E27FC236}">
                <a16:creationId xmlns:a16="http://schemas.microsoft.com/office/drawing/2014/main" id="{33E7F839-F107-40EB-BA6F-B69A99238008}"/>
              </a:ext>
            </a:extLst>
          </p:cNvPr>
          <p:cNvSpPr>
            <a:spLocks noGrp="1"/>
          </p:cNvSpPr>
          <p:nvPr>
            <p:ph type="pic" sz="quarter" idx="11" hasCustomPrompt="1"/>
          </p:nvPr>
        </p:nvSpPr>
        <p:spPr>
          <a:xfrm>
            <a:off x="3962400" y="1269731"/>
            <a:ext cx="8229600" cy="5588269"/>
          </a:xfrm>
          <a:custGeom>
            <a:avLst/>
            <a:gdLst>
              <a:gd name="connsiteX0" fmla="*/ 3476525 w 8229600"/>
              <a:gd name="connsiteY0" fmla="*/ 0 h 5588269"/>
              <a:gd name="connsiteX1" fmla="*/ 8229600 w 8229600"/>
              <a:gd name="connsiteY1" fmla="*/ 0 h 5588269"/>
              <a:gd name="connsiteX2" fmla="*/ 8229600 w 8229600"/>
              <a:gd name="connsiteY2" fmla="*/ 5588269 h 5588269"/>
              <a:gd name="connsiteX3" fmla="*/ 0 w 8229600"/>
              <a:gd name="connsiteY3" fmla="*/ 5588269 h 5588269"/>
              <a:gd name="connsiteX4" fmla="*/ 2091331 w 8229600"/>
              <a:gd name="connsiteY4" fmla="*/ 1203120 h 5588269"/>
              <a:gd name="connsiteX5" fmla="*/ 3476525 w 8229600"/>
              <a:gd name="connsiteY5" fmla="*/ 0 h 558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9600" h="5588269">
                <a:moveTo>
                  <a:pt x="3476525" y="0"/>
                </a:moveTo>
                <a:lnTo>
                  <a:pt x="8229600" y="0"/>
                </a:lnTo>
                <a:lnTo>
                  <a:pt x="8229600" y="5588269"/>
                </a:lnTo>
                <a:lnTo>
                  <a:pt x="0" y="5588269"/>
                </a:lnTo>
                <a:lnTo>
                  <a:pt x="2091331" y="1203120"/>
                </a:lnTo>
                <a:cubicBezTo>
                  <a:pt x="2458726" y="432761"/>
                  <a:pt x="2956972" y="0"/>
                  <a:pt x="3476525"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7053251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نيـون -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E6CB0B5-F130-4A12-84C9-EF2D9CED04DF}"/>
              </a:ext>
            </a:extLst>
          </p:cNvPr>
          <p:cNvSpPr>
            <a:spLocks noGrp="1"/>
          </p:cNvSpPr>
          <p:nvPr>
            <p:ph type="pic" sz="quarter" idx="10" hasCustomPrompt="1"/>
          </p:nvPr>
        </p:nvSpPr>
        <p:spPr>
          <a:xfrm>
            <a:off x="3184822" y="3940234"/>
            <a:ext cx="9009764" cy="2917767"/>
          </a:xfrm>
          <a:custGeom>
            <a:avLst/>
            <a:gdLst>
              <a:gd name="connsiteX0" fmla="*/ 3806099 w 9009764"/>
              <a:gd name="connsiteY0" fmla="*/ 0 h 2917767"/>
              <a:gd name="connsiteX1" fmla="*/ 9009764 w 9009764"/>
              <a:gd name="connsiteY1" fmla="*/ 0 h 2917767"/>
              <a:gd name="connsiteX2" fmla="*/ 9009764 w 9009764"/>
              <a:gd name="connsiteY2" fmla="*/ 2917767 h 2917767"/>
              <a:gd name="connsiteX3" fmla="*/ 0 w 9009764"/>
              <a:gd name="connsiteY3" fmla="*/ 2917767 h 2917767"/>
              <a:gd name="connsiteX4" fmla="*/ 2289589 w 9009764"/>
              <a:gd name="connsiteY4" fmla="*/ 628178 h 2917767"/>
              <a:gd name="connsiteX5" fmla="*/ 3806099 w 9009764"/>
              <a:gd name="connsiteY5" fmla="*/ 0 h 291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9764" h="2917767">
                <a:moveTo>
                  <a:pt x="3806099" y="0"/>
                </a:moveTo>
                <a:lnTo>
                  <a:pt x="9009764" y="0"/>
                </a:lnTo>
                <a:lnTo>
                  <a:pt x="9009764" y="2917767"/>
                </a:lnTo>
                <a:lnTo>
                  <a:pt x="0" y="2917767"/>
                </a:lnTo>
                <a:lnTo>
                  <a:pt x="2289589" y="628178"/>
                </a:lnTo>
                <a:cubicBezTo>
                  <a:pt x="2691813" y="225954"/>
                  <a:pt x="3237292" y="0"/>
                  <a:pt x="3806099" y="0"/>
                </a:cubicBezTo>
                <a:close/>
              </a:path>
            </a:pathLst>
          </a:custGeom>
          <a:pattFill prst="pct80">
            <a:fgClr>
              <a:schemeClr val="accent1"/>
            </a:fgClr>
            <a:bgClr>
              <a:schemeClr val="bg1"/>
            </a:bgClr>
          </a:pattFill>
          <a:effectLst>
            <a:outerShdw blurRad="254000" sx="102000" sy="102000" algn="ctr" rotWithShape="0">
              <a:prstClr val="black">
                <a:alpha val="35000"/>
              </a:prstClr>
            </a:outerShdw>
          </a:effectLst>
        </p:spPr>
        <p:txBody>
          <a:bodyPr wrap="square" anchor="ctr">
            <a:noAutofit/>
          </a:bodyP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42719929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نيـون -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B87744D-184E-4044-BE59-5501B82F13E1}"/>
              </a:ext>
            </a:extLst>
          </p:cNvPr>
          <p:cNvSpPr>
            <a:spLocks noGrp="1"/>
          </p:cNvSpPr>
          <p:nvPr>
            <p:ph type="pic" sz="quarter" idx="10" hasCustomPrompt="1"/>
          </p:nvPr>
        </p:nvSpPr>
        <p:spPr>
          <a:xfrm>
            <a:off x="0" y="0"/>
            <a:ext cx="7308090" cy="6858000"/>
          </a:xfrm>
          <a:custGeom>
            <a:avLst/>
            <a:gdLst>
              <a:gd name="connsiteX0" fmla="*/ 0 w 7308090"/>
              <a:gd name="connsiteY0" fmla="*/ 0 h 6858000"/>
              <a:gd name="connsiteX1" fmla="*/ 4748848 w 7308090"/>
              <a:gd name="connsiteY1" fmla="*/ 0 h 6858000"/>
              <a:gd name="connsiteX2" fmla="*/ 6499543 w 7308090"/>
              <a:gd name="connsiteY2" fmla="*/ 791083 h 6858000"/>
              <a:gd name="connsiteX3" fmla="*/ 7185851 w 7308090"/>
              <a:gd name="connsiteY3" fmla="*/ 2609088 h 6858000"/>
              <a:gd name="connsiteX4" fmla="*/ 5265865 w 7308090"/>
              <a:gd name="connsiteY4" fmla="*/ 6858000 h 6858000"/>
              <a:gd name="connsiteX5" fmla="*/ 0 w 730809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8090" h="6858000">
                <a:moveTo>
                  <a:pt x="0" y="0"/>
                </a:moveTo>
                <a:lnTo>
                  <a:pt x="4748848" y="0"/>
                </a:lnTo>
                <a:lnTo>
                  <a:pt x="6499543" y="791083"/>
                </a:lnTo>
                <a:cubicBezTo>
                  <a:pt x="7191057" y="1103630"/>
                  <a:pt x="7498334" y="1917573"/>
                  <a:pt x="7185851" y="2609088"/>
                </a:cubicBezTo>
                <a:lnTo>
                  <a:pt x="5265865" y="6858000"/>
                </a:lnTo>
                <a:lnTo>
                  <a:pt x="0" y="685800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7411480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نيـون - 24">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8896AA2-F4D4-4E66-B4BD-E1A9D390D6E4}"/>
              </a:ext>
            </a:extLst>
          </p:cNvPr>
          <p:cNvSpPr>
            <a:spLocks noGrp="1"/>
          </p:cNvSpPr>
          <p:nvPr>
            <p:ph type="pic" sz="quarter" idx="10" hasCustomPrompt="1"/>
          </p:nvPr>
        </p:nvSpPr>
        <p:spPr>
          <a:xfrm>
            <a:off x="0" y="0"/>
            <a:ext cx="12192000" cy="6858000"/>
          </a:xfrm>
          <a:prstGeom prst="rect">
            <a:avLst/>
          </a:prstGeom>
          <a:pattFill prst="pct80">
            <a:fgClr>
              <a:schemeClr val="accent1"/>
            </a:fgClr>
            <a:bgClr>
              <a:schemeClr val="bg1"/>
            </a:bgClr>
          </a:pattFill>
        </p:spPr>
        <p:txBody>
          <a:bodyPr anchor="ct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1115044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نيـون - 23">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36309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نيـون - 2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D549F74-D943-4AFF-A6E3-532DAD6FB151}"/>
              </a:ext>
            </a:extLst>
          </p:cNvPr>
          <p:cNvSpPr>
            <a:spLocks noGrp="1"/>
          </p:cNvSpPr>
          <p:nvPr>
            <p:ph type="pic" sz="quarter" idx="10" hasCustomPrompt="1"/>
          </p:nvPr>
        </p:nvSpPr>
        <p:spPr>
          <a:xfrm>
            <a:off x="0" y="1"/>
            <a:ext cx="6661832" cy="2652439"/>
          </a:xfrm>
          <a:custGeom>
            <a:avLst/>
            <a:gdLst>
              <a:gd name="connsiteX0" fmla="*/ 0 w 6661832"/>
              <a:gd name="connsiteY0" fmla="*/ 0 h 2652439"/>
              <a:gd name="connsiteX1" fmla="*/ 6661832 w 6661832"/>
              <a:gd name="connsiteY1" fmla="*/ 0 h 2652439"/>
              <a:gd name="connsiteX2" fmla="*/ 5102996 w 6661832"/>
              <a:gd name="connsiteY2" fmla="*/ 1951428 h 2652439"/>
              <a:gd name="connsiteX3" fmla="*/ 3241106 w 6661832"/>
              <a:gd name="connsiteY3" fmla="*/ 2607915 h 2652439"/>
              <a:gd name="connsiteX4" fmla="*/ 0 w 6661832"/>
              <a:gd name="connsiteY4" fmla="*/ 1887350 h 2652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1832" h="2652439">
                <a:moveTo>
                  <a:pt x="0" y="0"/>
                </a:moveTo>
                <a:lnTo>
                  <a:pt x="6661832" y="0"/>
                </a:lnTo>
                <a:lnTo>
                  <a:pt x="5102996" y="1951428"/>
                </a:lnTo>
                <a:cubicBezTo>
                  <a:pt x="4658554" y="2507773"/>
                  <a:pt x="3936210" y="2762459"/>
                  <a:pt x="3241106" y="2607915"/>
                </a:cubicBezTo>
                <a:lnTo>
                  <a:pt x="0" y="188735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2059221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نيـون - 2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66B98EF-68B4-4DD6-852E-6831A9346A20}"/>
              </a:ext>
            </a:extLst>
          </p:cNvPr>
          <p:cNvSpPr>
            <a:spLocks noGrp="1"/>
          </p:cNvSpPr>
          <p:nvPr>
            <p:ph type="pic" sz="quarter" idx="10" hasCustomPrompt="1"/>
          </p:nvPr>
        </p:nvSpPr>
        <p:spPr>
          <a:xfrm>
            <a:off x="1953472" y="1094104"/>
            <a:ext cx="1304851" cy="3735772"/>
          </a:xfrm>
          <a:custGeom>
            <a:avLst/>
            <a:gdLst>
              <a:gd name="connsiteX0" fmla="*/ 1177254 w 1304851"/>
              <a:gd name="connsiteY0" fmla="*/ 312 h 3735772"/>
              <a:gd name="connsiteX1" fmla="*/ 1291418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6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8" y="130597"/>
                </a:cubicBezTo>
                <a:cubicBezTo>
                  <a:pt x="1297828" y="266399"/>
                  <a:pt x="1307368" y="3524606"/>
                  <a:pt x="1304238" y="3577229"/>
                </a:cubicBezTo>
                <a:cubicBezTo>
                  <a:pt x="1301107" y="3629998"/>
                  <a:pt x="1283517" y="3752980"/>
                  <a:pt x="1107764" y="3733751"/>
                </a:cubicBezTo>
                <a:cubicBezTo>
                  <a:pt x="932011" y="3714521"/>
                  <a:pt x="109596" y="3476607"/>
                  <a:pt x="74416" y="3447090"/>
                </a:cubicBezTo>
                <a:cubicBezTo>
                  <a:pt x="39236" y="3417575"/>
                  <a:pt x="-3100" y="3321723"/>
                  <a:pt x="180" y="3226618"/>
                </a:cubicBezTo>
                <a:cubicBezTo>
                  <a:pt x="3459" y="3131511"/>
                  <a:pt x="9570" y="482848"/>
                  <a:pt x="10763" y="463171"/>
                </a:cubicBezTo>
                <a:cubicBezTo>
                  <a:pt x="11956" y="443494"/>
                  <a:pt x="21347" y="315890"/>
                  <a:pt x="145373" y="279965"/>
                </a:cubicBezTo>
                <a:cubicBezTo>
                  <a:pt x="199485" y="264311"/>
                  <a:pt x="1099715" y="10894"/>
                  <a:pt x="1138026" y="2845"/>
                </a:cubicBezTo>
                <a:cubicBezTo>
                  <a:pt x="1147603" y="832"/>
                  <a:pt x="1161579"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A93AD005-2DA2-4172-A9DA-E26F3DCE490E}"/>
              </a:ext>
            </a:extLst>
          </p:cNvPr>
          <p:cNvSpPr>
            <a:spLocks noGrp="1"/>
          </p:cNvSpPr>
          <p:nvPr>
            <p:ph type="pic" sz="quarter" idx="11" hasCustomPrompt="1"/>
          </p:nvPr>
        </p:nvSpPr>
        <p:spPr>
          <a:xfrm>
            <a:off x="5479506" y="1094104"/>
            <a:ext cx="1304851" cy="3735772"/>
          </a:xfrm>
          <a:custGeom>
            <a:avLst/>
            <a:gdLst>
              <a:gd name="connsiteX0" fmla="*/ 1177254 w 1304851"/>
              <a:gd name="connsiteY0" fmla="*/ 312 h 3735772"/>
              <a:gd name="connsiteX1" fmla="*/ 1291417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5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7" y="130597"/>
                </a:cubicBezTo>
                <a:cubicBezTo>
                  <a:pt x="1297828" y="266399"/>
                  <a:pt x="1307368" y="3524606"/>
                  <a:pt x="1304238" y="3577229"/>
                </a:cubicBezTo>
                <a:cubicBezTo>
                  <a:pt x="1301106" y="3629998"/>
                  <a:pt x="1283517" y="3752980"/>
                  <a:pt x="1107764" y="3733751"/>
                </a:cubicBezTo>
                <a:cubicBezTo>
                  <a:pt x="932011" y="3714521"/>
                  <a:pt x="109596" y="3476607"/>
                  <a:pt x="74416" y="3447090"/>
                </a:cubicBezTo>
                <a:cubicBezTo>
                  <a:pt x="39235" y="3417575"/>
                  <a:pt x="-3100" y="3321723"/>
                  <a:pt x="180" y="3226618"/>
                </a:cubicBezTo>
                <a:cubicBezTo>
                  <a:pt x="3459" y="3131511"/>
                  <a:pt x="9570" y="482848"/>
                  <a:pt x="10763" y="463171"/>
                </a:cubicBezTo>
                <a:cubicBezTo>
                  <a:pt x="11955" y="443494"/>
                  <a:pt x="21347" y="315890"/>
                  <a:pt x="145373" y="279965"/>
                </a:cubicBezTo>
                <a:cubicBezTo>
                  <a:pt x="199485" y="264311"/>
                  <a:pt x="1099715" y="10894"/>
                  <a:pt x="1138025" y="2845"/>
                </a:cubicBezTo>
                <a:cubicBezTo>
                  <a:pt x="1147603" y="832"/>
                  <a:pt x="1161578"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41715286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نيـون - 20">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E852078-4B06-459B-81CE-280441464A91}"/>
              </a:ext>
            </a:extLst>
          </p:cNvPr>
          <p:cNvSpPr>
            <a:spLocks noGrp="1"/>
          </p:cNvSpPr>
          <p:nvPr>
            <p:ph type="pic" sz="quarter" idx="10" hasCustomPrompt="1"/>
          </p:nvPr>
        </p:nvSpPr>
        <p:spPr>
          <a:xfrm>
            <a:off x="5124450" y="1"/>
            <a:ext cx="7067550" cy="3990975"/>
          </a:xfrm>
          <a:custGeom>
            <a:avLst/>
            <a:gdLst>
              <a:gd name="connsiteX0" fmla="*/ 0 w 7067550"/>
              <a:gd name="connsiteY0" fmla="*/ 0 h 3990975"/>
              <a:gd name="connsiteX1" fmla="*/ 7067550 w 7067550"/>
              <a:gd name="connsiteY1" fmla="*/ 0 h 3990975"/>
              <a:gd name="connsiteX2" fmla="*/ 7067550 w 7067550"/>
              <a:gd name="connsiteY2" fmla="*/ 3990975 h 3990975"/>
              <a:gd name="connsiteX3" fmla="*/ 0 w 7067550"/>
              <a:gd name="connsiteY3" fmla="*/ 3990975 h 3990975"/>
            </a:gdLst>
            <a:ahLst/>
            <a:cxnLst>
              <a:cxn ang="0">
                <a:pos x="connsiteX0" y="connsiteY0"/>
              </a:cxn>
              <a:cxn ang="0">
                <a:pos x="connsiteX1" y="connsiteY1"/>
              </a:cxn>
              <a:cxn ang="0">
                <a:pos x="connsiteX2" y="connsiteY2"/>
              </a:cxn>
              <a:cxn ang="0">
                <a:pos x="connsiteX3" y="connsiteY3"/>
              </a:cxn>
            </a:cxnLst>
            <a:rect l="l" t="t" r="r" b="b"/>
            <a:pathLst>
              <a:path w="7067550" h="3990975">
                <a:moveTo>
                  <a:pt x="0" y="0"/>
                </a:moveTo>
                <a:lnTo>
                  <a:pt x="7067550" y="0"/>
                </a:lnTo>
                <a:lnTo>
                  <a:pt x="7067550" y="3990975"/>
                </a:lnTo>
                <a:lnTo>
                  <a:pt x="0" y="3990975"/>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4490854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نيـون - 1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B7540CF-0C23-4BB3-B7A9-D81B1EF9B550}"/>
              </a:ext>
            </a:extLst>
          </p:cNvPr>
          <p:cNvSpPr>
            <a:spLocks noGrp="1"/>
          </p:cNvSpPr>
          <p:nvPr>
            <p:ph type="pic" sz="quarter" idx="10" hasCustomPrompt="1"/>
          </p:nvPr>
        </p:nvSpPr>
        <p:spPr>
          <a:xfrm>
            <a:off x="1" y="0"/>
            <a:ext cx="5646821" cy="5245768"/>
          </a:xfrm>
          <a:custGeom>
            <a:avLst/>
            <a:gdLst>
              <a:gd name="connsiteX0" fmla="*/ 0 w 5646821"/>
              <a:gd name="connsiteY0" fmla="*/ 0 h 5245768"/>
              <a:gd name="connsiteX1" fmla="*/ 5646821 w 5646821"/>
              <a:gd name="connsiteY1" fmla="*/ 0 h 5245768"/>
              <a:gd name="connsiteX2" fmla="*/ 5646821 w 5646821"/>
              <a:gd name="connsiteY2" fmla="*/ 5245768 h 5245768"/>
              <a:gd name="connsiteX3" fmla="*/ 0 w 5646821"/>
              <a:gd name="connsiteY3" fmla="*/ 5245768 h 5245768"/>
            </a:gdLst>
            <a:ahLst/>
            <a:cxnLst>
              <a:cxn ang="0">
                <a:pos x="connsiteX0" y="connsiteY0"/>
              </a:cxn>
              <a:cxn ang="0">
                <a:pos x="connsiteX1" y="connsiteY1"/>
              </a:cxn>
              <a:cxn ang="0">
                <a:pos x="connsiteX2" y="connsiteY2"/>
              </a:cxn>
              <a:cxn ang="0">
                <a:pos x="connsiteX3" y="connsiteY3"/>
              </a:cxn>
            </a:cxnLst>
            <a:rect l="l" t="t" r="r" b="b"/>
            <a:pathLst>
              <a:path w="5646821" h="5245768">
                <a:moveTo>
                  <a:pt x="0" y="0"/>
                </a:moveTo>
                <a:lnTo>
                  <a:pt x="5646821" y="0"/>
                </a:lnTo>
                <a:lnTo>
                  <a:pt x="5646821" y="5245768"/>
                </a:lnTo>
                <a:lnTo>
                  <a:pt x="0" y="5245768"/>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911310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نيـون - 18">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64DF7BB-F892-4FC3-AB86-6BE89186519E}"/>
              </a:ext>
            </a:extLst>
          </p:cNvPr>
          <p:cNvSpPr>
            <a:spLocks noGrp="1"/>
          </p:cNvSpPr>
          <p:nvPr>
            <p:ph type="pic" sz="quarter" idx="10" hasCustomPrompt="1"/>
          </p:nvPr>
        </p:nvSpPr>
        <p:spPr>
          <a:xfrm>
            <a:off x="5962650" y="1"/>
            <a:ext cx="6229352" cy="6815219"/>
          </a:xfrm>
          <a:custGeom>
            <a:avLst/>
            <a:gdLst>
              <a:gd name="connsiteX0" fmla="*/ 3590310 w 6229352"/>
              <a:gd name="connsiteY0" fmla="*/ 0 h 6815219"/>
              <a:gd name="connsiteX1" fmla="*/ 6229352 w 6229352"/>
              <a:gd name="connsiteY1" fmla="*/ 0 h 6815219"/>
              <a:gd name="connsiteX2" fmla="*/ 6229352 w 6229352"/>
              <a:gd name="connsiteY2" fmla="*/ 2274004 h 6815219"/>
              <a:gd name="connsiteX3" fmla="*/ 3678577 w 6229352"/>
              <a:gd name="connsiteY3" fmla="*/ 6537761 h 6815219"/>
              <a:gd name="connsiteX4" fmla="*/ 2925164 w 6229352"/>
              <a:gd name="connsiteY4" fmla="*/ 6791043 h 6815219"/>
              <a:gd name="connsiteX5" fmla="*/ 182596 w 6229352"/>
              <a:gd name="connsiteY5" fmla="*/ 5696230 h 6815219"/>
              <a:gd name="connsiteX6" fmla="*/ 68747 w 6229352"/>
              <a:gd name="connsiteY6" fmla="*/ 5125634 h 6815219"/>
              <a:gd name="connsiteX7" fmla="*/ 3590310 w 6229352"/>
              <a:gd name="connsiteY7" fmla="*/ 0 h 681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9352" h="6815219">
                <a:moveTo>
                  <a:pt x="3590310" y="0"/>
                </a:moveTo>
                <a:lnTo>
                  <a:pt x="6229352" y="0"/>
                </a:lnTo>
                <a:lnTo>
                  <a:pt x="6229352" y="2274004"/>
                </a:lnTo>
                <a:cubicBezTo>
                  <a:pt x="6229352" y="2274004"/>
                  <a:pt x="3915852" y="6210724"/>
                  <a:pt x="3678577" y="6537761"/>
                </a:cubicBezTo>
                <a:cubicBezTo>
                  <a:pt x="3441304" y="6864799"/>
                  <a:pt x="3021360" y="6829492"/>
                  <a:pt x="2925164" y="6791043"/>
                </a:cubicBezTo>
                <a:cubicBezTo>
                  <a:pt x="2828967" y="6752594"/>
                  <a:pt x="471185" y="5829229"/>
                  <a:pt x="182596" y="5696230"/>
                </a:cubicBezTo>
                <a:cubicBezTo>
                  <a:pt x="-105993" y="5563230"/>
                  <a:pt x="22368" y="5191461"/>
                  <a:pt x="68747" y="5125634"/>
                </a:cubicBezTo>
                <a:cubicBezTo>
                  <a:pt x="115123" y="5059808"/>
                  <a:pt x="3590310" y="0"/>
                  <a:pt x="359031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4623260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نيـون - 17">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F7582AB-C246-4372-AECD-423F0ED2FEE3}"/>
              </a:ext>
            </a:extLst>
          </p:cNvPr>
          <p:cNvSpPr>
            <a:spLocks noGrp="1"/>
          </p:cNvSpPr>
          <p:nvPr>
            <p:ph type="pic" sz="quarter" idx="10" hasCustomPrompt="1"/>
          </p:nvPr>
        </p:nvSpPr>
        <p:spPr>
          <a:xfrm>
            <a:off x="0" y="1"/>
            <a:ext cx="12192000" cy="3425825"/>
          </a:xfrm>
          <a:custGeom>
            <a:avLst/>
            <a:gdLst>
              <a:gd name="connsiteX0" fmla="*/ 0 w 12192000"/>
              <a:gd name="connsiteY0" fmla="*/ 0 h 3425825"/>
              <a:gd name="connsiteX1" fmla="*/ 12192000 w 12192000"/>
              <a:gd name="connsiteY1" fmla="*/ 0 h 3425825"/>
              <a:gd name="connsiteX2" fmla="*/ 9477565 w 12192000"/>
              <a:gd name="connsiteY2" fmla="*/ 2714434 h 3425825"/>
              <a:gd name="connsiteX3" fmla="*/ 7760144 w 12192000"/>
              <a:gd name="connsiteY3" fmla="*/ 3425825 h 3425825"/>
              <a:gd name="connsiteX4" fmla="*/ 4431857 w 12192000"/>
              <a:gd name="connsiteY4" fmla="*/ 3425825 h 3425825"/>
              <a:gd name="connsiteX5" fmla="*/ 2714434 w 12192000"/>
              <a:gd name="connsiteY5" fmla="*/ 2714434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425825">
                <a:moveTo>
                  <a:pt x="0" y="0"/>
                </a:moveTo>
                <a:lnTo>
                  <a:pt x="12192000" y="0"/>
                </a:lnTo>
                <a:lnTo>
                  <a:pt x="9477565" y="2714434"/>
                </a:lnTo>
                <a:cubicBezTo>
                  <a:pt x="9022080" y="3169920"/>
                  <a:pt x="8404288" y="3425825"/>
                  <a:pt x="7760144" y="3425825"/>
                </a:cubicBezTo>
                <a:lnTo>
                  <a:pt x="4431857" y="3425825"/>
                </a:lnTo>
                <a:cubicBezTo>
                  <a:pt x="3787711" y="3425825"/>
                  <a:pt x="3169920" y="3169920"/>
                  <a:pt x="2714434" y="2714434"/>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545320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نيـون - 16">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7FE3E7A4-9A9D-436E-A24E-EB12469638BB}"/>
              </a:ext>
            </a:extLst>
          </p:cNvPr>
          <p:cNvSpPr>
            <a:spLocks noGrp="1"/>
          </p:cNvSpPr>
          <p:nvPr>
            <p:ph type="pic" sz="quarter" idx="10" hasCustomPrompt="1"/>
          </p:nvPr>
        </p:nvSpPr>
        <p:spPr>
          <a:xfrm>
            <a:off x="5596375" y="1797424"/>
            <a:ext cx="3263153" cy="3263152"/>
          </a:xfrm>
          <a:custGeom>
            <a:avLst/>
            <a:gdLst>
              <a:gd name="connsiteX0" fmla="*/ 1631577 w 3263153"/>
              <a:gd name="connsiteY0" fmla="*/ 0 h 3263152"/>
              <a:gd name="connsiteX1" fmla="*/ 1932935 w 3263153"/>
              <a:gd name="connsiteY1" fmla="*/ 124826 h 3263152"/>
              <a:gd name="connsiteX2" fmla="*/ 3138327 w 3263153"/>
              <a:gd name="connsiteY2" fmla="*/ 1330219 h 3263152"/>
              <a:gd name="connsiteX3" fmla="*/ 3138327 w 3263153"/>
              <a:gd name="connsiteY3" fmla="*/ 1932934 h 3263152"/>
              <a:gd name="connsiteX4" fmla="*/ 1932935 w 3263153"/>
              <a:gd name="connsiteY4" fmla="*/ 3138326 h 3263152"/>
              <a:gd name="connsiteX5" fmla="*/ 1330220 w 3263153"/>
              <a:gd name="connsiteY5" fmla="*/ 3138326 h 3263152"/>
              <a:gd name="connsiteX6" fmla="*/ 124827 w 3263153"/>
              <a:gd name="connsiteY6" fmla="*/ 1932934 h 3263152"/>
              <a:gd name="connsiteX7" fmla="*/ 124827 w 3263153"/>
              <a:gd name="connsiteY7" fmla="*/ 1330219 h 3263152"/>
              <a:gd name="connsiteX8" fmla="*/ 1330220 w 3263153"/>
              <a:gd name="connsiteY8" fmla="*/ 124826 h 3263152"/>
              <a:gd name="connsiteX9" fmla="*/ 1631577 w 3263153"/>
              <a:gd name="connsiteY9" fmla="*/ 0 h 326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153" h="3263152">
                <a:moveTo>
                  <a:pt x="1631577" y="0"/>
                </a:moveTo>
                <a:cubicBezTo>
                  <a:pt x="1740647" y="0"/>
                  <a:pt x="1849717" y="41609"/>
                  <a:pt x="1932935" y="124826"/>
                </a:cubicBezTo>
                <a:lnTo>
                  <a:pt x="3138327" y="1330219"/>
                </a:lnTo>
                <a:cubicBezTo>
                  <a:pt x="3304762" y="1496654"/>
                  <a:pt x="3304762" y="1766498"/>
                  <a:pt x="3138327" y="1932934"/>
                </a:cubicBezTo>
                <a:lnTo>
                  <a:pt x="1932935" y="3138326"/>
                </a:lnTo>
                <a:cubicBezTo>
                  <a:pt x="1766500" y="3304761"/>
                  <a:pt x="1496655" y="3304761"/>
                  <a:pt x="1330220" y="3138326"/>
                </a:cubicBezTo>
                <a:lnTo>
                  <a:pt x="124827" y="1932934"/>
                </a:lnTo>
                <a:cubicBezTo>
                  <a:pt x="-41608" y="1766498"/>
                  <a:pt x="-41608" y="1496654"/>
                  <a:pt x="124827" y="1330219"/>
                </a:cubicBezTo>
                <a:lnTo>
                  <a:pt x="1330220" y="124826"/>
                </a:lnTo>
                <a:cubicBezTo>
                  <a:pt x="1413437" y="41609"/>
                  <a:pt x="1522507" y="0"/>
                  <a:pt x="163157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1" name="Picture Placeholder 10">
            <a:extLst>
              <a:ext uri="{FF2B5EF4-FFF2-40B4-BE49-F238E27FC236}">
                <a16:creationId xmlns:a16="http://schemas.microsoft.com/office/drawing/2014/main" id="{B18DB781-F75B-49CF-A3EE-0A7AC9E74DC2}"/>
              </a:ext>
            </a:extLst>
          </p:cNvPr>
          <p:cNvSpPr>
            <a:spLocks noGrp="1"/>
          </p:cNvSpPr>
          <p:nvPr>
            <p:ph type="pic" sz="quarter" idx="11" hasCustomPrompt="1"/>
          </p:nvPr>
        </p:nvSpPr>
        <p:spPr>
          <a:xfrm>
            <a:off x="3897495" y="1329165"/>
            <a:ext cx="1896213" cy="1896212"/>
          </a:xfrm>
          <a:custGeom>
            <a:avLst/>
            <a:gdLst>
              <a:gd name="connsiteX0" fmla="*/ 948107 w 1896213"/>
              <a:gd name="connsiteY0" fmla="*/ 0 h 1896212"/>
              <a:gd name="connsiteX1" fmla="*/ 1123226 w 1896213"/>
              <a:gd name="connsiteY1" fmla="*/ 72536 h 1896212"/>
              <a:gd name="connsiteX2" fmla="*/ 1823677 w 1896213"/>
              <a:gd name="connsiteY2" fmla="*/ 772988 h 1896212"/>
              <a:gd name="connsiteX3" fmla="*/ 1823677 w 1896213"/>
              <a:gd name="connsiteY3" fmla="*/ 1123225 h 1896212"/>
              <a:gd name="connsiteX4" fmla="*/ 1123226 w 1896213"/>
              <a:gd name="connsiteY4" fmla="*/ 1823676 h 1896212"/>
              <a:gd name="connsiteX5" fmla="*/ 772989 w 1896213"/>
              <a:gd name="connsiteY5" fmla="*/ 1823676 h 1896212"/>
              <a:gd name="connsiteX6" fmla="*/ 72537 w 1896213"/>
              <a:gd name="connsiteY6" fmla="*/ 1123225 h 1896212"/>
              <a:gd name="connsiteX7" fmla="*/ 72537 w 1896213"/>
              <a:gd name="connsiteY7" fmla="*/ 772988 h 1896212"/>
              <a:gd name="connsiteX8" fmla="*/ 772989 w 1896213"/>
              <a:gd name="connsiteY8" fmla="*/ 72536 h 1896212"/>
              <a:gd name="connsiteX9" fmla="*/ 948107 w 1896213"/>
              <a:gd name="connsiteY9" fmla="*/ 0 h 189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2">
                <a:moveTo>
                  <a:pt x="948107" y="0"/>
                </a:moveTo>
                <a:cubicBezTo>
                  <a:pt x="1011488" y="0"/>
                  <a:pt x="1074868" y="24178"/>
                  <a:pt x="1123226" y="72536"/>
                </a:cubicBezTo>
                <a:lnTo>
                  <a:pt x="1823677" y="772988"/>
                </a:lnTo>
                <a:cubicBezTo>
                  <a:pt x="1920392" y="869703"/>
                  <a:pt x="1920392" y="1026509"/>
                  <a:pt x="1823677" y="1123225"/>
                </a:cubicBezTo>
                <a:lnTo>
                  <a:pt x="1123226" y="1823676"/>
                </a:lnTo>
                <a:cubicBezTo>
                  <a:pt x="1026511" y="1920391"/>
                  <a:pt x="869704" y="1920391"/>
                  <a:pt x="772989" y="1823676"/>
                </a:cubicBezTo>
                <a:lnTo>
                  <a:pt x="72537" y="1123225"/>
                </a:lnTo>
                <a:cubicBezTo>
                  <a:pt x="-24178" y="1026509"/>
                  <a:pt x="-24178" y="869703"/>
                  <a:pt x="72537" y="772988"/>
                </a:cubicBezTo>
                <a:lnTo>
                  <a:pt x="772989" y="72536"/>
                </a:lnTo>
                <a:cubicBezTo>
                  <a:pt x="821346" y="24178"/>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2" name="Picture Placeholder 11">
            <a:extLst>
              <a:ext uri="{FF2B5EF4-FFF2-40B4-BE49-F238E27FC236}">
                <a16:creationId xmlns:a16="http://schemas.microsoft.com/office/drawing/2014/main" id="{C977A8F9-41C7-4A2D-A647-2C85F9317FE3}"/>
              </a:ext>
            </a:extLst>
          </p:cNvPr>
          <p:cNvSpPr>
            <a:spLocks noGrp="1"/>
          </p:cNvSpPr>
          <p:nvPr>
            <p:ph type="pic" sz="quarter" idx="12" hasCustomPrompt="1"/>
          </p:nvPr>
        </p:nvSpPr>
        <p:spPr>
          <a:xfrm>
            <a:off x="3897495" y="3632623"/>
            <a:ext cx="1896213" cy="1896213"/>
          </a:xfrm>
          <a:custGeom>
            <a:avLst/>
            <a:gdLst>
              <a:gd name="connsiteX0" fmla="*/ 948107 w 1896213"/>
              <a:gd name="connsiteY0" fmla="*/ 0 h 1896213"/>
              <a:gd name="connsiteX1" fmla="*/ 1123226 w 1896213"/>
              <a:gd name="connsiteY1" fmla="*/ 72536 h 1896213"/>
              <a:gd name="connsiteX2" fmla="*/ 1823677 w 1896213"/>
              <a:gd name="connsiteY2" fmla="*/ 772988 h 1896213"/>
              <a:gd name="connsiteX3" fmla="*/ 1823677 w 1896213"/>
              <a:gd name="connsiteY3" fmla="*/ 1123225 h 1896213"/>
              <a:gd name="connsiteX4" fmla="*/ 1123226 w 1896213"/>
              <a:gd name="connsiteY4" fmla="*/ 1823676 h 1896213"/>
              <a:gd name="connsiteX5" fmla="*/ 772989 w 1896213"/>
              <a:gd name="connsiteY5" fmla="*/ 1823676 h 1896213"/>
              <a:gd name="connsiteX6" fmla="*/ 72537 w 1896213"/>
              <a:gd name="connsiteY6" fmla="*/ 1123225 h 1896213"/>
              <a:gd name="connsiteX7" fmla="*/ 72537 w 1896213"/>
              <a:gd name="connsiteY7" fmla="*/ 772988 h 1896213"/>
              <a:gd name="connsiteX8" fmla="*/ 772989 w 1896213"/>
              <a:gd name="connsiteY8" fmla="*/ 72536 h 1896213"/>
              <a:gd name="connsiteX9" fmla="*/ 948107 w 1896213"/>
              <a:gd name="connsiteY9" fmla="*/ 0 h 189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3">
                <a:moveTo>
                  <a:pt x="948107" y="0"/>
                </a:moveTo>
                <a:cubicBezTo>
                  <a:pt x="1011488" y="0"/>
                  <a:pt x="1074868" y="24179"/>
                  <a:pt x="1123226" y="72536"/>
                </a:cubicBezTo>
                <a:lnTo>
                  <a:pt x="1823677" y="772988"/>
                </a:lnTo>
                <a:cubicBezTo>
                  <a:pt x="1920392" y="869703"/>
                  <a:pt x="1920392" y="1026510"/>
                  <a:pt x="1823677" y="1123225"/>
                </a:cubicBezTo>
                <a:lnTo>
                  <a:pt x="1123226" y="1823676"/>
                </a:lnTo>
                <a:cubicBezTo>
                  <a:pt x="1026511" y="1920392"/>
                  <a:pt x="869704" y="1920392"/>
                  <a:pt x="772989" y="1823676"/>
                </a:cubicBezTo>
                <a:lnTo>
                  <a:pt x="72537" y="1123225"/>
                </a:lnTo>
                <a:cubicBezTo>
                  <a:pt x="-24178" y="1026510"/>
                  <a:pt x="-24178" y="869703"/>
                  <a:pt x="72537" y="772988"/>
                </a:cubicBezTo>
                <a:lnTo>
                  <a:pt x="772989" y="72536"/>
                </a:lnTo>
                <a:cubicBezTo>
                  <a:pt x="821346" y="24179"/>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6752157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نيـون - 1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36775AE3-A445-4531-B8F9-8DF6CE954E6A}"/>
              </a:ext>
            </a:extLst>
          </p:cNvPr>
          <p:cNvSpPr>
            <a:spLocks noGrp="1"/>
          </p:cNvSpPr>
          <p:nvPr>
            <p:ph type="pic" sz="quarter" idx="11" hasCustomPrompt="1"/>
          </p:nvPr>
        </p:nvSpPr>
        <p:spPr>
          <a:xfrm>
            <a:off x="1" y="0"/>
            <a:ext cx="3831447" cy="6858000"/>
          </a:xfrm>
          <a:custGeom>
            <a:avLst/>
            <a:gdLst>
              <a:gd name="connsiteX0" fmla="*/ 0 w 3831447"/>
              <a:gd name="connsiteY0" fmla="*/ 0 h 6858000"/>
              <a:gd name="connsiteX1" fmla="*/ 904430 w 3831447"/>
              <a:gd name="connsiteY1" fmla="*/ 0 h 6858000"/>
              <a:gd name="connsiteX2" fmla="*/ 3476498 w 3831447"/>
              <a:gd name="connsiteY2" fmla="*/ 2572068 h 6858000"/>
              <a:gd name="connsiteX3" fmla="*/ 3476498 w 3831447"/>
              <a:gd name="connsiteY3" fmla="*/ 4285933 h 6858000"/>
              <a:gd name="connsiteX4" fmla="*/ 904430 w 3831447"/>
              <a:gd name="connsiteY4" fmla="*/ 6858000 h 6858000"/>
              <a:gd name="connsiteX5" fmla="*/ 0 w 3831447"/>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447" h="6858000">
                <a:moveTo>
                  <a:pt x="0" y="0"/>
                </a:moveTo>
                <a:lnTo>
                  <a:pt x="904430" y="0"/>
                </a:lnTo>
                <a:lnTo>
                  <a:pt x="3476498" y="2572068"/>
                </a:lnTo>
                <a:cubicBezTo>
                  <a:pt x="3949764" y="3045333"/>
                  <a:pt x="3949764" y="3812667"/>
                  <a:pt x="3476498" y="4285933"/>
                </a:cubicBezTo>
                <a:lnTo>
                  <a:pt x="904430" y="6858000"/>
                </a:lnTo>
                <a:lnTo>
                  <a:pt x="0" y="6858000"/>
                </a:lnTo>
                <a:close/>
              </a:path>
            </a:pathLst>
          </a:custGeom>
          <a:pattFill prst="pct80">
            <a:fgClr>
              <a:schemeClr val="accent2"/>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8" name="Picture Placeholder 7">
            <a:extLst>
              <a:ext uri="{FF2B5EF4-FFF2-40B4-BE49-F238E27FC236}">
                <a16:creationId xmlns:a16="http://schemas.microsoft.com/office/drawing/2014/main" id="{4F55BD30-2E7A-4312-B4EF-9675EEC5EA44}"/>
              </a:ext>
            </a:extLst>
          </p:cNvPr>
          <p:cNvSpPr>
            <a:spLocks noGrp="1"/>
          </p:cNvSpPr>
          <p:nvPr>
            <p:ph type="pic" sz="quarter" idx="10" hasCustomPrompt="1"/>
          </p:nvPr>
        </p:nvSpPr>
        <p:spPr>
          <a:xfrm>
            <a:off x="1304680" y="1288635"/>
            <a:ext cx="4545420" cy="4545420"/>
          </a:xfrm>
          <a:custGeom>
            <a:avLst/>
            <a:gdLst>
              <a:gd name="connsiteX0" fmla="*/ 2272709 w 4545420"/>
              <a:gd name="connsiteY0" fmla="*/ 0 h 4545420"/>
              <a:gd name="connsiteX1" fmla="*/ 2692485 w 4545420"/>
              <a:gd name="connsiteY1" fmla="*/ 173877 h 4545420"/>
              <a:gd name="connsiteX2" fmla="*/ 4371543 w 4545420"/>
              <a:gd name="connsiteY2" fmla="*/ 1852935 h 4545420"/>
              <a:gd name="connsiteX3" fmla="*/ 4371543 w 4545420"/>
              <a:gd name="connsiteY3" fmla="*/ 2692488 h 4545420"/>
              <a:gd name="connsiteX4" fmla="*/ 2692488 w 4545420"/>
              <a:gd name="connsiteY4" fmla="*/ 4371543 h 4545420"/>
              <a:gd name="connsiteX5" fmla="*/ 1852935 w 4545420"/>
              <a:gd name="connsiteY5" fmla="*/ 4371543 h 4545420"/>
              <a:gd name="connsiteX6" fmla="*/ 173877 w 4545420"/>
              <a:gd name="connsiteY6" fmla="*/ 2692485 h 4545420"/>
              <a:gd name="connsiteX7" fmla="*/ 173877 w 4545420"/>
              <a:gd name="connsiteY7" fmla="*/ 1852932 h 4545420"/>
              <a:gd name="connsiteX8" fmla="*/ 1852932 w 4545420"/>
              <a:gd name="connsiteY8" fmla="*/ 173877 h 4545420"/>
              <a:gd name="connsiteX9" fmla="*/ 2272709 w 4545420"/>
              <a:gd name="connsiteY9" fmla="*/ 0 h 454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45420" h="4545420">
                <a:moveTo>
                  <a:pt x="2272709" y="0"/>
                </a:moveTo>
                <a:cubicBezTo>
                  <a:pt x="2424638" y="0"/>
                  <a:pt x="2576567" y="57959"/>
                  <a:pt x="2692485" y="173877"/>
                </a:cubicBezTo>
                <a:lnTo>
                  <a:pt x="4371543" y="1852935"/>
                </a:lnTo>
                <a:cubicBezTo>
                  <a:pt x="4603379" y="2084771"/>
                  <a:pt x="4603379" y="2460652"/>
                  <a:pt x="4371543" y="2692488"/>
                </a:cubicBezTo>
                <a:lnTo>
                  <a:pt x="2692488" y="4371543"/>
                </a:lnTo>
                <a:cubicBezTo>
                  <a:pt x="2460652" y="4603379"/>
                  <a:pt x="2084771" y="4603379"/>
                  <a:pt x="1852935" y="4371543"/>
                </a:cubicBezTo>
                <a:lnTo>
                  <a:pt x="173877" y="2692485"/>
                </a:lnTo>
                <a:cubicBezTo>
                  <a:pt x="-57959" y="2460649"/>
                  <a:pt x="-57959" y="2084768"/>
                  <a:pt x="173877" y="1852932"/>
                </a:cubicBezTo>
                <a:lnTo>
                  <a:pt x="1852932" y="173877"/>
                </a:lnTo>
                <a:cubicBezTo>
                  <a:pt x="1968850" y="57959"/>
                  <a:pt x="2120779" y="0"/>
                  <a:pt x="2272709" y="0"/>
                </a:cubicBezTo>
                <a:close/>
              </a:path>
            </a:pathLst>
          </a:custGeom>
          <a:pattFill prst="pct80">
            <a:fgClr>
              <a:schemeClr val="accent1"/>
            </a:fgClr>
            <a:bgClr>
              <a:schemeClr val="bg1"/>
            </a:bgClr>
          </a:pattFill>
          <a:effectLst>
            <a:outerShdw blurRad="457200" sx="102000" sy="102000" algn="ctr" rotWithShape="0">
              <a:prstClr val="black">
                <a:alpha val="29000"/>
              </a:prstClr>
            </a:outerShdw>
          </a:effectLst>
        </p:spPr>
        <p:txBody>
          <a:bodyPr wrap="square" anchor="ctr">
            <a:noAutofit/>
          </a:bodyPr>
          <a:lstStyle>
            <a:lvl1pPr marL="0" indent="0" algn="ctr">
              <a:buNone/>
              <a:defRPr sz="1600" b="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32995697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17791410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نيـون - 13">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CB469525-3FB1-49BD-9925-3749100F8B7E}"/>
              </a:ext>
            </a:extLst>
          </p:cNvPr>
          <p:cNvSpPr>
            <a:spLocks noGrp="1"/>
          </p:cNvSpPr>
          <p:nvPr>
            <p:ph type="pic" sz="quarter" idx="15" hasCustomPrompt="1"/>
          </p:nvPr>
        </p:nvSpPr>
        <p:spPr>
          <a:xfrm>
            <a:off x="6346038" y="-215080"/>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2" name="Picture Placeholder 31">
            <a:extLst>
              <a:ext uri="{FF2B5EF4-FFF2-40B4-BE49-F238E27FC236}">
                <a16:creationId xmlns:a16="http://schemas.microsoft.com/office/drawing/2014/main" id="{9E2B7411-50ED-4A0D-BCD9-CEBFEF8B4816}"/>
              </a:ext>
            </a:extLst>
          </p:cNvPr>
          <p:cNvSpPr>
            <a:spLocks noGrp="1"/>
          </p:cNvSpPr>
          <p:nvPr>
            <p:ph type="pic" sz="quarter" idx="16" hasCustomPrompt="1"/>
          </p:nvPr>
        </p:nvSpPr>
        <p:spPr>
          <a:xfrm>
            <a:off x="8371086" y="180996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5" name="Picture Placeholder 24">
            <a:extLst>
              <a:ext uri="{FF2B5EF4-FFF2-40B4-BE49-F238E27FC236}">
                <a16:creationId xmlns:a16="http://schemas.microsoft.com/office/drawing/2014/main" id="{C48052FB-99B6-43F3-B88B-90A80252AE13}"/>
              </a:ext>
            </a:extLst>
          </p:cNvPr>
          <p:cNvSpPr>
            <a:spLocks noGrp="1"/>
          </p:cNvSpPr>
          <p:nvPr>
            <p:ph type="pic" sz="quarter" idx="10" hasCustomPrompt="1"/>
          </p:nvPr>
        </p:nvSpPr>
        <p:spPr>
          <a:xfrm>
            <a:off x="10344497" y="-163443"/>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6" name="Picture Placeholder 25">
            <a:extLst>
              <a:ext uri="{FF2B5EF4-FFF2-40B4-BE49-F238E27FC236}">
                <a16:creationId xmlns:a16="http://schemas.microsoft.com/office/drawing/2014/main" id="{B73F6A6D-46F0-4F91-9C44-EBCD854289C3}"/>
              </a:ext>
            </a:extLst>
          </p:cNvPr>
          <p:cNvSpPr>
            <a:spLocks noGrp="1"/>
          </p:cNvSpPr>
          <p:nvPr>
            <p:ph type="pic" sz="quarter" idx="11" hasCustomPrompt="1"/>
          </p:nvPr>
        </p:nvSpPr>
        <p:spPr>
          <a:xfrm>
            <a:off x="8319449" y="-218849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7" name="Picture Placeholder 26">
            <a:extLst>
              <a:ext uri="{FF2B5EF4-FFF2-40B4-BE49-F238E27FC236}">
                <a16:creationId xmlns:a16="http://schemas.microsoft.com/office/drawing/2014/main" id="{0E025738-45D4-4AEE-8628-9C740C6B0B05}"/>
              </a:ext>
            </a:extLst>
          </p:cNvPr>
          <p:cNvSpPr>
            <a:spLocks noGrp="1"/>
          </p:cNvSpPr>
          <p:nvPr>
            <p:ph type="pic" sz="quarter" idx="12" hasCustomPrompt="1"/>
          </p:nvPr>
        </p:nvSpPr>
        <p:spPr>
          <a:xfrm>
            <a:off x="4320990" y="-224012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8" name="Picture Placeholder 27">
            <a:extLst>
              <a:ext uri="{FF2B5EF4-FFF2-40B4-BE49-F238E27FC236}">
                <a16:creationId xmlns:a16="http://schemas.microsoft.com/office/drawing/2014/main" id="{A2EC17AB-CE7B-498F-AB79-B09BB2FDBA30}"/>
              </a:ext>
            </a:extLst>
          </p:cNvPr>
          <p:cNvSpPr>
            <a:spLocks noGrp="1"/>
          </p:cNvSpPr>
          <p:nvPr>
            <p:ph type="pic" sz="quarter" idx="13" hasCustomPrompt="1"/>
          </p:nvPr>
        </p:nvSpPr>
        <p:spPr>
          <a:xfrm>
            <a:off x="2347579" y="-26671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9" name="Picture Placeholder 28">
            <a:extLst>
              <a:ext uri="{FF2B5EF4-FFF2-40B4-BE49-F238E27FC236}">
                <a16:creationId xmlns:a16="http://schemas.microsoft.com/office/drawing/2014/main" id="{4E04BA10-396B-4CA2-9296-3EDCC8F02763}"/>
              </a:ext>
            </a:extLst>
          </p:cNvPr>
          <p:cNvSpPr>
            <a:spLocks noGrp="1"/>
          </p:cNvSpPr>
          <p:nvPr>
            <p:ph type="pic" sz="quarter" idx="14" hasCustomPrompt="1"/>
          </p:nvPr>
        </p:nvSpPr>
        <p:spPr>
          <a:xfrm>
            <a:off x="4372627" y="175833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3" name="Picture Placeholder 32">
            <a:extLst>
              <a:ext uri="{FF2B5EF4-FFF2-40B4-BE49-F238E27FC236}">
                <a16:creationId xmlns:a16="http://schemas.microsoft.com/office/drawing/2014/main" id="{D34FB278-67BC-471E-9B85-0AB7A70D2487}"/>
              </a:ext>
            </a:extLst>
          </p:cNvPr>
          <p:cNvSpPr>
            <a:spLocks noGrp="1"/>
          </p:cNvSpPr>
          <p:nvPr>
            <p:ph type="pic" sz="quarter" idx="17" hasCustomPrompt="1"/>
          </p:nvPr>
        </p:nvSpPr>
        <p:spPr>
          <a:xfrm>
            <a:off x="10396134" y="3835016"/>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1" name="Picture Placeholder 30">
            <a:extLst>
              <a:ext uri="{FF2B5EF4-FFF2-40B4-BE49-F238E27FC236}">
                <a16:creationId xmlns:a16="http://schemas.microsoft.com/office/drawing/2014/main" id="{9B882416-B0C0-4BC1-B27C-00D7B93B6F9F}"/>
              </a:ext>
            </a:extLst>
          </p:cNvPr>
          <p:cNvSpPr>
            <a:spLocks noGrp="1"/>
          </p:cNvSpPr>
          <p:nvPr>
            <p:ph type="pic" sz="quarter" idx="18" hasCustomPrompt="1"/>
          </p:nvPr>
        </p:nvSpPr>
        <p:spPr>
          <a:xfrm>
            <a:off x="6397675" y="3783379"/>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4" name="Picture Placeholder 33">
            <a:extLst>
              <a:ext uri="{FF2B5EF4-FFF2-40B4-BE49-F238E27FC236}">
                <a16:creationId xmlns:a16="http://schemas.microsoft.com/office/drawing/2014/main" id="{AB0049FC-330D-4905-8CB1-0013DB00C5CA}"/>
              </a:ext>
            </a:extLst>
          </p:cNvPr>
          <p:cNvSpPr>
            <a:spLocks noGrp="1"/>
          </p:cNvSpPr>
          <p:nvPr>
            <p:ph type="pic" sz="quarter" idx="19" hasCustomPrompt="1"/>
          </p:nvPr>
        </p:nvSpPr>
        <p:spPr>
          <a:xfrm>
            <a:off x="8422723" y="580842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4952878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نيـون - 12">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id="{D61B4673-FA7A-4FEE-BE1F-7AD2AFADF4CD}"/>
              </a:ext>
            </a:extLst>
          </p:cNvPr>
          <p:cNvSpPr>
            <a:spLocks noGrp="1"/>
          </p:cNvSpPr>
          <p:nvPr>
            <p:ph type="pic" sz="quarter" idx="13" hasCustomPrompt="1"/>
          </p:nvPr>
        </p:nvSpPr>
        <p:spPr>
          <a:xfrm>
            <a:off x="0" y="0"/>
            <a:ext cx="4300062" cy="6576314"/>
          </a:xfrm>
          <a:custGeom>
            <a:avLst/>
            <a:gdLst>
              <a:gd name="connsiteX0" fmla="*/ 0 w 4300062"/>
              <a:gd name="connsiteY0" fmla="*/ 0 h 6576314"/>
              <a:gd name="connsiteX1" fmla="*/ 3403346 w 4300062"/>
              <a:gd name="connsiteY1" fmla="*/ 0 h 6576314"/>
              <a:gd name="connsiteX2" fmla="*/ 3812287 w 4300062"/>
              <a:gd name="connsiteY2" fmla="*/ 408940 h 6576314"/>
              <a:gd name="connsiteX3" fmla="*/ 3812287 w 4300062"/>
              <a:gd name="connsiteY3" fmla="*/ 2764028 h 6576314"/>
              <a:gd name="connsiteX4" fmla="*/ 0 w 4300062"/>
              <a:gd name="connsiteY4" fmla="*/ 6576314 h 6576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0062" h="6576314">
                <a:moveTo>
                  <a:pt x="0" y="0"/>
                </a:moveTo>
                <a:lnTo>
                  <a:pt x="3403346" y="0"/>
                </a:lnTo>
                <a:lnTo>
                  <a:pt x="3812287" y="408940"/>
                </a:lnTo>
                <a:cubicBezTo>
                  <a:pt x="4462654" y="1059244"/>
                  <a:pt x="4462654" y="2113661"/>
                  <a:pt x="3812287" y="2764028"/>
                </a:cubicBezTo>
                <a:lnTo>
                  <a:pt x="0" y="6576314"/>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8" name="عنصر نائب للصورة 7">
            <a:extLst>
              <a:ext uri="{FF2B5EF4-FFF2-40B4-BE49-F238E27FC236}">
                <a16:creationId xmlns:a16="http://schemas.microsoft.com/office/drawing/2014/main" id="{E7F022A0-FECF-4767-A059-86D2A2286F1B}"/>
              </a:ext>
            </a:extLst>
          </p:cNvPr>
          <p:cNvSpPr>
            <a:spLocks noGrp="1"/>
          </p:cNvSpPr>
          <p:nvPr>
            <p:ph type="pic" sz="quarter" idx="12" hasCustomPrompt="1"/>
          </p:nvPr>
        </p:nvSpPr>
        <p:spPr>
          <a:xfrm>
            <a:off x="3565411" y="0"/>
            <a:ext cx="8653051" cy="6858000"/>
          </a:xfrm>
          <a:custGeom>
            <a:avLst/>
            <a:gdLst>
              <a:gd name="connsiteX0" fmla="*/ 4581748 w 8653051"/>
              <a:gd name="connsiteY0" fmla="*/ 0 h 6858000"/>
              <a:gd name="connsiteX1" fmla="*/ 8653051 w 8653051"/>
              <a:gd name="connsiteY1" fmla="*/ 0 h 6858000"/>
              <a:gd name="connsiteX2" fmla="*/ 8653051 w 8653051"/>
              <a:gd name="connsiteY2" fmla="*/ 6858000 h 6858000"/>
              <a:gd name="connsiteX3" fmla="*/ 896716 w 8653051"/>
              <a:gd name="connsiteY3" fmla="*/ 6858000 h 6858000"/>
              <a:gd name="connsiteX4" fmla="*/ 487776 w 8653051"/>
              <a:gd name="connsiteY4" fmla="*/ 6449060 h 6858000"/>
              <a:gd name="connsiteX5" fmla="*/ 487776 w 8653051"/>
              <a:gd name="connsiteY5" fmla="*/ 40939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3051" h="6858000">
                <a:moveTo>
                  <a:pt x="4581748" y="0"/>
                </a:moveTo>
                <a:lnTo>
                  <a:pt x="8653051" y="0"/>
                </a:lnTo>
                <a:lnTo>
                  <a:pt x="8653051" y="6858000"/>
                </a:lnTo>
                <a:lnTo>
                  <a:pt x="896716" y="6858000"/>
                </a:lnTo>
                <a:lnTo>
                  <a:pt x="487776" y="6449060"/>
                </a:lnTo>
                <a:cubicBezTo>
                  <a:pt x="-162591" y="5798693"/>
                  <a:pt x="-162591" y="4744339"/>
                  <a:pt x="487776" y="4093972"/>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40812363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نيـون - 1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EE91B71-1B67-49AA-AD02-0815114F77F4}"/>
              </a:ext>
            </a:extLst>
          </p:cNvPr>
          <p:cNvSpPr>
            <a:spLocks noGrp="1"/>
          </p:cNvSpPr>
          <p:nvPr>
            <p:ph type="pic" sz="quarter" idx="10" hasCustomPrompt="1"/>
          </p:nvPr>
        </p:nvSpPr>
        <p:spPr>
          <a:xfrm>
            <a:off x="0" y="3429001"/>
            <a:ext cx="12192000" cy="3425825"/>
          </a:xfrm>
          <a:custGeom>
            <a:avLst/>
            <a:gdLst>
              <a:gd name="connsiteX0" fmla="*/ 4431856 w 12192000"/>
              <a:gd name="connsiteY0" fmla="*/ 0 h 3425825"/>
              <a:gd name="connsiteX1" fmla="*/ 7760144 w 12192000"/>
              <a:gd name="connsiteY1" fmla="*/ 0 h 3425825"/>
              <a:gd name="connsiteX2" fmla="*/ 9477566 w 12192000"/>
              <a:gd name="connsiteY2" fmla="*/ 711391 h 3425825"/>
              <a:gd name="connsiteX3" fmla="*/ 12192000 w 12192000"/>
              <a:gd name="connsiteY3" fmla="*/ 3425825 h 3425825"/>
              <a:gd name="connsiteX4" fmla="*/ 0 w 12192000"/>
              <a:gd name="connsiteY4" fmla="*/ 3425825 h 3425825"/>
              <a:gd name="connsiteX5" fmla="*/ 2714435 w 12192000"/>
              <a:gd name="connsiteY5" fmla="*/ 711391 h 3425825"/>
              <a:gd name="connsiteX6" fmla="*/ 4431856 w 12192000"/>
              <a:gd name="connsiteY6" fmla="*/ 0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4431856" y="0"/>
                </a:moveTo>
                <a:lnTo>
                  <a:pt x="7760144" y="0"/>
                </a:lnTo>
                <a:cubicBezTo>
                  <a:pt x="8404289" y="0"/>
                  <a:pt x="9022080" y="255905"/>
                  <a:pt x="9477566" y="711391"/>
                </a:cubicBezTo>
                <a:lnTo>
                  <a:pt x="12192000" y="3425825"/>
                </a:lnTo>
                <a:lnTo>
                  <a:pt x="0" y="3425825"/>
                </a:lnTo>
                <a:lnTo>
                  <a:pt x="2714435" y="711391"/>
                </a:lnTo>
                <a:cubicBezTo>
                  <a:pt x="3169920" y="255905"/>
                  <a:pt x="3787712" y="0"/>
                  <a:pt x="44318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5121857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نيـون - 10">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69707E4-183F-4A86-98AD-26AB8BB81A53}"/>
              </a:ext>
            </a:extLst>
          </p:cNvPr>
          <p:cNvSpPr>
            <a:spLocks noGrp="1"/>
          </p:cNvSpPr>
          <p:nvPr>
            <p:ph type="pic" sz="quarter" idx="11" hasCustomPrompt="1"/>
          </p:nvPr>
        </p:nvSpPr>
        <p:spPr>
          <a:xfrm>
            <a:off x="0" y="0"/>
            <a:ext cx="5945378" cy="6858000"/>
          </a:xfrm>
          <a:custGeom>
            <a:avLst/>
            <a:gdLst>
              <a:gd name="connsiteX0" fmla="*/ 0 w 5945378"/>
              <a:gd name="connsiteY0" fmla="*/ 0 h 6858000"/>
              <a:gd name="connsiteX1" fmla="*/ 3206877 w 5945378"/>
              <a:gd name="connsiteY1" fmla="*/ 0 h 6858000"/>
              <a:gd name="connsiteX2" fmla="*/ 1763268 w 5945378"/>
              <a:gd name="connsiteY2" fmla="*/ 1443609 h 6858000"/>
              <a:gd name="connsiteX3" fmla="*/ 1763268 w 5945378"/>
              <a:gd name="connsiteY3" fmla="*/ 2675890 h 6858000"/>
              <a:gd name="connsiteX4" fmla="*/ 5945378 w 5945378"/>
              <a:gd name="connsiteY4" fmla="*/ 6858000 h 6858000"/>
              <a:gd name="connsiteX5" fmla="*/ 0 w 5945378"/>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5378" h="6858000">
                <a:moveTo>
                  <a:pt x="0" y="0"/>
                </a:moveTo>
                <a:lnTo>
                  <a:pt x="3206877" y="0"/>
                </a:lnTo>
                <a:lnTo>
                  <a:pt x="1763268" y="1443609"/>
                </a:lnTo>
                <a:cubicBezTo>
                  <a:pt x="1422971" y="1783906"/>
                  <a:pt x="1422971" y="2335594"/>
                  <a:pt x="1763268" y="2675890"/>
                </a:cubicBezTo>
                <a:lnTo>
                  <a:pt x="5945378"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6898960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نيـون - 9">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6459FA84-0DEF-4C65-BB90-D11AFA1A9B33}"/>
              </a:ext>
            </a:extLst>
          </p:cNvPr>
          <p:cNvSpPr>
            <a:spLocks noGrp="1"/>
          </p:cNvSpPr>
          <p:nvPr>
            <p:ph type="pic" sz="quarter" idx="11" hasCustomPrompt="1"/>
          </p:nvPr>
        </p:nvSpPr>
        <p:spPr>
          <a:xfrm>
            <a:off x="5716046" y="2686171"/>
            <a:ext cx="6475953" cy="4171831"/>
          </a:xfrm>
          <a:custGeom>
            <a:avLst/>
            <a:gdLst>
              <a:gd name="connsiteX0" fmla="*/ 4847559 w 6475953"/>
              <a:gd name="connsiteY0" fmla="*/ 0 h 4171831"/>
              <a:gd name="connsiteX1" fmla="*/ 6001132 w 6475953"/>
              <a:gd name="connsiteY1" fmla="*/ 477845 h 4171831"/>
              <a:gd name="connsiteX2" fmla="*/ 6475953 w 6475953"/>
              <a:gd name="connsiteY2" fmla="*/ 952667 h 4171831"/>
              <a:gd name="connsiteX3" fmla="*/ 6475953 w 6475953"/>
              <a:gd name="connsiteY3" fmla="*/ 4171831 h 4171831"/>
              <a:gd name="connsiteX4" fmla="*/ 0 w 6475953"/>
              <a:gd name="connsiteY4" fmla="*/ 4171831 h 4171831"/>
              <a:gd name="connsiteX5" fmla="*/ 3693986 w 6475953"/>
              <a:gd name="connsiteY5" fmla="*/ 477845 h 4171831"/>
              <a:gd name="connsiteX6" fmla="*/ 4847559 w 6475953"/>
              <a:gd name="connsiteY6" fmla="*/ 0 h 4171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5953" h="4171831">
                <a:moveTo>
                  <a:pt x="4847559" y="0"/>
                </a:moveTo>
                <a:cubicBezTo>
                  <a:pt x="5265063" y="0"/>
                  <a:pt x="5682568" y="159282"/>
                  <a:pt x="6001132" y="477845"/>
                </a:cubicBezTo>
                <a:lnTo>
                  <a:pt x="6475953" y="952667"/>
                </a:lnTo>
                <a:lnTo>
                  <a:pt x="6475953" y="4171831"/>
                </a:lnTo>
                <a:lnTo>
                  <a:pt x="0" y="4171831"/>
                </a:lnTo>
                <a:lnTo>
                  <a:pt x="3693986" y="477845"/>
                </a:lnTo>
                <a:cubicBezTo>
                  <a:pt x="4012549" y="159282"/>
                  <a:pt x="4430054" y="0"/>
                  <a:pt x="4847559"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9763486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نيـون - 8">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A3A13E2-1A15-4A14-8BF7-B358AE07108A}"/>
              </a:ext>
            </a:extLst>
          </p:cNvPr>
          <p:cNvSpPr>
            <a:spLocks noGrp="1"/>
          </p:cNvSpPr>
          <p:nvPr>
            <p:ph type="pic" sz="quarter" idx="11" hasCustomPrompt="1"/>
          </p:nvPr>
        </p:nvSpPr>
        <p:spPr>
          <a:xfrm>
            <a:off x="-1" y="0"/>
            <a:ext cx="9847961" cy="6858000"/>
          </a:xfrm>
          <a:custGeom>
            <a:avLst/>
            <a:gdLst>
              <a:gd name="connsiteX0" fmla="*/ 0 w 9847961"/>
              <a:gd name="connsiteY0" fmla="*/ 0 h 6858000"/>
              <a:gd name="connsiteX1" fmla="*/ 1592262 w 9847961"/>
              <a:gd name="connsiteY1" fmla="*/ 1592326 h 6858000"/>
              <a:gd name="connsiteX2" fmla="*/ 2267839 w 9847961"/>
              <a:gd name="connsiteY2" fmla="*/ 3223324 h 6858000"/>
              <a:gd name="connsiteX3" fmla="*/ 2267839 w 9847961"/>
              <a:gd name="connsiteY3" fmla="*/ 4003675 h 6858000"/>
              <a:gd name="connsiteX4" fmla="*/ 2854325 w 9847961"/>
              <a:gd name="connsiteY4" fmla="*/ 4590161 h 6858000"/>
              <a:gd name="connsiteX5" fmla="*/ 6624637 w 9847961"/>
              <a:gd name="connsiteY5" fmla="*/ 4590161 h 6858000"/>
              <a:gd name="connsiteX6" fmla="*/ 8255635 w 9847961"/>
              <a:gd name="connsiteY6" fmla="*/ 5265738 h 6858000"/>
              <a:gd name="connsiteX7" fmla="*/ 9847961 w 9847961"/>
              <a:gd name="connsiteY7" fmla="*/ 6858000 h 6858000"/>
              <a:gd name="connsiteX8" fmla="*/ 0 w 9847961"/>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47961" h="6858000">
                <a:moveTo>
                  <a:pt x="0" y="0"/>
                </a:moveTo>
                <a:lnTo>
                  <a:pt x="1592262" y="1592326"/>
                </a:lnTo>
                <a:cubicBezTo>
                  <a:pt x="2024824" y="2024888"/>
                  <a:pt x="2267839" y="2611565"/>
                  <a:pt x="2267839" y="3223324"/>
                </a:cubicBezTo>
                <a:lnTo>
                  <a:pt x="2267839" y="4003675"/>
                </a:lnTo>
                <a:cubicBezTo>
                  <a:pt x="2267839" y="4327589"/>
                  <a:pt x="2530411" y="4590161"/>
                  <a:pt x="2854325" y="4590161"/>
                </a:cubicBezTo>
                <a:lnTo>
                  <a:pt x="6624637" y="4590161"/>
                </a:lnTo>
                <a:cubicBezTo>
                  <a:pt x="7236396" y="4590161"/>
                  <a:pt x="7823073" y="4833176"/>
                  <a:pt x="8255635" y="5265738"/>
                </a:cubicBezTo>
                <a:lnTo>
                  <a:pt x="9847961"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13543408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نيـون - 7">
    <p:spTree>
      <p:nvGrpSpPr>
        <p:cNvPr id="1" name=""/>
        <p:cNvGrpSpPr/>
        <p:nvPr/>
      </p:nvGrpSpPr>
      <p:grpSpPr>
        <a:xfrm>
          <a:off x="0" y="0"/>
          <a:ext cx="0" cy="0"/>
          <a:chOff x="0" y="0"/>
          <a:chExt cx="0" cy="0"/>
        </a:xfrm>
      </p:grpSpPr>
      <p:sp>
        <p:nvSpPr>
          <p:cNvPr id="12" name="عنصر نائب للصورة 11">
            <a:extLst>
              <a:ext uri="{FF2B5EF4-FFF2-40B4-BE49-F238E27FC236}">
                <a16:creationId xmlns:a16="http://schemas.microsoft.com/office/drawing/2014/main" id="{4006C147-B74E-436B-B25F-5186032995CE}"/>
              </a:ext>
            </a:extLst>
          </p:cNvPr>
          <p:cNvSpPr>
            <a:spLocks noGrp="1"/>
          </p:cNvSpPr>
          <p:nvPr>
            <p:ph type="pic" sz="quarter" idx="12" hasCustomPrompt="1"/>
          </p:nvPr>
        </p:nvSpPr>
        <p:spPr>
          <a:xfrm>
            <a:off x="5871408" y="3249710"/>
            <a:ext cx="6320592" cy="3608290"/>
          </a:xfrm>
          <a:custGeom>
            <a:avLst/>
            <a:gdLst>
              <a:gd name="connsiteX0" fmla="*/ 2670080 w 6320592"/>
              <a:gd name="connsiteY0" fmla="*/ 0 h 3608290"/>
              <a:gd name="connsiteX1" fmla="*/ 6320592 w 6320592"/>
              <a:gd name="connsiteY1" fmla="*/ 0 h 3608290"/>
              <a:gd name="connsiteX2" fmla="*/ 6320592 w 6320592"/>
              <a:gd name="connsiteY2" fmla="*/ 3608290 h 3608290"/>
              <a:gd name="connsiteX3" fmla="*/ 0 w 6320592"/>
              <a:gd name="connsiteY3" fmla="*/ 3608290 h 3608290"/>
              <a:gd name="connsiteX4" fmla="*/ 1606208 w 6320592"/>
              <a:gd name="connsiteY4" fmla="*/ 776843 h 3608290"/>
              <a:gd name="connsiteX5" fmla="*/ 2670080 w 6320592"/>
              <a:gd name="connsiteY5" fmla="*/ 0 h 360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0592" h="3608290">
                <a:moveTo>
                  <a:pt x="2670080" y="0"/>
                </a:moveTo>
                <a:lnTo>
                  <a:pt x="6320592" y="0"/>
                </a:lnTo>
                <a:lnTo>
                  <a:pt x="6320592" y="3608290"/>
                </a:lnTo>
                <a:lnTo>
                  <a:pt x="0" y="3608290"/>
                </a:lnTo>
                <a:lnTo>
                  <a:pt x="1606208" y="776843"/>
                </a:lnTo>
                <a:cubicBezTo>
                  <a:pt x="1888379" y="279429"/>
                  <a:pt x="2271047" y="0"/>
                  <a:pt x="2670080"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11" name="عنصر نائب للصورة 10">
            <a:extLst>
              <a:ext uri="{FF2B5EF4-FFF2-40B4-BE49-F238E27FC236}">
                <a16:creationId xmlns:a16="http://schemas.microsoft.com/office/drawing/2014/main" id="{DF6FD7EA-EF89-4CA6-BF2F-1143084DABF8}"/>
              </a:ext>
            </a:extLst>
          </p:cNvPr>
          <p:cNvSpPr>
            <a:spLocks noGrp="1"/>
          </p:cNvSpPr>
          <p:nvPr>
            <p:ph type="pic" sz="quarter" idx="13" hasCustomPrompt="1"/>
          </p:nvPr>
        </p:nvSpPr>
        <p:spPr>
          <a:xfrm>
            <a:off x="0" y="0"/>
            <a:ext cx="6320591" cy="3608290"/>
          </a:xfrm>
          <a:custGeom>
            <a:avLst/>
            <a:gdLst>
              <a:gd name="connsiteX0" fmla="*/ 0 w 6320591"/>
              <a:gd name="connsiteY0" fmla="*/ 0 h 3608290"/>
              <a:gd name="connsiteX1" fmla="*/ 6320591 w 6320591"/>
              <a:gd name="connsiteY1" fmla="*/ 0 h 3608290"/>
              <a:gd name="connsiteX2" fmla="*/ 4714383 w 6320591"/>
              <a:gd name="connsiteY2" fmla="*/ 2831448 h 3608290"/>
              <a:gd name="connsiteX3" fmla="*/ 3650511 w 6320591"/>
              <a:gd name="connsiteY3" fmla="*/ 3608290 h 3608290"/>
              <a:gd name="connsiteX4" fmla="*/ 0 w 6320591"/>
              <a:gd name="connsiteY4" fmla="*/ 3608290 h 3608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0591" h="3608290">
                <a:moveTo>
                  <a:pt x="0" y="0"/>
                </a:moveTo>
                <a:lnTo>
                  <a:pt x="6320591" y="0"/>
                </a:lnTo>
                <a:lnTo>
                  <a:pt x="4714383" y="2831448"/>
                </a:lnTo>
                <a:cubicBezTo>
                  <a:pt x="4432212" y="3328861"/>
                  <a:pt x="4049544" y="3608290"/>
                  <a:pt x="3650511" y="3608290"/>
                </a:cubicBezTo>
                <a:lnTo>
                  <a:pt x="0" y="360829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1612785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نيـون - 6">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986949D-F14A-4F25-B0D0-DD3EF193AC58}"/>
              </a:ext>
            </a:extLst>
          </p:cNvPr>
          <p:cNvSpPr>
            <a:spLocks noGrp="1"/>
          </p:cNvSpPr>
          <p:nvPr>
            <p:ph type="pic" sz="quarter" idx="10" hasCustomPrompt="1"/>
          </p:nvPr>
        </p:nvSpPr>
        <p:spPr>
          <a:xfrm>
            <a:off x="-1" y="1430339"/>
            <a:ext cx="3714751" cy="5427662"/>
          </a:xfrm>
          <a:custGeom>
            <a:avLst/>
            <a:gdLst>
              <a:gd name="connsiteX0" fmla="*/ 0 w 3714751"/>
              <a:gd name="connsiteY0" fmla="*/ 0 h 5427662"/>
              <a:gd name="connsiteX1" fmla="*/ 2541705 w 3714751"/>
              <a:gd name="connsiteY1" fmla="*/ 1172082 h 5427662"/>
              <a:gd name="connsiteX2" fmla="*/ 3714751 w 3714751"/>
              <a:gd name="connsiteY2" fmla="*/ 3004632 h 5427662"/>
              <a:gd name="connsiteX3" fmla="*/ 3714751 w 3714751"/>
              <a:gd name="connsiteY3" fmla="*/ 5427662 h 5427662"/>
              <a:gd name="connsiteX4" fmla="*/ 0 w 3714751"/>
              <a:gd name="connsiteY4" fmla="*/ 542766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0" y="0"/>
                </a:moveTo>
                <a:lnTo>
                  <a:pt x="2541705" y="1172082"/>
                </a:lnTo>
                <a:cubicBezTo>
                  <a:pt x="3256748" y="1501781"/>
                  <a:pt x="3714751" y="2217251"/>
                  <a:pt x="3714751" y="3004632"/>
                </a:cubicBezTo>
                <a:lnTo>
                  <a:pt x="3714751" y="5427662"/>
                </a:lnTo>
                <a:lnTo>
                  <a:pt x="0" y="5427662"/>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7D7D4157-F265-4875-9BF9-8C8E71D8CA9F}"/>
              </a:ext>
            </a:extLst>
          </p:cNvPr>
          <p:cNvSpPr>
            <a:spLocks noGrp="1"/>
          </p:cNvSpPr>
          <p:nvPr>
            <p:ph type="pic" sz="quarter" idx="11" hasCustomPrompt="1"/>
          </p:nvPr>
        </p:nvSpPr>
        <p:spPr>
          <a:xfrm>
            <a:off x="8477250" y="1430339"/>
            <a:ext cx="3714751" cy="5427662"/>
          </a:xfrm>
          <a:custGeom>
            <a:avLst/>
            <a:gdLst>
              <a:gd name="connsiteX0" fmla="*/ 3714751 w 3714751"/>
              <a:gd name="connsiteY0" fmla="*/ 0 h 5427662"/>
              <a:gd name="connsiteX1" fmla="*/ 3714751 w 3714751"/>
              <a:gd name="connsiteY1" fmla="*/ 5427662 h 5427662"/>
              <a:gd name="connsiteX2" fmla="*/ 0 w 3714751"/>
              <a:gd name="connsiteY2" fmla="*/ 5427662 h 5427662"/>
              <a:gd name="connsiteX3" fmla="*/ 0 w 3714751"/>
              <a:gd name="connsiteY3" fmla="*/ 3004632 h 5427662"/>
              <a:gd name="connsiteX4" fmla="*/ 1173046 w 3714751"/>
              <a:gd name="connsiteY4" fmla="*/ 117208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3714751" y="0"/>
                </a:moveTo>
                <a:lnTo>
                  <a:pt x="3714751" y="5427662"/>
                </a:lnTo>
                <a:lnTo>
                  <a:pt x="0" y="5427662"/>
                </a:lnTo>
                <a:lnTo>
                  <a:pt x="0" y="3004632"/>
                </a:lnTo>
                <a:cubicBezTo>
                  <a:pt x="0" y="2217251"/>
                  <a:pt x="458003" y="1501781"/>
                  <a:pt x="1173046" y="117208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3688894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نيـون - 5">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0AB9CF0C-1472-4A3A-9C55-4ADAA1EEE244}"/>
              </a:ext>
            </a:extLst>
          </p:cNvPr>
          <p:cNvSpPr>
            <a:spLocks noGrp="1"/>
          </p:cNvSpPr>
          <p:nvPr>
            <p:ph type="pic" sz="quarter" idx="11" hasCustomPrompt="1"/>
          </p:nvPr>
        </p:nvSpPr>
        <p:spPr>
          <a:xfrm>
            <a:off x="9722738" y="571501"/>
            <a:ext cx="2469261" cy="6290405"/>
          </a:xfrm>
          <a:custGeom>
            <a:avLst/>
            <a:gdLst>
              <a:gd name="connsiteX0" fmla="*/ 2469261 w 2469261"/>
              <a:gd name="connsiteY0" fmla="*/ 0 h 6290405"/>
              <a:gd name="connsiteX1" fmla="*/ 2469261 w 2469261"/>
              <a:gd name="connsiteY1" fmla="*/ 6290405 h 6290405"/>
              <a:gd name="connsiteX2" fmla="*/ 0 w 2469261"/>
              <a:gd name="connsiteY2" fmla="*/ 6290405 h 6290405"/>
              <a:gd name="connsiteX3" fmla="*/ 0 w 2469261"/>
              <a:gd name="connsiteY3" fmla="*/ 3165348 h 6290405"/>
              <a:gd name="connsiteX4" fmla="*/ 492157 w 2469261"/>
              <a:gd name="connsiteY4" fmla="*/ 1977104 h 6290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261" h="6290405">
                <a:moveTo>
                  <a:pt x="2469261" y="0"/>
                </a:moveTo>
                <a:lnTo>
                  <a:pt x="2469261" y="6290405"/>
                </a:lnTo>
                <a:lnTo>
                  <a:pt x="0" y="6290405"/>
                </a:lnTo>
                <a:lnTo>
                  <a:pt x="0" y="3165348"/>
                </a:lnTo>
                <a:cubicBezTo>
                  <a:pt x="0" y="2719673"/>
                  <a:pt x="177070" y="2292191"/>
                  <a:pt x="492157" y="1977104"/>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4126143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نيـون - 4">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9B0EA95-D626-4C3C-89B6-A85CB8876E5E}"/>
              </a:ext>
            </a:extLst>
          </p:cNvPr>
          <p:cNvSpPr>
            <a:spLocks noGrp="1"/>
          </p:cNvSpPr>
          <p:nvPr>
            <p:ph type="pic" sz="quarter" idx="10" hasCustomPrompt="1"/>
          </p:nvPr>
        </p:nvSpPr>
        <p:spPr>
          <a:xfrm>
            <a:off x="1982091" y="0"/>
            <a:ext cx="4895105" cy="2810627"/>
          </a:xfrm>
          <a:custGeom>
            <a:avLst/>
            <a:gdLst>
              <a:gd name="connsiteX0" fmla="*/ 114559 w 4895105"/>
              <a:gd name="connsiteY0" fmla="*/ 0 h 2810627"/>
              <a:gd name="connsiteX1" fmla="*/ 4780547 w 4895105"/>
              <a:gd name="connsiteY1" fmla="*/ 0 h 2810627"/>
              <a:gd name="connsiteX2" fmla="*/ 4789775 w 4895105"/>
              <a:gd name="connsiteY2" fmla="*/ 11297 h 2810627"/>
              <a:gd name="connsiteX3" fmla="*/ 4707851 w 4895105"/>
              <a:gd name="connsiteY3" fmla="*/ 815145 h 2810627"/>
              <a:gd name="connsiteX4" fmla="*/ 2899623 w 4895105"/>
              <a:gd name="connsiteY4" fmla="*/ 2623373 h 2810627"/>
              <a:gd name="connsiteX5" fmla="*/ 1995482 w 4895105"/>
              <a:gd name="connsiteY5" fmla="*/ 2623373 h 2810627"/>
              <a:gd name="connsiteX6" fmla="*/ 187254 w 4895105"/>
              <a:gd name="connsiteY6" fmla="*/ 815145 h 2810627"/>
              <a:gd name="connsiteX7" fmla="*/ 105331 w 4895105"/>
              <a:gd name="connsiteY7" fmla="*/ 11297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5105" h="2810627">
                <a:moveTo>
                  <a:pt x="114559" y="0"/>
                </a:moveTo>
                <a:lnTo>
                  <a:pt x="4780547" y="0"/>
                </a:lnTo>
                <a:lnTo>
                  <a:pt x="4789775" y="11297"/>
                </a:lnTo>
                <a:cubicBezTo>
                  <a:pt x="4953623" y="259452"/>
                  <a:pt x="4926314" y="596682"/>
                  <a:pt x="4707851" y="815145"/>
                </a:cubicBezTo>
                <a:lnTo>
                  <a:pt x="2899623" y="2623373"/>
                </a:lnTo>
                <a:cubicBezTo>
                  <a:pt x="2649951" y="2873045"/>
                  <a:pt x="2245154" y="2873045"/>
                  <a:pt x="1995482" y="2623373"/>
                </a:cubicBezTo>
                <a:lnTo>
                  <a:pt x="187254" y="815145"/>
                </a:lnTo>
                <a:cubicBezTo>
                  <a:pt x="-31209" y="596682"/>
                  <a:pt x="-58516" y="259451"/>
                  <a:pt x="105331" y="11297"/>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18F3826D-D329-4D43-A81E-3C08F01A11B5}"/>
              </a:ext>
            </a:extLst>
          </p:cNvPr>
          <p:cNvSpPr>
            <a:spLocks noGrp="1"/>
          </p:cNvSpPr>
          <p:nvPr>
            <p:ph type="pic" sz="quarter" idx="11" hasCustomPrompt="1"/>
          </p:nvPr>
        </p:nvSpPr>
        <p:spPr>
          <a:xfrm>
            <a:off x="1982093" y="4047374"/>
            <a:ext cx="4895105" cy="2810627"/>
          </a:xfrm>
          <a:custGeom>
            <a:avLst/>
            <a:gdLst>
              <a:gd name="connsiteX0" fmla="*/ 2447553 w 4895105"/>
              <a:gd name="connsiteY0" fmla="*/ 0 h 2810627"/>
              <a:gd name="connsiteX1" fmla="*/ 2899623 w 4895105"/>
              <a:gd name="connsiteY1" fmla="*/ 187254 h 2810627"/>
              <a:gd name="connsiteX2" fmla="*/ 4707851 w 4895105"/>
              <a:gd name="connsiteY2" fmla="*/ 1995483 h 2810627"/>
              <a:gd name="connsiteX3" fmla="*/ 4789775 w 4895105"/>
              <a:gd name="connsiteY3" fmla="*/ 2799331 h 2810627"/>
              <a:gd name="connsiteX4" fmla="*/ 4780547 w 4895105"/>
              <a:gd name="connsiteY4" fmla="*/ 2810627 h 2810627"/>
              <a:gd name="connsiteX5" fmla="*/ 114559 w 4895105"/>
              <a:gd name="connsiteY5" fmla="*/ 2810627 h 2810627"/>
              <a:gd name="connsiteX6" fmla="*/ 105331 w 4895105"/>
              <a:gd name="connsiteY6" fmla="*/ 2799331 h 2810627"/>
              <a:gd name="connsiteX7" fmla="*/ 187254 w 4895105"/>
              <a:gd name="connsiteY7" fmla="*/ 1995483 h 2810627"/>
              <a:gd name="connsiteX8" fmla="*/ 1995483 w 4895105"/>
              <a:gd name="connsiteY8" fmla="*/ 187254 h 2810627"/>
              <a:gd name="connsiteX9" fmla="*/ 2447553 w 4895105"/>
              <a:gd name="connsiteY9" fmla="*/ 0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95105" h="2810627">
                <a:moveTo>
                  <a:pt x="2447553" y="0"/>
                </a:moveTo>
                <a:cubicBezTo>
                  <a:pt x="2611170" y="0"/>
                  <a:pt x="2774787" y="62418"/>
                  <a:pt x="2899623" y="187254"/>
                </a:cubicBezTo>
                <a:lnTo>
                  <a:pt x="4707851" y="1995483"/>
                </a:lnTo>
                <a:cubicBezTo>
                  <a:pt x="4926314" y="2213945"/>
                  <a:pt x="4953623" y="2551176"/>
                  <a:pt x="4789775" y="2799331"/>
                </a:cubicBezTo>
                <a:lnTo>
                  <a:pt x="4780547" y="2810627"/>
                </a:lnTo>
                <a:lnTo>
                  <a:pt x="114559" y="2810627"/>
                </a:lnTo>
                <a:lnTo>
                  <a:pt x="105331" y="2799331"/>
                </a:lnTo>
                <a:cubicBezTo>
                  <a:pt x="-58516" y="2551177"/>
                  <a:pt x="-31209" y="2213945"/>
                  <a:pt x="187254" y="1995483"/>
                </a:cubicBezTo>
                <a:lnTo>
                  <a:pt x="1995483" y="187254"/>
                </a:lnTo>
                <a:cubicBezTo>
                  <a:pt x="2120318" y="62418"/>
                  <a:pt x="2283936" y="0"/>
                  <a:pt x="2447553"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4" name="Picture Placeholder 13">
            <a:extLst>
              <a:ext uri="{FF2B5EF4-FFF2-40B4-BE49-F238E27FC236}">
                <a16:creationId xmlns:a16="http://schemas.microsoft.com/office/drawing/2014/main" id="{2BD328D1-DBD1-43E6-8B79-352D777EF3F9}"/>
              </a:ext>
            </a:extLst>
          </p:cNvPr>
          <p:cNvSpPr>
            <a:spLocks noGrp="1"/>
          </p:cNvSpPr>
          <p:nvPr>
            <p:ph type="pic" sz="quarter" idx="12" hasCustomPrompt="1"/>
          </p:nvPr>
        </p:nvSpPr>
        <p:spPr>
          <a:xfrm>
            <a:off x="473300" y="1821950"/>
            <a:ext cx="3214098" cy="3214099"/>
          </a:xfrm>
          <a:custGeom>
            <a:avLst/>
            <a:gdLst>
              <a:gd name="connsiteX0" fmla="*/ 1607050 w 3214098"/>
              <a:gd name="connsiteY0" fmla="*/ 0 h 3214099"/>
              <a:gd name="connsiteX1" fmla="*/ 1903877 w 3214098"/>
              <a:gd name="connsiteY1" fmla="*/ 122950 h 3214099"/>
              <a:gd name="connsiteX2" fmla="*/ 3091149 w 3214098"/>
              <a:gd name="connsiteY2" fmla="*/ 1310222 h 3214099"/>
              <a:gd name="connsiteX3" fmla="*/ 3091149 w 3214098"/>
              <a:gd name="connsiteY3" fmla="*/ 1903877 h 3214099"/>
              <a:gd name="connsiteX4" fmla="*/ 1903877 w 3214098"/>
              <a:gd name="connsiteY4" fmla="*/ 3091150 h 3214099"/>
              <a:gd name="connsiteX5" fmla="*/ 1310223 w 3214098"/>
              <a:gd name="connsiteY5" fmla="*/ 3091150 h 3214099"/>
              <a:gd name="connsiteX6" fmla="*/ 122950 w 3214098"/>
              <a:gd name="connsiteY6" fmla="*/ 1903877 h 3214099"/>
              <a:gd name="connsiteX7" fmla="*/ 122950 w 3214098"/>
              <a:gd name="connsiteY7" fmla="*/ 1310222 h 3214099"/>
              <a:gd name="connsiteX8" fmla="*/ 1310223 w 3214098"/>
              <a:gd name="connsiteY8" fmla="*/ 122950 h 3214099"/>
              <a:gd name="connsiteX9" fmla="*/ 1607050 w 3214098"/>
              <a:gd name="connsiteY9" fmla="*/ 0 h 321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14098" h="3214099">
                <a:moveTo>
                  <a:pt x="1607050" y="0"/>
                </a:moveTo>
                <a:cubicBezTo>
                  <a:pt x="1714480" y="0"/>
                  <a:pt x="1821910" y="40984"/>
                  <a:pt x="1903877" y="122950"/>
                </a:cubicBezTo>
                <a:lnTo>
                  <a:pt x="3091149" y="1310222"/>
                </a:lnTo>
                <a:cubicBezTo>
                  <a:pt x="3255082" y="1474155"/>
                  <a:pt x="3255082" y="1739944"/>
                  <a:pt x="3091149" y="1903877"/>
                </a:cubicBezTo>
                <a:lnTo>
                  <a:pt x="1903877" y="3091150"/>
                </a:lnTo>
                <a:cubicBezTo>
                  <a:pt x="1739944" y="3255082"/>
                  <a:pt x="1474155" y="3255082"/>
                  <a:pt x="1310223" y="3091150"/>
                </a:cubicBezTo>
                <a:lnTo>
                  <a:pt x="122950" y="1903877"/>
                </a:lnTo>
                <a:cubicBezTo>
                  <a:pt x="-40983" y="1739944"/>
                  <a:pt x="-40983" y="1474155"/>
                  <a:pt x="122950" y="1310222"/>
                </a:cubicBezTo>
                <a:lnTo>
                  <a:pt x="1310223" y="122950"/>
                </a:lnTo>
                <a:cubicBezTo>
                  <a:pt x="1392189" y="40984"/>
                  <a:pt x="1499619" y="0"/>
                  <a:pt x="160705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7504133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نيـون - 3">
    <p:spTree>
      <p:nvGrpSpPr>
        <p:cNvPr id="1" name=""/>
        <p:cNvGrpSpPr/>
        <p:nvPr/>
      </p:nvGrpSpPr>
      <p:grpSpPr>
        <a:xfrm>
          <a:off x="0" y="0"/>
          <a:ext cx="0" cy="0"/>
          <a:chOff x="0" y="0"/>
          <a:chExt cx="0" cy="0"/>
        </a:xfrm>
      </p:grpSpPr>
      <p:sp>
        <p:nvSpPr>
          <p:cNvPr id="8" name="عنصر نائب للصورة 7">
            <a:extLst>
              <a:ext uri="{FF2B5EF4-FFF2-40B4-BE49-F238E27FC236}">
                <a16:creationId xmlns:a16="http://schemas.microsoft.com/office/drawing/2014/main" id="{33E7F839-F107-40EB-BA6F-B69A99238008}"/>
              </a:ext>
            </a:extLst>
          </p:cNvPr>
          <p:cNvSpPr>
            <a:spLocks noGrp="1"/>
          </p:cNvSpPr>
          <p:nvPr>
            <p:ph type="pic" sz="quarter" idx="11" hasCustomPrompt="1"/>
          </p:nvPr>
        </p:nvSpPr>
        <p:spPr>
          <a:xfrm>
            <a:off x="3962400" y="1269731"/>
            <a:ext cx="8229600" cy="5588269"/>
          </a:xfrm>
          <a:custGeom>
            <a:avLst/>
            <a:gdLst>
              <a:gd name="connsiteX0" fmla="*/ 3476525 w 8229600"/>
              <a:gd name="connsiteY0" fmla="*/ 0 h 5588269"/>
              <a:gd name="connsiteX1" fmla="*/ 8229600 w 8229600"/>
              <a:gd name="connsiteY1" fmla="*/ 0 h 5588269"/>
              <a:gd name="connsiteX2" fmla="*/ 8229600 w 8229600"/>
              <a:gd name="connsiteY2" fmla="*/ 5588269 h 5588269"/>
              <a:gd name="connsiteX3" fmla="*/ 0 w 8229600"/>
              <a:gd name="connsiteY3" fmla="*/ 5588269 h 5588269"/>
              <a:gd name="connsiteX4" fmla="*/ 2091331 w 8229600"/>
              <a:gd name="connsiteY4" fmla="*/ 1203120 h 5588269"/>
              <a:gd name="connsiteX5" fmla="*/ 3476525 w 8229600"/>
              <a:gd name="connsiteY5" fmla="*/ 0 h 558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9600" h="5588269">
                <a:moveTo>
                  <a:pt x="3476525" y="0"/>
                </a:moveTo>
                <a:lnTo>
                  <a:pt x="8229600" y="0"/>
                </a:lnTo>
                <a:lnTo>
                  <a:pt x="8229600" y="5588269"/>
                </a:lnTo>
                <a:lnTo>
                  <a:pt x="0" y="5588269"/>
                </a:lnTo>
                <a:lnTo>
                  <a:pt x="2091331" y="1203120"/>
                </a:lnTo>
                <a:cubicBezTo>
                  <a:pt x="2458726" y="432761"/>
                  <a:pt x="2956972" y="0"/>
                  <a:pt x="3476525"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17264263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نيـون -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E6CB0B5-F130-4A12-84C9-EF2D9CED04DF}"/>
              </a:ext>
            </a:extLst>
          </p:cNvPr>
          <p:cNvSpPr>
            <a:spLocks noGrp="1"/>
          </p:cNvSpPr>
          <p:nvPr>
            <p:ph type="pic" sz="quarter" idx="10" hasCustomPrompt="1"/>
          </p:nvPr>
        </p:nvSpPr>
        <p:spPr>
          <a:xfrm>
            <a:off x="3184822" y="3940234"/>
            <a:ext cx="9009764" cy="2917767"/>
          </a:xfrm>
          <a:custGeom>
            <a:avLst/>
            <a:gdLst>
              <a:gd name="connsiteX0" fmla="*/ 3806099 w 9009764"/>
              <a:gd name="connsiteY0" fmla="*/ 0 h 2917767"/>
              <a:gd name="connsiteX1" fmla="*/ 9009764 w 9009764"/>
              <a:gd name="connsiteY1" fmla="*/ 0 h 2917767"/>
              <a:gd name="connsiteX2" fmla="*/ 9009764 w 9009764"/>
              <a:gd name="connsiteY2" fmla="*/ 2917767 h 2917767"/>
              <a:gd name="connsiteX3" fmla="*/ 0 w 9009764"/>
              <a:gd name="connsiteY3" fmla="*/ 2917767 h 2917767"/>
              <a:gd name="connsiteX4" fmla="*/ 2289589 w 9009764"/>
              <a:gd name="connsiteY4" fmla="*/ 628178 h 2917767"/>
              <a:gd name="connsiteX5" fmla="*/ 3806099 w 9009764"/>
              <a:gd name="connsiteY5" fmla="*/ 0 h 291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9764" h="2917767">
                <a:moveTo>
                  <a:pt x="3806099" y="0"/>
                </a:moveTo>
                <a:lnTo>
                  <a:pt x="9009764" y="0"/>
                </a:lnTo>
                <a:lnTo>
                  <a:pt x="9009764" y="2917767"/>
                </a:lnTo>
                <a:lnTo>
                  <a:pt x="0" y="2917767"/>
                </a:lnTo>
                <a:lnTo>
                  <a:pt x="2289589" y="628178"/>
                </a:lnTo>
                <a:cubicBezTo>
                  <a:pt x="2691813" y="225954"/>
                  <a:pt x="3237292" y="0"/>
                  <a:pt x="3806099" y="0"/>
                </a:cubicBezTo>
                <a:close/>
              </a:path>
            </a:pathLst>
          </a:custGeom>
          <a:pattFill prst="pct80">
            <a:fgClr>
              <a:schemeClr val="accent1"/>
            </a:fgClr>
            <a:bgClr>
              <a:schemeClr val="bg1"/>
            </a:bgClr>
          </a:pattFill>
          <a:effectLst>
            <a:outerShdw blurRad="254000" sx="102000" sy="102000" algn="ctr" rotWithShape="0">
              <a:prstClr val="black">
                <a:alpha val="35000"/>
              </a:prstClr>
            </a:outerShdw>
          </a:effectLst>
        </p:spPr>
        <p:txBody>
          <a:bodyPr wrap="square" anchor="ctr">
            <a:noAutofit/>
          </a:bodyP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18375858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نيـون -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B87744D-184E-4044-BE59-5501B82F13E1}"/>
              </a:ext>
            </a:extLst>
          </p:cNvPr>
          <p:cNvSpPr>
            <a:spLocks noGrp="1"/>
          </p:cNvSpPr>
          <p:nvPr>
            <p:ph type="pic" sz="quarter" idx="10" hasCustomPrompt="1"/>
          </p:nvPr>
        </p:nvSpPr>
        <p:spPr>
          <a:xfrm>
            <a:off x="0" y="0"/>
            <a:ext cx="7308090" cy="6858000"/>
          </a:xfrm>
          <a:custGeom>
            <a:avLst/>
            <a:gdLst>
              <a:gd name="connsiteX0" fmla="*/ 0 w 7308090"/>
              <a:gd name="connsiteY0" fmla="*/ 0 h 6858000"/>
              <a:gd name="connsiteX1" fmla="*/ 4748848 w 7308090"/>
              <a:gd name="connsiteY1" fmla="*/ 0 h 6858000"/>
              <a:gd name="connsiteX2" fmla="*/ 6499543 w 7308090"/>
              <a:gd name="connsiteY2" fmla="*/ 791083 h 6858000"/>
              <a:gd name="connsiteX3" fmla="*/ 7185851 w 7308090"/>
              <a:gd name="connsiteY3" fmla="*/ 2609088 h 6858000"/>
              <a:gd name="connsiteX4" fmla="*/ 5265865 w 7308090"/>
              <a:gd name="connsiteY4" fmla="*/ 6858000 h 6858000"/>
              <a:gd name="connsiteX5" fmla="*/ 0 w 730809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8090" h="6858000">
                <a:moveTo>
                  <a:pt x="0" y="0"/>
                </a:moveTo>
                <a:lnTo>
                  <a:pt x="4748848" y="0"/>
                </a:lnTo>
                <a:lnTo>
                  <a:pt x="6499543" y="791083"/>
                </a:lnTo>
                <a:cubicBezTo>
                  <a:pt x="7191057" y="1103630"/>
                  <a:pt x="7498334" y="1917573"/>
                  <a:pt x="7185851" y="2609088"/>
                </a:cubicBezTo>
                <a:lnTo>
                  <a:pt x="5265865" y="6858000"/>
                </a:lnTo>
                <a:lnTo>
                  <a:pt x="0" y="685800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7699305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نيـون - 24">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8896AA2-F4D4-4E66-B4BD-E1A9D390D6E4}"/>
              </a:ext>
            </a:extLst>
          </p:cNvPr>
          <p:cNvSpPr>
            <a:spLocks noGrp="1"/>
          </p:cNvSpPr>
          <p:nvPr>
            <p:ph type="pic" sz="quarter" idx="10" hasCustomPrompt="1"/>
          </p:nvPr>
        </p:nvSpPr>
        <p:spPr>
          <a:xfrm>
            <a:off x="0" y="0"/>
            <a:ext cx="12192000" cy="6858000"/>
          </a:xfrm>
          <a:prstGeom prst="rect">
            <a:avLst/>
          </a:prstGeom>
          <a:pattFill prst="pct80">
            <a:fgClr>
              <a:schemeClr val="accent1"/>
            </a:fgClr>
            <a:bgClr>
              <a:schemeClr val="bg1"/>
            </a:bgClr>
          </a:pattFill>
        </p:spPr>
        <p:txBody>
          <a:bodyPr anchor="ct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39870003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نيـون - 23">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34514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نيـون - 2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D549F74-D943-4AFF-A6E3-532DAD6FB151}"/>
              </a:ext>
            </a:extLst>
          </p:cNvPr>
          <p:cNvSpPr>
            <a:spLocks noGrp="1"/>
          </p:cNvSpPr>
          <p:nvPr>
            <p:ph type="pic" sz="quarter" idx="10" hasCustomPrompt="1"/>
          </p:nvPr>
        </p:nvSpPr>
        <p:spPr>
          <a:xfrm>
            <a:off x="0" y="1"/>
            <a:ext cx="6661832" cy="2652439"/>
          </a:xfrm>
          <a:custGeom>
            <a:avLst/>
            <a:gdLst>
              <a:gd name="connsiteX0" fmla="*/ 0 w 6661832"/>
              <a:gd name="connsiteY0" fmla="*/ 0 h 2652439"/>
              <a:gd name="connsiteX1" fmla="*/ 6661832 w 6661832"/>
              <a:gd name="connsiteY1" fmla="*/ 0 h 2652439"/>
              <a:gd name="connsiteX2" fmla="*/ 5102996 w 6661832"/>
              <a:gd name="connsiteY2" fmla="*/ 1951428 h 2652439"/>
              <a:gd name="connsiteX3" fmla="*/ 3241106 w 6661832"/>
              <a:gd name="connsiteY3" fmla="*/ 2607915 h 2652439"/>
              <a:gd name="connsiteX4" fmla="*/ 0 w 6661832"/>
              <a:gd name="connsiteY4" fmla="*/ 1887350 h 2652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1832" h="2652439">
                <a:moveTo>
                  <a:pt x="0" y="0"/>
                </a:moveTo>
                <a:lnTo>
                  <a:pt x="6661832" y="0"/>
                </a:lnTo>
                <a:lnTo>
                  <a:pt x="5102996" y="1951428"/>
                </a:lnTo>
                <a:cubicBezTo>
                  <a:pt x="4658554" y="2507773"/>
                  <a:pt x="3936210" y="2762459"/>
                  <a:pt x="3241106" y="2607915"/>
                </a:cubicBezTo>
                <a:lnTo>
                  <a:pt x="0" y="188735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8967015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نيـون - 2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66B98EF-68B4-4DD6-852E-6831A9346A20}"/>
              </a:ext>
            </a:extLst>
          </p:cNvPr>
          <p:cNvSpPr>
            <a:spLocks noGrp="1"/>
          </p:cNvSpPr>
          <p:nvPr>
            <p:ph type="pic" sz="quarter" idx="10" hasCustomPrompt="1"/>
          </p:nvPr>
        </p:nvSpPr>
        <p:spPr>
          <a:xfrm>
            <a:off x="1953472" y="1094104"/>
            <a:ext cx="1304851" cy="3735772"/>
          </a:xfrm>
          <a:custGeom>
            <a:avLst/>
            <a:gdLst>
              <a:gd name="connsiteX0" fmla="*/ 1177254 w 1304851"/>
              <a:gd name="connsiteY0" fmla="*/ 312 h 3735772"/>
              <a:gd name="connsiteX1" fmla="*/ 1291418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6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8" y="130597"/>
                </a:cubicBezTo>
                <a:cubicBezTo>
                  <a:pt x="1297828" y="266399"/>
                  <a:pt x="1307368" y="3524606"/>
                  <a:pt x="1304238" y="3577229"/>
                </a:cubicBezTo>
                <a:cubicBezTo>
                  <a:pt x="1301107" y="3629998"/>
                  <a:pt x="1283517" y="3752980"/>
                  <a:pt x="1107764" y="3733751"/>
                </a:cubicBezTo>
                <a:cubicBezTo>
                  <a:pt x="932011" y="3714521"/>
                  <a:pt x="109596" y="3476607"/>
                  <a:pt x="74416" y="3447090"/>
                </a:cubicBezTo>
                <a:cubicBezTo>
                  <a:pt x="39236" y="3417575"/>
                  <a:pt x="-3100" y="3321723"/>
                  <a:pt x="180" y="3226618"/>
                </a:cubicBezTo>
                <a:cubicBezTo>
                  <a:pt x="3459" y="3131511"/>
                  <a:pt x="9570" y="482848"/>
                  <a:pt x="10763" y="463171"/>
                </a:cubicBezTo>
                <a:cubicBezTo>
                  <a:pt x="11956" y="443494"/>
                  <a:pt x="21347" y="315890"/>
                  <a:pt x="145373" y="279965"/>
                </a:cubicBezTo>
                <a:cubicBezTo>
                  <a:pt x="199485" y="264311"/>
                  <a:pt x="1099715" y="10894"/>
                  <a:pt x="1138026" y="2845"/>
                </a:cubicBezTo>
                <a:cubicBezTo>
                  <a:pt x="1147603" y="832"/>
                  <a:pt x="1161579"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A93AD005-2DA2-4172-A9DA-E26F3DCE490E}"/>
              </a:ext>
            </a:extLst>
          </p:cNvPr>
          <p:cNvSpPr>
            <a:spLocks noGrp="1"/>
          </p:cNvSpPr>
          <p:nvPr>
            <p:ph type="pic" sz="quarter" idx="11" hasCustomPrompt="1"/>
          </p:nvPr>
        </p:nvSpPr>
        <p:spPr>
          <a:xfrm>
            <a:off x="5479506" y="1094104"/>
            <a:ext cx="1304851" cy="3735772"/>
          </a:xfrm>
          <a:custGeom>
            <a:avLst/>
            <a:gdLst>
              <a:gd name="connsiteX0" fmla="*/ 1177254 w 1304851"/>
              <a:gd name="connsiteY0" fmla="*/ 312 h 3735772"/>
              <a:gd name="connsiteX1" fmla="*/ 1291417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5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7" y="130597"/>
                </a:cubicBezTo>
                <a:cubicBezTo>
                  <a:pt x="1297828" y="266399"/>
                  <a:pt x="1307368" y="3524606"/>
                  <a:pt x="1304238" y="3577229"/>
                </a:cubicBezTo>
                <a:cubicBezTo>
                  <a:pt x="1301106" y="3629998"/>
                  <a:pt x="1283517" y="3752980"/>
                  <a:pt x="1107764" y="3733751"/>
                </a:cubicBezTo>
                <a:cubicBezTo>
                  <a:pt x="932011" y="3714521"/>
                  <a:pt x="109596" y="3476607"/>
                  <a:pt x="74416" y="3447090"/>
                </a:cubicBezTo>
                <a:cubicBezTo>
                  <a:pt x="39235" y="3417575"/>
                  <a:pt x="-3100" y="3321723"/>
                  <a:pt x="180" y="3226618"/>
                </a:cubicBezTo>
                <a:cubicBezTo>
                  <a:pt x="3459" y="3131511"/>
                  <a:pt x="9570" y="482848"/>
                  <a:pt x="10763" y="463171"/>
                </a:cubicBezTo>
                <a:cubicBezTo>
                  <a:pt x="11955" y="443494"/>
                  <a:pt x="21347" y="315890"/>
                  <a:pt x="145373" y="279965"/>
                </a:cubicBezTo>
                <a:cubicBezTo>
                  <a:pt x="199485" y="264311"/>
                  <a:pt x="1099715" y="10894"/>
                  <a:pt x="1138025" y="2845"/>
                </a:cubicBezTo>
                <a:cubicBezTo>
                  <a:pt x="1147603" y="832"/>
                  <a:pt x="1161578"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9216650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نيـون - 20">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E852078-4B06-459B-81CE-280441464A91}"/>
              </a:ext>
            </a:extLst>
          </p:cNvPr>
          <p:cNvSpPr>
            <a:spLocks noGrp="1"/>
          </p:cNvSpPr>
          <p:nvPr>
            <p:ph type="pic" sz="quarter" idx="10" hasCustomPrompt="1"/>
          </p:nvPr>
        </p:nvSpPr>
        <p:spPr>
          <a:xfrm>
            <a:off x="5124450" y="1"/>
            <a:ext cx="7067550" cy="3990975"/>
          </a:xfrm>
          <a:custGeom>
            <a:avLst/>
            <a:gdLst>
              <a:gd name="connsiteX0" fmla="*/ 0 w 7067550"/>
              <a:gd name="connsiteY0" fmla="*/ 0 h 3990975"/>
              <a:gd name="connsiteX1" fmla="*/ 7067550 w 7067550"/>
              <a:gd name="connsiteY1" fmla="*/ 0 h 3990975"/>
              <a:gd name="connsiteX2" fmla="*/ 7067550 w 7067550"/>
              <a:gd name="connsiteY2" fmla="*/ 3990975 h 3990975"/>
              <a:gd name="connsiteX3" fmla="*/ 0 w 7067550"/>
              <a:gd name="connsiteY3" fmla="*/ 3990975 h 3990975"/>
            </a:gdLst>
            <a:ahLst/>
            <a:cxnLst>
              <a:cxn ang="0">
                <a:pos x="connsiteX0" y="connsiteY0"/>
              </a:cxn>
              <a:cxn ang="0">
                <a:pos x="connsiteX1" y="connsiteY1"/>
              </a:cxn>
              <a:cxn ang="0">
                <a:pos x="connsiteX2" y="connsiteY2"/>
              </a:cxn>
              <a:cxn ang="0">
                <a:pos x="connsiteX3" y="connsiteY3"/>
              </a:cxn>
            </a:cxnLst>
            <a:rect l="l" t="t" r="r" b="b"/>
            <a:pathLst>
              <a:path w="7067550" h="3990975">
                <a:moveTo>
                  <a:pt x="0" y="0"/>
                </a:moveTo>
                <a:lnTo>
                  <a:pt x="7067550" y="0"/>
                </a:lnTo>
                <a:lnTo>
                  <a:pt x="7067550" y="3990975"/>
                </a:lnTo>
                <a:lnTo>
                  <a:pt x="0" y="3990975"/>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5362881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نيـون - 1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B7540CF-0C23-4BB3-B7A9-D81B1EF9B550}"/>
              </a:ext>
            </a:extLst>
          </p:cNvPr>
          <p:cNvSpPr>
            <a:spLocks noGrp="1"/>
          </p:cNvSpPr>
          <p:nvPr>
            <p:ph type="pic" sz="quarter" idx="10" hasCustomPrompt="1"/>
          </p:nvPr>
        </p:nvSpPr>
        <p:spPr>
          <a:xfrm>
            <a:off x="1" y="0"/>
            <a:ext cx="5646821" cy="5245768"/>
          </a:xfrm>
          <a:custGeom>
            <a:avLst/>
            <a:gdLst>
              <a:gd name="connsiteX0" fmla="*/ 0 w 5646821"/>
              <a:gd name="connsiteY0" fmla="*/ 0 h 5245768"/>
              <a:gd name="connsiteX1" fmla="*/ 5646821 w 5646821"/>
              <a:gd name="connsiteY1" fmla="*/ 0 h 5245768"/>
              <a:gd name="connsiteX2" fmla="*/ 5646821 w 5646821"/>
              <a:gd name="connsiteY2" fmla="*/ 5245768 h 5245768"/>
              <a:gd name="connsiteX3" fmla="*/ 0 w 5646821"/>
              <a:gd name="connsiteY3" fmla="*/ 5245768 h 5245768"/>
            </a:gdLst>
            <a:ahLst/>
            <a:cxnLst>
              <a:cxn ang="0">
                <a:pos x="connsiteX0" y="connsiteY0"/>
              </a:cxn>
              <a:cxn ang="0">
                <a:pos x="connsiteX1" y="connsiteY1"/>
              </a:cxn>
              <a:cxn ang="0">
                <a:pos x="connsiteX2" y="connsiteY2"/>
              </a:cxn>
              <a:cxn ang="0">
                <a:pos x="connsiteX3" y="connsiteY3"/>
              </a:cxn>
            </a:cxnLst>
            <a:rect l="l" t="t" r="r" b="b"/>
            <a:pathLst>
              <a:path w="5646821" h="5245768">
                <a:moveTo>
                  <a:pt x="0" y="0"/>
                </a:moveTo>
                <a:lnTo>
                  <a:pt x="5646821" y="0"/>
                </a:lnTo>
                <a:lnTo>
                  <a:pt x="5646821" y="5245768"/>
                </a:lnTo>
                <a:lnTo>
                  <a:pt x="0" y="5245768"/>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58573062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نيـون - 18">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64DF7BB-F892-4FC3-AB86-6BE89186519E}"/>
              </a:ext>
            </a:extLst>
          </p:cNvPr>
          <p:cNvSpPr>
            <a:spLocks noGrp="1"/>
          </p:cNvSpPr>
          <p:nvPr>
            <p:ph type="pic" sz="quarter" idx="10" hasCustomPrompt="1"/>
          </p:nvPr>
        </p:nvSpPr>
        <p:spPr>
          <a:xfrm>
            <a:off x="5962650" y="1"/>
            <a:ext cx="6229352" cy="6815219"/>
          </a:xfrm>
          <a:custGeom>
            <a:avLst/>
            <a:gdLst>
              <a:gd name="connsiteX0" fmla="*/ 3590310 w 6229352"/>
              <a:gd name="connsiteY0" fmla="*/ 0 h 6815219"/>
              <a:gd name="connsiteX1" fmla="*/ 6229352 w 6229352"/>
              <a:gd name="connsiteY1" fmla="*/ 0 h 6815219"/>
              <a:gd name="connsiteX2" fmla="*/ 6229352 w 6229352"/>
              <a:gd name="connsiteY2" fmla="*/ 2274004 h 6815219"/>
              <a:gd name="connsiteX3" fmla="*/ 3678577 w 6229352"/>
              <a:gd name="connsiteY3" fmla="*/ 6537761 h 6815219"/>
              <a:gd name="connsiteX4" fmla="*/ 2925164 w 6229352"/>
              <a:gd name="connsiteY4" fmla="*/ 6791043 h 6815219"/>
              <a:gd name="connsiteX5" fmla="*/ 182596 w 6229352"/>
              <a:gd name="connsiteY5" fmla="*/ 5696230 h 6815219"/>
              <a:gd name="connsiteX6" fmla="*/ 68747 w 6229352"/>
              <a:gd name="connsiteY6" fmla="*/ 5125634 h 6815219"/>
              <a:gd name="connsiteX7" fmla="*/ 3590310 w 6229352"/>
              <a:gd name="connsiteY7" fmla="*/ 0 h 681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9352" h="6815219">
                <a:moveTo>
                  <a:pt x="3590310" y="0"/>
                </a:moveTo>
                <a:lnTo>
                  <a:pt x="6229352" y="0"/>
                </a:lnTo>
                <a:lnTo>
                  <a:pt x="6229352" y="2274004"/>
                </a:lnTo>
                <a:cubicBezTo>
                  <a:pt x="6229352" y="2274004"/>
                  <a:pt x="3915852" y="6210724"/>
                  <a:pt x="3678577" y="6537761"/>
                </a:cubicBezTo>
                <a:cubicBezTo>
                  <a:pt x="3441304" y="6864799"/>
                  <a:pt x="3021360" y="6829492"/>
                  <a:pt x="2925164" y="6791043"/>
                </a:cubicBezTo>
                <a:cubicBezTo>
                  <a:pt x="2828967" y="6752594"/>
                  <a:pt x="471185" y="5829229"/>
                  <a:pt x="182596" y="5696230"/>
                </a:cubicBezTo>
                <a:cubicBezTo>
                  <a:pt x="-105993" y="5563230"/>
                  <a:pt x="22368" y="5191461"/>
                  <a:pt x="68747" y="5125634"/>
                </a:cubicBezTo>
                <a:cubicBezTo>
                  <a:pt x="115123" y="5059808"/>
                  <a:pt x="3590310" y="0"/>
                  <a:pt x="359031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9974614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نيـون - 17">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F7582AB-C246-4372-AECD-423F0ED2FEE3}"/>
              </a:ext>
            </a:extLst>
          </p:cNvPr>
          <p:cNvSpPr>
            <a:spLocks noGrp="1"/>
          </p:cNvSpPr>
          <p:nvPr>
            <p:ph type="pic" sz="quarter" idx="10" hasCustomPrompt="1"/>
          </p:nvPr>
        </p:nvSpPr>
        <p:spPr>
          <a:xfrm>
            <a:off x="0" y="1"/>
            <a:ext cx="12192000" cy="3425825"/>
          </a:xfrm>
          <a:custGeom>
            <a:avLst/>
            <a:gdLst>
              <a:gd name="connsiteX0" fmla="*/ 0 w 12192000"/>
              <a:gd name="connsiteY0" fmla="*/ 0 h 3425825"/>
              <a:gd name="connsiteX1" fmla="*/ 12192000 w 12192000"/>
              <a:gd name="connsiteY1" fmla="*/ 0 h 3425825"/>
              <a:gd name="connsiteX2" fmla="*/ 9477565 w 12192000"/>
              <a:gd name="connsiteY2" fmla="*/ 2714434 h 3425825"/>
              <a:gd name="connsiteX3" fmla="*/ 7760144 w 12192000"/>
              <a:gd name="connsiteY3" fmla="*/ 3425825 h 3425825"/>
              <a:gd name="connsiteX4" fmla="*/ 4431857 w 12192000"/>
              <a:gd name="connsiteY4" fmla="*/ 3425825 h 3425825"/>
              <a:gd name="connsiteX5" fmla="*/ 2714434 w 12192000"/>
              <a:gd name="connsiteY5" fmla="*/ 2714434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425825">
                <a:moveTo>
                  <a:pt x="0" y="0"/>
                </a:moveTo>
                <a:lnTo>
                  <a:pt x="12192000" y="0"/>
                </a:lnTo>
                <a:lnTo>
                  <a:pt x="9477565" y="2714434"/>
                </a:lnTo>
                <a:cubicBezTo>
                  <a:pt x="9022080" y="3169920"/>
                  <a:pt x="8404288" y="3425825"/>
                  <a:pt x="7760144" y="3425825"/>
                </a:cubicBezTo>
                <a:lnTo>
                  <a:pt x="4431857" y="3425825"/>
                </a:lnTo>
                <a:cubicBezTo>
                  <a:pt x="3787711" y="3425825"/>
                  <a:pt x="3169920" y="3169920"/>
                  <a:pt x="2714434" y="2714434"/>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01165265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نيـون - 16">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7FE3E7A4-9A9D-436E-A24E-EB12469638BB}"/>
              </a:ext>
            </a:extLst>
          </p:cNvPr>
          <p:cNvSpPr>
            <a:spLocks noGrp="1"/>
          </p:cNvSpPr>
          <p:nvPr>
            <p:ph type="pic" sz="quarter" idx="10" hasCustomPrompt="1"/>
          </p:nvPr>
        </p:nvSpPr>
        <p:spPr>
          <a:xfrm>
            <a:off x="5596375" y="1797424"/>
            <a:ext cx="3263153" cy="3263152"/>
          </a:xfrm>
          <a:custGeom>
            <a:avLst/>
            <a:gdLst>
              <a:gd name="connsiteX0" fmla="*/ 1631577 w 3263153"/>
              <a:gd name="connsiteY0" fmla="*/ 0 h 3263152"/>
              <a:gd name="connsiteX1" fmla="*/ 1932935 w 3263153"/>
              <a:gd name="connsiteY1" fmla="*/ 124826 h 3263152"/>
              <a:gd name="connsiteX2" fmla="*/ 3138327 w 3263153"/>
              <a:gd name="connsiteY2" fmla="*/ 1330219 h 3263152"/>
              <a:gd name="connsiteX3" fmla="*/ 3138327 w 3263153"/>
              <a:gd name="connsiteY3" fmla="*/ 1932934 h 3263152"/>
              <a:gd name="connsiteX4" fmla="*/ 1932935 w 3263153"/>
              <a:gd name="connsiteY4" fmla="*/ 3138326 h 3263152"/>
              <a:gd name="connsiteX5" fmla="*/ 1330220 w 3263153"/>
              <a:gd name="connsiteY5" fmla="*/ 3138326 h 3263152"/>
              <a:gd name="connsiteX6" fmla="*/ 124827 w 3263153"/>
              <a:gd name="connsiteY6" fmla="*/ 1932934 h 3263152"/>
              <a:gd name="connsiteX7" fmla="*/ 124827 w 3263153"/>
              <a:gd name="connsiteY7" fmla="*/ 1330219 h 3263152"/>
              <a:gd name="connsiteX8" fmla="*/ 1330220 w 3263153"/>
              <a:gd name="connsiteY8" fmla="*/ 124826 h 3263152"/>
              <a:gd name="connsiteX9" fmla="*/ 1631577 w 3263153"/>
              <a:gd name="connsiteY9" fmla="*/ 0 h 326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153" h="3263152">
                <a:moveTo>
                  <a:pt x="1631577" y="0"/>
                </a:moveTo>
                <a:cubicBezTo>
                  <a:pt x="1740647" y="0"/>
                  <a:pt x="1849717" y="41609"/>
                  <a:pt x="1932935" y="124826"/>
                </a:cubicBezTo>
                <a:lnTo>
                  <a:pt x="3138327" y="1330219"/>
                </a:lnTo>
                <a:cubicBezTo>
                  <a:pt x="3304762" y="1496654"/>
                  <a:pt x="3304762" y="1766498"/>
                  <a:pt x="3138327" y="1932934"/>
                </a:cubicBezTo>
                <a:lnTo>
                  <a:pt x="1932935" y="3138326"/>
                </a:lnTo>
                <a:cubicBezTo>
                  <a:pt x="1766500" y="3304761"/>
                  <a:pt x="1496655" y="3304761"/>
                  <a:pt x="1330220" y="3138326"/>
                </a:cubicBezTo>
                <a:lnTo>
                  <a:pt x="124827" y="1932934"/>
                </a:lnTo>
                <a:cubicBezTo>
                  <a:pt x="-41608" y="1766498"/>
                  <a:pt x="-41608" y="1496654"/>
                  <a:pt x="124827" y="1330219"/>
                </a:cubicBezTo>
                <a:lnTo>
                  <a:pt x="1330220" y="124826"/>
                </a:lnTo>
                <a:cubicBezTo>
                  <a:pt x="1413437" y="41609"/>
                  <a:pt x="1522507" y="0"/>
                  <a:pt x="163157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1" name="Picture Placeholder 10">
            <a:extLst>
              <a:ext uri="{FF2B5EF4-FFF2-40B4-BE49-F238E27FC236}">
                <a16:creationId xmlns:a16="http://schemas.microsoft.com/office/drawing/2014/main" id="{B18DB781-F75B-49CF-A3EE-0A7AC9E74DC2}"/>
              </a:ext>
            </a:extLst>
          </p:cNvPr>
          <p:cNvSpPr>
            <a:spLocks noGrp="1"/>
          </p:cNvSpPr>
          <p:nvPr>
            <p:ph type="pic" sz="quarter" idx="11" hasCustomPrompt="1"/>
          </p:nvPr>
        </p:nvSpPr>
        <p:spPr>
          <a:xfrm>
            <a:off x="3897495" y="1329165"/>
            <a:ext cx="1896213" cy="1896212"/>
          </a:xfrm>
          <a:custGeom>
            <a:avLst/>
            <a:gdLst>
              <a:gd name="connsiteX0" fmla="*/ 948107 w 1896213"/>
              <a:gd name="connsiteY0" fmla="*/ 0 h 1896212"/>
              <a:gd name="connsiteX1" fmla="*/ 1123226 w 1896213"/>
              <a:gd name="connsiteY1" fmla="*/ 72536 h 1896212"/>
              <a:gd name="connsiteX2" fmla="*/ 1823677 w 1896213"/>
              <a:gd name="connsiteY2" fmla="*/ 772988 h 1896212"/>
              <a:gd name="connsiteX3" fmla="*/ 1823677 w 1896213"/>
              <a:gd name="connsiteY3" fmla="*/ 1123225 h 1896212"/>
              <a:gd name="connsiteX4" fmla="*/ 1123226 w 1896213"/>
              <a:gd name="connsiteY4" fmla="*/ 1823676 h 1896212"/>
              <a:gd name="connsiteX5" fmla="*/ 772989 w 1896213"/>
              <a:gd name="connsiteY5" fmla="*/ 1823676 h 1896212"/>
              <a:gd name="connsiteX6" fmla="*/ 72537 w 1896213"/>
              <a:gd name="connsiteY6" fmla="*/ 1123225 h 1896212"/>
              <a:gd name="connsiteX7" fmla="*/ 72537 w 1896213"/>
              <a:gd name="connsiteY7" fmla="*/ 772988 h 1896212"/>
              <a:gd name="connsiteX8" fmla="*/ 772989 w 1896213"/>
              <a:gd name="connsiteY8" fmla="*/ 72536 h 1896212"/>
              <a:gd name="connsiteX9" fmla="*/ 948107 w 1896213"/>
              <a:gd name="connsiteY9" fmla="*/ 0 h 189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2">
                <a:moveTo>
                  <a:pt x="948107" y="0"/>
                </a:moveTo>
                <a:cubicBezTo>
                  <a:pt x="1011488" y="0"/>
                  <a:pt x="1074868" y="24178"/>
                  <a:pt x="1123226" y="72536"/>
                </a:cubicBezTo>
                <a:lnTo>
                  <a:pt x="1823677" y="772988"/>
                </a:lnTo>
                <a:cubicBezTo>
                  <a:pt x="1920392" y="869703"/>
                  <a:pt x="1920392" y="1026509"/>
                  <a:pt x="1823677" y="1123225"/>
                </a:cubicBezTo>
                <a:lnTo>
                  <a:pt x="1123226" y="1823676"/>
                </a:lnTo>
                <a:cubicBezTo>
                  <a:pt x="1026511" y="1920391"/>
                  <a:pt x="869704" y="1920391"/>
                  <a:pt x="772989" y="1823676"/>
                </a:cubicBezTo>
                <a:lnTo>
                  <a:pt x="72537" y="1123225"/>
                </a:lnTo>
                <a:cubicBezTo>
                  <a:pt x="-24178" y="1026509"/>
                  <a:pt x="-24178" y="869703"/>
                  <a:pt x="72537" y="772988"/>
                </a:cubicBezTo>
                <a:lnTo>
                  <a:pt x="772989" y="72536"/>
                </a:lnTo>
                <a:cubicBezTo>
                  <a:pt x="821346" y="24178"/>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2" name="Picture Placeholder 11">
            <a:extLst>
              <a:ext uri="{FF2B5EF4-FFF2-40B4-BE49-F238E27FC236}">
                <a16:creationId xmlns:a16="http://schemas.microsoft.com/office/drawing/2014/main" id="{C977A8F9-41C7-4A2D-A647-2C85F9317FE3}"/>
              </a:ext>
            </a:extLst>
          </p:cNvPr>
          <p:cNvSpPr>
            <a:spLocks noGrp="1"/>
          </p:cNvSpPr>
          <p:nvPr>
            <p:ph type="pic" sz="quarter" idx="12" hasCustomPrompt="1"/>
          </p:nvPr>
        </p:nvSpPr>
        <p:spPr>
          <a:xfrm>
            <a:off x="3897495" y="3632623"/>
            <a:ext cx="1896213" cy="1896213"/>
          </a:xfrm>
          <a:custGeom>
            <a:avLst/>
            <a:gdLst>
              <a:gd name="connsiteX0" fmla="*/ 948107 w 1896213"/>
              <a:gd name="connsiteY0" fmla="*/ 0 h 1896213"/>
              <a:gd name="connsiteX1" fmla="*/ 1123226 w 1896213"/>
              <a:gd name="connsiteY1" fmla="*/ 72536 h 1896213"/>
              <a:gd name="connsiteX2" fmla="*/ 1823677 w 1896213"/>
              <a:gd name="connsiteY2" fmla="*/ 772988 h 1896213"/>
              <a:gd name="connsiteX3" fmla="*/ 1823677 w 1896213"/>
              <a:gd name="connsiteY3" fmla="*/ 1123225 h 1896213"/>
              <a:gd name="connsiteX4" fmla="*/ 1123226 w 1896213"/>
              <a:gd name="connsiteY4" fmla="*/ 1823676 h 1896213"/>
              <a:gd name="connsiteX5" fmla="*/ 772989 w 1896213"/>
              <a:gd name="connsiteY5" fmla="*/ 1823676 h 1896213"/>
              <a:gd name="connsiteX6" fmla="*/ 72537 w 1896213"/>
              <a:gd name="connsiteY6" fmla="*/ 1123225 h 1896213"/>
              <a:gd name="connsiteX7" fmla="*/ 72537 w 1896213"/>
              <a:gd name="connsiteY7" fmla="*/ 772988 h 1896213"/>
              <a:gd name="connsiteX8" fmla="*/ 772989 w 1896213"/>
              <a:gd name="connsiteY8" fmla="*/ 72536 h 1896213"/>
              <a:gd name="connsiteX9" fmla="*/ 948107 w 1896213"/>
              <a:gd name="connsiteY9" fmla="*/ 0 h 189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3">
                <a:moveTo>
                  <a:pt x="948107" y="0"/>
                </a:moveTo>
                <a:cubicBezTo>
                  <a:pt x="1011488" y="0"/>
                  <a:pt x="1074868" y="24179"/>
                  <a:pt x="1123226" y="72536"/>
                </a:cubicBezTo>
                <a:lnTo>
                  <a:pt x="1823677" y="772988"/>
                </a:lnTo>
                <a:cubicBezTo>
                  <a:pt x="1920392" y="869703"/>
                  <a:pt x="1920392" y="1026510"/>
                  <a:pt x="1823677" y="1123225"/>
                </a:cubicBezTo>
                <a:lnTo>
                  <a:pt x="1123226" y="1823676"/>
                </a:lnTo>
                <a:cubicBezTo>
                  <a:pt x="1026511" y="1920392"/>
                  <a:pt x="869704" y="1920392"/>
                  <a:pt x="772989" y="1823676"/>
                </a:cubicBezTo>
                <a:lnTo>
                  <a:pt x="72537" y="1123225"/>
                </a:lnTo>
                <a:cubicBezTo>
                  <a:pt x="-24178" y="1026510"/>
                  <a:pt x="-24178" y="869703"/>
                  <a:pt x="72537" y="772988"/>
                </a:cubicBezTo>
                <a:lnTo>
                  <a:pt x="772989" y="72536"/>
                </a:lnTo>
                <a:cubicBezTo>
                  <a:pt x="821346" y="24179"/>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67535326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نيـون - 1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36775AE3-A445-4531-B8F9-8DF6CE954E6A}"/>
              </a:ext>
            </a:extLst>
          </p:cNvPr>
          <p:cNvSpPr>
            <a:spLocks noGrp="1"/>
          </p:cNvSpPr>
          <p:nvPr>
            <p:ph type="pic" sz="quarter" idx="11" hasCustomPrompt="1"/>
          </p:nvPr>
        </p:nvSpPr>
        <p:spPr>
          <a:xfrm>
            <a:off x="1" y="0"/>
            <a:ext cx="3831447" cy="6858000"/>
          </a:xfrm>
          <a:custGeom>
            <a:avLst/>
            <a:gdLst>
              <a:gd name="connsiteX0" fmla="*/ 0 w 3831447"/>
              <a:gd name="connsiteY0" fmla="*/ 0 h 6858000"/>
              <a:gd name="connsiteX1" fmla="*/ 904430 w 3831447"/>
              <a:gd name="connsiteY1" fmla="*/ 0 h 6858000"/>
              <a:gd name="connsiteX2" fmla="*/ 3476498 w 3831447"/>
              <a:gd name="connsiteY2" fmla="*/ 2572068 h 6858000"/>
              <a:gd name="connsiteX3" fmla="*/ 3476498 w 3831447"/>
              <a:gd name="connsiteY3" fmla="*/ 4285933 h 6858000"/>
              <a:gd name="connsiteX4" fmla="*/ 904430 w 3831447"/>
              <a:gd name="connsiteY4" fmla="*/ 6858000 h 6858000"/>
              <a:gd name="connsiteX5" fmla="*/ 0 w 3831447"/>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447" h="6858000">
                <a:moveTo>
                  <a:pt x="0" y="0"/>
                </a:moveTo>
                <a:lnTo>
                  <a:pt x="904430" y="0"/>
                </a:lnTo>
                <a:lnTo>
                  <a:pt x="3476498" y="2572068"/>
                </a:lnTo>
                <a:cubicBezTo>
                  <a:pt x="3949764" y="3045333"/>
                  <a:pt x="3949764" y="3812667"/>
                  <a:pt x="3476498" y="4285933"/>
                </a:cubicBezTo>
                <a:lnTo>
                  <a:pt x="904430" y="6858000"/>
                </a:lnTo>
                <a:lnTo>
                  <a:pt x="0" y="6858000"/>
                </a:lnTo>
                <a:close/>
              </a:path>
            </a:pathLst>
          </a:custGeom>
          <a:pattFill prst="pct80">
            <a:fgClr>
              <a:schemeClr val="accent2"/>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8" name="Picture Placeholder 7">
            <a:extLst>
              <a:ext uri="{FF2B5EF4-FFF2-40B4-BE49-F238E27FC236}">
                <a16:creationId xmlns:a16="http://schemas.microsoft.com/office/drawing/2014/main" id="{4F55BD30-2E7A-4312-B4EF-9675EEC5EA44}"/>
              </a:ext>
            </a:extLst>
          </p:cNvPr>
          <p:cNvSpPr>
            <a:spLocks noGrp="1"/>
          </p:cNvSpPr>
          <p:nvPr>
            <p:ph type="pic" sz="quarter" idx="10" hasCustomPrompt="1"/>
          </p:nvPr>
        </p:nvSpPr>
        <p:spPr>
          <a:xfrm>
            <a:off x="1304680" y="1288635"/>
            <a:ext cx="4545420" cy="4545420"/>
          </a:xfrm>
          <a:custGeom>
            <a:avLst/>
            <a:gdLst>
              <a:gd name="connsiteX0" fmla="*/ 2272709 w 4545420"/>
              <a:gd name="connsiteY0" fmla="*/ 0 h 4545420"/>
              <a:gd name="connsiteX1" fmla="*/ 2692485 w 4545420"/>
              <a:gd name="connsiteY1" fmla="*/ 173877 h 4545420"/>
              <a:gd name="connsiteX2" fmla="*/ 4371543 w 4545420"/>
              <a:gd name="connsiteY2" fmla="*/ 1852935 h 4545420"/>
              <a:gd name="connsiteX3" fmla="*/ 4371543 w 4545420"/>
              <a:gd name="connsiteY3" fmla="*/ 2692488 h 4545420"/>
              <a:gd name="connsiteX4" fmla="*/ 2692488 w 4545420"/>
              <a:gd name="connsiteY4" fmla="*/ 4371543 h 4545420"/>
              <a:gd name="connsiteX5" fmla="*/ 1852935 w 4545420"/>
              <a:gd name="connsiteY5" fmla="*/ 4371543 h 4545420"/>
              <a:gd name="connsiteX6" fmla="*/ 173877 w 4545420"/>
              <a:gd name="connsiteY6" fmla="*/ 2692485 h 4545420"/>
              <a:gd name="connsiteX7" fmla="*/ 173877 w 4545420"/>
              <a:gd name="connsiteY7" fmla="*/ 1852932 h 4545420"/>
              <a:gd name="connsiteX8" fmla="*/ 1852932 w 4545420"/>
              <a:gd name="connsiteY8" fmla="*/ 173877 h 4545420"/>
              <a:gd name="connsiteX9" fmla="*/ 2272709 w 4545420"/>
              <a:gd name="connsiteY9" fmla="*/ 0 h 454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45420" h="4545420">
                <a:moveTo>
                  <a:pt x="2272709" y="0"/>
                </a:moveTo>
                <a:cubicBezTo>
                  <a:pt x="2424638" y="0"/>
                  <a:pt x="2576567" y="57959"/>
                  <a:pt x="2692485" y="173877"/>
                </a:cubicBezTo>
                <a:lnTo>
                  <a:pt x="4371543" y="1852935"/>
                </a:lnTo>
                <a:cubicBezTo>
                  <a:pt x="4603379" y="2084771"/>
                  <a:pt x="4603379" y="2460652"/>
                  <a:pt x="4371543" y="2692488"/>
                </a:cubicBezTo>
                <a:lnTo>
                  <a:pt x="2692488" y="4371543"/>
                </a:lnTo>
                <a:cubicBezTo>
                  <a:pt x="2460652" y="4603379"/>
                  <a:pt x="2084771" y="4603379"/>
                  <a:pt x="1852935" y="4371543"/>
                </a:cubicBezTo>
                <a:lnTo>
                  <a:pt x="173877" y="2692485"/>
                </a:lnTo>
                <a:cubicBezTo>
                  <a:pt x="-57959" y="2460649"/>
                  <a:pt x="-57959" y="2084768"/>
                  <a:pt x="173877" y="1852932"/>
                </a:cubicBezTo>
                <a:lnTo>
                  <a:pt x="1852932" y="173877"/>
                </a:lnTo>
                <a:cubicBezTo>
                  <a:pt x="1968850" y="57959"/>
                  <a:pt x="2120779" y="0"/>
                  <a:pt x="2272709" y="0"/>
                </a:cubicBezTo>
                <a:close/>
              </a:path>
            </a:pathLst>
          </a:custGeom>
          <a:pattFill prst="pct80">
            <a:fgClr>
              <a:schemeClr val="accent1"/>
            </a:fgClr>
            <a:bgClr>
              <a:schemeClr val="bg1"/>
            </a:bgClr>
          </a:pattFill>
          <a:effectLst>
            <a:outerShdw blurRad="457200" sx="102000" sy="102000" algn="ctr" rotWithShape="0">
              <a:prstClr val="black">
                <a:alpha val="29000"/>
              </a:prstClr>
            </a:outerShdw>
          </a:effectLst>
        </p:spPr>
        <p:txBody>
          <a:bodyPr wrap="square" anchor="ctr">
            <a:noAutofit/>
          </a:bodyPr>
          <a:lstStyle>
            <a:lvl1pPr marL="0" indent="0" algn="ctr">
              <a:buNone/>
              <a:defRPr sz="1600" b="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24443222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239506608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نيـون - 13">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CB469525-3FB1-49BD-9925-3749100F8B7E}"/>
              </a:ext>
            </a:extLst>
          </p:cNvPr>
          <p:cNvSpPr>
            <a:spLocks noGrp="1"/>
          </p:cNvSpPr>
          <p:nvPr>
            <p:ph type="pic" sz="quarter" idx="15" hasCustomPrompt="1"/>
          </p:nvPr>
        </p:nvSpPr>
        <p:spPr>
          <a:xfrm>
            <a:off x="6346038" y="-215080"/>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2" name="Picture Placeholder 31">
            <a:extLst>
              <a:ext uri="{FF2B5EF4-FFF2-40B4-BE49-F238E27FC236}">
                <a16:creationId xmlns:a16="http://schemas.microsoft.com/office/drawing/2014/main" id="{9E2B7411-50ED-4A0D-BCD9-CEBFEF8B4816}"/>
              </a:ext>
            </a:extLst>
          </p:cNvPr>
          <p:cNvSpPr>
            <a:spLocks noGrp="1"/>
          </p:cNvSpPr>
          <p:nvPr>
            <p:ph type="pic" sz="quarter" idx="16" hasCustomPrompt="1"/>
          </p:nvPr>
        </p:nvSpPr>
        <p:spPr>
          <a:xfrm>
            <a:off x="8371086" y="180996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5" name="Picture Placeholder 24">
            <a:extLst>
              <a:ext uri="{FF2B5EF4-FFF2-40B4-BE49-F238E27FC236}">
                <a16:creationId xmlns:a16="http://schemas.microsoft.com/office/drawing/2014/main" id="{C48052FB-99B6-43F3-B88B-90A80252AE13}"/>
              </a:ext>
            </a:extLst>
          </p:cNvPr>
          <p:cNvSpPr>
            <a:spLocks noGrp="1"/>
          </p:cNvSpPr>
          <p:nvPr>
            <p:ph type="pic" sz="quarter" idx="10" hasCustomPrompt="1"/>
          </p:nvPr>
        </p:nvSpPr>
        <p:spPr>
          <a:xfrm>
            <a:off x="10344497" y="-163443"/>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6" name="Picture Placeholder 25">
            <a:extLst>
              <a:ext uri="{FF2B5EF4-FFF2-40B4-BE49-F238E27FC236}">
                <a16:creationId xmlns:a16="http://schemas.microsoft.com/office/drawing/2014/main" id="{B73F6A6D-46F0-4F91-9C44-EBCD854289C3}"/>
              </a:ext>
            </a:extLst>
          </p:cNvPr>
          <p:cNvSpPr>
            <a:spLocks noGrp="1"/>
          </p:cNvSpPr>
          <p:nvPr>
            <p:ph type="pic" sz="quarter" idx="11" hasCustomPrompt="1"/>
          </p:nvPr>
        </p:nvSpPr>
        <p:spPr>
          <a:xfrm>
            <a:off x="8319449" y="-218849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7" name="Picture Placeholder 26">
            <a:extLst>
              <a:ext uri="{FF2B5EF4-FFF2-40B4-BE49-F238E27FC236}">
                <a16:creationId xmlns:a16="http://schemas.microsoft.com/office/drawing/2014/main" id="{0E025738-45D4-4AEE-8628-9C740C6B0B05}"/>
              </a:ext>
            </a:extLst>
          </p:cNvPr>
          <p:cNvSpPr>
            <a:spLocks noGrp="1"/>
          </p:cNvSpPr>
          <p:nvPr>
            <p:ph type="pic" sz="quarter" idx="12" hasCustomPrompt="1"/>
          </p:nvPr>
        </p:nvSpPr>
        <p:spPr>
          <a:xfrm>
            <a:off x="4320990" y="-224012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8" name="Picture Placeholder 27">
            <a:extLst>
              <a:ext uri="{FF2B5EF4-FFF2-40B4-BE49-F238E27FC236}">
                <a16:creationId xmlns:a16="http://schemas.microsoft.com/office/drawing/2014/main" id="{A2EC17AB-CE7B-498F-AB79-B09BB2FDBA30}"/>
              </a:ext>
            </a:extLst>
          </p:cNvPr>
          <p:cNvSpPr>
            <a:spLocks noGrp="1"/>
          </p:cNvSpPr>
          <p:nvPr>
            <p:ph type="pic" sz="quarter" idx="13" hasCustomPrompt="1"/>
          </p:nvPr>
        </p:nvSpPr>
        <p:spPr>
          <a:xfrm>
            <a:off x="2347579" y="-26671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9" name="Picture Placeholder 28">
            <a:extLst>
              <a:ext uri="{FF2B5EF4-FFF2-40B4-BE49-F238E27FC236}">
                <a16:creationId xmlns:a16="http://schemas.microsoft.com/office/drawing/2014/main" id="{4E04BA10-396B-4CA2-9296-3EDCC8F02763}"/>
              </a:ext>
            </a:extLst>
          </p:cNvPr>
          <p:cNvSpPr>
            <a:spLocks noGrp="1"/>
          </p:cNvSpPr>
          <p:nvPr>
            <p:ph type="pic" sz="quarter" idx="14" hasCustomPrompt="1"/>
          </p:nvPr>
        </p:nvSpPr>
        <p:spPr>
          <a:xfrm>
            <a:off x="4372627" y="175833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3" name="Picture Placeholder 32">
            <a:extLst>
              <a:ext uri="{FF2B5EF4-FFF2-40B4-BE49-F238E27FC236}">
                <a16:creationId xmlns:a16="http://schemas.microsoft.com/office/drawing/2014/main" id="{D34FB278-67BC-471E-9B85-0AB7A70D2487}"/>
              </a:ext>
            </a:extLst>
          </p:cNvPr>
          <p:cNvSpPr>
            <a:spLocks noGrp="1"/>
          </p:cNvSpPr>
          <p:nvPr>
            <p:ph type="pic" sz="quarter" idx="17" hasCustomPrompt="1"/>
          </p:nvPr>
        </p:nvSpPr>
        <p:spPr>
          <a:xfrm>
            <a:off x="10396134" y="3835016"/>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1" name="Picture Placeholder 30">
            <a:extLst>
              <a:ext uri="{FF2B5EF4-FFF2-40B4-BE49-F238E27FC236}">
                <a16:creationId xmlns:a16="http://schemas.microsoft.com/office/drawing/2014/main" id="{9B882416-B0C0-4BC1-B27C-00D7B93B6F9F}"/>
              </a:ext>
            </a:extLst>
          </p:cNvPr>
          <p:cNvSpPr>
            <a:spLocks noGrp="1"/>
          </p:cNvSpPr>
          <p:nvPr>
            <p:ph type="pic" sz="quarter" idx="18" hasCustomPrompt="1"/>
          </p:nvPr>
        </p:nvSpPr>
        <p:spPr>
          <a:xfrm>
            <a:off x="6397675" y="3783379"/>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4" name="Picture Placeholder 33">
            <a:extLst>
              <a:ext uri="{FF2B5EF4-FFF2-40B4-BE49-F238E27FC236}">
                <a16:creationId xmlns:a16="http://schemas.microsoft.com/office/drawing/2014/main" id="{AB0049FC-330D-4905-8CB1-0013DB00C5CA}"/>
              </a:ext>
            </a:extLst>
          </p:cNvPr>
          <p:cNvSpPr>
            <a:spLocks noGrp="1"/>
          </p:cNvSpPr>
          <p:nvPr>
            <p:ph type="pic" sz="quarter" idx="19" hasCustomPrompt="1"/>
          </p:nvPr>
        </p:nvSpPr>
        <p:spPr>
          <a:xfrm>
            <a:off x="8422723" y="580842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42204366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نيـون - 12">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id="{D61B4673-FA7A-4FEE-BE1F-7AD2AFADF4CD}"/>
              </a:ext>
            </a:extLst>
          </p:cNvPr>
          <p:cNvSpPr>
            <a:spLocks noGrp="1"/>
          </p:cNvSpPr>
          <p:nvPr>
            <p:ph type="pic" sz="quarter" idx="13" hasCustomPrompt="1"/>
          </p:nvPr>
        </p:nvSpPr>
        <p:spPr>
          <a:xfrm>
            <a:off x="0" y="0"/>
            <a:ext cx="4300062" cy="6576314"/>
          </a:xfrm>
          <a:custGeom>
            <a:avLst/>
            <a:gdLst>
              <a:gd name="connsiteX0" fmla="*/ 0 w 4300062"/>
              <a:gd name="connsiteY0" fmla="*/ 0 h 6576314"/>
              <a:gd name="connsiteX1" fmla="*/ 3403346 w 4300062"/>
              <a:gd name="connsiteY1" fmla="*/ 0 h 6576314"/>
              <a:gd name="connsiteX2" fmla="*/ 3812287 w 4300062"/>
              <a:gd name="connsiteY2" fmla="*/ 408940 h 6576314"/>
              <a:gd name="connsiteX3" fmla="*/ 3812287 w 4300062"/>
              <a:gd name="connsiteY3" fmla="*/ 2764028 h 6576314"/>
              <a:gd name="connsiteX4" fmla="*/ 0 w 4300062"/>
              <a:gd name="connsiteY4" fmla="*/ 6576314 h 6576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0062" h="6576314">
                <a:moveTo>
                  <a:pt x="0" y="0"/>
                </a:moveTo>
                <a:lnTo>
                  <a:pt x="3403346" y="0"/>
                </a:lnTo>
                <a:lnTo>
                  <a:pt x="3812287" y="408940"/>
                </a:lnTo>
                <a:cubicBezTo>
                  <a:pt x="4462654" y="1059244"/>
                  <a:pt x="4462654" y="2113661"/>
                  <a:pt x="3812287" y="2764028"/>
                </a:cubicBezTo>
                <a:lnTo>
                  <a:pt x="0" y="6576314"/>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8" name="عنصر نائب للصورة 7">
            <a:extLst>
              <a:ext uri="{FF2B5EF4-FFF2-40B4-BE49-F238E27FC236}">
                <a16:creationId xmlns:a16="http://schemas.microsoft.com/office/drawing/2014/main" id="{E7F022A0-FECF-4767-A059-86D2A2286F1B}"/>
              </a:ext>
            </a:extLst>
          </p:cNvPr>
          <p:cNvSpPr>
            <a:spLocks noGrp="1"/>
          </p:cNvSpPr>
          <p:nvPr>
            <p:ph type="pic" sz="quarter" idx="12" hasCustomPrompt="1"/>
          </p:nvPr>
        </p:nvSpPr>
        <p:spPr>
          <a:xfrm>
            <a:off x="3565411" y="0"/>
            <a:ext cx="8653051" cy="6858000"/>
          </a:xfrm>
          <a:custGeom>
            <a:avLst/>
            <a:gdLst>
              <a:gd name="connsiteX0" fmla="*/ 4581748 w 8653051"/>
              <a:gd name="connsiteY0" fmla="*/ 0 h 6858000"/>
              <a:gd name="connsiteX1" fmla="*/ 8653051 w 8653051"/>
              <a:gd name="connsiteY1" fmla="*/ 0 h 6858000"/>
              <a:gd name="connsiteX2" fmla="*/ 8653051 w 8653051"/>
              <a:gd name="connsiteY2" fmla="*/ 6858000 h 6858000"/>
              <a:gd name="connsiteX3" fmla="*/ 896716 w 8653051"/>
              <a:gd name="connsiteY3" fmla="*/ 6858000 h 6858000"/>
              <a:gd name="connsiteX4" fmla="*/ 487776 w 8653051"/>
              <a:gd name="connsiteY4" fmla="*/ 6449060 h 6858000"/>
              <a:gd name="connsiteX5" fmla="*/ 487776 w 8653051"/>
              <a:gd name="connsiteY5" fmla="*/ 40939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3051" h="6858000">
                <a:moveTo>
                  <a:pt x="4581748" y="0"/>
                </a:moveTo>
                <a:lnTo>
                  <a:pt x="8653051" y="0"/>
                </a:lnTo>
                <a:lnTo>
                  <a:pt x="8653051" y="6858000"/>
                </a:lnTo>
                <a:lnTo>
                  <a:pt x="896716" y="6858000"/>
                </a:lnTo>
                <a:lnTo>
                  <a:pt x="487776" y="6449060"/>
                </a:lnTo>
                <a:cubicBezTo>
                  <a:pt x="-162591" y="5798693"/>
                  <a:pt x="-162591" y="4744339"/>
                  <a:pt x="487776" y="4093972"/>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140792257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نيـون - 1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EE91B71-1B67-49AA-AD02-0815114F77F4}"/>
              </a:ext>
            </a:extLst>
          </p:cNvPr>
          <p:cNvSpPr>
            <a:spLocks noGrp="1"/>
          </p:cNvSpPr>
          <p:nvPr>
            <p:ph type="pic" sz="quarter" idx="10" hasCustomPrompt="1"/>
          </p:nvPr>
        </p:nvSpPr>
        <p:spPr>
          <a:xfrm>
            <a:off x="0" y="3429001"/>
            <a:ext cx="12192000" cy="3425825"/>
          </a:xfrm>
          <a:custGeom>
            <a:avLst/>
            <a:gdLst>
              <a:gd name="connsiteX0" fmla="*/ 4431856 w 12192000"/>
              <a:gd name="connsiteY0" fmla="*/ 0 h 3425825"/>
              <a:gd name="connsiteX1" fmla="*/ 7760144 w 12192000"/>
              <a:gd name="connsiteY1" fmla="*/ 0 h 3425825"/>
              <a:gd name="connsiteX2" fmla="*/ 9477566 w 12192000"/>
              <a:gd name="connsiteY2" fmla="*/ 711391 h 3425825"/>
              <a:gd name="connsiteX3" fmla="*/ 12192000 w 12192000"/>
              <a:gd name="connsiteY3" fmla="*/ 3425825 h 3425825"/>
              <a:gd name="connsiteX4" fmla="*/ 0 w 12192000"/>
              <a:gd name="connsiteY4" fmla="*/ 3425825 h 3425825"/>
              <a:gd name="connsiteX5" fmla="*/ 2714435 w 12192000"/>
              <a:gd name="connsiteY5" fmla="*/ 711391 h 3425825"/>
              <a:gd name="connsiteX6" fmla="*/ 4431856 w 12192000"/>
              <a:gd name="connsiteY6" fmla="*/ 0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4431856" y="0"/>
                </a:moveTo>
                <a:lnTo>
                  <a:pt x="7760144" y="0"/>
                </a:lnTo>
                <a:cubicBezTo>
                  <a:pt x="8404289" y="0"/>
                  <a:pt x="9022080" y="255905"/>
                  <a:pt x="9477566" y="711391"/>
                </a:cubicBezTo>
                <a:lnTo>
                  <a:pt x="12192000" y="3425825"/>
                </a:lnTo>
                <a:lnTo>
                  <a:pt x="0" y="3425825"/>
                </a:lnTo>
                <a:lnTo>
                  <a:pt x="2714435" y="711391"/>
                </a:lnTo>
                <a:cubicBezTo>
                  <a:pt x="3169920" y="255905"/>
                  <a:pt x="3787712" y="0"/>
                  <a:pt x="44318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1231887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نيـون - 10">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69707E4-183F-4A86-98AD-26AB8BB81A53}"/>
              </a:ext>
            </a:extLst>
          </p:cNvPr>
          <p:cNvSpPr>
            <a:spLocks noGrp="1"/>
          </p:cNvSpPr>
          <p:nvPr>
            <p:ph type="pic" sz="quarter" idx="11" hasCustomPrompt="1"/>
          </p:nvPr>
        </p:nvSpPr>
        <p:spPr>
          <a:xfrm>
            <a:off x="0" y="0"/>
            <a:ext cx="5945378" cy="6858000"/>
          </a:xfrm>
          <a:custGeom>
            <a:avLst/>
            <a:gdLst>
              <a:gd name="connsiteX0" fmla="*/ 0 w 5945378"/>
              <a:gd name="connsiteY0" fmla="*/ 0 h 6858000"/>
              <a:gd name="connsiteX1" fmla="*/ 3206877 w 5945378"/>
              <a:gd name="connsiteY1" fmla="*/ 0 h 6858000"/>
              <a:gd name="connsiteX2" fmla="*/ 1763268 w 5945378"/>
              <a:gd name="connsiteY2" fmla="*/ 1443609 h 6858000"/>
              <a:gd name="connsiteX3" fmla="*/ 1763268 w 5945378"/>
              <a:gd name="connsiteY3" fmla="*/ 2675890 h 6858000"/>
              <a:gd name="connsiteX4" fmla="*/ 5945378 w 5945378"/>
              <a:gd name="connsiteY4" fmla="*/ 6858000 h 6858000"/>
              <a:gd name="connsiteX5" fmla="*/ 0 w 5945378"/>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5378" h="6858000">
                <a:moveTo>
                  <a:pt x="0" y="0"/>
                </a:moveTo>
                <a:lnTo>
                  <a:pt x="3206877" y="0"/>
                </a:lnTo>
                <a:lnTo>
                  <a:pt x="1763268" y="1443609"/>
                </a:lnTo>
                <a:cubicBezTo>
                  <a:pt x="1422971" y="1783906"/>
                  <a:pt x="1422971" y="2335594"/>
                  <a:pt x="1763268" y="2675890"/>
                </a:cubicBezTo>
                <a:lnTo>
                  <a:pt x="5945378"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4800475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نيـون - 9">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6459FA84-0DEF-4C65-BB90-D11AFA1A9B33}"/>
              </a:ext>
            </a:extLst>
          </p:cNvPr>
          <p:cNvSpPr>
            <a:spLocks noGrp="1"/>
          </p:cNvSpPr>
          <p:nvPr>
            <p:ph type="pic" sz="quarter" idx="11" hasCustomPrompt="1"/>
          </p:nvPr>
        </p:nvSpPr>
        <p:spPr>
          <a:xfrm>
            <a:off x="5716046" y="2686171"/>
            <a:ext cx="6475953" cy="4171831"/>
          </a:xfrm>
          <a:custGeom>
            <a:avLst/>
            <a:gdLst>
              <a:gd name="connsiteX0" fmla="*/ 4847559 w 6475953"/>
              <a:gd name="connsiteY0" fmla="*/ 0 h 4171831"/>
              <a:gd name="connsiteX1" fmla="*/ 6001132 w 6475953"/>
              <a:gd name="connsiteY1" fmla="*/ 477845 h 4171831"/>
              <a:gd name="connsiteX2" fmla="*/ 6475953 w 6475953"/>
              <a:gd name="connsiteY2" fmla="*/ 952667 h 4171831"/>
              <a:gd name="connsiteX3" fmla="*/ 6475953 w 6475953"/>
              <a:gd name="connsiteY3" fmla="*/ 4171831 h 4171831"/>
              <a:gd name="connsiteX4" fmla="*/ 0 w 6475953"/>
              <a:gd name="connsiteY4" fmla="*/ 4171831 h 4171831"/>
              <a:gd name="connsiteX5" fmla="*/ 3693986 w 6475953"/>
              <a:gd name="connsiteY5" fmla="*/ 477845 h 4171831"/>
              <a:gd name="connsiteX6" fmla="*/ 4847559 w 6475953"/>
              <a:gd name="connsiteY6" fmla="*/ 0 h 4171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5953" h="4171831">
                <a:moveTo>
                  <a:pt x="4847559" y="0"/>
                </a:moveTo>
                <a:cubicBezTo>
                  <a:pt x="5265063" y="0"/>
                  <a:pt x="5682568" y="159282"/>
                  <a:pt x="6001132" y="477845"/>
                </a:cubicBezTo>
                <a:lnTo>
                  <a:pt x="6475953" y="952667"/>
                </a:lnTo>
                <a:lnTo>
                  <a:pt x="6475953" y="4171831"/>
                </a:lnTo>
                <a:lnTo>
                  <a:pt x="0" y="4171831"/>
                </a:lnTo>
                <a:lnTo>
                  <a:pt x="3693986" y="477845"/>
                </a:lnTo>
                <a:cubicBezTo>
                  <a:pt x="4012549" y="159282"/>
                  <a:pt x="4430054" y="0"/>
                  <a:pt x="4847559"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420952862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نيـون - 8">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A3A13E2-1A15-4A14-8BF7-B358AE07108A}"/>
              </a:ext>
            </a:extLst>
          </p:cNvPr>
          <p:cNvSpPr>
            <a:spLocks noGrp="1"/>
          </p:cNvSpPr>
          <p:nvPr>
            <p:ph type="pic" sz="quarter" idx="11" hasCustomPrompt="1"/>
          </p:nvPr>
        </p:nvSpPr>
        <p:spPr>
          <a:xfrm>
            <a:off x="-1" y="0"/>
            <a:ext cx="9847961" cy="6858000"/>
          </a:xfrm>
          <a:custGeom>
            <a:avLst/>
            <a:gdLst>
              <a:gd name="connsiteX0" fmla="*/ 0 w 9847961"/>
              <a:gd name="connsiteY0" fmla="*/ 0 h 6858000"/>
              <a:gd name="connsiteX1" fmla="*/ 1592262 w 9847961"/>
              <a:gd name="connsiteY1" fmla="*/ 1592326 h 6858000"/>
              <a:gd name="connsiteX2" fmla="*/ 2267839 w 9847961"/>
              <a:gd name="connsiteY2" fmla="*/ 3223324 h 6858000"/>
              <a:gd name="connsiteX3" fmla="*/ 2267839 w 9847961"/>
              <a:gd name="connsiteY3" fmla="*/ 4003675 h 6858000"/>
              <a:gd name="connsiteX4" fmla="*/ 2854325 w 9847961"/>
              <a:gd name="connsiteY4" fmla="*/ 4590161 h 6858000"/>
              <a:gd name="connsiteX5" fmla="*/ 6624637 w 9847961"/>
              <a:gd name="connsiteY5" fmla="*/ 4590161 h 6858000"/>
              <a:gd name="connsiteX6" fmla="*/ 8255635 w 9847961"/>
              <a:gd name="connsiteY6" fmla="*/ 5265738 h 6858000"/>
              <a:gd name="connsiteX7" fmla="*/ 9847961 w 9847961"/>
              <a:gd name="connsiteY7" fmla="*/ 6858000 h 6858000"/>
              <a:gd name="connsiteX8" fmla="*/ 0 w 9847961"/>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47961" h="6858000">
                <a:moveTo>
                  <a:pt x="0" y="0"/>
                </a:moveTo>
                <a:lnTo>
                  <a:pt x="1592262" y="1592326"/>
                </a:lnTo>
                <a:cubicBezTo>
                  <a:pt x="2024824" y="2024888"/>
                  <a:pt x="2267839" y="2611565"/>
                  <a:pt x="2267839" y="3223324"/>
                </a:cubicBezTo>
                <a:lnTo>
                  <a:pt x="2267839" y="4003675"/>
                </a:lnTo>
                <a:cubicBezTo>
                  <a:pt x="2267839" y="4327589"/>
                  <a:pt x="2530411" y="4590161"/>
                  <a:pt x="2854325" y="4590161"/>
                </a:cubicBezTo>
                <a:lnTo>
                  <a:pt x="6624637" y="4590161"/>
                </a:lnTo>
                <a:cubicBezTo>
                  <a:pt x="7236396" y="4590161"/>
                  <a:pt x="7823073" y="4833176"/>
                  <a:pt x="8255635" y="5265738"/>
                </a:cubicBezTo>
                <a:lnTo>
                  <a:pt x="9847961"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8333095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نيـون - 7">
    <p:spTree>
      <p:nvGrpSpPr>
        <p:cNvPr id="1" name=""/>
        <p:cNvGrpSpPr/>
        <p:nvPr/>
      </p:nvGrpSpPr>
      <p:grpSpPr>
        <a:xfrm>
          <a:off x="0" y="0"/>
          <a:ext cx="0" cy="0"/>
          <a:chOff x="0" y="0"/>
          <a:chExt cx="0" cy="0"/>
        </a:xfrm>
      </p:grpSpPr>
      <p:sp>
        <p:nvSpPr>
          <p:cNvPr id="12" name="عنصر نائب للصورة 11">
            <a:extLst>
              <a:ext uri="{FF2B5EF4-FFF2-40B4-BE49-F238E27FC236}">
                <a16:creationId xmlns:a16="http://schemas.microsoft.com/office/drawing/2014/main" id="{4006C147-B74E-436B-B25F-5186032995CE}"/>
              </a:ext>
            </a:extLst>
          </p:cNvPr>
          <p:cNvSpPr>
            <a:spLocks noGrp="1"/>
          </p:cNvSpPr>
          <p:nvPr>
            <p:ph type="pic" sz="quarter" idx="12" hasCustomPrompt="1"/>
          </p:nvPr>
        </p:nvSpPr>
        <p:spPr>
          <a:xfrm>
            <a:off x="5871408" y="3249710"/>
            <a:ext cx="6320592" cy="3608290"/>
          </a:xfrm>
          <a:custGeom>
            <a:avLst/>
            <a:gdLst>
              <a:gd name="connsiteX0" fmla="*/ 2670080 w 6320592"/>
              <a:gd name="connsiteY0" fmla="*/ 0 h 3608290"/>
              <a:gd name="connsiteX1" fmla="*/ 6320592 w 6320592"/>
              <a:gd name="connsiteY1" fmla="*/ 0 h 3608290"/>
              <a:gd name="connsiteX2" fmla="*/ 6320592 w 6320592"/>
              <a:gd name="connsiteY2" fmla="*/ 3608290 h 3608290"/>
              <a:gd name="connsiteX3" fmla="*/ 0 w 6320592"/>
              <a:gd name="connsiteY3" fmla="*/ 3608290 h 3608290"/>
              <a:gd name="connsiteX4" fmla="*/ 1606208 w 6320592"/>
              <a:gd name="connsiteY4" fmla="*/ 776843 h 3608290"/>
              <a:gd name="connsiteX5" fmla="*/ 2670080 w 6320592"/>
              <a:gd name="connsiteY5" fmla="*/ 0 h 360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0592" h="3608290">
                <a:moveTo>
                  <a:pt x="2670080" y="0"/>
                </a:moveTo>
                <a:lnTo>
                  <a:pt x="6320592" y="0"/>
                </a:lnTo>
                <a:lnTo>
                  <a:pt x="6320592" y="3608290"/>
                </a:lnTo>
                <a:lnTo>
                  <a:pt x="0" y="3608290"/>
                </a:lnTo>
                <a:lnTo>
                  <a:pt x="1606208" y="776843"/>
                </a:lnTo>
                <a:cubicBezTo>
                  <a:pt x="1888379" y="279429"/>
                  <a:pt x="2271047" y="0"/>
                  <a:pt x="2670080"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11" name="عنصر نائب للصورة 10">
            <a:extLst>
              <a:ext uri="{FF2B5EF4-FFF2-40B4-BE49-F238E27FC236}">
                <a16:creationId xmlns:a16="http://schemas.microsoft.com/office/drawing/2014/main" id="{DF6FD7EA-EF89-4CA6-BF2F-1143084DABF8}"/>
              </a:ext>
            </a:extLst>
          </p:cNvPr>
          <p:cNvSpPr>
            <a:spLocks noGrp="1"/>
          </p:cNvSpPr>
          <p:nvPr>
            <p:ph type="pic" sz="quarter" idx="13" hasCustomPrompt="1"/>
          </p:nvPr>
        </p:nvSpPr>
        <p:spPr>
          <a:xfrm>
            <a:off x="0" y="0"/>
            <a:ext cx="6320591" cy="3608290"/>
          </a:xfrm>
          <a:custGeom>
            <a:avLst/>
            <a:gdLst>
              <a:gd name="connsiteX0" fmla="*/ 0 w 6320591"/>
              <a:gd name="connsiteY0" fmla="*/ 0 h 3608290"/>
              <a:gd name="connsiteX1" fmla="*/ 6320591 w 6320591"/>
              <a:gd name="connsiteY1" fmla="*/ 0 h 3608290"/>
              <a:gd name="connsiteX2" fmla="*/ 4714383 w 6320591"/>
              <a:gd name="connsiteY2" fmla="*/ 2831448 h 3608290"/>
              <a:gd name="connsiteX3" fmla="*/ 3650511 w 6320591"/>
              <a:gd name="connsiteY3" fmla="*/ 3608290 h 3608290"/>
              <a:gd name="connsiteX4" fmla="*/ 0 w 6320591"/>
              <a:gd name="connsiteY4" fmla="*/ 3608290 h 3608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0591" h="3608290">
                <a:moveTo>
                  <a:pt x="0" y="0"/>
                </a:moveTo>
                <a:lnTo>
                  <a:pt x="6320591" y="0"/>
                </a:lnTo>
                <a:lnTo>
                  <a:pt x="4714383" y="2831448"/>
                </a:lnTo>
                <a:cubicBezTo>
                  <a:pt x="4432212" y="3328861"/>
                  <a:pt x="4049544" y="3608290"/>
                  <a:pt x="3650511" y="3608290"/>
                </a:cubicBezTo>
                <a:lnTo>
                  <a:pt x="0" y="360829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156752199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نيـون - 6">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986949D-F14A-4F25-B0D0-DD3EF193AC58}"/>
              </a:ext>
            </a:extLst>
          </p:cNvPr>
          <p:cNvSpPr>
            <a:spLocks noGrp="1"/>
          </p:cNvSpPr>
          <p:nvPr>
            <p:ph type="pic" sz="quarter" idx="10" hasCustomPrompt="1"/>
          </p:nvPr>
        </p:nvSpPr>
        <p:spPr>
          <a:xfrm>
            <a:off x="-1" y="1430339"/>
            <a:ext cx="3714751" cy="5427662"/>
          </a:xfrm>
          <a:custGeom>
            <a:avLst/>
            <a:gdLst>
              <a:gd name="connsiteX0" fmla="*/ 0 w 3714751"/>
              <a:gd name="connsiteY0" fmla="*/ 0 h 5427662"/>
              <a:gd name="connsiteX1" fmla="*/ 2541705 w 3714751"/>
              <a:gd name="connsiteY1" fmla="*/ 1172082 h 5427662"/>
              <a:gd name="connsiteX2" fmla="*/ 3714751 w 3714751"/>
              <a:gd name="connsiteY2" fmla="*/ 3004632 h 5427662"/>
              <a:gd name="connsiteX3" fmla="*/ 3714751 w 3714751"/>
              <a:gd name="connsiteY3" fmla="*/ 5427662 h 5427662"/>
              <a:gd name="connsiteX4" fmla="*/ 0 w 3714751"/>
              <a:gd name="connsiteY4" fmla="*/ 542766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0" y="0"/>
                </a:moveTo>
                <a:lnTo>
                  <a:pt x="2541705" y="1172082"/>
                </a:lnTo>
                <a:cubicBezTo>
                  <a:pt x="3256748" y="1501781"/>
                  <a:pt x="3714751" y="2217251"/>
                  <a:pt x="3714751" y="3004632"/>
                </a:cubicBezTo>
                <a:lnTo>
                  <a:pt x="3714751" y="5427662"/>
                </a:lnTo>
                <a:lnTo>
                  <a:pt x="0" y="5427662"/>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7D7D4157-F265-4875-9BF9-8C8E71D8CA9F}"/>
              </a:ext>
            </a:extLst>
          </p:cNvPr>
          <p:cNvSpPr>
            <a:spLocks noGrp="1"/>
          </p:cNvSpPr>
          <p:nvPr>
            <p:ph type="pic" sz="quarter" idx="11" hasCustomPrompt="1"/>
          </p:nvPr>
        </p:nvSpPr>
        <p:spPr>
          <a:xfrm>
            <a:off x="8477250" y="1430339"/>
            <a:ext cx="3714751" cy="5427662"/>
          </a:xfrm>
          <a:custGeom>
            <a:avLst/>
            <a:gdLst>
              <a:gd name="connsiteX0" fmla="*/ 3714751 w 3714751"/>
              <a:gd name="connsiteY0" fmla="*/ 0 h 5427662"/>
              <a:gd name="connsiteX1" fmla="*/ 3714751 w 3714751"/>
              <a:gd name="connsiteY1" fmla="*/ 5427662 h 5427662"/>
              <a:gd name="connsiteX2" fmla="*/ 0 w 3714751"/>
              <a:gd name="connsiteY2" fmla="*/ 5427662 h 5427662"/>
              <a:gd name="connsiteX3" fmla="*/ 0 w 3714751"/>
              <a:gd name="connsiteY3" fmla="*/ 3004632 h 5427662"/>
              <a:gd name="connsiteX4" fmla="*/ 1173046 w 3714751"/>
              <a:gd name="connsiteY4" fmla="*/ 117208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3714751" y="0"/>
                </a:moveTo>
                <a:lnTo>
                  <a:pt x="3714751" y="5427662"/>
                </a:lnTo>
                <a:lnTo>
                  <a:pt x="0" y="5427662"/>
                </a:lnTo>
                <a:lnTo>
                  <a:pt x="0" y="3004632"/>
                </a:lnTo>
                <a:cubicBezTo>
                  <a:pt x="0" y="2217251"/>
                  <a:pt x="458003" y="1501781"/>
                  <a:pt x="1173046" y="117208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5568698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نيـون - 5">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0AB9CF0C-1472-4A3A-9C55-4ADAA1EEE244}"/>
              </a:ext>
            </a:extLst>
          </p:cNvPr>
          <p:cNvSpPr>
            <a:spLocks noGrp="1"/>
          </p:cNvSpPr>
          <p:nvPr>
            <p:ph type="pic" sz="quarter" idx="11" hasCustomPrompt="1"/>
          </p:nvPr>
        </p:nvSpPr>
        <p:spPr>
          <a:xfrm>
            <a:off x="9722738" y="571501"/>
            <a:ext cx="2469261" cy="6290405"/>
          </a:xfrm>
          <a:custGeom>
            <a:avLst/>
            <a:gdLst>
              <a:gd name="connsiteX0" fmla="*/ 2469261 w 2469261"/>
              <a:gd name="connsiteY0" fmla="*/ 0 h 6290405"/>
              <a:gd name="connsiteX1" fmla="*/ 2469261 w 2469261"/>
              <a:gd name="connsiteY1" fmla="*/ 6290405 h 6290405"/>
              <a:gd name="connsiteX2" fmla="*/ 0 w 2469261"/>
              <a:gd name="connsiteY2" fmla="*/ 6290405 h 6290405"/>
              <a:gd name="connsiteX3" fmla="*/ 0 w 2469261"/>
              <a:gd name="connsiteY3" fmla="*/ 3165348 h 6290405"/>
              <a:gd name="connsiteX4" fmla="*/ 492157 w 2469261"/>
              <a:gd name="connsiteY4" fmla="*/ 1977104 h 6290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261" h="6290405">
                <a:moveTo>
                  <a:pt x="2469261" y="0"/>
                </a:moveTo>
                <a:lnTo>
                  <a:pt x="2469261" y="6290405"/>
                </a:lnTo>
                <a:lnTo>
                  <a:pt x="0" y="6290405"/>
                </a:lnTo>
                <a:lnTo>
                  <a:pt x="0" y="3165348"/>
                </a:lnTo>
                <a:cubicBezTo>
                  <a:pt x="0" y="2719673"/>
                  <a:pt x="177070" y="2292191"/>
                  <a:pt x="492157" y="1977104"/>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83626764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نيـون - 4">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9B0EA95-D626-4C3C-89B6-A85CB8876E5E}"/>
              </a:ext>
            </a:extLst>
          </p:cNvPr>
          <p:cNvSpPr>
            <a:spLocks noGrp="1"/>
          </p:cNvSpPr>
          <p:nvPr>
            <p:ph type="pic" sz="quarter" idx="10" hasCustomPrompt="1"/>
          </p:nvPr>
        </p:nvSpPr>
        <p:spPr>
          <a:xfrm>
            <a:off x="1982091" y="0"/>
            <a:ext cx="4895105" cy="2810627"/>
          </a:xfrm>
          <a:custGeom>
            <a:avLst/>
            <a:gdLst>
              <a:gd name="connsiteX0" fmla="*/ 114559 w 4895105"/>
              <a:gd name="connsiteY0" fmla="*/ 0 h 2810627"/>
              <a:gd name="connsiteX1" fmla="*/ 4780547 w 4895105"/>
              <a:gd name="connsiteY1" fmla="*/ 0 h 2810627"/>
              <a:gd name="connsiteX2" fmla="*/ 4789775 w 4895105"/>
              <a:gd name="connsiteY2" fmla="*/ 11297 h 2810627"/>
              <a:gd name="connsiteX3" fmla="*/ 4707851 w 4895105"/>
              <a:gd name="connsiteY3" fmla="*/ 815145 h 2810627"/>
              <a:gd name="connsiteX4" fmla="*/ 2899623 w 4895105"/>
              <a:gd name="connsiteY4" fmla="*/ 2623373 h 2810627"/>
              <a:gd name="connsiteX5" fmla="*/ 1995482 w 4895105"/>
              <a:gd name="connsiteY5" fmla="*/ 2623373 h 2810627"/>
              <a:gd name="connsiteX6" fmla="*/ 187254 w 4895105"/>
              <a:gd name="connsiteY6" fmla="*/ 815145 h 2810627"/>
              <a:gd name="connsiteX7" fmla="*/ 105331 w 4895105"/>
              <a:gd name="connsiteY7" fmla="*/ 11297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5105" h="2810627">
                <a:moveTo>
                  <a:pt x="114559" y="0"/>
                </a:moveTo>
                <a:lnTo>
                  <a:pt x="4780547" y="0"/>
                </a:lnTo>
                <a:lnTo>
                  <a:pt x="4789775" y="11297"/>
                </a:lnTo>
                <a:cubicBezTo>
                  <a:pt x="4953623" y="259452"/>
                  <a:pt x="4926314" y="596682"/>
                  <a:pt x="4707851" y="815145"/>
                </a:cubicBezTo>
                <a:lnTo>
                  <a:pt x="2899623" y="2623373"/>
                </a:lnTo>
                <a:cubicBezTo>
                  <a:pt x="2649951" y="2873045"/>
                  <a:pt x="2245154" y="2873045"/>
                  <a:pt x="1995482" y="2623373"/>
                </a:cubicBezTo>
                <a:lnTo>
                  <a:pt x="187254" y="815145"/>
                </a:lnTo>
                <a:cubicBezTo>
                  <a:pt x="-31209" y="596682"/>
                  <a:pt x="-58516" y="259451"/>
                  <a:pt x="105331" y="11297"/>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18F3826D-D329-4D43-A81E-3C08F01A11B5}"/>
              </a:ext>
            </a:extLst>
          </p:cNvPr>
          <p:cNvSpPr>
            <a:spLocks noGrp="1"/>
          </p:cNvSpPr>
          <p:nvPr>
            <p:ph type="pic" sz="quarter" idx="11" hasCustomPrompt="1"/>
          </p:nvPr>
        </p:nvSpPr>
        <p:spPr>
          <a:xfrm>
            <a:off x="1982093" y="4047374"/>
            <a:ext cx="4895105" cy="2810627"/>
          </a:xfrm>
          <a:custGeom>
            <a:avLst/>
            <a:gdLst>
              <a:gd name="connsiteX0" fmla="*/ 2447553 w 4895105"/>
              <a:gd name="connsiteY0" fmla="*/ 0 h 2810627"/>
              <a:gd name="connsiteX1" fmla="*/ 2899623 w 4895105"/>
              <a:gd name="connsiteY1" fmla="*/ 187254 h 2810627"/>
              <a:gd name="connsiteX2" fmla="*/ 4707851 w 4895105"/>
              <a:gd name="connsiteY2" fmla="*/ 1995483 h 2810627"/>
              <a:gd name="connsiteX3" fmla="*/ 4789775 w 4895105"/>
              <a:gd name="connsiteY3" fmla="*/ 2799331 h 2810627"/>
              <a:gd name="connsiteX4" fmla="*/ 4780547 w 4895105"/>
              <a:gd name="connsiteY4" fmla="*/ 2810627 h 2810627"/>
              <a:gd name="connsiteX5" fmla="*/ 114559 w 4895105"/>
              <a:gd name="connsiteY5" fmla="*/ 2810627 h 2810627"/>
              <a:gd name="connsiteX6" fmla="*/ 105331 w 4895105"/>
              <a:gd name="connsiteY6" fmla="*/ 2799331 h 2810627"/>
              <a:gd name="connsiteX7" fmla="*/ 187254 w 4895105"/>
              <a:gd name="connsiteY7" fmla="*/ 1995483 h 2810627"/>
              <a:gd name="connsiteX8" fmla="*/ 1995483 w 4895105"/>
              <a:gd name="connsiteY8" fmla="*/ 187254 h 2810627"/>
              <a:gd name="connsiteX9" fmla="*/ 2447553 w 4895105"/>
              <a:gd name="connsiteY9" fmla="*/ 0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95105" h="2810627">
                <a:moveTo>
                  <a:pt x="2447553" y="0"/>
                </a:moveTo>
                <a:cubicBezTo>
                  <a:pt x="2611170" y="0"/>
                  <a:pt x="2774787" y="62418"/>
                  <a:pt x="2899623" y="187254"/>
                </a:cubicBezTo>
                <a:lnTo>
                  <a:pt x="4707851" y="1995483"/>
                </a:lnTo>
                <a:cubicBezTo>
                  <a:pt x="4926314" y="2213945"/>
                  <a:pt x="4953623" y="2551176"/>
                  <a:pt x="4789775" y="2799331"/>
                </a:cubicBezTo>
                <a:lnTo>
                  <a:pt x="4780547" y="2810627"/>
                </a:lnTo>
                <a:lnTo>
                  <a:pt x="114559" y="2810627"/>
                </a:lnTo>
                <a:lnTo>
                  <a:pt x="105331" y="2799331"/>
                </a:lnTo>
                <a:cubicBezTo>
                  <a:pt x="-58516" y="2551177"/>
                  <a:pt x="-31209" y="2213945"/>
                  <a:pt x="187254" y="1995483"/>
                </a:cubicBezTo>
                <a:lnTo>
                  <a:pt x="1995483" y="187254"/>
                </a:lnTo>
                <a:cubicBezTo>
                  <a:pt x="2120318" y="62418"/>
                  <a:pt x="2283936" y="0"/>
                  <a:pt x="2447553"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4" name="Picture Placeholder 13">
            <a:extLst>
              <a:ext uri="{FF2B5EF4-FFF2-40B4-BE49-F238E27FC236}">
                <a16:creationId xmlns:a16="http://schemas.microsoft.com/office/drawing/2014/main" id="{2BD328D1-DBD1-43E6-8B79-352D777EF3F9}"/>
              </a:ext>
            </a:extLst>
          </p:cNvPr>
          <p:cNvSpPr>
            <a:spLocks noGrp="1"/>
          </p:cNvSpPr>
          <p:nvPr>
            <p:ph type="pic" sz="quarter" idx="12" hasCustomPrompt="1"/>
          </p:nvPr>
        </p:nvSpPr>
        <p:spPr>
          <a:xfrm>
            <a:off x="473300" y="1821950"/>
            <a:ext cx="3214098" cy="3214099"/>
          </a:xfrm>
          <a:custGeom>
            <a:avLst/>
            <a:gdLst>
              <a:gd name="connsiteX0" fmla="*/ 1607050 w 3214098"/>
              <a:gd name="connsiteY0" fmla="*/ 0 h 3214099"/>
              <a:gd name="connsiteX1" fmla="*/ 1903877 w 3214098"/>
              <a:gd name="connsiteY1" fmla="*/ 122950 h 3214099"/>
              <a:gd name="connsiteX2" fmla="*/ 3091149 w 3214098"/>
              <a:gd name="connsiteY2" fmla="*/ 1310222 h 3214099"/>
              <a:gd name="connsiteX3" fmla="*/ 3091149 w 3214098"/>
              <a:gd name="connsiteY3" fmla="*/ 1903877 h 3214099"/>
              <a:gd name="connsiteX4" fmla="*/ 1903877 w 3214098"/>
              <a:gd name="connsiteY4" fmla="*/ 3091150 h 3214099"/>
              <a:gd name="connsiteX5" fmla="*/ 1310223 w 3214098"/>
              <a:gd name="connsiteY5" fmla="*/ 3091150 h 3214099"/>
              <a:gd name="connsiteX6" fmla="*/ 122950 w 3214098"/>
              <a:gd name="connsiteY6" fmla="*/ 1903877 h 3214099"/>
              <a:gd name="connsiteX7" fmla="*/ 122950 w 3214098"/>
              <a:gd name="connsiteY7" fmla="*/ 1310222 h 3214099"/>
              <a:gd name="connsiteX8" fmla="*/ 1310223 w 3214098"/>
              <a:gd name="connsiteY8" fmla="*/ 122950 h 3214099"/>
              <a:gd name="connsiteX9" fmla="*/ 1607050 w 3214098"/>
              <a:gd name="connsiteY9" fmla="*/ 0 h 321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14098" h="3214099">
                <a:moveTo>
                  <a:pt x="1607050" y="0"/>
                </a:moveTo>
                <a:cubicBezTo>
                  <a:pt x="1714480" y="0"/>
                  <a:pt x="1821910" y="40984"/>
                  <a:pt x="1903877" y="122950"/>
                </a:cubicBezTo>
                <a:lnTo>
                  <a:pt x="3091149" y="1310222"/>
                </a:lnTo>
                <a:cubicBezTo>
                  <a:pt x="3255082" y="1474155"/>
                  <a:pt x="3255082" y="1739944"/>
                  <a:pt x="3091149" y="1903877"/>
                </a:cubicBezTo>
                <a:lnTo>
                  <a:pt x="1903877" y="3091150"/>
                </a:lnTo>
                <a:cubicBezTo>
                  <a:pt x="1739944" y="3255082"/>
                  <a:pt x="1474155" y="3255082"/>
                  <a:pt x="1310223" y="3091150"/>
                </a:cubicBezTo>
                <a:lnTo>
                  <a:pt x="122950" y="1903877"/>
                </a:lnTo>
                <a:cubicBezTo>
                  <a:pt x="-40983" y="1739944"/>
                  <a:pt x="-40983" y="1474155"/>
                  <a:pt x="122950" y="1310222"/>
                </a:cubicBezTo>
                <a:lnTo>
                  <a:pt x="1310223" y="122950"/>
                </a:lnTo>
                <a:cubicBezTo>
                  <a:pt x="1392189" y="40984"/>
                  <a:pt x="1499619" y="0"/>
                  <a:pt x="160705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97815500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نيـون - 3">
    <p:spTree>
      <p:nvGrpSpPr>
        <p:cNvPr id="1" name=""/>
        <p:cNvGrpSpPr/>
        <p:nvPr/>
      </p:nvGrpSpPr>
      <p:grpSpPr>
        <a:xfrm>
          <a:off x="0" y="0"/>
          <a:ext cx="0" cy="0"/>
          <a:chOff x="0" y="0"/>
          <a:chExt cx="0" cy="0"/>
        </a:xfrm>
      </p:grpSpPr>
      <p:sp>
        <p:nvSpPr>
          <p:cNvPr id="8" name="عنصر نائب للصورة 7">
            <a:extLst>
              <a:ext uri="{FF2B5EF4-FFF2-40B4-BE49-F238E27FC236}">
                <a16:creationId xmlns:a16="http://schemas.microsoft.com/office/drawing/2014/main" id="{33E7F839-F107-40EB-BA6F-B69A99238008}"/>
              </a:ext>
            </a:extLst>
          </p:cNvPr>
          <p:cNvSpPr>
            <a:spLocks noGrp="1"/>
          </p:cNvSpPr>
          <p:nvPr>
            <p:ph type="pic" sz="quarter" idx="11" hasCustomPrompt="1"/>
          </p:nvPr>
        </p:nvSpPr>
        <p:spPr>
          <a:xfrm>
            <a:off x="3962400" y="1269731"/>
            <a:ext cx="8229600" cy="5588269"/>
          </a:xfrm>
          <a:custGeom>
            <a:avLst/>
            <a:gdLst>
              <a:gd name="connsiteX0" fmla="*/ 3476525 w 8229600"/>
              <a:gd name="connsiteY0" fmla="*/ 0 h 5588269"/>
              <a:gd name="connsiteX1" fmla="*/ 8229600 w 8229600"/>
              <a:gd name="connsiteY1" fmla="*/ 0 h 5588269"/>
              <a:gd name="connsiteX2" fmla="*/ 8229600 w 8229600"/>
              <a:gd name="connsiteY2" fmla="*/ 5588269 h 5588269"/>
              <a:gd name="connsiteX3" fmla="*/ 0 w 8229600"/>
              <a:gd name="connsiteY3" fmla="*/ 5588269 h 5588269"/>
              <a:gd name="connsiteX4" fmla="*/ 2091331 w 8229600"/>
              <a:gd name="connsiteY4" fmla="*/ 1203120 h 5588269"/>
              <a:gd name="connsiteX5" fmla="*/ 3476525 w 8229600"/>
              <a:gd name="connsiteY5" fmla="*/ 0 h 558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9600" h="5588269">
                <a:moveTo>
                  <a:pt x="3476525" y="0"/>
                </a:moveTo>
                <a:lnTo>
                  <a:pt x="8229600" y="0"/>
                </a:lnTo>
                <a:lnTo>
                  <a:pt x="8229600" y="5588269"/>
                </a:lnTo>
                <a:lnTo>
                  <a:pt x="0" y="5588269"/>
                </a:lnTo>
                <a:lnTo>
                  <a:pt x="2091331" y="1203120"/>
                </a:lnTo>
                <a:cubicBezTo>
                  <a:pt x="2458726" y="432761"/>
                  <a:pt x="2956972" y="0"/>
                  <a:pt x="3476525"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26985087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نيـون -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E6CB0B5-F130-4A12-84C9-EF2D9CED04DF}"/>
              </a:ext>
            </a:extLst>
          </p:cNvPr>
          <p:cNvSpPr>
            <a:spLocks noGrp="1"/>
          </p:cNvSpPr>
          <p:nvPr>
            <p:ph type="pic" sz="quarter" idx="10" hasCustomPrompt="1"/>
          </p:nvPr>
        </p:nvSpPr>
        <p:spPr>
          <a:xfrm>
            <a:off x="3184822" y="3940234"/>
            <a:ext cx="9009764" cy="2917767"/>
          </a:xfrm>
          <a:custGeom>
            <a:avLst/>
            <a:gdLst>
              <a:gd name="connsiteX0" fmla="*/ 3806099 w 9009764"/>
              <a:gd name="connsiteY0" fmla="*/ 0 h 2917767"/>
              <a:gd name="connsiteX1" fmla="*/ 9009764 w 9009764"/>
              <a:gd name="connsiteY1" fmla="*/ 0 h 2917767"/>
              <a:gd name="connsiteX2" fmla="*/ 9009764 w 9009764"/>
              <a:gd name="connsiteY2" fmla="*/ 2917767 h 2917767"/>
              <a:gd name="connsiteX3" fmla="*/ 0 w 9009764"/>
              <a:gd name="connsiteY3" fmla="*/ 2917767 h 2917767"/>
              <a:gd name="connsiteX4" fmla="*/ 2289589 w 9009764"/>
              <a:gd name="connsiteY4" fmla="*/ 628178 h 2917767"/>
              <a:gd name="connsiteX5" fmla="*/ 3806099 w 9009764"/>
              <a:gd name="connsiteY5" fmla="*/ 0 h 291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9764" h="2917767">
                <a:moveTo>
                  <a:pt x="3806099" y="0"/>
                </a:moveTo>
                <a:lnTo>
                  <a:pt x="9009764" y="0"/>
                </a:lnTo>
                <a:lnTo>
                  <a:pt x="9009764" y="2917767"/>
                </a:lnTo>
                <a:lnTo>
                  <a:pt x="0" y="2917767"/>
                </a:lnTo>
                <a:lnTo>
                  <a:pt x="2289589" y="628178"/>
                </a:lnTo>
                <a:cubicBezTo>
                  <a:pt x="2691813" y="225954"/>
                  <a:pt x="3237292" y="0"/>
                  <a:pt x="3806099" y="0"/>
                </a:cubicBezTo>
                <a:close/>
              </a:path>
            </a:pathLst>
          </a:custGeom>
          <a:pattFill prst="pct80">
            <a:fgClr>
              <a:schemeClr val="accent1"/>
            </a:fgClr>
            <a:bgClr>
              <a:schemeClr val="bg1"/>
            </a:bgClr>
          </a:pattFill>
          <a:effectLst>
            <a:outerShdw blurRad="254000" sx="102000" sy="102000" algn="ctr" rotWithShape="0">
              <a:prstClr val="black">
                <a:alpha val="35000"/>
              </a:prstClr>
            </a:outerShdw>
          </a:effectLst>
        </p:spPr>
        <p:txBody>
          <a:bodyPr wrap="square" anchor="ctr">
            <a:noAutofit/>
          </a:bodyP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363470577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نيـون -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B87744D-184E-4044-BE59-5501B82F13E1}"/>
              </a:ext>
            </a:extLst>
          </p:cNvPr>
          <p:cNvSpPr>
            <a:spLocks noGrp="1"/>
          </p:cNvSpPr>
          <p:nvPr>
            <p:ph type="pic" sz="quarter" idx="10" hasCustomPrompt="1"/>
          </p:nvPr>
        </p:nvSpPr>
        <p:spPr>
          <a:xfrm>
            <a:off x="0" y="0"/>
            <a:ext cx="7308090" cy="6858000"/>
          </a:xfrm>
          <a:custGeom>
            <a:avLst/>
            <a:gdLst>
              <a:gd name="connsiteX0" fmla="*/ 0 w 7308090"/>
              <a:gd name="connsiteY0" fmla="*/ 0 h 6858000"/>
              <a:gd name="connsiteX1" fmla="*/ 4748848 w 7308090"/>
              <a:gd name="connsiteY1" fmla="*/ 0 h 6858000"/>
              <a:gd name="connsiteX2" fmla="*/ 6499543 w 7308090"/>
              <a:gd name="connsiteY2" fmla="*/ 791083 h 6858000"/>
              <a:gd name="connsiteX3" fmla="*/ 7185851 w 7308090"/>
              <a:gd name="connsiteY3" fmla="*/ 2609088 h 6858000"/>
              <a:gd name="connsiteX4" fmla="*/ 5265865 w 7308090"/>
              <a:gd name="connsiteY4" fmla="*/ 6858000 h 6858000"/>
              <a:gd name="connsiteX5" fmla="*/ 0 w 730809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8090" h="6858000">
                <a:moveTo>
                  <a:pt x="0" y="0"/>
                </a:moveTo>
                <a:lnTo>
                  <a:pt x="4748848" y="0"/>
                </a:lnTo>
                <a:lnTo>
                  <a:pt x="6499543" y="791083"/>
                </a:lnTo>
                <a:cubicBezTo>
                  <a:pt x="7191057" y="1103630"/>
                  <a:pt x="7498334" y="1917573"/>
                  <a:pt x="7185851" y="2609088"/>
                </a:cubicBezTo>
                <a:lnTo>
                  <a:pt x="5265865" y="6858000"/>
                </a:lnTo>
                <a:lnTo>
                  <a:pt x="0" y="685800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85542515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نيـون - 24">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8896AA2-F4D4-4E66-B4BD-E1A9D390D6E4}"/>
              </a:ext>
            </a:extLst>
          </p:cNvPr>
          <p:cNvSpPr>
            <a:spLocks noGrp="1"/>
          </p:cNvSpPr>
          <p:nvPr>
            <p:ph type="pic" sz="quarter" idx="10" hasCustomPrompt="1"/>
          </p:nvPr>
        </p:nvSpPr>
        <p:spPr>
          <a:xfrm>
            <a:off x="0" y="0"/>
            <a:ext cx="12192000" cy="6858000"/>
          </a:xfrm>
          <a:prstGeom prst="rect">
            <a:avLst/>
          </a:prstGeom>
          <a:pattFill prst="pct80">
            <a:fgClr>
              <a:schemeClr val="accent1"/>
            </a:fgClr>
            <a:bgClr>
              <a:schemeClr val="bg1"/>
            </a:bgClr>
          </a:pattFill>
        </p:spPr>
        <p:txBody>
          <a:bodyPr anchor="ct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189491184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نيـون - 23">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514681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نيـون - 2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D549F74-D943-4AFF-A6E3-532DAD6FB151}"/>
              </a:ext>
            </a:extLst>
          </p:cNvPr>
          <p:cNvSpPr>
            <a:spLocks noGrp="1"/>
          </p:cNvSpPr>
          <p:nvPr>
            <p:ph type="pic" sz="quarter" idx="10" hasCustomPrompt="1"/>
          </p:nvPr>
        </p:nvSpPr>
        <p:spPr>
          <a:xfrm>
            <a:off x="0" y="1"/>
            <a:ext cx="6661832" cy="2652439"/>
          </a:xfrm>
          <a:custGeom>
            <a:avLst/>
            <a:gdLst>
              <a:gd name="connsiteX0" fmla="*/ 0 w 6661832"/>
              <a:gd name="connsiteY0" fmla="*/ 0 h 2652439"/>
              <a:gd name="connsiteX1" fmla="*/ 6661832 w 6661832"/>
              <a:gd name="connsiteY1" fmla="*/ 0 h 2652439"/>
              <a:gd name="connsiteX2" fmla="*/ 5102996 w 6661832"/>
              <a:gd name="connsiteY2" fmla="*/ 1951428 h 2652439"/>
              <a:gd name="connsiteX3" fmla="*/ 3241106 w 6661832"/>
              <a:gd name="connsiteY3" fmla="*/ 2607915 h 2652439"/>
              <a:gd name="connsiteX4" fmla="*/ 0 w 6661832"/>
              <a:gd name="connsiteY4" fmla="*/ 1887350 h 2652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1832" h="2652439">
                <a:moveTo>
                  <a:pt x="0" y="0"/>
                </a:moveTo>
                <a:lnTo>
                  <a:pt x="6661832" y="0"/>
                </a:lnTo>
                <a:lnTo>
                  <a:pt x="5102996" y="1951428"/>
                </a:lnTo>
                <a:cubicBezTo>
                  <a:pt x="4658554" y="2507773"/>
                  <a:pt x="3936210" y="2762459"/>
                  <a:pt x="3241106" y="2607915"/>
                </a:cubicBezTo>
                <a:lnTo>
                  <a:pt x="0" y="188735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86833221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نيـون - 2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66B98EF-68B4-4DD6-852E-6831A9346A20}"/>
              </a:ext>
            </a:extLst>
          </p:cNvPr>
          <p:cNvSpPr>
            <a:spLocks noGrp="1"/>
          </p:cNvSpPr>
          <p:nvPr>
            <p:ph type="pic" sz="quarter" idx="10" hasCustomPrompt="1"/>
          </p:nvPr>
        </p:nvSpPr>
        <p:spPr>
          <a:xfrm>
            <a:off x="1953472" y="1094104"/>
            <a:ext cx="1304851" cy="3735772"/>
          </a:xfrm>
          <a:custGeom>
            <a:avLst/>
            <a:gdLst>
              <a:gd name="connsiteX0" fmla="*/ 1177254 w 1304851"/>
              <a:gd name="connsiteY0" fmla="*/ 312 h 3735772"/>
              <a:gd name="connsiteX1" fmla="*/ 1291418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6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8" y="130597"/>
                </a:cubicBezTo>
                <a:cubicBezTo>
                  <a:pt x="1297828" y="266399"/>
                  <a:pt x="1307368" y="3524606"/>
                  <a:pt x="1304238" y="3577229"/>
                </a:cubicBezTo>
                <a:cubicBezTo>
                  <a:pt x="1301107" y="3629998"/>
                  <a:pt x="1283517" y="3752980"/>
                  <a:pt x="1107764" y="3733751"/>
                </a:cubicBezTo>
                <a:cubicBezTo>
                  <a:pt x="932011" y="3714521"/>
                  <a:pt x="109596" y="3476607"/>
                  <a:pt x="74416" y="3447090"/>
                </a:cubicBezTo>
                <a:cubicBezTo>
                  <a:pt x="39236" y="3417575"/>
                  <a:pt x="-3100" y="3321723"/>
                  <a:pt x="180" y="3226618"/>
                </a:cubicBezTo>
                <a:cubicBezTo>
                  <a:pt x="3459" y="3131511"/>
                  <a:pt x="9570" y="482848"/>
                  <a:pt x="10763" y="463171"/>
                </a:cubicBezTo>
                <a:cubicBezTo>
                  <a:pt x="11956" y="443494"/>
                  <a:pt x="21347" y="315890"/>
                  <a:pt x="145373" y="279965"/>
                </a:cubicBezTo>
                <a:cubicBezTo>
                  <a:pt x="199485" y="264311"/>
                  <a:pt x="1099715" y="10894"/>
                  <a:pt x="1138026" y="2845"/>
                </a:cubicBezTo>
                <a:cubicBezTo>
                  <a:pt x="1147603" y="832"/>
                  <a:pt x="1161579"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A93AD005-2DA2-4172-A9DA-E26F3DCE490E}"/>
              </a:ext>
            </a:extLst>
          </p:cNvPr>
          <p:cNvSpPr>
            <a:spLocks noGrp="1"/>
          </p:cNvSpPr>
          <p:nvPr>
            <p:ph type="pic" sz="quarter" idx="11" hasCustomPrompt="1"/>
          </p:nvPr>
        </p:nvSpPr>
        <p:spPr>
          <a:xfrm>
            <a:off x="5479506" y="1094104"/>
            <a:ext cx="1304851" cy="3735772"/>
          </a:xfrm>
          <a:custGeom>
            <a:avLst/>
            <a:gdLst>
              <a:gd name="connsiteX0" fmla="*/ 1177254 w 1304851"/>
              <a:gd name="connsiteY0" fmla="*/ 312 h 3735772"/>
              <a:gd name="connsiteX1" fmla="*/ 1291417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5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7" y="130597"/>
                </a:cubicBezTo>
                <a:cubicBezTo>
                  <a:pt x="1297828" y="266399"/>
                  <a:pt x="1307368" y="3524606"/>
                  <a:pt x="1304238" y="3577229"/>
                </a:cubicBezTo>
                <a:cubicBezTo>
                  <a:pt x="1301106" y="3629998"/>
                  <a:pt x="1283517" y="3752980"/>
                  <a:pt x="1107764" y="3733751"/>
                </a:cubicBezTo>
                <a:cubicBezTo>
                  <a:pt x="932011" y="3714521"/>
                  <a:pt x="109596" y="3476607"/>
                  <a:pt x="74416" y="3447090"/>
                </a:cubicBezTo>
                <a:cubicBezTo>
                  <a:pt x="39235" y="3417575"/>
                  <a:pt x="-3100" y="3321723"/>
                  <a:pt x="180" y="3226618"/>
                </a:cubicBezTo>
                <a:cubicBezTo>
                  <a:pt x="3459" y="3131511"/>
                  <a:pt x="9570" y="482848"/>
                  <a:pt x="10763" y="463171"/>
                </a:cubicBezTo>
                <a:cubicBezTo>
                  <a:pt x="11955" y="443494"/>
                  <a:pt x="21347" y="315890"/>
                  <a:pt x="145373" y="279965"/>
                </a:cubicBezTo>
                <a:cubicBezTo>
                  <a:pt x="199485" y="264311"/>
                  <a:pt x="1099715" y="10894"/>
                  <a:pt x="1138025" y="2845"/>
                </a:cubicBezTo>
                <a:cubicBezTo>
                  <a:pt x="1147603" y="832"/>
                  <a:pt x="1161578"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425934186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نيـون - 20">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E852078-4B06-459B-81CE-280441464A91}"/>
              </a:ext>
            </a:extLst>
          </p:cNvPr>
          <p:cNvSpPr>
            <a:spLocks noGrp="1"/>
          </p:cNvSpPr>
          <p:nvPr>
            <p:ph type="pic" sz="quarter" idx="10" hasCustomPrompt="1"/>
          </p:nvPr>
        </p:nvSpPr>
        <p:spPr>
          <a:xfrm>
            <a:off x="5124450" y="1"/>
            <a:ext cx="7067550" cy="3990975"/>
          </a:xfrm>
          <a:custGeom>
            <a:avLst/>
            <a:gdLst>
              <a:gd name="connsiteX0" fmla="*/ 0 w 7067550"/>
              <a:gd name="connsiteY0" fmla="*/ 0 h 3990975"/>
              <a:gd name="connsiteX1" fmla="*/ 7067550 w 7067550"/>
              <a:gd name="connsiteY1" fmla="*/ 0 h 3990975"/>
              <a:gd name="connsiteX2" fmla="*/ 7067550 w 7067550"/>
              <a:gd name="connsiteY2" fmla="*/ 3990975 h 3990975"/>
              <a:gd name="connsiteX3" fmla="*/ 0 w 7067550"/>
              <a:gd name="connsiteY3" fmla="*/ 3990975 h 3990975"/>
            </a:gdLst>
            <a:ahLst/>
            <a:cxnLst>
              <a:cxn ang="0">
                <a:pos x="connsiteX0" y="connsiteY0"/>
              </a:cxn>
              <a:cxn ang="0">
                <a:pos x="connsiteX1" y="connsiteY1"/>
              </a:cxn>
              <a:cxn ang="0">
                <a:pos x="connsiteX2" y="connsiteY2"/>
              </a:cxn>
              <a:cxn ang="0">
                <a:pos x="connsiteX3" y="connsiteY3"/>
              </a:cxn>
            </a:cxnLst>
            <a:rect l="l" t="t" r="r" b="b"/>
            <a:pathLst>
              <a:path w="7067550" h="3990975">
                <a:moveTo>
                  <a:pt x="0" y="0"/>
                </a:moveTo>
                <a:lnTo>
                  <a:pt x="7067550" y="0"/>
                </a:lnTo>
                <a:lnTo>
                  <a:pt x="7067550" y="3990975"/>
                </a:lnTo>
                <a:lnTo>
                  <a:pt x="0" y="3990975"/>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61044879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نيـون - 1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B7540CF-0C23-4BB3-B7A9-D81B1EF9B550}"/>
              </a:ext>
            </a:extLst>
          </p:cNvPr>
          <p:cNvSpPr>
            <a:spLocks noGrp="1"/>
          </p:cNvSpPr>
          <p:nvPr>
            <p:ph type="pic" sz="quarter" idx="10" hasCustomPrompt="1"/>
          </p:nvPr>
        </p:nvSpPr>
        <p:spPr>
          <a:xfrm>
            <a:off x="1" y="0"/>
            <a:ext cx="5646821" cy="5245768"/>
          </a:xfrm>
          <a:custGeom>
            <a:avLst/>
            <a:gdLst>
              <a:gd name="connsiteX0" fmla="*/ 0 w 5646821"/>
              <a:gd name="connsiteY0" fmla="*/ 0 h 5245768"/>
              <a:gd name="connsiteX1" fmla="*/ 5646821 w 5646821"/>
              <a:gd name="connsiteY1" fmla="*/ 0 h 5245768"/>
              <a:gd name="connsiteX2" fmla="*/ 5646821 w 5646821"/>
              <a:gd name="connsiteY2" fmla="*/ 5245768 h 5245768"/>
              <a:gd name="connsiteX3" fmla="*/ 0 w 5646821"/>
              <a:gd name="connsiteY3" fmla="*/ 5245768 h 5245768"/>
            </a:gdLst>
            <a:ahLst/>
            <a:cxnLst>
              <a:cxn ang="0">
                <a:pos x="connsiteX0" y="connsiteY0"/>
              </a:cxn>
              <a:cxn ang="0">
                <a:pos x="connsiteX1" y="connsiteY1"/>
              </a:cxn>
              <a:cxn ang="0">
                <a:pos x="connsiteX2" y="connsiteY2"/>
              </a:cxn>
              <a:cxn ang="0">
                <a:pos x="connsiteX3" y="connsiteY3"/>
              </a:cxn>
            </a:cxnLst>
            <a:rect l="l" t="t" r="r" b="b"/>
            <a:pathLst>
              <a:path w="5646821" h="5245768">
                <a:moveTo>
                  <a:pt x="0" y="0"/>
                </a:moveTo>
                <a:lnTo>
                  <a:pt x="5646821" y="0"/>
                </a:lnTo>
                <a:lnTo>
                  <a:pt x="5646821" y="5245768"/>
                </a:lnTo>
                <a:lnTo>
                  <a:pt x="0" y="5245768"/>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12117371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نيـون - 18">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64DF7BB-F892-4FC3-AB86-6BE89186519E}"/>
              </a:ext>
            </a:extLst>
          </p:cNvPr>
          <p:cNvSpPr>
            <a:spLocks noGrp="1"/>
          </p:cNvSpPr>
          <p:nvPr>
            <p:ph type="pic" sz="quarter" idx="10" hasCustomPrompt="1"/>
          </p:nvPr>
        </p:nvSpPr>
        <p:spPr>
          <a:xfrm>
            <a:off x="5962650" y="1"/>
            <a:ext cx="6229352" cy="6815219"/>
          </a:xfrm>
          <a:custGeom>
            <a:avLst/>
            <a:gdLst>
              <a:gd name="connsiteX0" fmla="*/ 3590310 w 6229352"/>
              <a:gd name="connsiteY0" fmla="*/ 0 h 6815219"/>
              <a:gd name="connsiteX1" fmla="*/ 6229352 w 6229352"/>
              <a:gd name="connsiteY1" fmla="*/ 0 h 6815219"/>
              <a:gd name="connsiteX2" fmla="*/ 6229352 w 6229352"/>
              <a:gd name="connsiteY2" fmla="*/ 2274004 h 6815219"/>
              <a:gd name="connsiteX3" fmla="*/ 3678577 w 6229352"/>
              <a:gd name="connsiteY3" fmla="*/ 6537761 h 6815219"/>
              <a:gd name="connsiteX4" fmla="*/ 2925164 w 6229352"/>
              <a:gd name="connsiteY4" fmla="*/ 6791043 h 6815219"/>
              <a:gd name="connsiteX5" fmla="*/ 182596 w 6229352"/>
              <a:gd name="connsiteY5" fmla="*/ 5696230 h 6815219"/>
              <a:gd name="connsiteX6" fmla="*/ 68747 w 6229352"/>
              <a:gd name="connsiteY6" fmla="*/ 5125634 h 6815219"/>
              <a:gd name="connsiteX7" fmla="*/ 3590310 w 6229352"/>
              <a:gd name="connsiteY7" fmla="*/ 0 h 681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9352" h="6815219">
                <a:moveTo>
                  <a:pt x="3590310" y="0"/>
                </a:moveTo>
                <a:lnTo>
                  <a:pt x="6229352" y="0"/>
                </a:lnTo>
                <a:lnTo>
                  <a:pt x="6229352" y="2274004"/>
                </a:lnTo>
                <a:cubicBezTo>
                  <a:pt x="6229352" y="2274004"/>
                  <a:pt x="3915852" y="6210724"/>
                  <a:pt x="3678577" y="6537761"/>
                </a:cubicBezTo>
                <a:cubicBezTo>
                  <a:pt x="3441304" y="6864799"/>
                  <a:pt x="3021360" y="6829492"/>
                  <a:pt x="2925164" y="6791043"/>
                </a:cubicBezTo>
                <a:cubicBezTo>
                  <a:pt x="2828967" y="6752594"/>
                  <a:pt x="471185" y="5829229"/>
                  <a:pt x="182596" y="5696230"/>
                </a:cubicBezTo>
                <a:cubicBezTo>
                  <a:pt x="-105993" y="5563230"/>
                  <a:pt x="22368" y="5191461"/>
                  <a:pt x="68747" y="5125634"/>
                </a:cubicBezTo>
                <a:cubicBezTo>
                  <a:pt x="115123" y="5059808"/>
                  <a:pt x="3590310" y="0"/>
                  <a:pt x="359031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08122434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نيـون - 17">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F7582AB-C246-4372-AECD-423F0ED2FEE3}"/>
              </a:ext>
            </a:extLst>
          </p:cNvPr>
          <p:cNvSpPr>
            <a:spLocks noGrp="1"/>
          </p:cNvSpPr>
          <p:nvPr>
            <p:ph type="pic" sz="quarter" idx="10" hasCustomPrompt="1"/>
          </p:nvPr>
        </p:nvSpPr>
        <p:spPr>
          <a:xfrm>
            <a:off x="0" y="1"/>
            <a:ext cx="12192000" cy="3425825"/>
          </a:xfrm>
          <a:custGeom>
            <a:avLst/>
            <a:gdLst>
              <a:gd name="connsiteX0" fmla="*/ 0 w 12192000"/>
              <a:gd name="connsiteY0" fmla="*/ 0 h 3425825"/>
              <a:gd name="connsiteX1" fmla="*/ 12192000 w 12192000"/>
              <a:gd name="connsiteY1" fmla="*/ 0 h 3425825"/>
              <a:gd name="connsiteX2" fmla="*/ 9477565 w 12192000"/>
              <a:gd name="connsiteY2" fmla="*/ 2714434 h 3425825"/>
              <a:gd name="connsiteX3" fmla="*/ 7760144 w 12192000"/>
              <a:gd name="connsiteY3" fmla="*/ 3425825 h 3425825"/>
              <a:gd name="connsiteX4" fmla="*/ 4431857 w 12192000"/>
              <a:gd name="connsiteY4" fmla="*/ 3425825 h 3425825"/>
              <a:gd name="connsiteX5" fmla="*/ 2714434 w 12192000"/>
              <a:gd name="connsiteY5" fmla="*/ 2714434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425825">
                <a:moveTo>
                  <a:pt x="0" y="0"/>
                </a:moveTo>
                <a:lnTo>
                  <a:pt x="12192000" y="0"/>
                </a:lnTo>
                <a:lnTo>
                  <a:pt x="9477565" y="2714434"/>
                </a:lnTo>
                <a:cubicBezTo>
                  <a:pt x="9022080" y="3169920"/>
                  <a:pt x="8404288" y="3425825"/>
                  <a:pt x="7760144" y="3425825"/>
                </a:cubicBezTo>
                <a:lnTo>
                  <a:pt x="4431857" y="3425825"/>
                </a:lnTo>
                <a:cubicBezTo>
                  <a:pt x="3787711" y="3425825"/>
                  <a:pt x="3169920" y="3169920"/>
                  <a:pt x="2714434" y="2714434"/>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22872713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نيـون - 16">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7FE3E7A4-9A9D-436E-A24E-EB12469638BB}"/>
              </a:ext>
            </a:extLst>
          </p:cNvPr>
          <p:cNvSpPr>
            <a:spLocks noGrp="1"/>
          </p:cNvSpPr>
          <p:nvPr>
            <p:ph type="pic" sz="quarter" idx="10" hasCustomPrompt="1"/>
          </p:nvPr>
        </p:nvSpPr>
        <p:spPr>
          <a:xfrm>
            <a:off x="5596375" y="1797424"/>
            <a:ext cx="3263153" cy="3263152"/>
          </a:xfrm>
          <a:custGeom>
            <a:avLst/>
            <a:gdLst>
              <a:gd name="connsiteX0" fmla="*/ 1631577 w 3263153"/>
              <a:gd name="connsiteY0" fmla="*/ 0 h 3263152"/>
              <a:gd name="connsiteX1" fmla="*/ 1932935 w 3263153"/>
              <a:gd name="connsiteY1" fmla="*/ 124826 h 3263152"/>
              <a:gd name="connsiteX2" fmla="*/ 3138327 w 3263153"/>
              <a:gd name="connsiteY2" fmla="*/ 1330219 h 3263152"/>
              <a:gd name="connsiteX3" fmla="*/ 3138327 w 3263153"/>
              <a:gd name="connsiteY3" fmla="*/ 1932934 h 3263152"/>
              <a:gd name="connsiteX4" fmla="*/ 1932935 w 3263153"/>
              <a:gd name="connsiteY4" fmla="*/ 3138326 h 3263152"/>
              <a:gd name="connsiteX5" fmla="*/ 1330220 w 3263153"/>
              <a:gd name="connsiteY5" fmla="*/ 3138326 h 3263152"/>
              <a:gd name="connsiteX6" fmla="*/ 124827 w 3263153"/>
              <a:gd name="connsiteY6" fmla="*/ 1932934 h 3263152"/>
              <a:gd name="connsiteX7" fmla="*/ 124827 w 3263153"/>
              <a:gd name="connsiteY7" fmla="*/ 1330219 h 3263152"/>
              <a:gd name="connsiteX8" fmla="*/ 1330220 w 3263153"/>
              <a:gd name="connsiteY8" fmla="*/ 124826 h 3263152"/>
              <a:gd name="connsiteX9" fmla="*/ 1631577 w 3263153"/>
              <a:gd name="connsiteY9" fmla="*/ 0 h 326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153" h="3263152">
                <a:moveTo>
                  <a:pt x="1631577" y="0"/>
                </a:moveTo>
                <a:cubicBezTo>
                  <a:pt x="1740647" y="0"/>
                  <a:pt x="1849717" y="41609"/>
                  <a:pt x="1932935" y="124826"/>
                </a:cubicBezTo>
                <a:lnTo>
                  <a:pt x="3138327" y="1330219"/>
                </a:lnTo>
                <a:cubicBezTo>
                  <a:pt x="3304762" y="1496654"/>
                  <a:pt x="3304762" y="1766498"/>
                  <a:pt x="3138327" y="1932934"/>
                </a:cubicBezTo>
                <a:lnTo>
                  <a:pt x="1932935" y="3138326"/>
                </a:lnTo>
                <a:cubicBezTo>
                  <a:pt x="1766500" y="3304761"/>
                  <a:pt x="1496655" y="3304761"/>
                  <a:pt x="1330220" y="3138326"/>
                </a:cubicBezTo>
                <a:lnTo>
                  <a:pt x="124827" y="1932934"/>
                </a:lnTo>
                <a:cubicBezTo>
                  <a:pt x="-41608" y="1766498"/>
                  <a:pt x="-41608" y="1496654"/>
                  <a:pt x="124827" y="1330219"/>
                </a:cubicBezTo>
                <a:lnTo>
                  <a:pt x="1330220" y="124826"/>
                </a:lnTo>
                <a:cubicBezTo>
                  <a:pt x="1413437" y="41609"/>
                  <a:pt x="1522507" y="0"/>
                  <a:pt x="163157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1" name="Picture Placeholder 10">
            <a:extLst>
              <a:ext uri="{FF2B5EF4-FFF2-40B4-BE49-F238E27FC236}">
                <a16:creationId xmlns:a16="http://schemas.microsoft.com/office/drawing/2014/main" id="{B18DB781-F75B-49CF-A3EE-0A7AC9E74DC2}"/>
              </a:ext>
            </a:extLst>
          </p:cNvPr>
          <p:cNvSpPr>
            <a:spLocks noGrp="1"/>
          </p:cNvSpPr>
          <p:nvPr>
            <p:ph type="pic" sz="quarter" idx="11" hasCustomPrompt="1"/>
          </p:nvPr>
        </p:nvSpPr>
        <p:spPr>
          <a:xfrm>
            <a:off x="3897495" y="1329165"/>
            <a:ext cx="1896213" cy="1896212"/>
          </a:xfrm>
          <a:custGeom>
            <a:avLst/>
            <a:gdLst>
              <a:gd name="connsiteX0" fmla="*/ 948107 w 1896213"/>
              <a:gd name="connsiteY0" fmla="*/ 0 h 1896212"/>
              <a:gd name="connsiteX1" fmla="*/ 1123226 w 1896213"/>
              <a:gd name="connsiteY1" fmla="*/ 72536 h 1896212"/>
              <a:gd name="connsiteX2" fmla="*/ 1823677 w 1896213"/>
              <a:gd name="connsiteY2" fmla="*/ 772988 h 1896212"/>
              <a:gd name="connsiteX3" fmla="*/ 1823677 w 1896213"/>
              <a:gd name="connsiteY3" fmla="*/ 1123225 h 1896212"/>
              <a:gd name="connsiteX4" fmla="*/ 1123226 w 1896213"/>
              <a:gd name="connsiteY4" fmla="*/ 1823676 h 1896212"/>
              <a:gd name="connsiteX5" fmla="*/ 772989 w 1896213"/>
              <a:gd name="connsiteY5" fmla="*/ 1823676 h 1896212"/>
              <a:gd name="connsiteX6" fmla="*/ 72537 w 1896213"/>
              <a:gd name="connsiteY6" fmla="*/ 1123225 h 1896212"/>
              <a:gd name="connsiteX7" fmla="*/ 72537 w 1896213"/>
              <a:gd name="connsiteY7" fmla="*/ 772988 h 1896212"/>
              <a:gd name="connsiteX8" fmla="*/ 772989 w 1896213"/>
              <a:gd name="connsiteY8" fmla="*/ 72536 h 1896212"/>
              <a:gd name="connsiteX9" fmla="*/ 948107 w 1896213"/>
              <a:gd name="connsiteY9" fmla="*/ 0 h 189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2">
                <a:moveTo>
                  <a:pt x="948107" y="0"/>
                </a:moveTo>
                <a:cubicBezTo>
                  <a:pt x="1011488" y="0"/>
                  <a:pt x="1074868" y="24178"/>
                  <a:pt x="1123226" y="72536"/>
                </a:cubicBezTo>
                <a:lnTo>
                  <a:pt x="1823677" y="772988"/>
                </a:lnTo>
                <a:cubicBezTo>
                  <a:pt x="1920392" y="869703"/>
                  <a:pt x="1920392" y="1026509"/>
                  <a:pt x="1823677" y="1123225"/>
                </a:cubicBezTo>
                <a:lnTo>
                  <a:pt x="1123226" y="1823676"/>
                </a:lnTo>
                <a:cubicBezTo>
                  <a:pt x="1026511" y="1920391"/>
                  <a:pt x="869704" y="1920391"/>
                  <a:pt x="772989" y="1823676"/>
                </a:cubicBezTo>
                <a:lnTo>
                  <a:pt x="72537" y="1123225"/>
                </a:lnTo>
                <a:cubicBezTo>
                  <a:pt x="-24178" y="1026509"/>
                  <a:pt x="-24178" y="869703"/>
                  <a:pt x="72537" y="772988"/>
                </a:cubicBezTo>
                <a:lnTo>
                  <a:pt x="772989" y="72536"/>
                </a:lnTo>
                <a:cubicBezTo>
                  <a:pt x="821346" y="24178"/>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2" name="Picture Placeholder 11">
            <a:extLst>
              <a:ext uri="{FF2B5EF4-FFF2-40B4-BE49-F238E27FC236}">
                <a16:creationId xmlns:a16="http://schemas.microsoft.com/office/drawing/2014/main" id="{C977A8F9-41C7-4A2D-A647-2C85F9317FE3}"/>
              </a:ext>
            </a:extLst>
          </p:cNvPr>
          <p:cNvSpPr>
            <a:spLocks noGrp="1"/>
          </p:cNvSpPr>
          <p:nvPr>
            <p:ph type="pic" sz="quarter" idx="12" hasCustomPrompt="1"/>
          </p:nvPr>
        </p:nvSpPr>
        <p:spPr>
          <a:xfrm>
            <a:off x="3897495" y="3632623"/>
            <a:ext cx="1896213" cy="1896213"/>
          </a:xfrm>
          <a:custGeom>
            <a:avLst/>
            <a:gdLst>
              <a:gd name="connsiteX0" fmla="*/ 948107 w 1896213"/>
              <a:gd name="connsiteY0" fmla="*/ 0 h 1896213"/>
              <a:gd name="connsiteX1" fmla="*/ 1123226 w 1896213"/>
              <a:gd name="connsiteY1" fmla="*/ 72536 h 1896213"/>
              <a:gd name="connsiteX2" fmla="*/ 1823677 w 1896213"/>
              <a:gd name="connsiteY2" fmla="*/ 772988 h 1896213"/>
              <a:gd name="connsiteX3" fmla="*/ 1823677 w 1896213"/>
              <a:gd name="connsiteY3" fmla="*/ 1123225 h 1896213"/>
              <a:gd name="connsiteX4" fmla="*/ 1123226 w 1896213"/>
              <a:gd name="connsiteY4" fmla="*/ 1823676 h 1896213"/>
              <a:gd name="connsiteX5" fmla="*/ 772989 w 1896213"/>
              <a:gd name="connsiteY5" fmla="*/ 1823676 h 1896213"/>
              <a:gd name="connsiteX6" fmla="*/ 72537 w 1896213"/>
              <a:gd name="connsiteY6" fmla="*/ 1123225 h 1896213"/>
              <a:gd name="connsiteX7" fmla="*/ 72537 w 1896213"/>
              <a:gd name="connsiteY7" fmla="*/ 772988 h 1896213"/>
              <a:gd name="connsiteX8" fmla="*/ 772989 w 1896213"/>
              <a:gd name="connsiteY8" fmla="*/ 72536 h 1896213"/>
              <a:gd name="connsiteX9" fmla="*/ 948107 w 1896213"/>
              <a:gd name="connsiteY9" fmla="*/ 0 h 189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3">
                <a:moveTo>
                  <a:pt x="948107" y="0"/>
                </a:moveTo>
                <a:cubicBezTo>
                  <a:pt x="1011488" y="0"/>
                  <a:pt x="1074868" y="24179"/>
                  <a:pt x="1123226" y="72536"/>
                </a:cubicBezTo>
                <a:lnTo>
                  <a:pt x="1823677" y="772988"/>
                </a:lnTo>
                <a:cubicBezTo>
                  <a:pt x="1920392" y="869703"/>
                  <a:pt x="1920392" y="1026510"/>
                  <a:pt x="1823677" y="1123225"/>
                </a:cubicBezTo>
                <a:lnTo>
                  <a:pt x="1123226" y="1823676"/>
                </a:lnTo>
                <a:cubicBezTo>
                  <a:pt x="1026511" y="1920392"/>
                  <a:pt x="869704" y="1920392"/>
                  <a:pt x="772989" y="1823676"/>
                </a:cubicBezTo>
                <a:lnTo>
                  <a:pt x="72537" y="1123225"/>
                </a:lnTo>
                <a:cubicBezTo>
                  <a:pt x="-24178" y="1026510"/>
                  <a:pt x="-24178" y="869703"/>
                  <a:pt x="72537" y="772988"/>
                </a:cubicBezTo>
                <a:lnTo>
                  <a:pt x="772989" y="72536"/>
                </a:lnTo>
                <a:cubicBezTo>
                  <a:pt x="821346" y="24179"/>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68216633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نيـون - 1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36775AE3-A445-4531-B8F9-8DF6CE954E6A}"/>
              </a:ext>
            </a:extLst>
          </p:cNvPr>
          <p:cNvSpPr>
            <a:spLocks noGrp="1"/>
          </p:cNvSpPr>
          <p:nvPr>
            <p:ph type="pic" sz="quarter" idx="11" hasCustomPrompt="1"/>
          </p:nvPr>
        </p:nvSpPr>
        <p:spPr>
          <a:xfrm>
            <a:off x="1" y="0"/>
            <a:ext cx="3831447" cy="6858000"/>
          </a:xfrm>
          <a:custGeom>
            <a:avLst/>
            <a:gdLst>
              <a:gd name="connsiteX0" fmla="*/ 0 w 3831447"/>
              <a:gd name="connsiteY0" fmla="*/ 0 h 6858000"/>
              <a:gd name="connsiteX1" fmla="*/ 904430 w 3831447"/>
              <a:gd name="connsiteY1" fmla="*/ 0 h 6858000"/>
              <a:gd name="connsiteX2" fmla="*/ 3476498 w 3831447"/>
              <a:gd name="connsiteY2" fmla="*/ 2572068 h 6858000"/>
              <a:gd name="connsiteX3" fmla="*/ 3476498 w 3831447"/>
              <a:gd name="connsiteY3" fmla="*/ 4285933 h 6858000"/>
              <a:gd name="connsiteX4" fmla="*/ 904430 w 3831447"/>
              <a:gd name="connsiteY4" fmla="*/ 6858000 h 6858000"/>
              <a:gd name="connsiteX5" fmla="*/ 0 w 3831447"/>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447" h="6858000">
                <a:moveTo>
                  <a:pt x="0" y="0"/>
                </a:moveTo>
                <a:lnTo>
                  <a:pt x="904430" y="0"/>
                </a:lnTo>
                <a:lnTo>
                  <a:pt x="3476498" y="2572068"/>
                </a:lnTo>
                <a:cubicBezTo>
                  <a:pt x="3949764" y="3045333"/>
                  <a:pt x="3949764" y="3812667"/>
                  <a:pt x="3476498" y="4285933"/>
                </a:cubicBezTo>
                <a:lnTo>
                  <a:pt x="904430" y="6858000"/>
                </a:lnTo>
                <a:lnTo>
                  <a:pt x="0" y="6858000"/>
                </a:lnTo>
                <a:close/>
              </a:path>
            </a:pathLst>
          </a:custGeom>
          <a:pattFill prst="pct80">
            <a:fgClr>
              <a:schemeClr val="accent2"/>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8" name="Picture Placeholder 7">
            <a:extLst>
              <a:ext uri="{FF2B5EF4-FFF2-40B4-BE49-F238E27FC236}">
                <a16:creationId xmlns:a16="http://schemas.microsoft.com/office/drawing/2014/main" id="{4F55BD30-2E7A-4312-B4EF-9675EEC5EA44}"/>
              </a:ext>
            </a:extLst>
          </p:cNvPr>
          <p:cNvSpPr>
            <a:spLocks noGrp="1"/>
          </p:cNvSpPr>
          <p:nvPr>
            <p:ph type="pic" sz="quarter" idx="10" hasCustomPrompt="1"/>
          </p:nvPr>
        </p:nvSpPr>
        <p:spPr>
          <a:xfrm>
            <a:off x="1304680" y="1288635"/>
            <a:ext cx="4545420" cy="4545420"/>
          </a:xfrm>
          <a:custGeom>
            <a:avLst/>
            <a:gdLst>
              <a:gd name="connsiteX0" fmla="*/ 2272709 w 4545420"/>
              <a:gd name="connsiteY0" fmla="*/ 0 h 4545420"/>
              <a:gd name="connsiteX1" fmla="*/ 2692485 w 4545420"/>
              <a:gd name="connsiteY1" fmla="*/ 173877 h 4545420"/>
              <a:gd name="connsiteX2" fmla="*/ 4371543 w 4545420"/>
              <a:gd name="connsiteY2" fmla="*/ 1852935 h 4545420"/>
              <a:gd name="connsiteX3" fmla="*/ 4371543 w 4545420"/>
              <a:gd name="connsiteY3" fmla="*/ 2692488 h 4545420"/>
              <a:gd name="connsiteX4" fmla="*/ 2692488 w 4545420"/>
              <a:gd name="connsiteY4" fmla="*/ 4371543 h 4545420"/>
              <a:gd name="connsiteX5" fmla="*/ 1852935 w 4545420"/>
              <a:gd name="connsiteY5" fmla="*/ 4371543 h 4545420"/>
              <a:gd name="connsiteX6" fmla="*/ 173877 w 4545420"/>
              <a:gd name="connsiteY6" fmla="*/ 2692485 h 4545420"/>
              <a:gd name="connsiteX7" fmla="*/ 173877 w 4545420"/>
              <a:gd name="connsiteY7" fmla="*/ 1852932 h 4545420"/>
              <a:gd name="connsiteX8" fmla="*/ 1852932 w 4545420"/>
              <a:gd name="connsiteY8" fmla="*/ 173877 h 4545420"/>
              <a:gd name="connsiteX9" fmla="*/ 2272709 w 4545420"/>
              <a:gd name="connsiteY9" fmla="*/ 0 h 454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45420" h="4545420">
                <a:moveTo>
                  <a:pt x="2272709" y="0"/>
                </a:moveTo>
                <a:cubicBezTo>
                  <a:pt x="2424638" y="0"/>
                  <a:pt x="2576567" y="57959"/>
                  <a:pt x="2692485" y="173877"/>
                </a:cubicBezTo>
                <a:lnTo>
                  <a:pt x="4371543" y="1852935"/>
                </a:lnTo>
                <a:cubicBezTo>
                  <a:pt x="4603379" y="2084771"/>
                  <a:pt x="4603379" y="2460652"/>
                  <a:pt x="4371543" y="2692488"/>
                </a:cubicBezTo>
                <a:lnTo>
                  <a:pt x="2692488" y="4371543"/>
                </a:lnTo>
                <a:cubicBezTo>
                  <a:pt x="2460652" y="4603379"/>
                  <a:pt x="2084771" y="4603379"/>
                  <a:pt x="1852935" y="4371543"/>
                </a:cubicBezTo>
                <a:lnTo>
                  <a:pt x="173877" y="2692485"/>
                </a:lnTo>
                <a:cubicBezTo>
                  <a:pt x="-57959" y="2460649"/>
                  <a:pt x="-57959" y="2084768"/>
                  <a:pt x="173877" y="1852932"/>
                </a:cubicBezTo>
                <a:lnTo>
                  <a:pt x="1852932" y="173877"/>
                </a:lnTo>
                <a:cubicBezTo>
                  <a:pt x="1968850" y="57959"/>
                  <a:pt x="2120779" y="0"/>
                  <a:pt x="2272709" y="0"/>
                </a:cubicBezTo>
                <a:close/>
              </a:path>
            </a:pathLst>
          </a:custGeom>
          <a:pattFill prst="pct80">
            <a:fgClr>
              <a:schemeClr val="accent1"/>
            </a:fgClr>
            <a:bgClr>
              <a:schemeClr val="bg1"/>
            </a:bgClr>
          </a:pattFill>
          <a:effectLst>
            <a:outerShdw blurRad="457200" sx="102000" sy="102000" algn="ctr" rotWithShape="0">
              <a:prstClr val="black">
                <a:alpha val="29000"/>
              </a:prstClr>
            </a:outerShdw>
          </a:effectLst>
        </p:spPr>
        <p:txBody>
          <a:bodyPr wrap="square" anchor="ctr">
            <a:noAutofit/>
          </a:bodyPr>
          <a:lstStyle>
            <a:lvl1pPr marL="0" indent="0" algn="ctr">
              <a:buNone/>
              <a:defRPr sz="1600" b="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35562878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235461870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نيـون - 13">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CB469525-3FB1-49BD-9925-3749100F8B7E}"/>
              </a:ext>
            </a:extLst>
          </p:cNvPr>
          <p:cNvSpPr>
            <a:spLocks noGrp="1"/>
          </p:cNvSpPr>
          <p:nvPr>
            <p:ph type="pic" sz="quarter" idx="15" hasCustomPrompt="1"/>
          </p:nvPr>
        </p:nvSpPr>
        <p:spPr>
          <a:xfrm>
            <a:off x="6346038" y="-215080"/>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2" name="Picture Placeholder 31">
            <a:extLst>
              <a:ext uri="{FF2B5EF4-FFF2-40B4-BE49-F238E27FC236}">
                <a16:creationId xmlns:a16="http://schemas.microsoft.com/office/drawing/2014/main" id="{9E2B7411-50ED-4A0D-BCD9-CEBFEF8B4816}"/>
              </a:ext>
            </a:extLst>
          </p:cNvPr>
          <p:cNvSpPr>
            <a:spLocks noGrp="1"/>
          </p:cNvSpPr>
          <p:nvPr>
            <p:ph type="pic" sz="quarter" idx="16" hasCustomPrompt="1"/>
          </p:nvPr>
        </p:nvSpPr>
        <p:spPr>
          <a:xfrm>
            <a:off x="8371086" y="180996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5" name="Picture Placeholder 24">
            <a:extLst>
              <a:ext uri="{FF2B5EF4-FFF2-40B4-BE49-F238E27FC236}">
                <a16:creationId xmlns:a16="http://schemas.microsoft.com/office/drawing/2014/main" id="{C48052FB-99B6-43F3-B88B-90A80252AE13}"/>
              </a:ext>
            </a:extLst>
          </p:cNvPr>
          <p:cNvSpPr>
            <a:spLocks noGrp="1"/>
          </p:cNvSpPr>
          <p:nvPr>
            <p:ph type="pic" sz="quarter" idx="10" hasCustomPrompt="1"/>
          </p:nvPr>
        </p:nvSpPr>
        <p:spPr>
          <a:xfrm>
            <a:off x="10344497" y="-163443"/>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6" name="Picture Placeholder 25">
            <a:extLst>
              <a:ext uri="{FF2B5EF4-FFF2-40B4-BE49-F238E27FC236}">
                <a16:creationId xmlns:a16="http://schemas.microsoft.com/office/drawing/2014/main" id="{B73F6A6D-46F0-4F91-9C44-EBCD854289C3}"/>
              </a:ext>
            </a:extLst>
          </p:cNvPr>
          <p:cNvSpPr>
            <a:spLocks noGrp="1"/>
          </p:cNvSpPr>
          <p:nvPr>
            <p:ph type="pic" sz="quarter" idx="11" hasCustomPrompt="1"/>
          </p:nvPr>
        </p:nvSpPr>
        <p:spPr>
          <a:xfrm>
            <a:off x="8319449" y="-218849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7" name="Picture Placeholder 26">
            <a:extLst>
              <a:ext uri="{FF2B5EF4-FFF2-40B4-BE49-F238E27FC236}">
                <a16:creationId xmlns:a16="http://schemas.microsoft.com/office/drawing/2014/main" id="{0E025738-45D4-4AEE-8628-9C740C6B0B05}"/>
              </a:ext>
            </a:extLst>
          </p:cNvPr>
          <p:cNvSpPr>
            <a:spLocks noGrp="1"/>
          </p:cNvSpPr>
          <p:nvPr>
            <p:ph type="pic" sz="quarter" idx="12" hasCustomPrompt="1"/>
          </p:nvPr>
        </p:nvSpPr>
        <p:spPr>
          <a:xfrm>
            <a:off x="4320990" y="-224012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8" name="Picture Placeholder 27">
            <a:extLst>
              <a:ext uri="{FF2B5EF4-FFF2-40B4-BE49-F238E27FC236}">
                <a16:creationId xmlns:a16="http://schemas.microsoft.com/office/drawing/2014/main" id="{A2EC17AB-CE7B-498F-AB79-B09BB2FDBA30}"/>
              </a:ext>
            </a:extLst>
          </p:cNvPr>
          <p:cNvSpPr>
            <a:spLocks noGrp="1"/>
          </p:cNvSpPr>
          <p:nvPr>
            <p:ph type="pic" sz="quarter" idx="13" hasCustomPrompt="1"/>
          </p:nvPr>
        </p:nvSpPr>
        <p:spPr>
          <a:xfrm>
            <a:off x="2347579" y="-26671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9" name="Picture Placeholder 28">
            <a:extLst>
              <a:ext uri="{FF2B5EF4-FFF2-40B4-BE49-F238E27FC236}">
                <a16:creationId xmlns:a16="http://schemas.microsoft.com/office/drawing/2014/main" id="{4E04BA10-396B-4CA2-9296-3EDCC8F02763}"/>
              </a:ext>
            </a:extLst>
          </p:cNvPr>
          <p:cNvSpPr>
            <a:spLocks noGrp="1"/>
          </p:cNvSpPr>
          <p:nvPr>
            <p:ph type="pic" sz="quarter" idx="14" hasCustomPrompt="1"/>
          </p:nvPr>
        </p:nvSpPr>
        <p:spPr>
          <a:xfrm>
            <a:off x="4372627" y="175833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3" name="Picture Placeholder 32">
            <a:extLst>
              <a:ext uri="{FF2B5EF4-FFF2-40B4-BE49-F238E27FC236}">
                <a16:creationId xmlns:a16="http://schemas.microsoft.com/office/drawing/2014/main" id="{D34FB278-67BC-471E-9B85-0AB7A70D2487}"/>
              </a:ext>
            </a:extLst>
          </p:cNvPr>
          <p:cNvSpPr>
            <a:spLocks noGrp="1"/>
          </p:cNvSpPr>
          <p:nvPr>
            <p:ph type="pic" sz="quarter" idx="17" hasCustomPrompt="1"/>
          </p:nvPr>
        </p:nvSpPr>
        <p:spPr>
          <a:xfrm>
            <a:off x="10396134" y="3835016"/>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1" name="Picture Placeholder 30">
            <a:extLst>
              <a:ext uri="{FF2B5EF4-FFF2-40B4-BE49-F238E27FC236}">
                <a16:creationId xmlns:a16="http://schemas.microsoft.com/office/drawing/2014/main" id="{9B882416-B0C0-4BC1-B27C-00D7B93B6F9F}"/>
              </a:ext>
            </a:extLst>
          </p:cNvPr>
          <p:cNvSpPr>
            <a:spLocks noGrp="1"/>
          </p:cNvSpPr>
          <p:nvPr>
            <p:ph type="pic" sz="quarter" idx="18" hasCustomPrompt="1"/>
          </p:nvPr>
        </p:nvSpPr>
        <p:spPr>
          <a:xfrm>
            <a:off x="6397675" y="3783379"/>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4" name="Picture Placeholder 33">
            <a:extLst>
              <a:ext uri="{FF2B5EF4-FFF2-40B4-BE49-F238E27FC236}">
                <a16:creationId xmlns:a16="http://schemas.microsoft.com/office/drawing/2014/main" id="{AB0049FC-330D-4905-8CB1-0013DB00C5CA}"/>
              </a:ext>
            </a:extLst>
          </p:cNvPr>
          <p:cNvSpPr>
            <a:spLocks noGrp="1"/>
          </p:cNvSpPr>
          <p:nvPr>
            <p:ph type="pic" sz="quarter" idx="19" hasCustomPrompt="1"/>
          </p:nvPr>
        </p:nvSpPr>
        <p:spPr>
          <a:xfrm>
            <a:off x="8422723" y="580842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5718181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نيـون - 12">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id="{D61B4673-FA7A-4FEE-BE1F-7AD2AFADF4CD}"/>
              </a:ext>
            </a:extLst>
          </p:cNvPr>
          <p:cNvSpPr>
            <a:spLocks noGrp="1"/>
          </p:cNvSpPr>
          <p:nvPr>
            <p:ph type="pic" sz="quarter" idx="13" hasCustomPrompt="1"/>
          </p:nvPr>
        </p:nvSpPr>
        <p:spPr>
          <a:xfrm>
            <a:off x="0" y="0"/>
            <a:ext cx="4300062" cy="6576314"/>
          </a:xfrm>
          <a:custGeom>
            <a:avLst/>
            <a:gdLst>
              <a:gd name="connsiteX0" fmla="*/ 0 w 4300062"/>
              <a:gd name="connsiteY0" fmla="*/ 0 h 6576314"/>
              <a:gd name="connsiteX1" fmla="*/ 3403346 w 4300062"/>
              <a:gd name="connsiteY1" fmla="*/ 0 h 6576314"/>
              <a:gd name="connsiteX2" fmla="*/ 3812287 w 4300062"/>
              <a:gd name="connsiteY2" fmla="*/ 408940 h 6576314"/>
              <a:gd name="connsiteX3" fmla="*/ 3812287 w 4300062"/>
              <a:gd name="connsiteY3" fmla="*/ 2764028 h 6576314"/>
              <a:gd name="connsiteX4" fmla="*/ 0 w 4300062"/>
              <a:gd name="connsiteY4" fmla="*/ 6576314 h 6576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0062" h="6576314">
                <a:moveTo>
                  <a:pt x="0" y="0"/>
                </a:moveTo>
                <a:lnTo>
                  <a:pt x="3403346" y="0"/>
                </a:lnTo>
                <a:lnTo>
                  <a:pt x="3812287" y="408940"/>
                </a:lnTo>
                <a:cubicBezTo>
                  <a:pt x="4462654" y="1059244"/>
                  <a:pt x="4462654" y="2113661"/>
                  <a:pt x="3812287" y="2764028"/>
                </a:cubicBezTo>
                <a:lnTo>
                  <a:pt x="0" y="6576314"/>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8" name="عنصر نائب للصورة 7">
            <a:extLst>
              <a:ext uri="{FF2B5EF4-FFF2-40B4-BE49-F238E27FC236}">
                <a16:creationId xmlns:a16="http://schemas.microsoft.com/office/drawing/2014/main" id="{E7F022A0-FECF-4767-A059-86D2A2286F1B}"/>
              </a:ext>
            </a:extLst>
          </p:cNvPr>
          <p:cNvSpPr>
            <a:spLocks noGrp="1"/>
          </p:cNvSpPr>
          <p:nvPr>
            <p:ph type="pic" sz="quarter" idx="12" hasCustomPrompt="1"/>
          </p:nvPr>
        </p:nvSpPr>
        <p:spPr>
          <a:xfrm>
            <a:off x="3565411" y="0"/>
            <a:ext cx="8653051" cy="6858000"/>
          </a:xfrm>
          <a:custGeom>
            <a:avLst/>
            <a:gdLst>
              <a:gd name="connsiteX0" fmla="*/ 4581748 w 8653051"/>
              <a:gd name="connsiteY0" fmla="*/ 0 h 6858000"/>
              <a:gd name="connsiteX1" fmla="*/ 8653051 w 8653051"/>
              <a:gd name="connsiteY1" fmla="*/ 0 h 6858000"/>
              <a:gd name="connsiteX2" fmla="*/ 8653051 w 8653051"/>
              <a:gd name="connsiteY2" fmla="*/ 6858000 h 6858000"/>
              <a:gd name="connsiteX3" fmla="*/ 896716 w 8653051"/>
              <a:gd name="connsiteY3" fmla="*/ 6858000 h 6858000"/>
              <a:gd name="connsiteX4" fmla="*/ 487776 w 8653051"/>
              <a:gd name="connsiteY4" fmla="*/ 6449060 h 6858000"/>
              <a:gd name="connsiteX5" fmla="*/ 487776 w 8653051"/>
              <a:gd name="connsiteY5" fmla="*/ 40939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3051" h="6858000">
                <a:moveTo>
                  <a:pt x="4581748" y="0"/>
                </a:moveTo>
                <a:lnTo>
                  <a:pt x="8653051" y="0"/>
                </a:lnTo>
                <a:lnTo>
                  <a:pt x="8653051" y="6858000"/>
                </a:lnTo>
                <a:lnTo>
                  <a:pt x="896716" y="6858000"/>
                </a:lnTo>
                <a:lnTo>
                  <a:pt x="487776" y="6449060"/>
                </a:lnTo>
                <a:cubicBezTo>
                  <a:pt x="-162591" y="5798693"/>
                  <a:pt x="-162591" y="4744339"/>
                  <a:pt x="487776" y="4093972"/>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46380259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نيـون - 1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EE91B71-1B67-49AA-AD02-0815114F77F4}"/>
              </a:ext>
            </a:extLst>
          </p:cNvPr>
          <p:cNvSpPr>
            <a:spLocks noGrp="1"/>
          </p:cNvSpPr>
          <p:nvPr>
            <p:ph type="pic" sz="quarter" idx="10" hasCustomPrompt="1"/>
          </p:nvPr>
        </p:nvSpPr>
        <p:spPr>
          <a:xfrm>
            <a:off x="0" y="3429001"/>
            <a:ext cx="12192000" cy="3425825"/>
          </a:xfrm>
          <a:custGeom>
            <a:avLst/>
            <a:gdLst>
              <a:gd name="connsiteX0" fmla="*/ 4431856 w 12192000"/>
              <a:gd name="connsiteY0" fmla="*/ 0 h 3425825"/>
              <a:gd name="connsiteX1" fmla="*/ 7760144 w 12192000"/>
              <a:gd name="connsiteY1" fmla="*/ 0 h 3425825"/>
              <a:gd name="connsiteX2" fmla="*/ 9477566 w 12192000"/>
              <a:gd name="connsiteY2" fmla="*/ 711391 h 3425825"/>
              <a:gd name="connsiteX3" fmla="*/ 12192000 w 12192000"/>
              <a:gd name="connsiteY3" fmla="*/ 3425825 h 3425825"/>
              <a:gd name="connsiteX4" fmla="*/ 0 w 12192000"/>
              <a:gd name="connsiteY4" fmla="*/ 3425825 h 3425825"/>
              <a:gd name="connsiteX5" fmla="*/ 2714435 w 12192000"/>
              <a:gd name="connsiteY5" fmla="*/ 711391 h 3425825"/>
              <a:gd name="connsiteX6" fmla="*/ 4431856 w 12192000"/>
              <a:gd name="connsiteY6" fmla="*/ 0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4431856" y="0"/>
                </a:moveTo>
                <a:lnTo>
                  <a:pt x="7760144" y="0"/>
                </a:lnTo>
                <a:cubicBezTo>
                  <a:pt x="8404289" y="0"/>
                  <a:pt x="9022080" y="255905"/>
                  <a:pt x="9477566" y="711391"/>
                </a:cubicBezTo>
                <a:lnTo>
                  <a:pt x="12192000" y="3425825"/>
                </a:lnTo>
                <a:lnTo>
                  <a:pt x="0" y="3425825"/>
                </a:lnTo>
                <a:lnTo>
                  <a:pt x="2714435" y="711391"/>
                </a:lnTo>
                <a:cubicBezTo>
                  <a:pt x="3169920" y="255905"/>
                  <a:pt x="3787712" y="0"/>
                  <a:pt x="44318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7851248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نيـون - 10">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69707E4-183F-4A86-98AD-26AB8BB81A53}"/>
              </a:ext>
            </a:extLst>
          </p:cNvPr>
          <p:cNvSpPr>
            <a:spLocks noGrp="1"/>
          </p:cNvSpPr>
          <p:nvPr>
            <p:ph type="pic" sz="quarter" idx="11" hasCustomPrompt="1"/>
          </p:nvPr>
        </p:nvSpPr>
        <p:spPr>
          <a:xfrm>
            <a:off x="0" y="0"/>
            <a:ext cx="5945378" cy="6858000"/>
          </a:xfrm>
          <a:custGeom>
            <a:avLst/>
            <a:gdLst>
              <a:gd name="connsiteX0" fmla="*/ 0 w 5945378"/>
              <a:gd name="connsiteY0" fmla="*/ 0 h 6858000"/>
              <a:gd name="connsiteX1" fmla="*/ 3206877 w 5945378"/>
              <a:gd name="connsiteY1" fmla="*/ 0 h 6858000"/>
              <a:gd name="connsiteX2" fmla="*/ 1763268 w 5945378"/>
              <a:gd name="connsiteY2" fmla="*/ 1443609 h 6858000"/>
              <a:gd name="connsiteX3" fmla="*/ 1763268 w 5945378"/>
              <a:gd name="connsiteY3" fmla="*/ 2675890 h 6858000"/>
              <a:gd name="connsiteX4" fmla="*/ 5945378 w 5945378"/>
              <a:gd name="connsiteY4" fmla="*/ 6858000 h 6858000"/>
              <a:gd name="connsiteX5" fmla="*/ 0 w 5945378"/>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5378" h="6858000">
                <a:moveTo>
                  <a:pt x="0" y="0"/>
                </a:moveTo>
                <a:lnTo>
                  <a:pt x="3206877" y="0"/>
                </a:lnTo>
                <a:lnTo>
                  <a:pt x="1763268" y="1443609"/>
                </a:lnTo>
                <a:cubicBezTo>
                  <a:pt x="1422971" y="1783906"/>
                  <a:pt x="1422971" y="2335594"/>
                  <a:pt x="1763268" y="2675890"/>
                </a:cubicBezTo>
                <a:lnTo>
                  <a:pt x="5945378"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72498957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نيـون - 9">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6459FA84-0DEF-4C65-BB90-D11AFA1A9B33}"/>
              </a:ext>
            </a:extLst>
          </p:cNvPr>
          <p:cNvSpPr>
            <a:spLocks noGrp="1"/>
          </p:cNvSpPr>
          <p:nvPr>
            <p:ph type="pic" sz="quarter" idx="11" hasCustomPrompt="1"/>
          </p:nvPr>
        </p:nvSpPr>
        <p:spPr>
          <a:xfrm>
            <a:off x="5716046" y="2686171"/>
            <a:ext cx="6475953" cy="4171831"/>
          </a:xfrm>
          <a:custGeom>
            <a:avLst/>
            <a:gdLst>
              <a:gd name="connsiteX0" fmla="*/ 4847559 w 6475953"/>
              <a:gd name="connsiteY0" fmla="*/ 0 h 4171831"/>
              <a:gd name="connsiteX1" fmla="*/ 6001132 w 6475953"/>
              <a:gd name="connsiteY1" fmla="*/ 477845 h 4171831"/>
              <a:gd name="connsiteX2" fmla="*/ 6475953 w 6475953"/>
              <a:gd name="connsiteY2" fmla="*/ 952667 h 4171831"/>
              <a:gd name="connsiteX3" fmla="*/ 6475953 w 6475953"/>
              <a:gd name="connsiteY3" fmla="*/ 4171831 h 4171831"/>
              <a:gd name="connsiteX4" fmla="*/ 0 w 6475953"/>
              <a:gd name="connsiteY4" fmla="*/ 4171831 h 4171831"/>
              <a:gd name="connsiteX5" fmla="*/ 3693986 w 6475953"/>
              <a:gd name="connsiteY5" fmla="*/ 477845 h 4171831"/>
              <a:gd name="connsiteX6" fmla="*/ 4847559 w 6475953"/>
              <a:gd name="connsiteY6" fmla="*/ 0 h 4171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5953" h="4171831">
                <a:moveTo>
                  <a:pt x="4847559" y="0"/>
                </a:moveTo>
                <a:cubicBezTo>
                  <a:pt x="5265063" y="0"/>
                  <a:pt x="5682568" y="159282"/>
                  <a:pt x="6001132" y="477845"/>
                </a:cubicBezTo>
                <a:lnTo>
                  <a:pt x="6475953" y="952667"/>
                </a:lnTo>
                <a:lnTo>
                  <a:pt x="6475953" y="4171831"/>
                </a:lnTo>
                <a:lnTo>
                  <a:pt x="0" y="4171831"/>
                </a:lnTo>
                <a:lnTo>
                  <a:pt x="3693986" y="477845"/>
                </a:lnTo>
                <a:cubicBezTo>
                  <a:pt x="4012549" y="159282"/>
                  <a:pt x="4430054" y="0"/>
                  <a:pt x="4847559"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54808254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نيـون - 8">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A3A13E2-1A15-4A14-8BF7-B358AE07108A}"/>
              </a:ext>
            </a:extLst>
          </p:cNvPr>
          <p:cNvSpPr>
            <a:spLocks noGrp="1"/>
          </p:cNvSpPr>
          <p:nvPr>
            <p:ph type="pic" sz="quarter" idx="11" hasCustomPrompt="1"/>
          </p:nvPr>
        </p:nvSpPr>
        <p:spPr>
          <a:xfrm>
            <a:off x="-1" y="0"/>
            <a:ext cx="9847961" cy="6858000"/>
          </a:xfrm>
          <a:custGeom>
            <a:avLst/>
            <a:gdLst>
              <a:gd name="connsiteX0" fmla="*/ 0 w 9847961"/>
              <a:gd name="connsiteY0" fmla="*/ 0 h 6858000"/>
              <a:gd name="connsiteX1" fmla="*/ 1592262 w 9847961"/>
              <a:gd name="connsiteY1" fmla="*/ 1592326 h 6858000"/>
              <a:gd name="connsiteX2" fmla="*/ 2267839 w 9847961"/>
              <a:gd name="connsiteY2" fmla="*/ 3223324 h 6858000"/>
              <a:gd name="connsiteX3" fmla="*/ 2267839 w 9847961"/>
              <a:gd name="connsiteY3" fmla="*/ 4003675 h 6858000"/>
              <a:gd name="connsiteX4" fmla="*/ 2854325 w 9847961"/>
              <a:gd name="connsiteY4" fmla="*/ 4590161 h 6858000"/>
              <a:gd name="connsiteX5" fmla="*/ 6624637 w 9847961"/>
              <a:gd name="connsiteY5" fmla="*/ 4590161 h 6858000"/>
              <a:gd name="connsiteX6" fmla="*/ 8255635 w 9847961"/>
              <a:gd name="connsiteY6" fmla="*/ 5265738 h 6858000"/>
              <a:gd name="connsiteX7" fmla="*/ 9847961 w 9847961"/>
              <a:gd name="connsiteY7" fmla="*/ 6858000 h 6858000"/>
              <a:gd name="connsiteX8" fmla="*/ 0 w 9847961"/>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47961" h="6858000">
                <a:moveTo>
                  <a:pt x="0" y="0"/>
                </a:moveTo>
                <a:lnTo>
                  <a:pt x="1592262" y="1592326"/>
                </a:lnTo>
                <a:cubicBezTo>
                  <a:pt x="2024824" y="2024888"/>
                  <a:pt x="2267839" y="2611565"/>
                  <a:pt x="2267839" y="3223324"/>
                </a:cubicBezTo>
                <a:lnTo>
                  <a:pt x="2267839" y="4003675"/>
                </a:lnTo>
                <a:cubicBezTo>
                  <a:pt x="2267839" y="4327589"/>
                  <a:pt x="2530411" y="4590161"/>
                  <a:pt x="2854325" y="4590161"/>
                </a:cubicBezTo>
                <a:lnTo>
                  <a:pt x="6624637" y="4590161"/>
                </a:lnTo>
                <a:cubicBezTo>
                  <a:pt x="7236396" y="4590161"/>
                  <a:pt x="7823073" y="4833176"/>
                  <a:pt x="8255635" y="5265738"/>
                </a:cubicBezTo>
                <a:lnTo>
                  <a:pt x="9847961"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70294869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نيـون - 7">
    <p:spTree>
      <p:nvGrpSpPr>
        <p:cNvPr id="1" name=""/>
        <p:cNvGrpSpPr/>
        <p:nvPr/>
      </p:nvGrpSpPr>
      <p:grpSpPr>
        <a:xfrm>
          <a:off x="0" y="0"/>
          <a:ext cx="0" cy="0"/>
          <a:chOff x="0" y="0"/>
          <a:chExt cx="0" cy="0"/>
        </a:xfrm>
      </p:grpSpPr>
      <p:sp>
        <p:nvSpPr>
          <p:cNvPr id="12" name="عنصر نائب للصورة 11">
            <a:extLst>
              <a:ext uri="{FF2B5EF4-FFF2-40B4-BE49-F238E27FC236}">
                <a16:creationId xmlns:a16="http://schemas.microsoft.com/office/drawing/2014/main" id="{4006C147-B74E-436B-B25F-5186032995CE}"/>
              </a:ext>
            </a:extLst>
          </p:cNvPr>
          <p:cNvSpPr>
            <a:spLocks noGrp="1"/>
          </p:cNvSpPr>
          <p:nvPr>
            <p:ph type="pic" sz="quarter" idx="12" hasCustomPrompt="1"/>
          </p:nvPr>
        </p:nvSpPr>
        <p:spPr>
          <a:xfrm>
            <a:off x="5871408" y="3249710"/>
            <a:ext cx="6320592" cy="3608290"/>
          </a:xfrm>
          <a:custGeom>
            <a:avLst/>
            <a:gdLst>
              <a:gd name="connsiteX0" fmla="*/ 2670080 w 6320592"/>
              <a:gd name="connsiteY0" fmla="*/ 0 h 3608290"/>
              <a:gd name="connsiteX1" fmla="*/ 6320592 w 6320592"/>
              <a:gd name="connsiteY1" fmla="*/ 0 h 3608290"/>
              <a:gd name="connsiteX2" fmla="*/ 6320592 w 6320592"/>
              <a:gd name="connsiteY2" fmla="*/ 3608290 h 3608290"/>
              <a:gd name="connsiteX3" fmla="*/ 0 w 6320592"/>
              <a:gd name="connsiteY3" fmla="*/ 3608290 h 3608290"/>
              <a:gd name="connsiteX4" fmla="*/ 1606208 w 6320592"/>
              <a:gd name="connsiteY4" fmla="*/ 776843 h 3608290"/>
              <a:gd name="connsiteX5" fmla="*/ 2670080 w 6320592"/>
              <a:gd name="connsiteY5" fmla="*/ 0 h 360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0592" h="3608290">
                <a:moveTo>
                  <a:pt x="2670080" y="0"/>
                </a:moveTo>
                <a:lnTo>
                  <a:pt x="6320592" y="0"/>
                </a:lnTo>
                <a:lnTo>
                  <a:pt x="6320592" y="3608290"/>
                </a:lnTo>
                <a:lnTo>
                  <a:pt x="0" y="3608290"/>
                </a:lnTo>
                <a:lnTo>
                  <a:pt x="1606208" y="776843"/>
                </a:lnTo>
                <a:cubicBezTo>
                  <a:pt x="1888379" y="279429"/>
                  <a:pt x="2271047" y="0"/>
                  <a:pt x="2670080"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11" name="عنصر نائب للصورة 10">
            <a:extLst>
              <a:ext uri="{FF2B5EF4-FFF2-40B4-BE49-F238E27FC236}">
                <a16:creationId xmlns:a16="http://schemas.microsoft.com/office/drawing/2014/main" id="{DF6FD7EA-EF89-4CA6-BF2F-1143084DABF8}"/>
              </a:ext>
            </a:extLst>
          </p:cNvPr>
          <p:cNvSpPr>
            <a:spLocks noGrp="1"/>
          </p:cNvSpPr>
          <p:nvPr>
            <p:ph type="pic" sz="quarter" idx="13" hasCustomPrompt="1"/>
          </p:nvPr>
        </p:nvSpPr>
        <p:spPr>
          <a:xfrm>
            <a:off x="0" y="0"/>
            <a:ext cx="6320591" cy="3608290"/>
          </a:xfrm>
          <a:custGeom>
            <a:avLst/>
            <a:gdLst>
              <a:gd name="connsiteX0" fmla="*/ 0 w 6320591"/>
              <a:gd name="connsiteY0" fmla="*/ 0 h 3608290"/>
              <a:gd name="connsiteX1" fmla="*/ 6320591 w 6320591"/>
              <a:gd name="connsiteY1" fmla="*/ 0 h 3608290"/>
              <a:gd name="connsiteX2" fmla="*/ 4714383 w 6320591"/>
              <a:gd name="connsiteY2" fmla="*/ 2831448 h 3608290"/>
              <a:gd name="connsiteX3" fmla="*/ 3650511 w 6320591"/>
              <a:gd name="connsiteY3" fmla="*/ 3608290 h 3608290"/>
              <a:gd name="connsiteX4" fmla="*/ 0 w 6320591"/>
              <a:gd name="connsiteY4" fmla="*/ 3608290 h 3608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0591" h="3608290">
                <a:moveTo>
                  <a:pt x="0" y="0"/>
                </a:moveTo>
                <a:lnTo>
                  <a:pt x="6320591" y="0"/>
                </a:lnTo>
                <a:lnTo>
                  <a:pt x="4714383" y="2831448"/>
                </a:lnTo>
                <a:cubicBezTo>
                  <a:pt x="4432212" y="3328861"/>
                  <a:pt x="4049544" y="3608290"/>
                  <a:pt x="3650511" y="3608290"/>
                </a:cubicBezTo>
                <a:lnTo>
                  <a:pt x="0" y="360829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153560432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نيـون - 6">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986949D-F14A-4F25-B0D0-DD3EF193AC58}"/>
              </a:ext>
            </a:extLst>
          </p:cNvPr>
          <p:cNvSpPr>
            <a:spLocks noGrp="1"/>
          </p:cNvSpPr>
          <p:nvPr>
            <p:ph type="pic" sz="quarter" idx="10" hasCustomPrompt="1"/>
          </p:nvPr>
        </p:nvSpPr>
        <p:spPr>
          <a:xfrm>
            <a:off x="-1" y="1430339"/>
            <a:ext cx="3714751" cy="5427662"/>
          </a:xfrm>
          <a:custGeom>
            <a:avLst/>
            <a:gdLst>
              <a:gd name="connsiteX0" fmla="*/ 0 w 3714751"/>
              <a:gd name="connsiteY0" fmla="*/ 0 h 5427662"/>
              <a:gd name="connsiteX1" fmla="*/ 2541705 w 3714751"/>
              <a:gd name="connsiteY1" fmla="*/ 1172082 h 5427662"/>
              <a:gd name="connsiteX2" fmla="*/ 3714751 w 3714751"/>
              <a:gd name="connsiteY2" fmla="*/ 3004632 h 5427662"/>
              <a:gd name="connsiteX3" fmla="*/ 3714751 w 3714751"/>
              <a:gd name="connsiteY3" fmla="*/ 5427662 h 5427662"/>
              <a:gd name="connsiteX4" fmla="*/ 0 w 3714751"/>
              <a:gd name="connsiteY4" fmla="*/ 542766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0" y="0"/>
                </a:moveTo>
                <a:lnTo>
                  <a:pt x="2541705" y="1172082"/>
                </a:lnTo>
                <a:cubicBezTo>
                  <a:pt x="3256748" y="1501781"/>
                  <a:pt x="3714751" y="2217251"/>
                  <a:pt x="3714751" y="3004632"/>
                </a:cubicBezTo>
                <a:lnTo>
                  <a:pt x="3714751" y="5427662"/>
                </a:lnTo>
                <a:lnTo>
                  <a:pt x="0" y="5427662"/>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7D7D4157-F265-4875-9BF9-8C8E71D8CA9F}"/>
              </a:ext>
            </a:extLst>
          </p:cNvPr>
          <p:cNvSpPr>
            <a:spLocks noGrp="1"/>
          </p:cNvSpPr>
          <p:nvPr>
            <p:ph type="pic" sz="quarter" idx="11" hasCustomPrompt="1"/>
          </p:nvPr>
        </p:nvSpPr>
        <p:spPr>
          <a:xfrm>
            <a:off x="8477250" y="1430339"/>
            <a:ext cx="3714751" cy="5427662"/>
          </a:xfrm>
          <a:custGeom>
            <a:avLst/>
            <a:gdLst>
              <a:gd name="connsiteX0" fmla="*/ 3714751 w 3714751"/>
              <a:gd name="connsiteY0" fmla="*/ 0 h 5427662"/>
              <a:gd name="connsiteX1" fmla="*/ 3714751 w 3714751"/>
              <a:gd name="connsiteY1" fmla="*/ 5427662 h 5427662"/>
              <a:gd name="connsiteX2" fmla="*/ 0 w 3714751"/>
              <a:gd name="connsiteY2" fmla="*/ 5427662 h 5427662"/>
              <a:gd name="connsiteX3" fmla="*/ 0 w 3714751"/>
              <a:gd name="connsiteY3" fmla="*/ 3004632 h 5427662"/>
              <a:gd name="connsiteX4" fmla="*/ 1173046 w 3714751"/>
              <a:gd name="connsiteY4" fmla="*/ 117208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3714751" y="0"/>
                </a:moveTo>
                <a:lnTo>
                  <a:pt x="3714751" y="5427662"/>
                </a:lnTo>
                <a:lnTo>
                  <a:pt x="0" y="5427662"/>
                </a:lnTo>
                <a:lnTo>
                  <a:pt x="0" y="3004632"/>
                </a:lnTo>
                <a:cubicBezTo>
                  <a:pt x="0" y="2217251"/>
                  <a:pt x="458003" y="1501781"/>
                  <a:pt x="1173046" y="117208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94736916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نيـون - 5">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0AB9CF0C-1472-4A3A-9C55-4ADAA1EEE244}"/>
              </a:ext>
            </a:extLst>
          </p:cNvPr>
          <p:cNvSpPr>
            <a:spLocks noGrp="1"/>
          </p:cNvSpPr>
          <p:nvPr>
            <p:ph type="pic" sz="quarter" idx="11" hasCustomPrompt="1"/>
          </p:nvPr>
        </p:nvSpPr>
        <p:spPr>
          <a:xfrm>
            <a:off x="9722738" y="571501"/>
            <a:ext cx="2469261" cy="6290405"/>
          </a:xfrm>
          <a:custGeom>
            <a:avLst/>
            <a:gdLst>
              <a:gd name="connsiteX0" fmla="*/ 2469261 w 2469261"/>
              <a:gd name="connsiteY0" fmla="*/ 0 h 6290405"/>
              <a:gd name="connsiteX1" fmla="*/ 2469261 w 2469261"/>
              <a:gd name="connsiteY1" fmla="*/ 6290405 h 6290405"/>
              <a:gd name="connsiteX2" fmla="*/ 0 w 2469261"/>
              <a:gd name="connsiteY2" fmla="*/ 6290405 h 6290405"/>
              <a:gd name="connsiteX3" fmla="*/ 0 w 2469261"/>
              <a:gd name="connsiteY3" fmla="*/ 3165348 h 6290405"/>
              <a:gd name="connsiteX4" fmla="*/ 492157 w 2469261"/>
              <a:gd name="connsiteY4" fmla="*/ 1977104 h 6290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261" h="6290405">
                <a:moveTo>
                  <a:pt x="2469261" y="0"/>
                </a:moveTo>
                <a:lnTo>
                  <a:pt x="2469261" y="6290405"/>
                </a:lnTo>
                <a:lnTo>
                  <a:pt x="0" y="6290405"/>
                </a:lnTo>
                <a:lnTo>
                  <a:pt x="0" y="3165348"/>
                </a:lnTo>
                <a:cubicBezTo>
                  <a:pt x="0" y="2719673"/>
                  <a:pt x="177070" y="2292191"/>
                  <a:pt x="492157" y="1977104"/>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125231817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نيـون - 4">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9B0EA95-D626-4C3C-89B6-A85CB8876E5E}"/>
              </a:ext>
            </a:extLst>
          </p:cNvPr>
          <p:cNvSpPr>
            <a:spLocks noGrp="1"/>
          </p:cNvSpPr>
          <p:nvPr>
            <p:ph type="pic" sz="quarter" idx="10" hasCustomPrompt="1"/>
          </p:nvPr>
        </p:nvSpPr>
        <p:spPr>
          <a:xfrm>
            <a:off x="1982091" y="0"/>
            <a:ext cx="4895105" cy="2810627"/>
          </a:xfrm>
          <a:custGeom>
            <a:avLst/>
            <a:gdLst>
              <a:gd name="connsiteX0" fmla="*/ 114559 w 4895105"/>
              <a:gd name="connsiteY0" fmla="*/ 0 h 2810627"/>
              <a:gd name="connsiteX1" fmla="*/ 4780547 w 4895105"/>
              <a:gd name="connsiteY1" fmla="*/ 0 h 2810627"/>
              <a:gd name="connsiteX2" fmla="*/ 4789775 w 4895105"/>
              <a:gd name="connsiteY2" fmla="*/ 11297 h 2810627"/>
              <a:gd name="connsiteX3" fmla="*/ 4707851 w 4895105"/>
              <a:gd name="connsiteY3" fmla="*/ 815145 h 2810627"/>
              <a:gd name="connsiteX4" fmla="*/ 2899623 w 4895105"/>
              <a:gd name="connsiteY4" fmla="*/ 2623373 h 2810627"/>
              <a:gd name="connsiteX5" fmla="*/ 1995482 w 4895105"/>
              <a:gd name="connsiteY5" fmla="*/ 2623373 h 2810627"/>
              <a:gd name="connsiteX6" fmla="*/ 187254 w 4895105"/>
              <a:gd name="connsiteY6" fmla="*/ 815145 h 2810627"/>
              <a:gd name="connsiteX7" fmla="*/ 105331 w 4895105"/>
              <a:gd name="connsiteY7" fmla="*/ 11297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5105" h="2810627">
                <a:moveTo>
                  <a:pt x="114559" y="0"/>
                </a:moveTo>
                <a:lnTo>
                  <a:pt x="4780547" y="0"/>
                </a:lnTo>
                <a:lnTo>
                  <a:pt x="4789775" y="11297"/>
                </a:lnTo>
                <a:cubicBezTo>
                  <a:pt x="4953623" y="259452"/>
                  <a:pt x="4926314" y="596682"/>
                  <a:pt x="4707851" y="815145"/>
                </a:cubicBezTo>
                <a:lnTo>
                  <a:pt x="2899623" y="2623373"/>
                </a:lnTo>
                <a:cubicBezTo>
                  <a:pt x="2649951" y="2873045"/>
                  <a:pt x="2245154" y="2873045"/>
                  <a:pt x="1995482" y="2623373"/>
                </a:cubicBezTo>
                <a:lnTo>
                  <a:pt x="187254" y="815145"/>
                </a:lnTo>
                <a:cubicBezTo>
                  <a:pt x="-31209" y="596682"/>
                  <a:pt x="-58516" y="259451"/>
                  <a:pt x="105331" y="11297"/>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18F3826D-D329-4D43-A81E-3C08F01A11B5}"/>
              </a:ext>
            </a:extLst>
          </p:cNvPr>
          <p:cNvSpPr>
            <a:spLocks noGrp="1"/>
          </p:cNvSpPr>
          <p:nvPr>
            <p:ph type="pic" sz="quarter" idx="11" hasCustomPrompt="1"/>
          </p:nvPr>
        </p:nvSpPr>
        <p:spPr>
          <a:xfrm>
            <a:off x="1982093" y="4047374"/>
            <a:ext cx="4895105" cy="2810627"/>
          </a:xfrm>
          <a:custGeom>
            <a:avLst/>
            <a:gdLst>
              <a:gd name="connsiteX0" fmla="*/ 2447553 w 4895105"/>
              <a:gd name="connsiteY0" fmla="*/ 0 h 2810627"/>
              <a:gd name="connsiteX1" fmla="*/ 2899623 w 4895105"/>
              <a:gd name="connsiteY1" fmla="*/ 187254 h 2810627"/>
              <a:gd name="connsiteX2" fmla="*/ 4707851 w 4895105"/>
              <a:gd name="connsiteY2" fmla="*/ 1995483 h 2810627"/>
              <a:gd name="connsiteX3" fmla="*/ 4789775 w 4895105"/>
              <a:gd name="connsiteY3" fmla="*/ 2799331 h 2810627"/>
              <a:gd name="connsiteX4" fmla="*/ 4780547 w 4895105"/>
              <a:gd name="connsiteY4" fmla="*/ 2810627 h 2810627"/>
              <a:gd name="connsiteX5" fmla="*/ 114559 w 4895105"/>
              <a:gd name="connsiteY5" fmla="*/ 2810627 h 2810627"/>
              <a:gd name="connsiteX6" fmla="*/ 105331 w 4895105"/>
              <a:gd name="connsiteY6" fmla="*/ 2799331 h 2810627"/>
              <a:gd name="connsiteX7" fmla="*/ 187254 w 4895105"/>
              <a:gd name="connsiteY7" fmla="*/ 1995483 h 2810627"/>
              <a:gd name="connsiteX8" fmla="*/ 1995483 w 4895105"/>
              <a:gd name="connsiteY8" fmla="*/ 187254 h 2810627"/>
              <a:gd name="connsiteX9" fmla="*/ 2447553 w 4895105"/>
              <a:gd name="connsiteY9" fmla="*/ 0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95105" h="2810627">
                <a:moveTo>
                  <a:pt x="2447553" y="0"/>
                </a:moveTo>
                <a:cubicBezTo>
                  <a:pt x="2611170" y="0"/>
                  <a:pt x="2774787" y="62418"/>
                  <a:pt x="2899623" y="187254"/>
                </a:cubicBezTo>
                <a:lnTo>
                  <a:pt x="4707851" y="1995483"/>
                </a:lnTo>
                <a:cubicBezTo>
                  <a:pt x="4926314" y="2213945"/>
                  <a:pt x="4953623" y="2551176"/>
                  <a:pt x="4789775" y="2799331"/>
                </a:cubicBezTo>
                <a:lnTo>
                  <a:pt x="4780547" y="2810627"/>
                </a:lnTo>
                <a:lnTo>
                  <a:pt x="114559" y="2810627"/>
                </a:lnTo>
                <a:lnTo>
                  <a:pt x="105331" y="2799331"/>
                </a:lnTo>
                <a:cubicBezTo>
                  <a:pt x="-58516" y="2551177"/>
                  <a:pt x="-31209" y="2213945"/>
                  <a:pt x="187254" y="1995483"/>
                </a:cubicBezTo>
                <a:lnTo>
                  <a:pt x="1995483" y="187254"/>
                </a:lnTo>
                <a:cubicBezTo>
                  <a:pt x="2120318" y="62418"/>
                  <a:pt x="2283936" y="0"/>
                  <a:pt x="2447553"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4" name="Picture Placeholder 13">
            <a:extLst>
              <a:ext uri="{FF2B5EF4-FFF2-40B4-BE49-F238E27FC236}">
                <a16:creationId xmlns:a16="http://schemas.microsoft.com/office/drawing/2014/main" id="{2BD328D1-DBD1-43E6-8B79-352D777EF3F9}"/>
              </a:ext>
            </a:extLst>
          </p:cNvPr>
          <p:cNvSpPr>
            <a:spLocks noGrp="1"/>
          </p:cNvSpPr>
          <p:nvPr>
            <p:ph type="pic" sz="quarter" idx="12" hasCustomPrompt="1"/>
          </p:nvPr>
        </p:nvSpPr>
        <p:spPr>
          <a:xfrm>
            <a:off x="473300" y="1821950"/>
            <a:ext cx="3214098" cy="3214099"/>
          </a:xfrm>
          <a:custGeom>
            <a:avLst/>
            <a:gdLst>
              <a:gd name="connsiteX0" fmla="*/ 1607050 w 3214098"/>
              <a:gd name="connsiteY0" fmla="*/ 0 h 3214099"/>
              <a:gd name="connsiteX1" fmla="*/ 1903877 w 3214098"/>
              <a:gd name="connsiteY1" fmla="*/ 122950 h 3214099"/>
              <a:gd name="connsiteX2" fmla="*/ 3091149 w 3214098"/>
              <a:gd name="connsiteY2" fmla="*/ 1310222 h 3214099"/>
              <a:gd name="connsiteX3" fmla="*/ 3091149 w 3214098"/>
              <a:gd name="connsiteY3" fmla="*/ 1903877 h 3214099"/>
              <a:gd name="connsiteX4" fmla="*/ 1903877 w 3214098"/>
              <a:gd name="connsiteY4" fmla="*/ 3091150 h 3214099"/>
              <a:gd name="connsiteX5" fmla="*/ 1310223 w 3214098"/>
              <a:gd name="connsiteY5" fmla="*/ 3091150 h 3214099"/>
              <a:gd name="connsiteX6" fmla="*/ 122950 w 3214098"/>
              <a:gd name="connsiteY6" fmla="*/ 1903877 h 3214099"/>
              <a:gd name="connsiteX7" fmla="*/ 122950 w 3214098"/>
              <a:gd name="connsiteY7" fmla="*/ 1310222 h 3214099"/>
              <a:gd name="connsiteX8" fmla="*/ 1310223 w 3214098"/>
              <a:gd name="connsiteY8" fmla="*/ 122950 h 3214099"/>
              <a:gd name="connsiteX9" fmla="*/ 1607050 w 3214098"/>
              <a:gd name="connsiteY9" fmla="*/ 0 h 321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14098" h="3214099">
                <a:moveTo>
                  <a:pt x="1607050" y="0"/>
                </a:moveTo>
                <a:cubicBezTo>
                  <a:pt x="1714480" y="0"/>
                  <a:pt x="1821910" y="40984"/>
                  <a:pt x="1903877" y="122950"/>
                </a:cubicBezTo>
                <a:lnTo>
                  <a:pt x="3091149" y="1310222"/>
                </a:lnTo>
                <a:cubicBezTo>
                  <a:pt x="3255082" y="1474155"/>
                  <a:pt x="3255082" y="1739944"/>
                  <a:pt x="3091149" y="1903877"/>
                </a:cubicBezTo>
                <a:lnTo>
                  <a:pt x="1903877" y="3091150"/>
                </a:lnTo>
                <a:cubicBezTo>
                  <a:pt x="1739944" y="3255082"/>
                  <a:pt x="1474155" y="3255082"/>
                  <a:pt x="1310223" y="3091150"/>
                </a:cubicBezTo>
                <a:lnTo>
                  <a:pt x="122950" y="1903877"/>
                </a:lnTo>
                <a:cubicBezTo>
                  <a:pt x="-40983" y="1739944"/>
                  <a:pt x="-40983" y="1474155"/>
                  <a:pt x="122950" y="1310222"/>
                </a:cubicBezTo>
                <a:lnTo>
                  <a:pt x="1310223" y="122950"/>
                </a:lnTo>
                <a:cubicBezTo>
                  <a:pt x="1392189" y="40984"/>
                  <a:pt x="1499619" y="0"/>
                  <a:pt x="160705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38292003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نيـون - 3">
    <p:spTree>
      <p:nvGrpSpPr>
        <p:cNvPr id="1" name=""/>
        <p:cNvGrpSpPr/>
        <p:nvPr/>
      </p:nvGrpSpPr>
      <p:grpSpPr>
        <a:xfrm>
          <a:off x="0" y="0"/>
          <a:ext cx="0" cy="0"/>
          <a:chOff x="0" y="0"/>
          <a:chExt cx="0" cy="0"/>
        </a:xfrm>
      </p:grpSpPr>
      <p:sp>
        <p:nvSpPr>
          <p:cNvPr id="8" name="عنصر نائب للصورة 7">
            <a:extLst>
              <a:ext uri="{FF2B5EF4-FFF2-40B4-BE49-F238E27FC236}">
                <a16:creationId xmlns:a16="http://schemas.microsoft.com/office/drawing/2014/main" id="{33E7F839-F107-40EB-BA6F-B69A99238008}"/>
              </a:ext>
            </a:extLst>
          </p:cNvPr>
          <p:cNvSpPr>
            <a:spLocks noGrp="1"/>
          </p:cNvSpPr>
          <p:nvPr>
            <p:ph type="pic" sz="quarter" idx="11" hasCustomPrompt="1"/>
          </p:nvPr>
        </p:nvSpPr>
        <p:spPr>
          <a:xfrm>
            <a:off x="3962400" y="1269731"/>
            <a:ext cx="8229600" cy="5588269"/>
          </a:xfrm>
          <a:custGeom>
            <a:avLst/>
            <a:gdLst>
              <a:gd name="connsiteX0" fmla="*/ 3476525 w 8229600"/>
              <a:gd name="connsiteY0" fmla="*/ 0 h 5588269"/>
              <a:gd name="connsiteX1" fmla="*/ 8229600 w 8229600"/>
              <a:gd name="connsiteY1" fmla="*/ 0 h 5588269"/>
              <a:gd name="connsiteX2" fmla="*/ 8229600 w 8229600"/>
              <a:gd name="connsiteY2" fmla="*/ 5588269 h 5588269"/>
              <a:gd name="connsiteX3" fmla="*/ 0 w 8229600"/>
              <a:gd name="connsiteY3" fmla="*/ 5588269 h 5588269"/>
              <a:gd name="connsiteX4" fmla="*/ 2091331 w 8229600"/>
              <a:gd name="connsiteY4" fmla="*/ 1203120 h 5588269"/>
              <a:gd name="connsiteX5" fmla="*/ 3476525 w 8229600"/>
              <a:gd name="connsiteY5" fmla="*/ 0 h 558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9600" h="5588269">
                <a:moveTo>
                  <a:pt x="3476525" y="0"/>
                </a:moveTo>
                <a:lnTo>
                  <a:pt x="8229600" y="0"/>
                </a:lnTo>
                <a:lnTo>
                  <a:pt x="8229600" y="5588269"/>
                </a:lnTo>
                <a:lnTo>
                  <a:pt x="0" y="5588269"/>
                </a:lnTo>
                <a:lnTo>
                  <a:pt x="2091331" y="1203120"/>
                </a:lnTo>
                <a:cubicBezTo>
                  <a:pt x="2458726" y="432761"/>
                  <a:pt x="2956972" y="0"/>
                  <a:pt x="3476525"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152547835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نيـون -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E6CB0B5-F130-4A12-84C9-EF2D9CED04DF}"/>
              </a:ext>
            </a:extLst>
          </p:cNvPr>
          <p:cNvSpPr>
            <a:spLocks noGrp="1"/>
          </p:cNvSpPr>
          <p:nvPr>
            <p:ph type="pic" sz="quarter" idx="10" hasCustomPrompt="1"/>
          </p:nvPr>
        </p:nvSpPr>
        <p:spPr>
          <a:xfrm>
            <a:off x="3184822" y="3940234"/>
            <a:ext cx="9009764" cy="2917767"/>
          </a:xfrm>
          <a:custGeom>
            <a:avLst/>
            <a:gdLst>
              <a:gd name="connsiteX0" fmla="*/ 3806099 w 9009764"/>
              <a:gd name="connsiteY0" fmla="*/ 0 h 2917767"/>
              <a:gd name="connsiteX1" fmla="*/ 9009764 w 9009764"/>
              <a:gd name="connsiteY1" fmla="*/ 0 h 2917767"/>
              <a:gd name="connsiteX2" fmla="*/ 9009764 w 9009764"/>
              <a:gd name="connsiteY2" fmla="*/ 2917767 h 2917767"/>
              <a:gd name="connsiteX3" fmla="*/ 0 w 9009764"/>
              <a:gd name="connsiteY3" fmla="*/ 2917767 h 2917767"/>
              <a:gd name="connsiteX4" fmla="*/ 2289589 w 9009764"/>
              <a:gd name="connsiteY4" fmla="*/ 628178 h 2917767"/>
              <a:gd name="connsiteX5" fmla="*/ 3806099 w 9009764"/>
              <a:gd name="connsiteY5" fmla="*/ 0 h 291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9764" h="2917767">
                <a:moveTo>
                  <a:pt x="3806099" y="0"/>
                </a:moveTo>
                <a:lnTo>
                  <a:pt x="9009764" y="0"/>
                </a:lnTo>
                <a:lnTo>
                  <a:pt x="9009764" y="2917767"/>
                </a:lnTo>
                <a:lnTo>
                  <a:pt x="0" y="2917767"/>
                </a:lnTo>
                <a:lnTo>
                  <a:pt x="2289589" y="628178"/>
                </a:lnTo>
                <a:cubicBezTo>
                  <a:pt x="2691813" y="225954"/>
                  <a:pt x="3237292" y="0"/>
                  <a:pt x="3806099" y="0"/>
                </a:cubicBezTo>
                <a:close/>
              </a:path>
            </a:pathLst>
          </a:custGeom>
          <a:pattFill prst="pct80">
            <a:fgClr>
              <a:schemeClr val="accent1"/>
            </a:fgClr>
            <a:bgClr>
              <a:schemeClr val="bg1"/>
            </a:bgClr>
          </a:pattFill>
          <a:effectLst>
            <a:outerShdw blurRad="254000" sx="102000" sy="102000" algn="ctr" rotWithShape="0">
              <a:prstClr val="black">
                <a:alpha val="35000"/>
              </a:prstClr>
            </a:outerShdw>
          </a:effectLst>
        </p:spPr>
        <p:txBody>
          <a:bodyPr wrap="square" anchor="ctr">
            <a:noAutofit/>
          </a:bodyP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36503807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نيـون -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B87744D-184E-4044-BE59-5501B82F13E1}"/>
              </a:ext>
            </a:extLst>
          </p:cNvPr>
          <p:cNvSpPr>
            <a:spLocks noGrp="1"/>
          </p:cNvSpPr>
          <p:nvPr>
            <p:ph type="pic" sz="quarter" idx="10" hasCustomPrompt="1"/>
          </p:nvPr>
        </p:nvSpPr>
        <p:spPr>
          <a:xfrm>
            <a:off x="0" y="0"/>
            <a:ext cx="7308090" cy="6858000"/>
          </a:xfrm>
          <a:custGeom>
            <a:avLst/>
            <a:gdLst>
              <a:gd name="connsiteX0" fmla="*/ 0 w 7308090"/>
              <a:gd name="connsiteY0" fmla="*/ 0 h 6858000"/>
              <a:gd name="connsiteX1" fmla="*/ 4748848 w 7308090"/>
              <a:gd name="connsiteY1" fmla="*/ 0 h 6858000"/>
              <a:gd name="connsiteX2" fmla="*/ 6499543 w 7308090"/>
              <a:gd name="connsiteY2" fmla="*/ 791083 h 6858000"/>
              <a:gd name="connsiteX3" fmla="*/ 7185851 w 7308090"/>
              <a:gd name="connsiteY3" fmla="*/ 2609088 h 6858000"/>
              <a:gd name="connsiteX4" fmla="*/ 5265865 w 7308090"/>
              <a:gd name="connsiteY4" fmla="*/ 6858000 h 6858000"/>
              <a:gd name="connsiteX5" fmla="*/ 0 w 730809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8090" h="6858000">
                <a:moveTo>
                  <a:pt x="0" y="0"/>
                </a:moveTo>
                <a:lnTo>
                  <a:pt x="4748848" y="0"/>
                </a:lnTo>
                <a:lnTo>
                  <a:pt x="6499543" y="791083"/>
                </a:lnTo>
                <a:cubicBezTo>
                  <a:pt x="7191057" y="1103630"/>
                  <a:pt x="7498334" y="1917573"/>
                  <a:pt x="7185851" y="2609088"/>
                </a:cubicBezTo>
                <a:lnTo>
                  <a:pt x="5265865" y="6858000"/>
                </a:lnTo>
                <a:lnTo>
                  <a:pt x="0" y="685800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32669475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العنوان الرئيسي</a:t>
            </a:r>
            <a:endParaRPr lang="ar-EG"/>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26321423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26334639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50073962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sz="half" idx="1"/>
          </p:nvPr>
        </p:nvSpPr>
        <p:spPr>
          <a:xfrm>
            <a:off x="838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6172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لتذييل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7" name="عنصر نائب لرقم الشريحة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15880306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8" name="عنصر نائب للتذييل 7"/>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9" name="عنصر نائب لرقم الشريحة 8"/>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05554346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تاريخ 2"/>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4" name="عنصر نائب للتذييل 3"/>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رقم الشريحة 4"/>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83673760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3" name="عنصر نائب للتذييل 2"/>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4" name="عنصر نائب لرقم الشريحة 3"/>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0122648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ar-EG"/>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لتذييل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7" name="عنصر نائب لرقم الشريحة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24176776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ar-EG"/>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لتذييل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7" name="عنصر نائب لرقم الشريحة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0316256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30507539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74403449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x">
  <p:cSld name="انفوجراف 2">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6936667"/>
      </p:ext>
    </p:extLst>
  </p:cSld>
  <p:clrMapOvr>
    <a:masterClrMapping/>
  </p:clrMapOvr>
  <p:transition spd="med"/>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9758940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العنوان الرئيسي</a:t>
            </a:r>
            <a:endParaRPr lang="ar-EG"/>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82662523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48360493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13206726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sz="half" idx="1"/>
          </p:nvPr>
        </p:nvSpPr>
        <p:spPr>
          <a:xfrm>
            <a:off x="838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6172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لتذييل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7" name="عنصر نائب لرقم الشريحة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83618761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8" name="عنصر نائب للتذييل 7"/>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9" name="عنصر نائب لرقم الشريحة 8"/>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80168239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تاريخ 2"/>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4" name="عنصر نائب للتذييل 3"/>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رقم الشريحة 4"/>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41730567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3" name="عنصر نائب للتذييل 2"/>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4" name="عنصر نائب لرقم الشريحة 3"/>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08693569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ar-EG"/>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لتذييل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7" name="عنصر نائب لرقم الشريحة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17254930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ar-EG"/>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لتذييل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7" name="عنصر نائب لرقم الشريحة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55671080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80588148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71802453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x">
  <p:cSld name="انفوجراف 2">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8162160"/>
      </p:ext>
    </p:extLst>
  </p:cSld>
  <p:clrMapOvr>
    <a:masterClrMapping/>
  </p:clrMapOvr>
  <p:transition spd="med"/>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88559891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490CCE0-9977-4E34-B7A1-1478FEC60867}"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950E88-BE06-4EB6-9D3C-3FED670699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07473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90CCE0-9977-4E34-B7A1-1478FEC60867}"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950E88-BE06-4EB6-9D3C-3FED670699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6986454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90CCE0-9977-4E34-B7A1-1478FEC60867}"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950E88-BE06-4EB6-9D3C-3FED670699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644532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90CCE0-9977-4E34-B7A1-1478FEC60867}"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950E88-BE06-4EB6-9D3C-3FED670699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24316947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90CCE0-9977-4E34-B7A1-1478FEC60867}"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950E88-BE06-4EB6-9D3C-3FED670699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4509288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90CCE0-9977-4E34-B7A1-1478FEC60867}"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950E88-BE06-4EB6-9D3C-3FED670699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10959985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90CCE0-9977-4E34-B7A1-1478FEC60867}"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950E88-BE06-4EB6-9D3C-3FED670699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4043817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90CCE0-9977-4E34-B7A1-1478FEC60867}"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950E88-BE06-4EB6-9D3C-3FED670699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00544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90CCE0-9977-4E34-B7A1-1478FEC60867}"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950E88-BE06-4EB6-9D3C-3FED670699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296455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90CCE0-9977-4E34-B7A1-1478FEC60867}"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950E88-BE06-4EB6-9D3C-3FED670699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22795954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90CCE0-9977-4E34-B7A1-1478FEC60867}"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950E88-BE06-4EB6-9D3C-3FED670699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1333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theme" Target="../theme/theme3.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3" Type="http://schemas.openxmlformats.org/officeDocument/2006/relationships/slideLayout" Target="../slideLayouts/slideLayout75.xml"/><Relationship Id="rId21" Type="http://schemas.openxmlformats.org/officeDocument/2006/relationships/slideLayout" Target="../slideLayouts/slideLayout93.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theme" Target="../theme/theme4.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slideLayout" Target="../slideLayouts/slideLayout96.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7.xml"/><Relationship Id="rId13" Type="http://schemas.openxmlformats.org/officeDocument/2006/relationships/slideLayout" Target="../slideLayouts/slideLayout122.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0" Type="http://schemas.openxmlformats.org/officeDocument/2006/relationships/slideLayout" Target="../slideLayouts/slideLayout119.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30.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7.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D2D563C-3296-436D-BA33-317BAB35F1C0}"/>
              </a:ext>
            </a:extLst>
          </p:cNvPr>
          <p:cNvSpPr txBox="1">
            <a:spLocks/>
          </p:cNvSpPr>
          <p:nvPr userDrawn="1"/>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E1CF6B9-BF24-4CF3-962A-AA649539F60B}" type="slidenum">
              <a:rPr lang="en-US" b="1" smtClean="0">
                <a:solidFill>
                  <a:schemeClr val="accent1"/>
                </a:solidFill>
                <a:latin typeface="Expo Arabic Light" panose="00000400000000000000" pitchFamily="2" charset="-78"/>
                <a:cs typeface="Expo Arabic Light" panose="00000400000000000000" pitchFamily="2" charset="-78"/>
              </a:rPr>
              <a:pPr algn="ctr"/>
              <a:t>‹#›</a:t>
            </a:fld>
            <a:endParaRPr lang="en-US" b="1" dirty="0">
              <a:solidFill>
                <a:schemeClr val="accent1"/>
              </a:solidFill>
              <a:latin typeface="Expo Arabic Light" panose="00000400000000000000" pitchFamily="2" charset="-78"/>
              <a:cs typeface="Expo Arabic Light" panose="00000400000000000000" pitchFamily="2" charset="-78"/>
            </a:endParaRPr>
          </a:p>
        </p:txBody>
      </p:sp>
    </p:spTree>
    <p:extLst>
      <p:ext uri="{BB962C8B-B14F-4D97-AF65-F5344CB8AC3E}">
        <p14:creationId xmlns:p14="http://schemas.microsoft.com/office/powerpoint/2010/main" val="1191725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2" r:id="rId3"/>
    <p:sldLayoutId id="2147483671" r:id="rId4"/>
    <p:sldLayoutId id="2147483670" r:id="rId5"/>
    <p:sldLayoutId id="2147483669" r:id="rId6"/>
    <p:sldLayoutId id="2147483668" r:id="rId7"/>
    <p:sldLayoutId id="2147483667" r:id="rId8"/>
    <p:sldLayoutId id="2147483666" r:id="rId9"/>
    <p:sldLayoutId id="2147483665" r:id="rId10"/>
    <p:sldLayoutId id="2147483664" r:id="rId11"/>
    <p:sldLayoutId id="2147483663" r:id="rId12"/>
    <p:sldLayoutId id="2147483662" r:id="rId13"/>
    <p:sldLayoutId id="2147483661" r:id="rId14"/>
    <p:sldLayoutId id="2147483660" r:id="rId15"/>
    <p:sldLayoutId id="2147483659" r:id="rId16"/>
    <p:sldLayoutId id="2147483658" r:id="rId17"/>
    <p:sldLayoutId id="2147483657" r:id="rId18"/>
    <p:sldLayoutId id="2147483656" r:id="rId19"/>
    <p:sldLayoutId id="2147483655" r:id="rId20"/>
    <p:sldLayoutId id="2147483654" r:id="rId21"/>
    <p:sldLayoutId id="2147483653" r:id="rId22"/>
    <p:sldLayoutId id="2147483652" r:id="rId23"/>
    <p:sldLayoutId id="2147483651"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D2D563C-3296-436D-BA33-317BAB35F1C0}"/>
              </a:ext>
            </a:extLst>
          </p:cNvPr>
          <p:cNvSpPr txBox="1">
            <a:spLocks/>
          </p:cNvSpPr>
          <p:nvPr userDrawn="1"/>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03478B"/>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dirty="0">
              <a:ln>
                <a:noFill/>
              </a:ln>
              <a:solidFill>
                <a:srgbClr val="03478B"/>
              </a:solidFill>
              <a:effectLst/>
              <a:uLnTx/>
              <a:uFillTx/>
              <a:latin typeface="Expo Arabic Light" panose="00000400000000000000" pitchFamily="2" charset="-78"/>
              <a:ea typeface="+mn-ea"/>
              <a:cs typeface="Expo Arabic Light" panose="00000400000000000000" pitchFamily="2" charset="-78"/>
            </a:endParaRPr>
          </a:p>
        </p:txBody>
      </p:sp>
    </p:spTree>
    <p:extLst>
      <p:ext uri="{BB962C8B-B14F-4D97-AF65-F5344CB8AC3E}">
        <p14:creationId xmlns:p14="http://schemas.microsoft.com/office/powerpoint/2010/main" val="196151090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D2D563C-3296-436D-BA33-317BAB35F1C0}"/>
              </a:ext>
            </a:extLst>
          </p:cNvPr>
          <p:cNvSpPr txBox="1">
            <a:spLocks/>
          </p:cNvSpPr>
          <p:nvPr userDrawn="1"/>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03478B"/>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dirty="0">
              <a:ln>
                <a:noFill/>
              </a:ln>
              <a:solidFill>
                <a:srgbClr val="03478B"/>
              </a:solidFill>
              <a:effectLst/>
              <a:uLnTx/>
              <a:uFillTx/>
              <a:latin typeface="Expo Arabic Light" panose="00000400000000000000" pitchFamily="2" charset="-78"/>
              <a:ea typeface="+mn-ea"/>
              <a:cs typeface="Expo Arabic Light" panose="00000400000000000000" pitchFamily="2" charset="-78"/>
            </a:endParaRPr>
          </a:p>
        </p:txBody>
      </p:sp>
    </p:spTree>
    <p:extLst>
      <p:ext uri="{BB962C8B-B14F-4D97-AF65-F5344CB8AC3E}">
        <p14:creationId xmlns:p14="http://schemas.microsoft.com/office/powerpoint/2010/main" val="1606140528"/>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D2D563C-3296-436D-BA33-317BAB35F1C0}"/>
              </a:ext>
            </a:extLst>
          </p:cNvPr>
          <p:cNvSpPr txBox="1">
            <a:spLocks/>
          </p:cNvSpPr>
          <p:nvPr userDrawn="1"/>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03478B"/>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dirty="0">
              <a:ln>
                <a:noFill/>
              </a:ln>
              <a:solidFill>
                <a:srgbClr val="03478B"/>
              </a:solidFill>
              <a:effectLst/>
              <a:uLnTx/>
              <a:uFillTx/>
              <a:latin typeface="Expo Arabic Light" panose="00000400000000000000" pitchFamily="2" charset="-78"/>
              <a:ea typeface="+mn-ea"/>
              <a:cs typeface="Expo Arabic Light" panose="00000400000000000000" pitchFamily="2" charset="-78"/>
            </a:endParaRPr>
          </a:p>
        </p:txBody>
      </p:sp>
    </p:spTree>
    <p:extLst>
      <p:ext uri="{BB962C8B-B14F-4D97-AF65-F5344CB8AC3E}">
        <p14:creationId xmlns:p14="http://schemas.microsoft.com/office/powerpoint/2010/main" val="1390197078"/>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 id="2147483794" r:id="rId15"/>
    <p:sldLayoutId id="2147483795" r:id="rId16"/>
    <p:sldLayoutId id="2147483796" r:id="rId17"/>
    <p:sldLayoutId id="2147483797" r:id="rId18"/>
    <p:sldLayoutId id="2147483798" r:id="rId19"/>
    <p:sldLayoutId id="2147483799" r:id="rId20"/>
    <p:sldLayoutId id="2147483800" r:id="rId21"/>
    <p:sldLayoutId id="2147483801" r:id="rId22"/>
    <p:sldLayoutId id="2147483802" r:id="rId23"/>
    <p:sldLayoutId id="2147483803"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250826137"/>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09/08/1444</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214591703"/>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1" r:id="rId13"/>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CF3FFC0-652A-4666-B0D0-A5F73395C214}" type="datetimeFigureOut">
              <a:rPr lang="en-US" smtClean="0"/>
              <a:t>3/1/2023</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EB232F0-9AE2-4641-AF7B-2554B6489EB3}"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2871773"/>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Lst>
  <p:transition spd="slow">
    <p:randomBar dir="vert"/>
  </p:transition>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4.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9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1.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56.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4.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9.xml"/></Relationships>
</file>

<file path=ppt/slides/_rels/slide4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4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31.xml"/></Relationships>
</file>

<file path=ppt/slides/_rels/slide4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png"/><Relationship Id="rId1" Type="http://schemas.openxmlformats.org/officeDocument/2006/relationships/slideLayout" Target="../slideLayouts/slideLayout129.xml"/></Relationships>
</file>

<file path=ppt/slides/_rels/slide4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24.xml"/></Relationships>
</file>

<file path=ppt/slides/_rels/slide4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4.xml"/></Relationships>
</file>

<file path=ppt/slides/_rels/slide5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29.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9.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129.xml"/></Relationships>
</file>

<file path=ppt/slides/_rels/slide5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0.png"/><Relationship Id="rId1" Type="http://schemas.openxmlformats.org/officeDocument/2006/relationships/slideLayout" Target="../slideLayouts/slideLayout129.xml"/></Relationships>
</file>

<file path=ppt/slides/_rels/slide5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29.xml"/></Relationships>
</file>

<file path=ppt/slides/_rels/slide5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9.xml"/></Relationships>
</file>

<file path=ppt/slides/_rels/slide5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9.xml"/></Relationships>
</file>

<file path=ppt/slides/_rels/slide6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24.xml"/></Relationships>
</file>

<file path=ppt/slides/_rels/slide6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5.png"/><Relationship Id="rId1" Type="http://schemas.openxmlformats.org/officeDocument/2006/relationships/slideLayout" Target="../slideLayouts/slideLayout129.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9.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9.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29.xml"/></Relationships>
</file>

<file path=ppt/slides/_rels/slide6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29.xml"/></Relationships>
</file>

<file path=ppt/slides/_rels/slide6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29.xml"/></Relationships>
</file>

<file path=ppt/slides/_rels/slide6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9.xml"/></Relationships>
</file>

<file path=ppt/slides/_rels/slide6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29.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9.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29.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29.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29.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73.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29.xml"/></Relationships>
</file>

<file path=ppt/slides/_rels/slide7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24.xml"/></Relationships>
</file>

<file path=ppt/slides/_rels/slide7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4.xml"/></Relationships>
</file>

<file path=ppt/slides/_rels/slide7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5.xml"/><Relationship Id="rId1" Type="http://schemas.openxmlformats.org/officeDocument/2006/relationships/themeOverride" Target="../theme/themeOverride1.xml"/></Relationships>
</file>

<file path=ppt/slides/_rels/slide7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90DDA847-141E-4E03-9363-1919DC5BC5CC}"/>
              </a:ext>
            </a:extLst>
          </p:cNvPr>
          <p:cNvSpPr/>
          <p:nvPr/>
        </p:nvSpPr>
        <p:spPr>
          <a:xfrm>
            <a:off x="8518391"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7" name="Freeform: Shape 6">
            <a:extLst>
              <a:ext uri="{FF2B5EF4-FFF2-40B4-BE49-F238E27FC236}">
                <a16:creationId xmlns:a16="http://schemas.microsoft.com/office/drawing/2014/main" id="{3A19D852-1B0B-47E4-A10B-48A6C0807B18}"/>
              </a:ext>
            </a:extLst>
          </p:cNvPr>
          <p:cNvSpPr/>
          <p:nvPr/>
        </p:nvSpPr>
        <p:spPr>
          <a:xfrm>
            <a:off x="7982709" y="-2205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34" name="Freeform: Shape 33">
            <a:extLst>
              <a:ext uri="{FF2B5EF4-FFF2-40B4-BE49-F238E27FC236}">
                <a16:creationId xmlns:a16="http://schemas.microsoft.com/office/drawing/2014/main" id="{EE6696A5-4169-4497-AA4C-E71680A9C3B7}"/>
              </a:ext>
            </a:extLst>
          </p:cNvPr>
          <p:cNvSpPr/>
          <p:nvPr/>
        </p:nvSpPr>
        <p:spPr>
          <a:xfrm flipH="1">
            <a:off x="0"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35" name="Freeform: Shape 34">
            <a:extLst>
              <a:ext uri="{FF2B5EF4-FFF2-40B4-BE49-F238E27FC236}">
                <a16:creationId xmlns:a16="http://schemas.microsoft.com/office/drawing/2014/main" id="{7F7D6471-FD8F-4196-A994-9A7CA7A0A9DA}"/>
              </a:ext>
            </a:extLst>
          </p:cNvPr>
          <p:cNvSpPr/>
          <p:nvPr/>
        </p:nvSpPr>
        <p:spPr>
          <a:xfrm flipH="1">
            <a:off x="497246" y="-2205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47" name="Freeform: Shape 46">
            <a:extLst>
              <a:ext uri="{FF2B5EF4-FFF2-40B4-BE49-F238E27FC236}">
                <a16:creationId xmlns:a16="http://schemas.microsoft.com/office/drawing/2014/main" id="{464CC410-3C24-4FE5-82AF-8534334CFE3B}"/>
              </a:ext>
            </a:extLst>
          </p:cNvPr>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48" name="Freeform: Shape 47">
            <a:extLst>
              <a:ext uri="{FF2B5EF4-FFF2-40B4-BE49-F238E27FC236}">
                <a16:creationId xmlns:a16="http://schemas.microsoft.com/office/drawing/2014/main" id="{0EEC0DB5-A8B1-4280-85AC-44367CEF1523}"/>
              </a:ext>
            </a:extLst>
          </p:cNvPr>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49" name="Freeform: Shape 48">
            <a:extLst>
              <a:ext uri="{FF2B5EF4-FFF2-40B4-BE49-F238E27FC236}">
                <a16:creationId xmlns:a16="http://schemas.microsoft.com/office/drawing/2014/main" id="{7D72312F-A6C7-48A1-9B74-E2456AF546F1}"/>
              </a:ext>
            </a:extLst>
          </p:cNvPr>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grpSp>
        <p:nvGrpSpPr>
          <p:cNvPr id="55" name="Group 54">
            <a:extLst>
              <a:ext uri="{FF2B5EF4-FFF2-40B4-BE49-F238E27FC236}">
                <a16:creationId xmlns:a16="http://schemas.microsoft.com/office/drawing/2014/main" id="{9FC83A73-BEA8-43A6-AC0F-8ABE9292B367}"/>
              </a:ext>
            </a:extLst>
          </p:cNvPr>
          <p:cNvGrpSpPr/>
          <p:nvPr/>
        </p:nvGrpSpPr>
        <p:grpSpPr>
          <a:xfrm>
            <a:off x="0" y="5807302"/>
            <a:ext cx="3300907" cy="1054343"/>
            <a:chOff x="0" y="5807302"/>
            <a:chExt cx="3300907" cy="1054343"/>
          </a:xfrm>
        </p:grpSpPr>
        <p:sp>
          <p:nvSpPr>
            <p:cNvPr id="52" name="Freeform: Shape 51">
              <a:extLst>
                <a:ext uri="{FF2B5EF4-FFF2-40B4-BE49-F238E27FC236}">
                  <a16:creationId xmlns:a16="http://schemas.microsoft.com/office/drawing/2014/main" id="{30FF7221-7B49-4C27-A7A5-0261B8012EC4}"/>
                </a:ext>
              </a:extLst>
            </p:cNvPr>
            <p:cNvSpPr/>
            <p:nvPr/>
          </p:nvSpPr>
          <p:spPr>
            <a:xfrm flipH="1">
              <a:off x="215"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53" name="Freeform: Shape 52">
              <a:extLst>
                <a:ext uri="{FF2B5EF4-FFF2-40B4-BE49-F238E27FC236}">
                  <a16:creationId xmlns:a16="http://schemas.microsoft.com/office/drawing/2014/main" id="{314C0B37-A9B3-4472-913A-CDE1D1DA2DE4}"/>
                </a:ext>
              </a:extLst>
            </p:cNvPr>
            <p:cNvSpPr/>
            <p:nvPr/>
          </p:nvSpPr>
          <p:spPr>
            <a:xfrm flipH="1">
              <a:off x="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54" name="Freeform: Shape 53">
              <a:extLst>
                <a:ext uri="{FF2B5EF4-FFF2-40B4-BE49-F238E27FC236}">
                  <a16:creationId xmlns:a16="http://schemas.microsoft.com/office/drawing/2014/main" id="{537978D0-42A4-4A29-A8E9-4637FD088EA4}"/>
                </a:ext>
              </a:extLst>
            </p:cNvPr>
            <p:cNvSpPr/>
            <p:nvPr/>
          </p:nvSpPr>
          <p:spPr>
            <a:xfrm flipH="1">
              <a:off x="0"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grpSp>
      <p:sp>
        <p:nvSpPr>
          <p:cNvPr id="19" name="Freeform: Shape 5">
            <a:extLst>
              <a:ext uri="{FF2B5EF4-FFF2-40B4-BE49-F238E27FC236}">
                <a16:creationId xmlns:a16="http://schemas.microsoft.com/office/drawing/2014/main" id="{90DDA847-141E-4E03-9363-1919DC5BC5CC}"/>
              </a:ext>
            </a:extLst>
          </p:cNvPr>
          <p:cNvSpPr/>
          <p:nvPr/>
        </p:nvSpPr>
        <p:spPr>
          <a:xfrm>
            <a:off x="8670791" y="130342"/>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pic>
        <p:nvPicPr>
          <p:cNvPr id="4" name="Picture Placeholder 3"/>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437" b="7437"/>
          <a:stretch>
            <a:fillRect/>
          </a:stretch>
        </p:blipFill>
        <p:spPr/>
      </p:pic>
      <p:sp>
        <p:nvSpPr>
          <p:cNvPr id="23" name="Rectangle 22">
            <a:extLst>
              <a:ext uri="{FF2B5EF4-FFF2-40B4-BE49-F238E27FC236}">
                <a16:creationId xmlns:a16="http://schemas.microsoft.com/office/drawing/2014/main" id="{68331A06-E609-4FE5-A9B9-7B040CB39308}"/>
              </a:ext>
            </a:extLst>
          </p:cNvPr>
          <p:cNvSpPr/>
          <p:nvPr/>
        </p:nvSpPr>
        <p:spPr>
          <a:xfrm>
            <a:off x="-1" y="-32228"/>
            <a:ext cx="12189346" cy="6912285"/>
          </a:xfrm>
          <a:prstGeom prst="rect">
            <a:avLst/>
          </a:prstGeom>
          <a:gradFill>
            <a:gsLst>
              <a:gs pos="99000">
                <a:schemeClr val="accent2">
                  <a:lumMod val="50000"/>
                  <a:alpha val="82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Expo Arabic Light" panose="00000400000000000000" pitchFamily="2" charset="-78"/>
              <a:cs typeface="Expo Arabic Light" panose="00000400000000000000" pitchFamily="2" charset="-78"/>
            </a:endParaRPr>
          </a:p>
        </p:txBody>
      </p:sp>
      <p:sp>
        <p:nvSpPr>
          <p:cNvPr id="25" name="TextBox 24">
            <a:extLst>
              <a:ext uri="{FF2B5EF4-FFF2-40B4-BE49-F238E27FC236}">
                <a16:creationId xmlns:a16="http://schemas.microsoft.com/office/drawing/2014/main" id="{A1B61022-A87B-4795-B01D-07AF2A10068A}"/>
              </a:ext>
            </a:extLst>
          </p:cNvPr>
          <p:cNvSpPr txBox="1"/>
          <p:nvPr/>
        </p:nvSpPr>
        <p:spPr>
          <a:xfrm>
            <a:off x="3839087" y="3680711"/>
            <a:ext cx="4511170" cy="800219"/>
          </a:xfrm>
          <a:prstGeom prst="rect">
            <a:avLst/>
          </a:prstGeom>
          <a:noFill/>
        </p:spPr>
        <p:txBody>
          <a:bodyPr wrap="none" rtlCol="0">
            <a:spAutoFit/>
          </a:bodyPr>
          <a:lstStyle/>
          <a:p>
            <a:pPr algn="ctr" rtl="1">
              <a:lnSpc>
                <a:spcPct val="115000"/>
              </a:lnSpc>
              <a:spcAft>
                <a:spcPts val="1000"/>
              </a:spcAft>
            </a:pPr>
            <a:r>
              <a:rPr lang="ar-SY" sz="4000" b="1" dirty="0">
                <a:solidFill>
                  <a:schemeClr val="bg1"/>
                </a:solidFill>
                <a:latin typeface="Calibri" panose="020F0502020204030204" pitchFamily="34" charset="0"/>
                <a:ea typeface="Calibri" panose="020F0502020204030204" pitchFamily="34" charset="0"/>
                <a:cs typeface="VIP Hakm Bold" panose="02000500000000000000" pitchFamily="2" charset="-78"/>
              </a:rPr>
              <a:t>المقبلين على الزواج</a:t>
            </a:r>
            <a:endParaRPr lang="en-US" sz="16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02199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صورة 4">
            <a:extLst>
              <a:ext uri="{FF2B5EF4-FFF2-40B4-BE49-F238E27FC236}">
                <a16:creationId xmlns:a16="http://schemas.microsoft.com/office/drawing/2014/main" id="{84690E59-FC14-48B6-B7AF-EE68BA9AA2A7}"/>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tretch>
            <a:fillRect/>
          </a:stretch>
        </p:blipFill>
        <p:spPr>
          <a:xfrm>
            <a:off x="96431" y="-14093"/>
            <a:ext cx="12092913" cy="6872093"/>
          </a:xfrm>
        </p:spPr>
      </p:pic>
      <p:sp>
        <p:nvSpPr>
          <p:cNvPr id="11" name="Rectangle 10">
            <a:extLst>
              <a:ext uri="{FF2B5EF4-FFF2-40B4-BE49-F238E27FC236}">
                <a16:creationId xmlns:a16="http://schemas.microsoft.com/office/drawing/2014/main" id="{B130FFA8-8D77-482A-92CA-9A977B2A0BEB}"/>
              </a:ext>
            </a:extLst>
          </p:cNvPr>
          <p:cNvSpPr/>
          <p:nvPr/>
        </p:nvSpPr>
        <p:spPr>
          <a:xfrm flipV="1">
            <a:off x="2655" y="0"/>
            <a:ext cx="12189345" cy="6858000"/>
          </a:xfrm>
          <a:prstGeom prst="rect">
            <a:avLst/>
          </a:pr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Expo Arabic Light" panose="00000400000000000000" pitchFamily="2" charset="-78"/>
              <a:cs typeface="Expo Arabic Light" panose="00000400000000000000" pitchFamily="2" charset="-78"/>
            </a:endParaRPr>
          </a:p>
        </p:txBody>
      </p:sp>
      <p:sp>
        <p:nvSpPr>
          <p:cNvPr id="8" name="Graphic 6">
            <a:extLst>
              <a:ext uri="{FF2B5EF4-FFF2-40B4-BE49-F238E27FC236}">
                <a16:creationId xmlns:a16="http://schemas.microsoft.com/office/drawing/2014/main" id="{32F2D390-7E83-4B20-907B-F8AD034C94A1}"/>
              </a:ext>
            </a:extLst>
          </p:cNvPr>
          <p:cNvSpPr/>
          <p:nvPr/>
        </p:nvSpPr>
        <p:spPr>
          <a:xfrm>
            <a:off x="0" y="2018922"/>
            <a:ext cx="12190436" cy="4839077"/>
          </a:xfrm>
          <a:custGeom>
            <a:avLst/>
            <a:gdLst>
              <a:gd name="connsiteX0" fmla="*/ 12190437 w 12190436"/>
              <a:gd name="connsiteY0" fmla="*/ 1659823 h 5616296"/>
              <a:gd name="connsiteX1" fmla="*/ 12190437 w 12190436"/>
              <a:gd name="connsiteY1" fmla="*/ 5616296 h 5616296"/>
              <a:gd name="connsiteX2" fmla="*/ 0 w 12190436"/>
              <a:gd name="connsiteY2" fmla="*/ 5616296 h 5616296"/>
              <a:gd name="connsiteX3" fmla="*/ 9313984 w 12190436"/>
              <a:gd name="connsiteY3" fmla="*/ 238856 h 5616296"/>
              <a:gd name="connsiteX4" fmla="*/ 11746327 w 12190436"/>
              <a:gd name="connsiteY4" fmla="*/ 890594 h 5616296"/>
              <a:gd name="connsiteX5" fmla="*/ 12190437 w 12190436"/>
              <a:gd name="connsiteY5" fmla="*/ 1659823 h 561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0436" h="561629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bg1"/>
          </a:solidFill>
          <a:ln w="6513" cap="flat">
            <a:noFill/>
            <a:prstDash val="solid"/>
            <a:miter/>
          </a:ln>
          <a:effectLst>
            <a:outerShdw blurRad="800100" sx="102000" sy="102000" algn="ctr" rotWithShape="0">
              <a:prstClr val="black">
                <a:alpha val="10000"/>
              </a:prstClr>
            </a:outerShdw>
          </a:effectLst>
        </p:spPr>
        <p:txBody>
          <a:bodyPr rtlCol="0" anchor="ctr"/>
          <a:lstStyle/>
          <a:p>
            <a:pPr algn="r" rtl="1"/>
            <a:endParaRPr lang="en-US">
              <a:latin typeface="Expo Arabic Light" panose="00000400000000000000" pitchFamily="2" charset="-78"/>
              <a:cs typeface="Expo Arabic Light" panose="00000400000000000000" pitchFamily="2" charset="-78"/>
            </a:endParaRPr>
          </a:p>
        </p:txBody>
      </p:sp>
      <p:sp>
        <p:nvSpPr>
          <p:cNvPr id="17" name="TextBox 16">
            <a:extLst>
              <a:ext uri="{FF2B5EF4-FFF2-40B4-BE49-F238E27FC236}">
                <a16:creationId xmlns:a16="http://schemas.microsoft.com/office/drawing/2014/main" id="{CFD6C242-1C94-4741-92E2-B1FF8B7CEC0D}"/>
              </a:ext>
            </a:extLst>
          </p:cNvPr>
          <p:cNvSpPr txBox="1"/>
          <p:nvPr/>
        </p:nvSpPr>
        <p:spPr>
          <a:xfrm>
            <a:off x="9371680" y="3227013"/>
            <a:ext cx="1822935" cy="830997"/>
          </a:xfrm>
          <a:prstGeom prst="rect">
            <a:avLst/>
          </a:prstGeom>
          <a:noFill/>
        </p:spPr>
        <p:txBody>
          <a:bodyPr wrap="none" rtlCol="0">
            <a:spAutoFit/>
          </a:bodyPr>
          <a:lstStyle/>
          <a:p>
            <a:pPr algn="r" rtl="1"/>
            <a:r>
              <a:rPr lang="ar-SY" sz="4800" b="1" dirty="0">
                <a:solidFill>
                  <a:schemeClr val="accent1"/>
                </a:solidFill>
                <a:latin typeface="VIP Hakm Bold" panose="02000500000000000000" pitchFamily="2" charset="-78"/>
                <a:cs typeface="VIP Hakm Bold" panose="02000500000000000000" pitchFamily="2" charset="-78"/>
              </a:rPr>
              <a:t>ترحيب</a:t>
            </a:r>
            <a:endParaRPr lang="en-US" sz="4800" b="1" dirty="0">
              <a:solidFill>
                <a:schemeClr val="accent1"/>
              </a:solidFill>
              <a:latin typeface="VIP Hakm Bold" panose="02000500000000000000" pitchFamily="2" charset="-78"/>
              <a:cs typeface="VIP Hakm Bold" panose="02000500000000000000" pitchFamily="2" charset="-78"/>
            </a:endParaRPr>
          </a:p>
        </p:txBody>
      </p:sp>
      <p:sp>
        <p:nvSpPr>
          <p:cNvPr id="19" name="TextBox 18">
            <a:extLst>
              <a:ext uri="{FF2B5EF4-FFF2-40B4-BE49-F238E27FC236}">
                <a16:creationId xmlns:a16="http://schemas.microsoft.com/office/drawing/2014/main" id="{28C76E9F-567B-4235-911C-0566D6AA21A0}"/>
              </a:ext>
            </a:extLst>
          </p:cNvPr>
          <p:cNvSpPr txBox="1"/>
          <p:nvPr/>
        </p:nvSpPr>
        <p:spPr>
          <a:xfrm>
            <a:off x="5297210" y="4354819"/>
            <a:ext cx="6064469" cy="1815882"/>
          </a:xfrm>
          <a:prstGeom prst="rect">
            <a:avLst/>
          </a:prstGeom>
          <a:noFill/>
        </p:spPr>
        <p:txBody>
          <a:bodyPr wrap="square" rtlCol="0">
            <a:spAutoFit/>
          </a:bodyPr>
          <a:lstStyle/>
          <a:p>
            <a:pPr algn="justLow" rtl="1"/>
            <a:r>
              <a:rPr lang="ar-EG" sz="2800" dirty="0">
                <a:solidFill>
                  <a:schemeClr val="tx1">
                    <a:lumMod val="85000"/>
                    <a:lumOff val="15000"/>
                  </a:schemeClr>
                </a:solidFill>
                <a:latin typeface="VIP Hakm Bold" panose="02000500000000000000" pitchFamily="2" charset="-78"/>
                <a:cs typeface="VIP Hakm Bold" panose="02000500000000000000" pitchFamily="2" charset="-78"/>
              </a:rPr>
              <a:t>نحييكم ونرحب بكم أجمل ترحيب لحضوركم ونتمنى للجميع تحقيق الاستفادة المنشودة من حضور هذا البرنامج المتميز </a:t>
            </a:r>
            <a:r>
              <a:rPr lang="ar-EG" sz="2800" dirty="0" err="1">
                <a:solidFill>
                  <a:schemeClr val="tx1">
                    <a:lumMod val="85000"/>
                    <a:lumOff val="15000"/>
                  </a:schemeClr>
                </a:solidFill>
                <a:latin typeface="VIP Hakm Bold" panose="02000500000000000000" pitchFamily="2" charset="-78"/>
                <a:cs typeface="VIP Hakm Bold" panose="02000500000000000000" pitchFamily="2" charset="-78"/>
              </a:rPr>
              <a:t>بمشاكارتكم</a:t>
            </a:r>
            <a:r>
              <a:rPr lang="ar-EG" sz="2800" dirty="0">
                <a:solidFill>
                  <a:schemeClr val="tx1">
                    <a:lumMod val="85000"/>
                    <a:lumOff val="15000"/>
                  </a:schemeClr>
                </a:solidFill>
                <a:latin typeface="VIP Hakm Bold" panose="02000500000000000000" pitchFamily="2" charset="-78"/>
                <a:cs typeface="VIP Hakm Bold" panose="02000500000000000000" pitchFamily="2" charset="-78"/>
              </a:rPr>
              <a:t> </a:t>
            </a:r>
            <a:r>
              <a:rPr lang="ar-EG" sz="2800" dirty="0" err="1">
                <a:solidFill>
                  <a:schemeClr val="tx1">
                    <a:lumMod val="85000"/>
                    <a:lumOff val="15000"/>
                  </a:schemeClr>
                </a:solidFill>
                <a:latin typeface="VIP Hakm Bold" panose="02000500000000000000" pitchFamily="2" charset="-78"/>
                <a:cs typeface="VIP Hakm Bold" panose="02000500000000000000" pitchFamily="2" charset="-78"/>
              </a:rPr>
              <a:t>وإثراءاتكم</a:t>
            </a:r>
            <a:r>
              <a:rPr lang="ar-EG" sz="2800" dirty="0">
                <a:solidFill>
                  <a:schemeClr val="tx1">
                    <a:lumMod val="85000"/>
                    <a:lumOff val="15000"/>
                  </a:schemeClr>
                </a:solidFill>
                <a:latin typeface="VIP Hakm Bold" panose="02000500000000000000" pitchFamily="2" charset="-78"/>
                <a:cs typeface="VIP Hakm Bold" panose="02000500000000000000" pitchFamily="2" charset="-78"/>
              </a:rPr>
              <a:t>.</a:t>
            </a:r>
            <a:endParaRPr lang="en-US" sz="2800" dirty="0">
              <a:solidFill>
                <a:schemeClr val="tx1">
                  <a:lumMod val="85000"/>
                  <a:lumOff val="15000"/>
                </a:schemeClr>
              </a:solidFill>
              <a:latin typeface="VIP Hakm Bold" panose="02000500000000000000" pitchFamily="2" charset="-78"/>
              <a:cs typeface="VIP Hakm Bold" panose="02000500000000000000" pitchFamily="2" charset="-78"/>
            </a:endParaRPr>
          </a:p>
        </p:txBody>
      </p:sp>
      <p:sp>
        <p:nvSpPr>
          <p:cNvPr id="22" name="Freeform: Shape 21">
            <a:extLst>
              <a:ext uri="{FF2B5EF4-FFF2-40B4-BE49-F238E27FC236}">
                <a16:creationId xmlns:a16="http://schemas.microsoft.com/office/drawing/2014/main" id="{1713AEBE-D519-4AD2-A2C1-49603F0733DE}"/>
              </a:ext>
            </a:extLst>
          </p:cNvPr>
          <p:cNvSpPr/>
          <p:nvPr/>
        </p:nvSpPr>
        <p:spPr>
          <a:xfrm>
            <a:off x="8521046" y="4329202"/>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26" name="Slide Number Placeholder 5">
            <a:extLst>
              <a:ext uri="{FF2B5EF4-FFF2-40B4-BE49-F238E27FC236}">
                <a16:creationId xmlns:a16="http://schemas.microsoft.com/office/drawing/2014/main" id="{C210E2F5-B66E-408A-B5C8-EE8411D133C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accent1"/>
                </a:solidFill>
                <a:latin typeface="Expo Arabic Light" panose="00000400000000000000" pitchFamily="2" charset="-78"/>
                <a:cs typeface="Expo Arabic Light" panose="00000400000000000000" pitchFamily="2" charset="-78"/>
              </a:rPr>
              <a:pPr algn="ctr" rtl="1"/>
              <a:t>2</a:t>
            </a:fld>
            <a:endParaRPr lang="en-US" b="1" dirty="0">
              <a:solidFill>
                <a:schemeClr val="accent1"/>
              </a:solidFill>
              <a:latin typeface="Expo Arabic Light" panose="00000400000000000000" pitchFamily="2" charset="-78"/>
              <a:cs typeface="Expo Arabic Light" panose="00000400000000000000" pitchFamily="2" charset="-78"/>
            </a:endParaRPr>
          </a:p>
        </p:txBody>
      </p:sp>
      <p:sp>
        <p:nvSpPr>
          <p:cNvPr id="20" name="Rectangle: Rounded Corners 9">
            <a:extLst>
              <a:ext uri="{FF2B5EF4-FFF2-40B4-BE49-F238E27FC236}">
                <a16:creationId xmlns:a16="http://schemas.microsoft.com/office/drawing/2014/main" id="{D3F9E198-6077-4B8C-9B6F-4807CC751AFA}"/>
              </a:ext>
            </a:extLst>
          </p:cNvPr>
          <p:cNvSpPr/>
          <p:nvPr/>
        </p:nvSpPr>
        <p:spPr>
          <a:xfrm rot="2700000">
            <a:off x="3082127" y="4466133"/>
            <a:ext cx="1312087" cy="1312087"/>
          </a:xfrm>
          <a:prstGeom prst="roundRect">
            <a:avLst/>
          </a:prstGeom>
          <a:solidFill>
            <a:schemeClr val="bg1"/>
          </a:solidFill>
          <a:ln w="25400" cap="flat">
            <a:solidFill>
              <a:schemeClr val="accent1"/>
            </a:solidFill>
            <a:prstDash val="solid"/>
            <a:miter/>
          </a:ln>
          <a:effectLst>
            <a:outerShdw blurRad="749300" sx="102000" sy="102000" algn="ctr" rotWithShape="0">
              <a:prstClr val="black">
                <a:alpha val="31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schemeClr val="tx1"/>
              </a:solidFill>
              <a:latin typeface="Expo Arabic Light" panose="00000400000000000000" pitchFamily="2" charset="-78"/>
              <a:cs typeface="Expo Arabic Light" panose="00000400000000000000" pitchFamily="2" charset="-78"/>
            </a:endParaRPr>
          </a:p>
        </p:txBody>
      </p:sp>
      <p:pic>
        <p:nvPicPr>
          <p:cNvPr id="21" name="صورة 2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230862" y="4676008"/>
            <a:ext cx="1014621" cy="1014621"/>
          </a:xfrm>
          <a:prstGeom prst="rect">
            <a:avLst/>
          </a:prstGeom>
        </p:spPr>
      </p:pic>
    </p:spTree>
    <p:extLst>
      <p:ext uri="{BB962C8B-B14F-4D97-AF65-F5344CB8AC3E}">
        <p14:creationId xmlns:p14="http://schemas.microsoft.com/office/powerpoint/2010/main" val="541474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a:extLst>
              <a:ext uri="{FF2B5EF4-FFF2-40B4-BE49-F238E27FC236}">
                <a16:creationId xmlns:a16="http://schemas.microsoft.com/office/drawing/2014/main" id="{67E4BEC3-A0F9-443C-95E3-59AD8FD47B61}"/>
              </a:ext>
            </a:extLst>
          </p:cNvPr>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pic>
        <p:nvPicPr>
          <p:cNvPr id="13" name="عنصر نائب للصورة 12" descr="صورة تحتوي على منضدة, كمبيوتر محمول, عناصر, رجل&#10;&#10;تم إنشاء الوصف تلقائياً">
            <a:extLst>
              <a:ext uri="{FF2B5EF4-FFF2-40B4-BE49-F238E27FC236}">
                <a16:creationId xmlns:a16="http://schemas.microsoft.com/office/drawing/2014/main" id="{0FE0DA8F-6A7E-477C-B0CD-8A2B705A5F28}"/>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a:xfrm>
            <a:off x="7787414" y="5000624"/>
            <a:ext cx="4404585" cy="1857377"/>
          </a:xfrm>
        </p:spPr>
      </p:pic>
      <p:sp>
        <p:nvSpPr>
          <p:cNvPr id="34" name="Graphic 32">
            <a:extLst>
              <a:ext uri="{FF2B5EF4-FFF2-40B4-BE49-F238E27FC236}">
                <a16:creationId xmlns:a16="http://schemas.microsoft.com/office/drawing/2014/main" id="{6B80734D-A4FA-471F-822A-B52E96578EB2}"/>
              </a:ext>
            </a:extLst>
          </p:cNvPr>
          <p:cNvSpPr/>
          <p:nvPr/>
        </p:nvSpPr>
        <p:spPr>
          <a:xfrm flipH="1">
            <a:off x="7694508" y="5000624"/>
            <a:ext cx="4522809" cy="1857377"/>
          </a:xfrm>
          <a:custGeom>
            <a:avLst/>
            <a:gdLst>
              <a:gd name="connsiteX0" fmla="*/ 6475953 w 6475952"/>
              <a:gd name="connsiteY0" fmla="*/ 4171831 h 4171830"/>
              <a:gd name="connsiteX1" fmla="*/ 0 w 6475952"/>
              <a:gd name="connsiteY1" fmla="*/ 4171831 h 4171830"/>
              <a:gd name="connsiteX2" fmla="*/ 0 w 6475952"/>
              <a:gd name="connsiteY2" fmla="*/ 952667 h 4171830"/>
              <a:gd name="connsiteX3" fmla="*/ 474821 w 6475952"/>
              <a:gd name="connsiteY3" fmla="*/ 477845 h 4171830"/>
              <a:gd name="connsiteX4" fmla="*/ 2781967 w 6475952"/>
              <a:gd name="connsiteY4" fmla="*/ 477845 h 4171830"/>
              <a:gd name="connsiteX5" fmla="*/ 6475953 w 6475952"/>
              <a:gd name="connsiteY5" fmla="*/ 4171831 h 417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5952" h="4171830">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Expo Arabic Light" panose="00000400000000000000" pitchFamily="2" charset="-78"/>
              <a:cs typeface="Expo Arabic Light" panose="00000400000000000000" pitchFamily="2" charset="-78"/>
            </a:endParaRPr>
          </a:p>
        </p:txBody>
      </p:sp>
      <p:sp>
        <p:nvSpPr>
          <p:cNvPr id="33" name="Slide Number Placeholder 5">
            <a:extLst>
              <a:ext uri="{FF2B5EF4-FFF2-40B4-BE49-F238E27FC236}">
                <a16:creationId xmlns:a16="http://schemas.microsoft.com/office/drawing/2014/main" id="{A977C45B-ACD7-4920-BEB8-7FA536B4854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bg2"/>
                </a:solidFill>
                <a:latin typeface="Expo Arabic Light" panose="00000400000000000000" pitchFamily="2" charset="-78"/>
                <a:cs typeface="Expo Arabic Light" panose="00000400000000000000" pitchFamily="2" charset="-78"/>
              </a:rPr>
              <a:pPr algn="ctr" rtl="1"/>
              <a:t>3</a:t>
            </a:fld>
            <a:endParaRPr lang="en-US" b="1" dirty="0">
              <a:solidFill>
                <a:schemeClr val="bg2"/>
              </a:solidFill>
              <a:latin typeface="Expo Arabic Light" panose="00000400000000000000" pitchFamily="2" charset="-78"/>
              <a:cs typeface="Expo Arabic Light" panose="00000400000000000000" pitchFamily="2" charset="-78"/>
            </a:endParaRPr>
          </a:p>
        </p:txBody>
      </p:sp>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6684" y="630677"/>
            <a:ext cx="7313684" cy="5371179"/>
          </a:xfrm>
          <a:prstGeom prst="rect">
            <a:avLst/>
          </a:prstGeom>
        </p:spPr>
      </p:pic>
      <p:sp>
        <p:nvSpPr>
          <p:cNvPr id="9" name="مربع نص 8"/>
          <p:cNvSpPr txBox="1"/>
          <p:nvPr/>
        </p:nvSpPr>
        <p:spPr>
          <a:xfrm>
            <a:off x="5133976" y="261345"/>
            <a:ext cx="1005016" cy="369332"/>
          </a:xfrm>
          <a:prstGeom prst="rect">
            <a:avLst/>
          </a:prstGeom>
          <a:noFill/>
        </p:spPr>
        <p:txBody>
          <a:bodyPr wrap="square" rtlCol="1">
            <a:spAutoFit/>
          </a:bodyPr>
          <a:lstStyle/>
          <a:p>
            <a:r>
              <a:rPr lang="ar-SY" b="1" dirty="0">
                <a:solidFill>
                  <a:schemeClr val="accent1">
                    <a:lumMod val="75000"/>
                  </a:schemeClr>
                </a:solidFill>
                <a:latin typeface="VIP Hakm Bold" panose="02000500000000000000" pitchFamily="2" charset="-78"/>
                <a:cs typeface="VIP Hakm Bold" panose="02000500000000000000" pitchFamily="2" charset="-78"/>
              </a:rPr>
              <a:t>الاسم</a:t>
            </a:r>
          </a:p>
        </p:txBody>
      </p:sp>
      <p:sp>
        <p:nvSpPr>
          <p:cNvPr id="35" name="مربع نص 34"/>
          <p:cNvSpPr txBox="1"/>
          <p:nvPr/>
        </p:nvSpPr>
        <p:spPr>
          <a:xfrm>
            <a:off x="7986980" y="2022644"/>
            <a:ext cx="1005016" cy="369332"/>
          </a:xfrm>
          <a:prstGeom prst="rect">
            <a:avLst/>
          </a:prstGeom>
          <a:noFill/>
        </p:spPr>
        <p:txBody>
          <a:bodyPr wrap="square" rtlCol="1">
            <a:spAutoFit/>
          </a:bodyPr>
          <a:lstStyle/>
          <a:p>
            <a:r>
              <a:rPr lang="ar-SY" b="1" dirty="0">
                <a:solidFill>
                  <a:schemeClr val="accent1">
                    <a:lumMod val="75000"/>
                  </a:schemeClr>
                </a:solidFill>
                <a:latin typeface="VIP Hakm Bold" panose="02000500000000000000" pitchFamily="2" charset="-78"/>
                <a:cs typeface="VIP Hakm Bold" panose="02000500000000000000" pitchFamily="2" charset="-78"/>
              </a:rPr>
              <a:t>الكنية</a:t>
            </a:r>
          </a:p>
        </p:txBody>
      </p:sp>
      <p:sp>
        <p:nvSpPr>
          <p:cNvPr id="50" name="مربع نص 49"/>
          <p:cNvSpPr txBox="1"/>
          <p:nvPr/>
        </p:nvSpPr>
        <p:spPr>
          <a:xfrm>
            <a:off x="8093528" y="3929727"/>
            <a:ext cx="2292900" cy="369332"/>
          </a:xfrm>
          <a:prstGeom prst="rect">
            <a:avLst/>
          </a:prstGeom>
          <a:noFill/>
        </p:spPr>
        <p:txBody>
          <a:bodyPr wrap="square" rtlCol="1">
            <a:spAutoFit/>
          </a:bodyPr>
          <a:lstStyle/>
          <a:p>
            <a:r>
              <a:rPr lang="ar-SY" b="1" dirty="0">
                <a:solidFill>
                  <a:schemeClr val="accent1">
                    <a:lumMod val="75000"/>
                  </a:schemeClr>
                </a:solidFill>
                <a:latin typeface="VIP Hakm Bold" panose="02000500000000000000" pitchFamily="2" charset="-78"/>
                <a:cs typeface="VIP Hakm Bold" panose="02000500000000000000" pitchFamily="2" charset="-78"/>
              </a:rPr>
              <a:t>الحالة الاجتماعية</a:t>
            </a:r>
          </a:p>
        </p:txBody>
      </p:sp>
      <p:sp>
        <p:nvSpPr>
          <p:cNvPr id="51" name="مربع نص 50"/>
          <p:cNvSpPr txBox="1"/>
          <p:nvPr/>
        </p:nvSpPr>
        <p:spPr>
          <a:xfrm>
            <a:off x="5307464" y="5826890"/>
            <a:ext cx="1949856" cy="369332"/>
          </a:xfrm>
          <a:prstGeom prst="rect">
            <a:avLst/>
          </a:prstGeom>
          <a:noFill/>
        </p:spPr>
        <p:txBody>
          <a:bodyPr wrap="square" rtlCol="1">
            <a:spAutoFit/>
          </a:bodyPr>
          <a:lstStyle/>
          <a:p>
            <a:r>
              <a:rPr lang="ar-SY" b="1" dirty="0">
                <a:solidFill>
                  <a:schemeClr val="accent1">
                    <a:lumMod val="75000"/>
                  </a:schemeClr>
                </a:solidFill>
                <a:latin typeface="VIP Hakm Bold" panose="02000500000000000000" pitchFamily="2" charset="-78"/>
                <a:cs typeface="VIP Hakm Bold" panose="02000500000000000000" pitchFamily="2" charset="-78"/>
              </a:rPr>
              <a:t>الخبرات العلمية</a:t>
            </a:r>
          </a:p>
        </p:txBody>
      </p:sp>
      <p:sp>
        <p:nvSpPr>
          <p:cNvPr id="52" name="مربع نص 51"/>
          <p:cNvSpPr txBox="1"/>
          <p:nvPr/>
        </p:nvSpPr>
        <p:spPr>
          <a:xfrm>
            <a:off x="1625126" y="5586193"/>
            <a:ext cx="2309163" cy="646331"/>
          </a:xfrm>
          <a:prstGeom prst="rect">
            <a:avLst/>
          </a:prstGeom>
          <a:noFill/>
        </p:spPr>
        <p:txBody>
          <a:bodyPr wrap="square" rtlCol="1">
            <a:spAutoFit/>
          </a:bodyPr>
          <a:lstStyle/>
          <a:p>
            <a:pPr algn="ctr"/>
            <a:r>
              <a:rPr lang="ar-SY" b="1" dirty="0">
                <a:solidFill>
                  <a:schemeClr val="accent1">
                    <a:lumMod val="75000"/>
                  </a:schemeClr>
                </a:solidFill>
                <a:latin typeface="VIP Hakm Bold" panose="02000500000000000000" pitchFamily="2" charset="-78"/>
                <a:cs typeface="VIP Hakm Bold" panose="02000500000000000000" pitchFamily="2" charset="-78"/>
              </a:rPr>
              <a:t>العمل الحالي مع مشروع طبيعة العمل</a:t>
            </a:r>
          </a:p>
        </p:txBody>
      </p:sp>
      <p:sp>
        <p:nvSpPr>
          <p:cNvPr id="53" name="مربع نص 52"/>
          <p:cNvSpPr txBox="1"/>
          <p:nvPr/>
        </p:nvSpPr>
        <p:spPr>
          <a:xfrm>
            <a:off x="1555604" y="3995266"/>
            <a:ext cx="1005016" cy="369332"/>
          </a:xfrm>
          <a:prstGeom prst="rect">
            <a:avLst/>
          </a:prstGeom>
          <a:noFill/>
        </p:spPr>
        <p:txBody>
          <a:bodyPr wrap="square" rtlCol="1">
            <a:spAutoFit/>
          </a:bodyPr>
          <a:lstStyle/>
          <a:p>
            <a:r>
              <a:rPr lang="ar-SY" b="1" dirty="0">
                <a:solidFill>
                  <a:schemeClr val="accent1">
                    <a:lumMod val="75000"/>
                  </a:schemeClr>
                </a:solidFill>
                <a:latin typeface="VIP Hakm Bold" panose="02000500000000000000" pitchFamily="2" charset="-78"/>
                <a:cs typeface="VIP Hakm Bold" panose="02000500000000000000" pitchFamily="2" charset="-78"/>
              </a:rPr>
              <a:t>الهوايات</a:t>
            </a:r>
          </a:p>
        </p:txBody>
      </p:sp>
      <p:sp>
        <p:nvSpPr>
          <p:cNvPr id="55" name="مربع نص 54"/>
          <p:cNvSpPr txBox="1"/>
          <p:nvPr/>
        </p:nvSpPr>
        <p:spPr>
          <a:xfrm>
            <a:off x="876965" y="1884144"/>
            <a:ext cx="2116513" cy="646331"/>
          </a:xfrm>
          <a:prstGeom prst="rect">
            <a:avLst/>
          </a:prstGeom>
          <a:noFill/>
        </p:spPr>
        <p:txBody>
          <a:bodyPr wrap="square" rtlCol="1">
            <a:spAutoFit/>
          </a:bodyPr>
          <a:lstStyle/>
          <a:p>
            <a:pPr algn="ctr"/>
            <a:r>
              <a:rPr lang="ar-SY" b="1" dirty="0">
                <a:solidFill>
                  <a:schemeClr val="accent1">
                    <a:lumMod val="75000"/>
                  </a:schemeClr>
                </a:solidFill>
                <a:latin typeface="VIP Hakm Bold" panose="02000500000000000000" pitchFamily="2" charset="-78"/>
                <a:cs typeface="VIP Hakm Bold" panose="02000500000000000000" pitchFamily="2" charset="-78"/>
              </a:rPr>
              <a:t>ماهي توقعاتك وأهدافك من الدورة</a:t>
            </a:r>
          </a:p>
        </p:txBody>
      </p:sp>
      <p:sp>
        <p:nvSpPr>
          <p:cNvPr id="56" name="شكل بيضاوي 55"/>
          <p:cNvSpPr/>
          <p:nvPr/>
        </p:nvSpPr>
        <p:spPr>
          <a:xfrm>
            <a:off x="4423828" y="2349446"/>
            <a:ext cx="2092556" cy="206074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15000"/>
              </a:lnSpc>
              <a:spcAft>
                <a:spcPts val="1000"/>
              </a:spcAft>
            </a:pPr>
            <a:r>
              <a:rPr lang="ar-SY" sz="3600" b="1" dirty="0">
                <a:solidFill>
                  <a:srgbClr val="FFFF00"/>
                </a:solidFill>
                <a:effectLst/>
                <a:ea typeface="Calibri" panose="020F0502020204030204" pitchFamily="34" charset="0"/>
                <a:cs typeface="VIP Hakm Bold" panose="02000500000000000000" pitchFamily="2" charset="-78"/>
              </a:rPr>
              <a:t>تعارف</a:t>
            </a:r>
            <a:endParaRPr lang="en-US" sz="2800" dirty="0">
              <a:solidFill>
                <a:srgbClr val="FFFF00"/>
              </a:solidFill>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53488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DC1F90E5-235A-40D7-9C75-FAE9C650F126}"/>
              </a:ext>
            </a:extLst>
          </p:cNvPr>
          <p:cNvSpPr/>
          <p:nvPr/>
        </p:nvSpPr>
        <p:spPr>
          <a:xfrm rot="10800000" flipH="1" flipV="1">
            <a:off x="6568990" y="4461433"/>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23" name="Slide Number Placeholder 5">
            <a:extLst>
              <a:ext uri="{FF2B5EF4-FFF2-40B4-BE49-F238E27FC236}">
                <a16:creationId xmlns:a16="http://schemas.microsoft.com/office/drawing/2014/main" id="{0A21D2E2-AD0E-4CAF-8088-35DA34724374}"/>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bg2"/>
                </a:solidFill>
                <a:latin typeface="Expo Arabic Light" panose="00000400000000000000" pitchFamily="2" charset="-78"/>
                <a:cs typeface="Expo Arabic Light" panose="00000400000000000000" pitchFamily="2" charset="-78"/>
              </a:rPr>
              <a:pPr algn="ctr" rtl="1"/>
              <a:t>4</a:t>
            </a:fld>
            <a:endParaRPr lang="en-US" b="1" dirty="0">
              <a:solidFill>
                <a:schemeClr val="bg2"/>
              </a:solidFill>
              <a:latin typeface="Expo Arabic Light" panose="00000400000000000000" pitchFamily="2" charset="-78"/>
              <a:cs typeface="Expo Arabic Light" panose="00000400000000000000" pitchFamily="2" charset="-78"/>
            </a:endParaRPr>
          </a:p>
        </p:txBody>
      </p:sp>
      <p:pic>
        <p:nvPicPr>
          <p:cNvPr id="24" name="صورة 23"/>
          <p:cNvPicPr/>
          <p:nvPr/>
        </p:nvPicPr>
        <p:blipFill>
          <a:blip r:embed="rId2" cstate="print">
            <a:extLst>
              <a:ext uri="{28A0092B-C50C-407E-A947-70E740481C1C}">
                <a14:useLocalDpi xmlns:a14="http://schemas.microsoft.com/office/drawing/2010/main" val="0"/>
              </a:ext>
            </a:extLst>
          </a:blip>
          <a:stretch>
            <a:fillRect/>
          </a:stretch>
        </p:blipFill>
        <p:spPr>
          <a:xfrm>
            <a:off x="2801301" y="734713"/>
            <a:ext cx="7723824" cy="5809297"/>
          </a:xfrm>
          <a:prstGeom prst="rect">
            <a:avLst/>
          </a:prstGeom>
        </p:spPr>
      </p:pic>
      <p:sp>
        <p:nvSpPr>
          <p:cNvPr id="26" name="مستطيل 25"/>
          <p:cNvSpPr/>
          <p:nvPr/>
        </p:nvSpPr>
        <p:spPr>
          <a:xfrm>
            <a:off x="8286607" y="830093"/>
            <a:ext cx="1671247" cy="33191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r" rtl="1">
              <a:lnSpc>
                <a:spcPct val="115000"/>
              </a:lnSpc>
              <a:spcAft>
                <a:spcPts val="1000"/>
              </a:spcAft>
            </a:pPr>
            <a:r>
              <a:rPr lang="en-US" sz="1400" b="1" dirty="0">
                <a:solidFill>
                  <a:srgbClr val="FF0000"/>
                </a:solidFill>
                <a:effectLst/>
                <a:ea typeface="Calibri" panose="020F0502020204030204" pitchFamily="34" charset="0"/>
                <a:cs typeface="VIP Hakm Bold" panose="02000500000000000000" pitchFamily="2" charset="-78"/>
              </a:rPr>
              <a:t>10</a:t>
            </a:r>
            <a:r>
              <a:rPr lang="ar-SY" sz="1400" b="1" dirty="0">
                <a:solidFill>
                  <a:srgbClr val="FF0000"/>
                </a:solidFill>
                <a:effectLst/>
                <a:ea typeface="Calibri" panose="020F0502020204030204" pitchFamily="34" charset="0"/>
                <a:cs typeface="VIP Hakm Bold" panose="02000500000000000000" pitchFamily="2" charset="-78"/>
              </a:rPr>
              <a:t> </a:t>
            </a:r>
            <a:r>
              <a:rPr lang="ar-SA" sz="1400" b="1" dirty="0">
                <a:solidFill>
                  <a:schemeClr val="tx1">
                    <a:lumMod val="85000"/>
                    <a:lumOff val="15000"/>
                  </a:schemeClr>
                </a:solidFill>
                <a:effectLst/>
                <a:ea typeface="Calibri" panose="020F0502020204030204" pitchFamily="34" charset="0"/>
                <a:cs typeface="VIP Hakm Bold" panose="02000500000000000000" pitchFamily="2" charset="-78"/>
              </a:rPr>
              <a:t>ساع</a:t>
            </a:r>
            <a:r>
              <a:rPr lang="ar-EG" sz="1400" b="1" dirty="0">
                <a:solidFill>
                  <a:schemeClr val="tx1">
                    <a:lumMod val="85000"/>
                    <a:lumOff val="15000"/>
                  </a:schemeClr>
                </a:solidFill>
                <a:ea typeface="Calibri" panose="020F0502020204030204" pitchFamily="34" charset="0"/>
                <a:cs typeface="VIP Hakm Bold" panose="02000500000000000000" pitchFamily="2" charset="-78"/>
              </a:rPr>
              <a:t>ات</a:t>
            </a:r>
            <a:r>
              <a:rPr lang="ar-SA" sz="1400" b="1" dirty="0">
                <a:solidFill>
                  <a:schemeClr val="tx1">
                    <a:lumMod val="85000"/>
                    <a:lumOff val="15000"/>
                  </a:schemeClr>
                </a:solidFill>
                <a:effectLst/>
                <a:ea typeface="Calibri" panose="020F0502020204030204" pitchFamily="34" charset="0"/>
                <a:cs typeface="VIP Hakm Bold" panose="02000500000000000000" pitchFamily="2" charset="-78"/>
              </a:rPr>
              <a:t> تدريبية</a:t>
            </a:r>
            <a:endParaRPr lang="en-US" dirty="0">
              <a:effectLst/>
              <a:ea typeface="Calibri" panose="020F0502020204030204" pitchFamily="34" charset="0"/>
              <a:cs typeface="Arial" panose="020B0604020202020204" pitchFamily="34" charset="0"/>
            </a:endParaRPr>
          </a:p>
        </p:txBody>
      </p:sp>
      <p:sp>
        <p:nvSpPr>
          <p:cNvPr id="27" name="مستطيل 26"/>
          <p:cNvSpPr/>
          <p:nvPr/>
        </p:nvSpPr>
        <p:spPr>
          <a:xfrm>
            <a:off x="9403715" y="1815972"/>
            <a:ext cx="2162810" cy="92837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15000"/>
              </a:lnSpc>
              <a:spcAft>
                <a:spcPts val="1000"/>
              </a:spcAft>
            </a:pPr>
            <a:r>
              <a:rPr lang="ar-EG" sz="1400" b="1" dirty="0">
                <a:solidFill>
                  <a:srgbClr val="FF0000"/>
                </a:solidFill>
                <a:latin typeface="VIP Hakm Bold" panose="02000500000000000000" pitchFamily="2" charset="-78"/>
                <a:ea typeface="Calibri" panose="020F0502020204030204" pitchFamily="34" charset="0"/>
                <a:cs typeface="VIP Hakm Bold" panose="02000500000000000000" pitchFamily="2" charset="-78"/>
              </a:rPr>
              <a:t>يومين</a:t>
            </a:r>
            <a:br>
              <a:rPr lang="en-US" sz="1400" b="1" dirty="0">
                <a:solidFill>
                  <a:srgbClr val="FF0000"/>
                </a:solidFill>
                <a:effectLst/>
                <a:latin typeface="VIP Hakm Bold" panose="02000500000000000000" pitchFamily="2" charset="-78"/>
                <a:ea typeface="Calibri" panose="020F0502020204030204" pitchFamily="34" charset="0"/>
                <a:cs typeface="VIP Hakm Bold" panose="02000500000000000000" pitchFamily="2" charset="-78"/>
              </a:rPr>
            </a:br>
            <a:r>
              <a:rPr lang="en-US" sz="1400" b="1" dirty="0">
                <a:solidFill>
                  <a:srgbClr val="FF0000"/>
                </a:solidFill>
                <a:effectLst/>
                <a:latin typeface="VIP Hakm Bold" panose="02000500000000000000" pitchFamily="2" charset="-78"/>
                <a:ea typeface="Calibri" panose="020F0502020204030204" pitchFamily="34" charset="0"/>
                <a:cs typeface="VIP Hakm Bold" panose="02000500000000000000" pitchFamily="2" charset="-78"/>
              </a:rPr>
              <a:t>  </a:t>
            </a:r>
            <a:r>
              <a:rPr lang="ar-SA" sz="1400" b="1" dirty="0">
                <a:effectLst/>
                <a:latin typeface="VIP Hakm Bold" panose="02000500000000000000" pitchFamily="2" charset="-78"/>
                <a:ea typeface="Calibri" panose="020F0502020204030204" pitchFamily="34" charset="0"/>
                <a:cs typeface="VIP Hakm Bold" panose="02000500000000000000" pitchFamily="2" charset="-78"/>
              </a:rPr>
              <a:t>الوحدة التدريبية</a:t>
            </a:r>
            <a:br>
              <a:rPr lang="ar-SA" sz="1400" b="1" dirty="0">
                <a:effectLst/>
                <a:latin typeface="VIP Hakm Bold" panose="02000500000000000000" pitchFamily="2" charset="-78"/>
                <a:ea typeface="Calibri" panose="020F0502020204030204" pitchFamily="34" charset="0"/>
                <a:cs typeface="VIP Hakm Bold" panose="02000500000000000000" pitchFamily="2" charset="-78"/>
              </a:rPr>
            </a:br>
            <a:r>
              <a:rPr lang="ar-SA" sz="1400" b="1" dirty="0">
                <a:solidFill>
                  <a:srgbClr val="FF0000"/>
                </a:solidFill>
                <a:effectLst/>
                <a:latin typeface="VIP Hakm Bold" panose="02000500000000000000" pitchFamily="2" charset="-78"/>
                <a:ea typeface="Calibri" panose="020F0502020204030204" pitchFamily="34" charset="0"/>
                <a:cs typeface="VIP Hakm Bold" panose="02000500000000000000" pitchFamily="2" charset="-78"/>
              </a:rPr>
              <a:t> </a:t>
            </a:r>
            <a:r>
              <a:rPr lang="ar-EG" sz="1400" b="1" dirty="0">
                <a:solidFill>
                  <a:srgbClr val="FF0000"/>
                </a:solidFill>
                <a:effectLst/>
                <a:latin typeface="VIP Hakm Bold" panose="02000500000000000000" pitchFamily="2" charset="-78"/>
                <a:ea typeface="Calibri" panose="020F0502020204030204" pitchFamily="34" charset="0"/>
                <a:cs typeface="VIP Hakm Bold" panose="02000500000000000000" pitchFamily="2" charset="-78"/>
              </a:rPr>
              <a:t>5</a:t>
            </a:r>
            <a:r>
              <a:rPr lang="en-US" sz="1400" b="1" dirty="0">
                <a:solidFill>
                  <a:srgbClr val="FF0000"/>
                </a:solidFill>
                <a:effectLst/>
                <a:latin typeface="VIP Hakm Bold" panose="02000500000000000000" pitchFamily="2" charset="-78"/>
                <a:ea typeface="Calibri" panose="020F0502020204030204" pitchFamily="34" charset="0"/>
                <a:cs typeface="VIP Hakm Bold" panose="02000500000000000000" pitchFamily="2" charset="-78"/>
              </a:rPr>
              <a:t> </a:t>
            </a:r>
            <a:r>
              <a:rPr lang="en-US" sz="1400" b="1" dirty="0">
                <a:solidFill>
                  <a:srgbClr val="FF0000"/>
                </a:solidFill>
                <a:latin typeface="VIP Hakm Bold" panose="02000500000000000000" pitchFamily="2" charset="-78"/>
                <a:ea typeface="Calibri" panose="020F0502020204030204" pitchFamily="34" charset="0"/>
                <a:cs typeface="VIP Hakm Bold" panose="02000500000000000000" pitchFamily="2" charset="-78"/>
              </a:rPr>
              <a:t> </a:t>
            </a:r>
            <a:r>
              <a:rPr lang="ar-SY" sz="1400" b="1" dirty="0">
                <a:solidFill>
                  <a:srgbClr val="FF0000"/>
                </a:solidFill>
                <a:latin typeface="VIP Hakm Bold" panose="02000500000000000000" pitchFamily="2" charset="-78"/>
                <a:ea typeface="Calibri" panose="020F0502020204030204" pitchFamily="34" charset="0"/>
                <a:cs typeface="VIP Hakm Bold" panose="02000500000000000000" pitchFamily="2" charset="-78"/>
              </a:rPr>
              <a:t> ساعات</a:t>
            </a:r>
            <a:endParaRPr lang="en-US" dirty="0">
              <a:effectLst/>
              <a:latin typeface="VIP Hakm Bold" panose="02000500000000000000" pitchFamily="2" charset="-78"/>
              <a:ea typeface="Calibri" panose="020F0502020204030204" pitchFamily="34" charset="0"/>
              <a:cs typeface="VIP Hakm Bold" panose="02000500000000000000" pitchFamily="2" charset="-78"/>
            </a:endParaRPr>
          </a:p>
        </p:txBody>
      </p:sp>
      <p:sp>
        <p:nvSpPr>
          <p:cNvPr id="29" name="مستطيل 28"/>
          <p:cNvSpPr/>
          <p:nvPr/>
        </p:nvSpPr>
        <p:spPr>
          <a:xfrm>
            <a:off x="9403715" y="4317525"/>
            <a:ext cx="1751328" cy="69349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15000"/>
              </a:lnSpc>
              <a:spcAft>
                <a:spcPts val="1000"/>
              </a:spcAft>
            </a:pPr>
            <a:r>
              <a:rPr lang="ar-SA" sz="1400" b="1" dirty="0">
                <a:solidFill>
                  <a:srgbClr val="FF0000"/>
                </a:solidFill>
                <a:effectLst/>
                <a:ea typeface="Calibri" panose="020F0502020204030204" pitchFamily="34" charset="0"/>
                <a:cs typeface="VIP Hakm Bold" panose="02000500000000000000" pitchFamily="2" charset="-78"/>
              </a:rPr>
              <a:t>سجل اسمك</a:t>
            </a:r>
            <a:r>
              <a:rPr lang="ar-SA" sz="1400" b="1" dirty="0">
                <a:effectLst/>
                <a:ea typeface="Calibri" panose="020F0502020204030204" pitchFamily="34" charset="0"/>
                <a:cs typeface="VIP Hakm Bold" panose="02000500000000000000" pitchFamily="2" charset="-78"/>
              </a:rPr>
              <a:t> </a:t>
            </a:r>
            <a:br>
              <a:rPr lang="ar-SY" sz="1400" b="1" dirty="0">
                <a:effectLst/>
                <a:ea typeface="Calibri" panose="020F0502020204030204" pitchFamily="34" charset="0"/>
                <a:cs typeface="VIP Hakm Bold" panose="02000500000000000000" pitchFamily="2" charset="-78"/>
              </a:rPr>
            </a:br>
            <a:r>
              <a:rPr lang="ar-SA" sz="1400" b="1" dirty="0">
                <a:effectLst/>
                <a:ea typeface="Calibri" panose="020F0502020204030204" pitchFamily="34" charset="0"/>
                <a:cs typeface="VIP Hakm Bold" panose="02000500000000000000" pitchFamily="2" charset="-78"/>
              </a:rPr>
              <a:t>في بطاقة التعارف</a:t>
            </a:r>
            <a:endParaRPr lang="en-US" dirty="0">
              <a:effectLst/>
              <a:ea typeface="Calibri" panose="020F0502020204030204" pitchFamily="34" charset="0"/>
              <a:cs typeface="Arial" panose="020B0604020202020204" pitchFamily="34" charset="0"/>
            </a:endParaRPr>
          </a:p>
        </p:txBody>
      </p:sp>
      <p:sp>
        <p:nvSpPr>
          <p:cNvPr id="30" name="مستطيل 29"/>
          <p:cNvSpPr/>
          <p:nvPr/>
        </p:nvSpPr>
        <p:spPr>
          <a:xfrm>
            <a:off x="8584134" y="6105207"/>
            <a:ext cx="2123236" cy="3098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15000"/>
              </a:lnSpc>
              <a:spcAft>
                <a:spcPts val="1000"/>
              </a:spcAft>
            </a:pPr>
            <a:r>
              <a:rPr lang="ar-SA" sz="1400" b="1" dirty="0">
                <a:solidFill>
                  <a:srgbClr val="FF0000"/>
                </a:solidFill>
                <a:effectLst/>
                <a:ea typeface="Calibri" panose="020F0502020204030204" pitchFamily="34" charset="0"/>
                <a:cs typeface="VIP Hakm Bold" panose="02000500000000000000" pitchFamily="2" charset="-78"/>
              </a:rPr>
              <a:t>شرح مناقشات</a:t>
            </a:r>
            <a:r>
              <a:rPr lang="ar-SA" sz="1400" b="1" dirty="0">
                <a:effectLst/>
                <a:ea typeface="Calibri" panose="020F0502020204030204" pitchFamily="34" charset="0"/>
                <a:cs typeface="VIP Hakm Bold" panose="02000500000000000000" pitchFamily="2" charset="-78"/>
              </a:rPr>
              <a:t> ورش عمل</a:t>
            </a:r>
            <a:endParaRPr lang="en-US" dirty="0">
              <a:effectLst/>
              <a:ea typeface="Calibri" panose="020F0502020204030204" pitchFamily="34" charset="0"/>
              <a:cs typeface="Arial" panose="020B0604020202020204" pitchFamily="34" charset="0"/>
            </a:endParaRPr>
          </a:p>
        </p:txBody>
      </p:sp>
      <p:sp>
        <p:nvSpPr>
          <p:cNvPr id="31" name="مستطيل 30"/>
          <p:cNvSpPr/>
          <p:nvPr/>
        </p:nvSpPr>
        <p:spPr>
          <a:xfrm>
            <a:off x="1785577" y="6105207"/>
            <a:ext cx="3053593" cy="3098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15000"/>
              </a:lnSpc>
              <a:spcAft>
                <a:spcPts val="1000"/>
              </a:spcAft>
            </a:pPr>
            <a:r>
              <a:rPr lang="ar-SY" sz="1400" b="1" dirty="0">
                <a:solidFill>
                  <a:srgbClr val="FF0000"/>
                </a:solidFill>
                <a:effectLst/>
                <a:ea typeface="Calibri" panose="020F0502020204030204" pitchFamily="34" charset="0"/>
                <a:cs typeface="VIP Hakm Bold" panose="02000500000000000000" pitchFamily="2" charset="-78"/>
              </a:rPr>
              <a:t>يقسم المشاركين</a:t>
            </a:r>
            <a:r>
              <a:rPr lang="ar-SY" sz="1400" b="1" dirty="0">
                <a:effectLst/>
                <a:ea typeface="Calibri" panose="020F0502020204030204" pitchFamily="34" charset="0"/>
                <a:cs typeface="VIP Hakm Bold" panose="02000500000000000000" pitchFamily="2" charset="-78"/>
              </a:rPr>
              <a:t> </a:t>
            </a:r>
            <a:r>
              <a:rPr lang="ar-SY" sz="1400" b="1" dirty="0">
                <a:solidFill>
                  <a:srgbClr val="FF0000"/>
                </a:solidFill>
                <a:effectLst/>
                <a:ea typeface="Calibri" panose="020F0502020204030204" pitchFamily="34" charset="0"/>
                <a:cs typeface="VIP Hakm Bold" panose="02000500000000000000" pitchFamily="2" charset="-78"/>
              </a:rPr>
              <a:t>إلى </a:t>
            </a:r>
            <a:r>
              <a:rPr lang="ar-SY" sz="1400" b="1" dirty="0">
                <a:effectLst/>
                <a:ea typeface="Calibri" panose="020F0502020204030204" pitchFamily="34" charset="0"/>
                <a:cs typeface="VIP Hakm Bold" panose="02000500000000000000" pitchFamily="2" charset="-78"/>
              </a:rPr>
              <a:t>.... مجموعة</a:t>
            </a:r>
            <a:endParaRPr lang="en-US" dirty="0">
              <a:effectLst/>
              <a:ea typeface="Calibri" panose="020F0502020204030204" pitchFamily="34" charset="0"/>
              <a:cs typeface="Arial" panose="020B0604020202020204" pitchFamily="34" charset="0"/>
            </a:endParaRPr>
          </a:p>
        </p:txBody>
      </p:sp>
      <p:sp>
        <p:nvSpPr>
          <p:cNvPr id="32" name="مستطيل 31"/>
          <p:cNvSpPr/>
          <p:nvPr/>
        </p:nvSpPr>
        <p:spPr>
          <a:xfrm>
            <a:off x="1434838" y="4845247"/>
            <a:ext cx="2122488" cy="64389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15000"/>
              </a:lnSpc>
              <a:spcAft>
                <a:spcPts val="1000"/>
              </a:spcAft>
            </a:pPr>
            <a:r>
              <a:rPr lang="ar-SA" sz="1400" b="1" dirty="0">
                <a:solidFill>
                  <a:srgbClr val="FF0000"/>
                </a:solidFill>
                <a:effectLst/>
                <a:latin typeface="VIP Hakm Bold" panose="02000500000000000000" pitchFamily="2" charset="-78"/>
                <a:ea typeface="Calibri" panose="020F0502020204030204" pitchFamily="34" charset="0"/>
                <a:cs typeface="VIP Hakm Bold" panose="02000500000000000000" pitchFamily="2" charset="-78"/>
              </a:rPr>
              <a:t>سجل ملاحظاتك</a:t>
            </a:r>
            <a:r>
              <a:rPr lang="ar-SA" sz="1400" b="1" dirty="0">
                <a:effectLst/>
                <a:latin typeface="VIP Hakm Bold" panose="02000500000000000000" pitchFamily="2" charset="-78"/>
                <a:ea typeface="Calibri" panose="020F0502020204030204" pitchFamily="34" charset="0"/>
                <a:cs typeface="VIP Hakm Bold" panose="02000500000000000000" pitchFamily="2" charset="-78"/>
              </a:rPr>
              <a:t> بالدورة</a:t>
            </a:r>
            <a:br>
              <a:rPr lang="ar-SA" sz="1400" b="1" dirty="0">
                <a:effectLst/>
                <a:latin typeface="VIP Hakm Bold" panose="02000500000000000000" pitchFamily="2" charset="-78"/>
                <a:ea typeface="Calibri" panose="020F0502020204030204" pitchFamily="34" charset="0"/>
                <a:cs typeface="VIP Hakm Bold" panose="02000500000000000000" pitchFamily="2" charset="-78"/>
              </a:rPr>
            </a:br>
            <a:r>
              <a:rPr lang="ar-SA" sz="1400" b="1" dirty="0">
                <a:effectLst/>
                <a:latin typeface="VIP Hakm Bold" panose="02000500000000000000" pitchFamily="2" charset="-78"/>
                <a:ea typeface="Calibri" panose="020F0502020204030204" pitchFamily="34" charset="0"/>
                <a:cs typeface="VIP Hakm Bold" panose="02000500000000000000" pitchFamily="2" charset="-78"/>
              </a:rPr>
              <a:t> في نهاية الصفحة</a:t>
            </a:r>
            <a:endParaRPr lang="en-US" dirty="0">
              <a:effectLst/>
              <a:latin typeface="VIP Hakm Bold" panose="02000500000000000000" pitchFamily="2" charset="-78"/>
              <a:ea typeface="Calibri" panose="020F0502020204030204" pitchFamily="34" charset="0"/>
              <a:cs typeface="VIP Hakm Bold" panose="02000500000000000000" pitchFamily="2" charset="-78"/>
            </a:endParaRPr>
          </a:p>
          <a:p>
            <a:pPr>
              <a:lnSpc>
                <a:spcPct val="115000"/>
              </a:lnSpc>
              <a:spcAft>
                <a:spcPts val="1000"/>
              </a:spcAft>
            </a:pPr>
            <a:r>
              <a:rPr lang="en-US" dirty="0">
                <a:effectLst/>
                <a:latin typeface="VIP Hakm Bold" panose="02000500000000000000" pitchFamily="2" charset="-78"/>
                <a:ea typeface="Calibri" panose="020F0502020204030204" pitchFamily="34" charset="0"/>
                <a:cs typeface="VIP Hakm Bold" panose="02000500000000000000" pitchFamily="2" charset="-78"/>
              </a:rPr>
              <a:t> </a:t>
            </a:r>
          </a:p>
        </p:txBody>
      </p:sp>
      <p:sp>
        <p:nvSpPr>
          <p:cNvPr id="33" name="مستطيل 32"/>
          <p:cNvSpPr/>
          <p:nvPr/>
        </p:nvSpPr>
        <p:spPr>
          <a:xfrm>
            <a:off x="1200430" y="2430652"/>
            <a:ext cx="2591305" cy="62738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15000"/>
              </a:lnSpc>
              <a:spcAft>
                <a:spcPts val="1000"/>
              </a:spcAft>
            </a:pPr>
            <a:r>
              <a:rPr lang="ar-SA" sz="1400" b="1" dirty="0">
                <a:solidFill>
                  <a:srgbClr val="FF0000"/>
                </a:solidFill>
                <a:effectLst/>
                <a:ea typeface="Calibri" panose="020F0502020204030204" pitchFamily="34" charset="0"/>
                <a:cs typeface="VIP Hakm Bold" panose="02000500000000000000" pitchFamily="2" charset="-78"/>
              </a:rPr>
              <a:t>يقوم المدرب</a:t>
            </a:r>
            <a:r>
              <a:rPr lang="ar-SA" sz="1400" b="1" dirty="0">
                <a:effectLst/>
                <a:ea typeface="Calibri" panose="020F0502020204030204" pitchFamily="34" charset="0"/>
                <a:cs typeface="VIP Hakm Bold" panose="02000500000000000000" pitchFamily="2" charset="-78"/>
              </a:rPr>
              <a:t> بشرح النقاط الحاكمة في نهاية المحاضرة</a:t>
            </a:r>
            <a:endParaRPr lang="en-US" dirty="0">
              <a:effectLst/>
              <a:ea typeface="Calibri" panose="020F0502020204030204" pitchFamily="34" charset="0"/>
              <a:cs typeface="Arial" panose="020B0604020202020204" pitchFamily="34" charset="0"/>
            </a:endParaRPr>
          </a:p>
        </p:txBody>
      </p:sp>
      <p:sp>
        <p:nvSpPr>
          <p:cNvPr id="34" name="مستطيل 33"/>
          <p:cNvSpPr/>
          <p:nvPr/>
        </p:nvSpPr>
        <p:spPr>
          <a:xfrm>
            <a:off x="2260491" y="825608"/>
            <a:ext cx="2593670" cy="61468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15000"/>
              </a:lnSpc>
              <a:spcAft>
                <a:spcPts val="1000"/>
              </a:spcAft>
            </a:pPr>
            <a:r>
              <a:rPr lang="ar-SA" sz="1400" b="1" dirty="0">
                <a:solidFill>
                  <a:srgbClr val="FF0000"/>
                </a:solidFill>
                <a:effectLst/>
                <a:ea typeface="Calibri" panose="020F0502020204030204" pitchFamily="34" charset="0"/>
                <a:cs typeface="VIP Hakm Bold" panose="02000500000000000000" pitchFamily="2" charset="-78"/>
              </a:rPr>
              <a:t> شارك بجدية</a:t>
            </a:r>
            <a:r>
              <a:rPr lang="ar-SA" sz="1400" b="1" dirty="0">
                <a:effectLst/>
                <a:ea typeface="Calibri" panose="020F0502020204030204" pitchFamily="34" charset="0"/>
                <a:cs typeface="VIP Hakm Bold" panose="02000500000000000000" pitchFamily="2" charset="-78"/>
              </a:rPr>
              <a:t> للتأكد من اكتسابك للمعارف والمهارات المرتبطة</a:t>
            </a:r>
            <a:endParaRPr lang="en-US" dirty="0">
              <a:effectLst/>
              <a:ea typeface="Calibri" panose="020F0502020204030204" pitchFamily="34" charset="0"/>
              <a:cs typeface="Arial" panose="020B0604020202020204" pitchFamily="34" charset="0"/>
            </a:endParaRPr>
          </a:p>
        </p:txBody>
      </p:sp>
      <p:sp>
        <p:nvSpPr>
          <p:cNvPr id="35" name="شكل بيضاوي 34"/>
          <p:cNvSpPr/>
          <p:nvPr/>
        </p:nvSpPr>
        <p:spPr>
          <a:xfrm>
            <a:off x="5583559" y="2522032"/>
            <a:ext cx="2234657" cy="22346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15000"/>
              </a:lnSpc>
              <a:spcAft>
                <a:spcPts val="1000"/>
              </a:spcAft>
            </a:pPr>
            <a:r>
              <a:rPr lang="ar-EG" sz="3200" b="1" dirty="0">
                <a:solidFill>
                  <a:srgbClr val="FFFF00"/>
                </a:solidFill>
                <a:ea typeface="Calibri" panose="020F0502020204030204" pitchFamily="34" charset="0"/>
                <a:cs typeface="VIP Hakm Bold" panose="02000500000000000000" pitchFamily="2" charset="-78"/>
              </a:rPr>
              <a:t>نظام البرنامج</a:t>
            </a:r>
            <a:endParaRPr lang="en-US" sz="2400" b="1" dirty="0">
              <a:solidFill>
                <a:srgbClr val="FFFF00"/>
              </a:solidFill>
              <a:effectLst/>
              <a:ea typeface="Calibri" panose="020F0502020204030204" pitchFamily="34" charset="0"/>
              <a:cs typeface="Arial" panose="020B0604020202020204" pitchFamily="34" charset="0"/>
            </a:endParaRPr>
          </a:p>
        </p:txBody>
      </p:sp>
      <p:sp>
        <p:nvSpPr>
          <p:cNvPr id="14" name="Freeform: Shape 9">
            <a:extLst>
              <a:ext uri="{FF2B5EF4-FFF2-40B4-BE49-F238E27FC236}">
                <a16:creationId xmlns:a16="http://schemas.microsoft.com/office/drawing/2014/main" id="{DC1F90E5-235A-40D7-9C75-FAE9C650F126}"/>
              </a:ext>
            </a:extLst>
          </p:cNvPr>
          <p:cNvSpPr/>
          <p:nvPr/>
        </p:nvSpPr>
        <p:spPr>
          <a:xfrm flipH="1" flipV="1">
            <a:off x="766" y="-420737"/>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Tree>
    <p:extLst>
      <p:ext uri="{BB962C8B-B14F-4D97-AF65-F5344CB8AC3E}">
        <p14:creationId xmlns:p14="http://schemas.microsoft.com/office/powerpoint/2010/main" val="736799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صورة 4" descr="صورة تحتوي على كرسي, خارجي, جالس, منضدة&#10;&#10;تم إنشاء الوصف تلقائياً">
            <a:extLst>
              <a:ext uri="{FF2B5EF4-FFF2-40B4-BE49-F238E27FC236}">
                <a16:creationId xmlns:a16="http://schemas.microsoft.com/office/drawing/2014/main" id="{84690E59-FC14-48B6-B7AF-EE68BA9AA2A7}"/>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11" name="Rectangle 10">
            <a:extLst>
              <a:ext uri="{FF2B5EF4-FFF2-40B4-BE49-F238E27FC236}">
                <a16:creationId xmlns:a16="http://schemas.microsoft.com/office/drawing/2014/main" id="{B130FFA8-8D77-482A-92CA-9A977B2A0BEB}"/>
              </a:ext>
            </a:extLst>
          </p:cNvPr>
          <p:cNvSpPr/>
          <p:nvPr/>
        </p:nvSpPr>
        <p:spPr>
          <a:xfrm flipV="1">
            <a:off x="0" y="0"/>
            <a:ext cx="12189345" cy="6858000"/>
          </a:xfrm>
          <a:prstGeom prst="rect">
            <a:avLst/>
          </a:pr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Expo Arabic Light" panose="00000400000000000000" pitchFamily="2" charset="-78"/>
              <a:cs typeface="Expo Arabic Light" panose="00000400000000000000" pitchFamily="2" charset="-78"/>
            </a:endParaRPr>
          </a:p>
        </p:txBody>
      </p:sp>
      <p:sp>
        <p:nvSpPr>
          <p:cNvPr id="8" name="Graphic 6">
            <a:extLst>
              <a:ext uri="{FF2B5EF4-FFF2-40B4-BE49-F238E27FC236}">
                <a16:creationId xmlns:a16="http://schemas.microsoft.com/office/drawing/2014/main" id="{32F2D390-7E83-4B20-907B-F8AD034C94A1}"/>
              </a:ext>
            </a:extLst>
          </p:cNvPr>
          <p:cNvSpPr/>
          <p:nvPr/>
        </p:nvSpPr>
        <p:spPr>
          <a:xfrm>
            <a:off x="-2655" y="1241704"/>
            <a:ext cx="12190436" cy="5616296"/>
          </a:xfrm>
          <a:custGeom>
            <a:avLst/>
            <a:gdLst>
              <a:gd name="connsiteX0" fmla="*/ 12190437 w 12190436"/>
              <a:gd name="connsiteY0" fmla="*/ 1659823 h 5616296"/>
              <a:gd name="connsiteX1" fmla="*/ 12190437 w 12190436"/>
              <a:gd name="connsiteY1" fmla="*/ 5616296 h 5616296"/>
              <a:gd name="connsiteX2" fmla="*/ 0 w 12190436"/>
              <a:gd name="connsiteY2" fmla="*/ 5616296 h 5616296"/>
              <a:gd name="connsiteX3" fmla="*/ 9313984 w 12190436"/>
              <a:gd name="connsiteY3" fmla="*/ 238856 h 5616296"/>
              <a:gd name="connsiteX4" fmla="*/ 11746327 w 12190436"/>
              <a:gd name="connsiteY4" fmla="*/ 890594 h 5616296"/>
              <a:gd name="connsiteX5" fmla="*/ 12190437 w 12190436"/>
              <a:gd name="connsiteY5" fmla="*/ 1659823 h 561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0436" h="561629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bg1"/>
          </a:solidFill>
          <a:ln w="6513" cap="flat">
            <a:noFill/>
            <a:prstDash val="solid"/>
            <a:miter/>
          </a:ln>
          <a:effectLst>
            <a:outerShdw blurRad="800100" sx="102000" sy="102000" algn="ctr" rotWithShape="0">
              <a:prstClr val="black">
                <a:alpha val="10000"/>
              </a:prstClr>
            </a:outerShdw>
          </a:effectLst>
        </p:spPr>
        <p:txBody>
          <a:bodyPr rtlCol="0" anchor="ctr"/>
          <a:lstStyle/>
          <a:p>
            <a:pPr algn="r" rtl="1"/>
            <a:endParaRPr lang="en-US">
              <a:latin typeface="Expo Arabic Light" panose="00000400000000000000" pitchFamily="2" charset="-78"/>
              <a:cs typeface="Expo Arabic Light" panose="00000400000000000000" pitchFamily="2" charset="-78"/>
            </a:endParaRPr>
          </a:p>
        </p:txBody>
      </p:sp>
      <p:sp>
        <p:nvSpPr>
          <p:cNvPr id="17" name="TextBox 16">
            <a:extLst>
              <a:ext uri="{FF2B5EF4-FFF2-40B4-BE49-F238E27FC236}">
                <a16:creationId xmlns:a16="http://schemas.microsoft.com/office/drawing/2014/main" id="{CFD6C242-1C94-4741-92E2-B1FF8B7CEC0D}"/>
              </a:ext>
            </a:extLst>
          </p:cNvPr>
          <p:cNvSpPr txBox="1"/>
          <p:nvPr/>
        </p:nvSpPr>
        <p:spPr>
          <a:xfrm>
            <a:off x="5452890" y="4217035"/>
            <a:ext cx="5388013" cy="830997"/>
          </a:xfrm>
          <a:prstGeom prst="rect">
            <a:avLst/>
          </a:prstGeom>
          <a:noFill/>
        </p:spPr>
        <p:txBody>
          <a:bodyPr wrap="none" rtlCol="0">
            <a:spAutoFit/>
          </a:bodyPr>
          <a:lstStyle/>
          <a:p>
            <a:pPr algn="r" rtl="1"/>
            <a:r>
              <a:rPr lang="ar-EG" sz="4800" b="1" dirty="0">
                <a:solidFill>
                  <a:schemeClr val="accent1"/>
                </a:solidFill>
                <a:latin typeface="VIP Hakm Bold" panose="02000500000000000000" pitchFamily="2" charset="-78"/>
                <a:cs typeface="VIP Hakm Bold" panose="02000500000000000000" pitchFamily="2" charset="-78"/>
              </a:rPr>
              <a:t>اليوم التدريبي الاول </a:t>
            </a:r>
            <a:endParaRPr lang="en-US" sz="4800" b="1" dirty="0">
              <a:solidFill>
                <a:schemeClr val="accent1"/>
              </a:solidFill>
              <a:latin typeface="VIP Hakm Bold" panose="02000500000000000000" pitchFamily="2" charset="-78"/>
              <a:cs typeface="VIP Hakm Bold" panose="02000500000000000000" pitchFamily="2" charset="-78"/>
            </a:endParaRPr>
          </a:p>
        </p:txBody>
      </p:sp>
      <p:sp>
        <p:nvSpPr>
          <p:cNvPr id="22" name="Freeform: Shape 21">
            <a:extLst>
              <a:ext uri="{FF2B5EF4-FFF2-40B4-BE49-F238E27FC236}">
                <a16:creationId xmlns:a16="http://schemas.microsoft.com/office/drawing/2014/main" id="{1713AEBE-D519-4AD2-A2C1-49603F0733DE}"/>
              </a:ext>
            </a:extLst>
          </p:cNvPr>
          <p:cNvSpPr/>
          <p:nvPr/>
        </p:nvSpPr>
        <p:spPr>
          <a:xfrm>
            <a:off x="8521046" y="4329202"/>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26" name="Slide Number Placeholder 5">
            <a:extLst>
              <a:ext uri="{FF2B5EF4-FFF2-40B4-BE49-F238E27FC236}">
                <a16:creationId xmlns:a16="http://schemas.microsoft.com/office/drawing/2014/main" id="{C210E2F5-B66E-408A-B5C8-EE8411D133C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accent1"/>
                </a:solidFill>
                <a:latin typeface="Expo Arabic Light" panose="00000400000000000000" pitchFamily="2" charset="-78"/>
                <a:cs typeface="Expo Arabic Light" panose="00000400000000000000" pitchFamily="2" charset="-78"/>
              </a:rPr>
              <a:pPr algn="ctr" rtl="1"/>
              <a:t>5</a:t>
            </a:fld>
            <a:endParaRPr lang="en-US" b="1" dirty="0">
              <a:solidFill>
                <a:schemeClr val="accent1"/>
              </a:solidFill>
              <a:latin typeface="Expo Arabic Light" panose="00000400000000000000" pitchFamily="2" charset="-78"/>
              <a:cs typeface="Expo Arabic Light" panose="00000400000000000000" pitchFamily="2" charset="-78"/>
            </a:endParaRPr>
          </a:p>
        </p:txBody>
      </p:sp>
    </p:spTree>
    <p:extLst>
      <p:ext uri="{BB962C8B-B14F-4D97-AF65-F5344CB8AC3E}">
        <p14:creationId xmlns:p14="http://schemas.microsoft.com/office/powerpoint/2010/main" val="3566807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BE67917F-9263-4022-94CD-3732AE3DFE60}"/>
              </a:ext>
            </a:extLst>
          </p:cNvPr>
          <p:cNvSpPr/>
          <p:nvPr/>
        </p:nvSpPr>
        <p:spPr>
          <a:xfrm rot="2700000">
            <a:off x="885693" y="2236000"/>
            <a:ext cx="2518611" cy="2518611"/>
          </a:xfrm>
          <a:prstGeom prst="roundRect">
            <a:avLst/>
          </a:pr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Expo Arabic Light" panose="00000400000000000000" pitchFamily="2" charset="-78"/>
              <a:cs typeface="Expo Arabic Light" panose="00000400000000000000" pitchFamily="2" charset="-78"/>
            </a:endParaRPr>
          </a:p>
        </p:txBody>
      </p:sp>
      <p:sp>
        <p:nvSpPr>
          <p:cNvPr id="9" name="Freeform: Shape 8">
            <a:extLst>
              <a:ext uri="{FF2B5EF4-FFF2-40B4-BE49-F238E27FC236}">
                <a16:creationId xmlns:a16="http://schemas.microsoft.com/office/drawing/2014/main" id="{F2FBCAF0-ADCF-417B-AF4F-9255CDD1AEE6}"/>
              </a:ext>
            </a:extLst>
          </p:cNvPr>
          <p:cNvSpPr/>
          <p:nvPr/>
        </p:nvSpPr>
        <p:spPr>
          <a:xfrm rot="10800000" flipH="1">
            <a:off x="4665379" y="4093400"/>
            <a:ext cx="5152267" cy="276459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pic>
        <p:nvPicPr>
          <p:cNvPr id="18" name="عنصر نائب للصورة 17" descr="صورة تحتوي على مكتبة, رف, غرفة, كتاب&#10;&#10;تم إنشاء الوصف تلقائياً">
            <a:extLst>
              <a:ext uri="{FF2B5EF4-FFF2-40B4-BE49-F238E27FC236}">
                <a16:creationId xmlns:a16="http://schemas.microsoft.com/office/drawing/2014/main" id="{28247208-7A4C-48C9-A81B-AC1040DADA4A}"/>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pic>
        <p:nvPicPr>
          <p:cNvPr id="16" name="عنصر نائب للصورة 15" descr="صورة تحتوي على داخلي, منضدة, كمبيوتر محمول, جالس&#10;&#10;تم إنشاء الوصف تلقائياً">
            <a:extLst>
              <a:ext uri="{FF2B5EF4-FFF2-40B4-BE49-F238E27FC236}">
                <a16:creationId xmlns:a16="http://schemas.microsoft.com/office/drawing/2014/main" id="{A071AF3D-81D7-4029-8C5C-5525D136E896}"/>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7" name="Freeform: Shape 6">
            <a:extLst>
              <a:ext uri="{FF2B5EF4-FFF2-40B4-BE49-F238E27FC236}">
                <a16:creationId xmlns:a16="http://schemas.microsoft.com/office/drawing/2014/main" id="{E91C7144-D03C-4120-A40E-0C2E8F00041A}"/>
              </a:ext>
            </a:extLst>
          </p:cNvPr>
          <p:cNvSpPr/>
          <p:nvPr/>
        </p:nvSpPr>
        <p:spPr>
          <a:xfrm rot="2700000">
            <a:off x="2517471" y="-1540948"/>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Expo Arabic Light" panose="00000400000000000000" pitchFamily="2" charset="-78"/>
              <a:cs typeface="Expo Arabic Light" panose="00000400000000000000" pitchFamily="2" charset="-78"/>
            </a:endParaRPr>
          </a:p>
        </p:txBody>
      </p:sp>
      <p:sp>
        <p:nvSpPr>
          <p:cNvPr id="8" name="Freeform: Shape 7">
            <a:extLst>
              <a:ext uri="{FF2B5EF4-FFF2-40B4-BE49-F238E27FC236}">
                <a16:creationId xmlns:a16="http://schemas.microsoft.com/office/drawing/2014/main" id="{14B8952B-A022-4EE4-BB99-BE971FBC7F71}"/>
              </a:ext>
            </a:extLst>
          </p:cNvPr>
          <p:cNvSpPr/>
          <p:nvPr/>
        </p:nvSpPr>
        <p:spPr>
          <a:xfrm rot="18900000" flipV="1">
            <a:off x="2517473" y="4574604"/>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Expo Arabic Light" panose="00000400000000000000" pitchFamily="2" charset="-78"/>
              <a:cs typeface="Expo Arabic Light" panose="00000400000000000000" pitchFamily="2" charset="-78"/>
            </a:endParaRPr>
          </a:p>
        </p:txBody>
      </p:sp>
      <p:sp>
        <p:nvSpPr>
          <p:cNvPr id="10" name="TextBox 9">
            <a:extLst>
              <a:ext uri="{FF2B5EF4-FFF2-40B4-BE49-F238E27FC236}">
                <a16:creationId xmlns:a16="http://schemas.microsoft.com/office/drawing/2014/main" id="{6897FF62-B6FA-4A89-8DD7-EB2453DDE909}"/>
              </a:ext>
            </a:extLst>
          </p:cNvPr>
          <p:cNvSpPr txBox="1"/>
          <p:nvPr/>
        </p:nvSpPr>
        <p:spPr>
          <a:xfrm flipH="1">
            <a:off x="5772726" y="3966863"/>
            <a:ext cx="5963945" cy="1200329"/>
          </a:xfrm>
          <a:prstGeom prst="rect">
            <a:avLst/>
          </a:prstGeom>
          <a:noFill/>
        </p:spPr>
        <p:txBody>
          <a:bodyPr wrap="square" rtlCol="0">
            <a:spAutoFit/>
          </a:bodyPr>
          <a:lstStyle/>
          <a:p>
            <a:pPr algn="r" rtl="1"/>
            <a:r>
              <a:rPr lang="ar-SY" sz="2400" b="1" dirty="0">
                <a:solidFill>
                  <a:schemeClr val="accent1"/>
                </a:solidFill>
                <a:latin typeface="VIP Hakm Bold" panose="02000500000000000000" pitchFamily="2" charset="-78"/>
                <a:cs typeface="VIP Hakm Bold" panose="02000500000000000000" pitchFamily="2" charset="-78"/>
              </a:rPr>
              <a:t>من خلال معلوماتك العامة وخبراتك السابقة اذكر ماهى الامورر التى يجب وضعها فى الاعتبار عند اختيار شريك حياتك؟ </a:t>
            </a:r>
            <a:endParaRPr lang="en-US" sz="2400" b="1" dirty="0">
              <a:solidFill>
                <a:schemeClr val="accent1"/>
              </a:solidFill>
              <a:latin typeface="VIP Hakm Bold" panose="02000500000000000000" pitchFamily="2" charset="-78"/>
              <a:cs typeface="VIP Hakm Bold" panose="02000500000000000000" pitchFamily="2" charset="-78"/>
            </a:endParaRPr>
          </a:p>
        </p:txBody>
      </p:sp>
      <p:sp>
        <p:nvSpPr>
          <p:cNvPr id="12" name="TextBox 11">
            <a:extLst>
              <a:ext uri="{FF2B5EF4-FFF2-40B4-BE49-F238E27FC236}">
                <a16:creationId xmlns:a16="http://schemas.microsoft.com/office/drawing/2014/main" id="{F8AC7ADC-E2CD-4472-8DB5-04A06A3C5BB1}"/>
              </a:ext>
            </a:extLst>
          </p:cNvPr>
          <p:cNvSpPr txBox="1"/>
          <p:nvPr/>
        </p:nvSpPr>
        <p:spPr>
          <a:xfrm flipH="1">
            <a:off x="8696417" y="3259336"/>
            <a:ext cx="2323073"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algn="r" rtl="1"/>
            <a:r>
              <a:rPr lang="ar-SY" sz="2800" dirty="0">
                <a:latin typeface="VIP Hakm Bold" panose="02000500000000000000" pitchFamily="2" charset="-78"/>
                <a:cs typeface="VIP Hakm Bold" panose="02000500000000000000" pitchFamily="2" charset="-78"/>
              </a:rPr>
              <a:t>عزيزي المتدرب</a:t>
            </a:r>
            <a:endParaRPr lang="en-US" sz="2800" dirty="0">
              <a:latin typeface="VIP Hakm Bold" panose="02000500000000000000" pitchFamily="2" charset="-78"/>
              <a:cs typeface="VIP Hakm Bold" panose="02000500000000000000" pitchFamily="2" charset="-78"/>
            </a:endParaRPr>
          </a:p>
        </p:txBody>
      </p:sp>
      <p:sp>
        <p:nvSpPr>
          <p:cNvPr id="15" name="TextBox 11">
            <a:extLst>
              <a:ext uri="{FF2B5EF4-FFF2-40B4-BE49-F238E27FC236}">
                <a16:creationId xmlns:a16="http://schemas.microsoft.com/office/drawing/2014/main" id="{F8AC7ADC-E2CD-4472-8DB5-04A06A3C5BB1}"/>
              </a:ext>
            </a:extLst>
          </p:cNvPr>
          <p:cNvSpPr txBox="1"/>
          <p:nvPr/>
        </p:nvSpPr>
        <p:spPr>
          <a:xfrm flipH="1">
            <a:off x="8896793" y="2386372"/>
            <a:ext cx="2122697"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algn="r" rtl="1"/>
            <a:r>
              <a:rPr lang="ar-SY" sz="2800" dirty="0">
                <a:solidFill>
                  <a:srgbClr val="FF0000"/>
                </a:solidFill>
                <a:latin typeface="VIP Hakm Bold" panose="02000500000000000000" pitchFamily="2" charset="-78"/>
                <a:cs typeface="VIP Hakm Bold" panose="02000500000000000000" pitchFamily="2" charset="-78"/>
              </a:rPr>
              <a:t>نشاط تدريبي</a:t>
            </a:r>
            <a:endParaRPr lang="en-US" sz="2800" dirty="0">
              <a:solidFill>
                <a:srgbClr val="FF0000"/>
              </a:solidFill>
              <a:latin typeface="VIP Hakm Bold" panose="02000500000000000000" pitchFamily="2" charset="-78"/>
              <a:cs typeface="VIP Hakm Bold" panose="02000500000000000000" pitchFamily="2" charset="-78"/>
            </a:endParaRPr>
          </a:p>
        </p:txBody>
      </p:sp>
      <p:sp>
        <p:nvSpPr>
          <p:cNvPr id="17" name="TextBox 11">
            <a:extLst>
              <a:ext uri="{FF2B5EF4-FFF2-40B4-BE49-F238E27FC236}">
                <a16:creationId xmlns:a16="http://schemas.microsoft.com/office/drawing/2014/main" id="{F8AC7ADC-E2CD-4472-8DB5-04A06A3C5BB1}"/>
              </a:ext>
            </a:extLst>
          </p:cNvPr>
          <p:cNvSpPr txBox="1"/>
          <p:nvPr/>
        </p:nvSpPr>
        <p:spPr>
          <a:xfrm flipH="1">
            <a:off x="7390530" y="2386372"/>
            <a:ext cx="1418979"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algn="r" rtl="1"/>
            <a:r>
              <a:rPr lang="ar-SY" sz="2800" dirty="0">
                <a:solidFill>
                  <a:schemeClr val="tx1"/>
                </a:solidFill>
                <a:latin typeface="VIP Hakm Bold" panose="02000500000000000000" pitchFamily="2" charset="-78"/>
                <a:cs typeface="VIP Hakm Bold" panose="02000500000000000000" pitchFamily="2" charset="-78"/>
              </a:rPr>
              <a:t>( فردي )</a:t>
            </a:r>
            <a:endParaRPr lang="en-US" sz="2800" dirty="0">
              <a:solidFill>
                <a:schemeClr val="tx1"/>
              </a:solidFill>
              <a:latin typeface="VIP Hakm Bold" panose="02000500000000000000" pitchFamily="2" charset="-78"/>
              <a:cs typeface="VIP Hakm Bold" panose="02000500000000000000" pitchFamily="2" charset="-78"/>
            </a:endParaRPr>
          </a:p>
        </p:txBody>
      </p:sp>
      <p:sp>
        <p:nvSpPr>
          <p:cNvPr id="13" name="مربع نص 12"/>
          <p:cNvSpPr txBox="1"/>
          <p:nvPr/>
        </p:nvSpPr>
        <p:spPr>
          <a:xfrm>
            <a:off x="1086782" y="2796881"/>
            <a:ext cx="2125363" cy="1323439"/>
          </a:xfrm>
          <a:prstGeom prst="rect">
            <a:avLst/>
          </a:prstGeom>
          <a:noFill/>
        </p:spPr>
        <p:txBody>
          <a:bodyPr wrap="square" rtlCol="1">
            <a:spAutoFit/>
          </a:bodyPr>
          <a:lstStyle/>
          <a:p>
            <a:pPr algn="ctr"/>
            <a:r>
              <a:rPr lang="en-US" sz="8000" dirty="0"/>
              <a:t>?</a:t>
            </a:r>
            <a:endParaRPr lang="ar-SY" sz="8000" dirty="0"/>
          </a:p>
        </p:txBody>
      </p:sp>
    </p:spTree>
    <p:extLst>
      <p:ext uri="{BB962C8B-B14F-4D97-AF65-F5344CB8AC3E}">
        <p14:creationId xmlns:p14="http://schemas.microsoft.com/office/powerpoint/2010/main" val="1117575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82FDC8D4-89A2-4F70-8A38-547AB828D22D}"/>
              </a:ext>
            </a:extLst>
          </p:cNvPr>
          <p:cNvSpPr/>
          <p:nvPr/>
        </p:nvSpPr>
        <p:spPr>
          <a:xfrm>
            <a:off x="7537686" y="0"/>
            <a:ext cx="4052951" cy="2792409"/>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9" name="TextBox 8">
            <a:extLst>
              <a:ext uri="{FF2B5EF4-FFF2-40B4-BE49-F238E27FC236}">
                <a16:creationId xmlns:a16="http://schemas.microsoft.com/office/drawing/2014/main" id="{B9F63D8E-315F-4F98-B2C5-D31F5BBA8C0B}"/>
              </a:ext>
            </a:extLst>
          </p:cNvPr>
          <p:cNvSpPr txBox="1"/>
          <p:nvPr/>
        </p:nvSpPr>
        <p:spPr>
          <a:xfrm flipH="1">
            <a:off x="701629" y="2607759"/>
            <a:ext cx="3201026" cy="646331"/>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Y"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فيديو ( </a:t>
            </a:r>
            <a:r>
              <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1</a:t>
            </a:r>
            <a:r>
              <a:rPr kumimoji="0" lang="ar-SY"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 </a:t>
            </a:r>
            <a:endPar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1" name="TextBox 10">
            <a:extLst>
              <a:ext uri="{FF2B5EF4-FFF2-40B4-BE49-F238E27FC236}">
                <a16:creationId xmlns:a16="http://schemas.microsoft.com/office/drawing/2014/main" id="{9F095E4E-94AF-4121-8D84-EBCF988F544B}"/>
              </a:ext>
            </a:extLst>
          </p:cNvPr>
          <p:cNvSpPr txBox="1"/>
          <p:nvPr/>
        </p:nvSpPr>
        <p:spPr>
          <a:xfrm flipH="1">
            <a:off x="-2191350" y="3627585"/>
            <a:ext cx="6400802" cy="400110"/>
          </a:xfrm>
          <a:prstGeom prst="rect">
            <a:avLst/>
          </a:prstGeom>
          <a:noFill/>
        </p:spPr>
        <p:txBody>
          <a:bodyPr wrap="square" rtlCol="0">
            <a:spAutoFit/>
          </a:bodyPr>
          <a:lstStyle>
            <a:defPPr>
              <a:defRPr lang="en-US"/>
            </a:defPPr>
            <a:lvl1pPr>
              <a:defRPr sz="1400" b="1">
                <a:solidFill>
                  <a:schemeClr val="tx1">
                    <a:lumMod val="85000"/>
                    <a:lumOff val="15000"/>
                  </a:schemeClr>
                </a:solidFill>
                <a:latin typeface="+mj-lt"/>
              </a:defRPr>
            </a:lvl1pPr>
          </a:lstStyle>
          <a:p>
            <a:pPr lvl="0" algn="r" rtl="1"/>
            <a:r>
              <a:rPr lang="ar-SY" sz="2000" dirty="0">
                <a:solidFill>
                  <a:prstClr val="black">
                    <a:lumMod val="85000"/>
                    <a:lumOff val="15000"/>
                  </a:prstClr>
                </a:solidFill>
                <a:latin typeface="VIP Hakm Bold" panose="02000500000000000000" pitchFamily="2" charset="-78"/>
                <a:cs typeface="VIP Hakm Bold" panose="02000500000000000000" pitchFamily="2" charset="-78"/>
              </a:rPr>
              <a:t>فن التعامل مع الزوج</a:t>
            </a:r>
            <a:endParaRPr kumimoji="0" lang="en-US" sz="2000" b="1" i="0" u="none" strike="noStrike" kern="1200" cap="none" spc="0" normalizeH="0" baseline="0" noProof="0" dirty="0">
              <a:ln>
                <a:noFill/>
              </a:ln>
              <a:solidFill>
                <a:srgbClr val="FF0000"/>
              </a:solidFill>
              <a:effectLst/>
              <a:uLnTx/>
              <a:uFillTx/>
              <a:latin typeface="VIP Hakm Bold" panose="02000500000000000000" pitchFamily="2" charset="-78"/>
              <a:cs typeface="VIP Hakm Bold" panose="02000500000000000000" pitchFamily="2" charset="-78"/>
            </a:endParaRPr>
          </a:p>
        </p:txBody>
      </p:sp>
      <p:sp>
        <p:nvSpPr>
          <p:cNvPr id="22" name="Freeform: Shape 21">
            <a:extLst>
              <a:ext uri="{FF2B5EF4-FFF2-40B4-BE49-F238E27FC236}">
                <a16:creationId xmlns:a16="http://schemas.microsoft.com/office/drawing/2014/main" id="{02A7F627-1EDD-4847-9788-9737263C3316}"/>
              </a:ext>
            </a:extLst>
          </p:cNvPr>
          <p:cNvSpPr/>
          <p:nvPr/>
        </p:nvSpPr>
        <p:spPr>
          <a:xfrm>
            <a:off x="8099898" y="0"/>
            <a:ext cx="4092102" cy="2792409"/>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67690">
            <a:off x="5888625" y="1740797"/>
            <a:ext cx="5307657" cy="3319788"/>
          </a:xfrm>
          <a:prstGeom prst="rect">
            <a:avLst/>
          </a:prstGeom>
        </p:spPr>
      </p:pic>
    </p:spTree>
    <p:extLst>
      <p:ext uri="{BB962C8B-B14F-4D97-AF65-F5344CB8AC3E}">
        <p14:creationId xmlns:p14="http://schemas.microsoft.com/office/powerpoint/2010/main" val="599029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a:extLst>
              <a:ext uri="{FF2B5EF4-FFF2-40B4-BE49-F238E27FC236}">
                <a16:creationId xmlns:a16="http://schemas.microsoft.com/office/drawing/2014/main" id="{67E4BEC3-A0F9-443C-95E3-59AD8FD47B61}"/>
              </a:ext>
            </a:extLst>
          </p:cNvPr>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pic>
        <p:nvPicPr>
          <p:cNvPr id="13" name="عنصر نائب للصورة 12" descr="صورة تحتوي على منضدة, كمبيوتر محمول, عناصر, رجل&#10;&#10;تم إنشاء الوصف تلقائياً">
            <a:extLst>
              <a:ext uri="{FF2B5EF4-FFF2-40B4-BE49-F238E27FC236}">
                <a16:creationId xmlns:a16="http://schemas.microsoft.com/office/drawing/2014/main" id="{0FE0DA8F-6A7E-477C-B0CD-8A2B705A5F28}"/>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
        <p:nvSpPr>
          <p:cNvPr id="34" name="Graphic 32">
            <a:extLst>
              <a:ext uri="{FF2B5EF4-FFF2-40B4-BE49-F238E27FC236}">
                <a16:creationId xmlns:a16="http://schemas.microsoft.com/office/drawing/2014/main" id="{6B80734D-A4FA-471F-822A-B52E96578EB2}"/>
              </a:ext>
            </a:extLst>
          </p:cNvPr>
          <p:cNvSpPr/>
          <p:nvPr/>
        </p:nvSpPr>
        <p:spPr>
          <a:xfrm flipH="1">
            <a:off x="5716048" y="2686170"/>
            <a:ext cx="6475952" cy="4171830"/>
          </a:xfrm>
          <a:custGeom>
            <a:avLst/>
            <a:gdLst>
              <a:gd name="connsiteX0" fmla="*/ 6475953 w 6475952"/>
              <a:gd name="connsiteY0" fmla="*/ 4171831 h 4171830"/>
              <a:gd name="connsiteX1" fmla="*/ 0 w 6475952"/>
              <a:gd name="connsiteY1" fmla="*/ 4171831 h 4171830"/>
              <a:gd name="connsiteX2" fmla="*/ 0 w 6475952"/>
              <a:gd name="connsiteY2" fmla="*/ 952667 h 4171830"/>
              <a:gd name="connsiteX3" fmla="*/ 474821 w 6475952"/>
              <a:gd name="connsiteY3" fmla="*/ 477845 h 4171830"/>
              <a:gd name="connsiteX4" fmla="*/ 2781967 w 6475952"/>
              <a:gd name="connsiteY4" fmla="*/ 477845 h 4171830"/>
              <a:gd name="connsiteX5" fmla="*/ 6475953 w 6475952"/>
              <a:gd name="connsiteY5" fmla="*/ 4171831 h 417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5952" h="4171830">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Expo Arabic Light" panose="00000400000000000000" pitchFamily="2" charset="-78"/>
              <a:cs typeface="Expo Arabic Light" panose="00000400000000000000" pitchFamily="2" charset="-78"/>
            </a:endParaRPr>
          </a:p>
        </p:txBody>
      </p:sp>
      <p:sp>
        <p:nvSpPr>
          <p:cNvPr id="2" name="TextBox 1">
            <a:extLst>
              <a:ext uri="{FF2B5EF4-FFF2-40B4-BE49-F238E27FC236}">
                <a16:creationId xmlns:a16="http://schemas.microsoft.com/office/drawing/2014/main" id="{72576A45-CC84-4807-A1F8-96762B147391}"/>
              </a:ext>
            </a:extLst>
          </p:cNvPr>
          <p:cNvSpPr txBox="1"/>
          <p:nvPr/>
        </p:nvSpPr>
        <p:spPr>
          <a:xfrm flipH="1">
            <a:off x="2333568" y="1773807"/>
            <a:ext cx="3403955" cy="707886"/>
          </a:xfrm>
          <a:prstGeom prst="rect">
            <a:avLst/>
          </a:prstGeom>
          <a:noFill/>
        </p:spPr>
        <p:txBody>
          <a:bodyPr wrap="square" rtlCol="0">
            <a:spAutoFit/>
          </a:bodyPr>
          <a:lstStyle/>
          <a:p>
            <a:pPr algn="justLow" rtl="1"/>
            <a:r>
              <a:rPr lang="ar-SY" sz="4000" b="1" dirty="0">
                <a:solidFill>
                  <a:schemeClr val="accent1"/>
                </a:solidFill>
                <a:latin typeface="VIP Hakm Bold" panose="02000500000000000000" pitchFamily="2" charset="-78"/>
                <a:cs typeface="VIP Hakm Bold" panose="02000500000000000000" pitchFamily="2" charset="-78"/>
              </a:rPr>
              <a:t>الجلسة الأولى</a:t>
            </a:r>
            <a:endParaRPr lang="en-US" sz="4000" b="1" dirty="0">
              <a:solidFill>
                <a:schemeClr val="accent1"/>
              </a:solidFill>
              <a:latin typeface="VIP Hakm Bold" panose="02000500000000000000" pitchFamily="2" charset="-78"/>
              <a:cs typeface="VIP Hakm Bold" panose="02000500000000000000" pitchFamily="2" charset="-78"/>
            </a:endParaRPr>
          </a:p>
        </p:txBody>
      </p:sp>
      <p:grpSp>
        <p:nvGrpSpPr>
          <p:cNvPr id="15" name="Group 14">
            <a:extLst>
              <a:ext uri="{FF2B5EF4-FFF2-40B4-BE49-F238E27FC236}">
                <a16:creationId xmlns:a16="http://schemas.microsoft.com/office/drawing/2014/main" id="{FAC0B9DB-754F-4D90-A5E6-EF48D6663B80}"/>
              </a:ext>
            </a:extLst>
          </p:cNvPr>
          <p:cNvGrpSpPr/>
          <p:nvPr/>
        </p:nvGrpSpPr>
        <p:grpSpPr>
          <a:xfrm flipH="1">
            <a:off x="66926" y="3186569"/>
            <a:ext cx="7167419" cy="522970"/>
            <a:chOff x="802593" y="5163741"/>
            <a:chExt cx="2609850" cy="492125"/>
          </a:xfrm>
        </p:grpSpPr>
        <p:sp>
          <p:nvSpPr>
            <p:cNvPr id="17" name="Rectangle: Rounded Corners 16">
              <a:extLst>
                <a:ext uri="{FF2B5EF4-FFF2-40B4-BE49-F238E27FC236}">
                  <a16:creationId xmlns:a16="http://schemas.microsoft.com/office/drawing/2014/main" id="{7D5589A4-9316-4D3A-A57D-E6A763954094}"/>
                </a:ext>
              </a:extLst>
            </p:cNvPr>
            <p:cNvSpPr/>
            <p:nvPr/>
          </p:nvSpPr>
          <p:spPr>
            <a:xfrm>
              <a:off x="802593" y="5163741"/>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latin typeface="Expo Arabic Light" panose="00000400000000000000" pitchFamily="2" charset="-78"/>
                <a:cs typeface="Expo Arabic Light" panose="00000400000000000000" pitchFamily="2" charset="-78"/>
              </a:endParaRPr>
            </a:p>
          </p:txBody>
        </p:sp>
        <p:sp>
          <p:nvSpPr>
            <p:cNvPr id="18" name="Rectangle 17">
              <a:extLst>
                <a:ext uri="{FF2B5EF4-FFF2-40B4-BE49-F238E27FC236}">
                  <a16:creationId xmlns:a16="http://schemas.microsoft.com/office/drawing/2014/main" id="{1EECB0BF-9DEF-4A72-B80D-75A9BA328717}"/>
                </a:ext>
              </a:extLst>
            </p:cNvPr>
            <p:cNvSpPr/>
            <p:nvPr/>
          </p:nvSpPr>
          <p:spPr>
            <a:xfrm>
              <a:off x="808638" y="5163742"/>
              <a:ext cx="2491980" cy="264024"/>
            </a:xfrm>
            <a:prstGeom prst="rect">
              <a:avLst/>
            </a:prstGeom>
          </p:spPr>
          <p:txBody>
            <a:bodyPr wrap="square">
              <a:spAutoFit/>
            </a:bodyPr>
            <a:lstStyle/>
            <a:p>
              <a:pPr lvl="0" algn="ctr" rtl="1">
                <a:lnSpc>
                  <a:spcPct val="150000"/>
                </a:lnSpc>
                <a:spcAft>
                  <a:spcPts val="1200"/>
                </a:spcAft>
                <a:buSzPct val="25000"/>
                <a:defRPr/>
              </a:pPr>
              <a:r>
                <a:rPr lang="ar-SY" dirty="0">
                  <a:solidFill>
                    <a:schemeClr val="bg2"/>
                  </a:solidFill>
                  <a:latin typeface="VIP Hakm Bold" panose="02000500000000000000" pitchFamily="2" charset="-78"/>
                  <a:ea typeface="Verdana" panose="020B0604030504040204" pitchFamily="34" charset="0"/>
                  <a:cs typeface="VIP Hakm Bold" panose="02000500000000000000" pitchFamily="2" charset="-78"/>
                </a:rPr>
                <a:t>أمور يجب وضعها في الاعتبار عند البحث عن العلاقة بين الرجل والمرأة </a:t>
              </a:r>
              <a:endParaRPr lang="en-US" dirty="0">
                <a:solidFill>
                  <a:schemeClr val="bg2"/>
                </a:solidFill>
                <a:latin typeface="Expo Arabic Light" panose="00000400000000000000" pitchFamily="2" charset="-78"/>
                <a:ea typeface="Verdana" panose="020B0604030504040204" pitchFamily="34" charset="0"/>
                <a:cs typeface="Expo Arabic Light" panose="00000400000000000000" pitchFamily="2" charset="-78"/>
              </a:endParaRPr>
            </a:p>
          </p:txBody>
        </p:sp>
      </p:grpSp>
      <p:grpSp>
        <p:nvGrpSpPr>
          <p:cNvPr id="25" name="Group 24">
            <a:extLst>
              <a:ext uri="{FF2B5EF4-FFF2-40B4-BE49-F238E27FC236}">
                <a16:creationId xmlns:a16="http://schemas.microsoft.com/office/drawing/2014/main" id="{0FF489CA-9FEE-4145-A6BB-A0CFB43745B1}"/>
              </a:ext>
            </a:extLst>
          </p:cNvPr>
          <p:cNvGrpSpPr/>
          <p:nvPr/>
        </p:nvGrpSpPr>
        <p:grpSpPr>
          <a:xfrm flipH="1">
            <a:off x="2159974" y="3938736"/>
            <a:ext cx="5496971" cy="542402"/>
            <a:chOff x="808638" y="5184679"/>
            <a:chExt cx="2609850" cy="542402"/>
          </a:xfrm>
        </p:grpSpPr>
        <p:sp>
          <p:nvSpPr>
            <p:cNvPr id="27" name="Rectangle: Rounded Corners 26">
              <a:extLst>
                <a:ext uri="{FF2B5EF4-FFF2-40B4-BE49-F238E27FC236}">
                  <a16:creationId xmlns:a16="http://schemas.microsoft.com/office/drawing/2014/main" id="{95603210-654B-46B2-A6BD-1515E743265C}"/>
                </a:ext>
              </a:extLst>
            </p:cNvPr>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latin typeface="Expo Arabic Light" panose="00000400000000000000" pitchFamily="2" charset="-78"/>
                <a:cs typeface="Expo Arabic Light" panose="00000400000000000000" pitchFamily="2" charset="-78"/>
              </a:endParaRPr>
            </a:p>
          </p:txBody>
        </p:sp>
        <p:sp>
          <p:nvSpPr>
            <p:cNvPr id="28" name="Rectangle 27">
              <a:extLst>
                <a:ext uri="{FF2B5EF4-FFF2-40B4-BE49-F238E27FC236}">
                  <a16:creationId xmlns:a16="http://schemas.microsoft.com/office/drawing/2014/main" id="{5E5AA868-DC3E-489D-BA93-95D9F0738EE2}"/>
                </a:ext>
              </a:extLst>
            </p:cNvPr>
            <p:cNvSpPr/>
            <p:nvPr/>
          </p:nvSpPr>
          <p:spPr>
            <a:xfrm>
              <a:off x="930229" y="5184679"/>
              <a:ext cx="2043052" cy="515526"/>
            </a:xfrm>
            <a:prstGeom prst="rect">
              <a:avLst/>
            </a:prstGeom>
          </p:spPr>
          <p:txBody>
            <a:bodyPr wrap="square">
              <a:spAutoFit/>
            </a:bodyPr>
            <a:lstStyle/>
            <a:p>
              <a:pPr lvl="0" algn="ctr" rtl="1">
                <a:lnSpc>
                  <a:spcPct val="150000"/>
                </a:lnSpc>
                <a:spcAft>
                  <a:spcPts val="1200"/>
                </a:spcAft>
                <a:buSzPct val="25000"/>
                <a:defRPr/>
              </a:pPr>
              <a:r>
                <a:rPr lang="ar-SY" sz="2000" dirty="0">
                  <a:solidFill>
                    <a:schemeClr val="bg2"/>
                  </a:solidFill>
                  <a:latin typeface="VIP Hakm Bold" panose="02000500000000000000" pitchFamily="2" charset="-78"/>
                  <a:ea typeface="Verdana" panose="020B0604030504040204" pitchFamily="34" charset="0"/>
                  <a:cs typeface="VIP Hakm Bold" panose="02000500000000000000" pitchFamily="2" charset="-78"/>
                </a:rPr>
                <a:t> 	حكم الزواج في الإسلام </a:t>
              </a:r>
              <a:endParaRPr lang="en-US" sz="2000" dirty="0">
                <a:solidFill>
                  <a:schemeClr val="bg2"/>
                </a:solidFill>
                <a:latin typeface="VIP Hakm Bold" panose="02000500000000000000" pitchFamily="2" charset="-78"/>
                <a:ea typeface="Verdana" panose="020B0604030504040204" pitchFamily="34" charset="0"/>
                <a:cs typeface="VIP Hakm Bold" panose="02000500000000000000" pitchFamily="2" charset="-78"/>
              </a:endParaRPr>
            </a:p>
          </p:txBody>
        </p:sp>
      </p:grpSp>
      <p:sp>
        <p:nvSpPr>
          <p:cNvPr id="33" name="Slide Number Placeholder 5">
            <a:extLst>
              <a:ext uri="{FF2B5EF4-FFF2-40B4-BE49-F238E27FC236}">
                <a16:creationId xmlns:a16="http://schemas.microsoft.com/office/drawing/2014/main" id="{A977C45B-ACD7-4920-BEB8-7FA536B4854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bg2"/>
                </a:solidFill>
                <a:latin typeface="Expo Arabic Light" panose="00000400000000000000" pitchFamily="2" charset="-78"/>
                <a:cs typeface="Expo Arabic Light" panose="00000400000000000000" pitchFamily="2" charset="-78"/>
              </a:rPr>
              <a:pPr algn="ctr" rtl="1"/>
              <a:t>8</a:t>
            </a:fld>
            <a:endParaRPr lang="en-US" b="1" dirty="0">
              <a:solidFill>
                <a:schemeClr val="bg2"/>
              </a:solidFill>
              <a:latin typeface="Expo Arabic Light" panose="00000400000000000000" pitchFamily="2" charset="-78"/>
              <a:cs typeface="Expo Arabic Light" panose="00000400000000000000" pitchFamily="2" charset="-78"/>
            </a:endParaRPr>
          </a:p>
        </p:txBody>
      </p:sp>
    </p:spTree>
    <p:extLst>
      <p:ext uri="{BB962C8B-B14F-4D97-AF65-F5344CB8AC3E}">
        <p14:creationId xmlns:p14="http://schemas.microsoft.com/office/powerpoint/2010/main" val="2580625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lide Number Placeholder 5">
            <a:extLst>
              <a:ext uri="{FF2B5EF4-FFF2-40B4-BE49-F238E27FC236}">
                <a16:creationId xmlns:a16="http://schemas.microsoft.com/office/drawing/2014/main" id="{F099708E-2669-462C-A5C6-DC82B1CA0551}"/>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9</a:t>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11" name="Freeform: Shape 10">
            <a:extLst>
              <a:ext uri="{FF2B5EF4-FFF2-40B4-BE49-F238E27FC236}">
                <a16:creationId xmlns:a16="http://schemas.microsoft.com/office/drawing/2014/main" id="{475A3BCB-13EC-4EC3-8AEE-43BD293AA4F5}"/>
              </a:ext>
            </a:extLst>
          </p:cNvPr>
          <p:cNvSpPr/>
          <p:nvPr/>
        </p:nvSpPr>
        <p:spPr>
          <a:xfrm rot="10800000" flipH="1" flipV="1">
            <a:off x="-1482" y="1"/>
            <a:ext cx="2874960" cy="5721100"/>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 name="Rectangle 1"/>
          <p:cNvSpPr/>
          <p:nvPr/>
        </p:nvSpPr>
        <p:spPr>
          <a:xfrm>
            <a:off x="1117601" y="1169279"/>
            <a:ext cx="5834832" cy="1083374"/>
          </a:xfrm>
          <a:prstGeom prst="rect">
            <a:avLst/>
          </a:prstGeom>
        </p:spPr>
        <p:txBody>
          <a:bodyPr wrap="square">
            <a:spAutoFit/>
          </a:bodyPr>
          <a:lstStyle/>
          <a:p>
            <a:pPr lvl="0" algn="r" rtl="1">
              <a:lnSpc>
                <a:spcPct val="115000"/>
              </a:lnSpc>
              <a:spcAft>
                <a:spcPts val="1000"/>
              </a:spcAft>
              <a:defRPr/>
            </a:pPr>
            <a:r>
              <a:rPr lang="ar-EG" sz="2800" dirty="0">
                <a:solidFill>
                  <a:srgbClr val="002060"/>
                </a:solidFill>
                <a:latin typeface="Calibri" panose="020F0502020204030204" pitchFamily="34" charset="0"/>
                <a:ea typeface="Calibri" panose="020F0502020204030204" pitchFamily="34" charset="0"/>
                <a:cs typeface="VIP Hakm Bold" panose="02000500000000000000" pitchFamily="2" charset="-78"/>
              </a:rPr>
              <a:t>أمور يجب وضعها في الاعتبار عند البحث عن العلاقة بين الرجل والمرأة </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4" name="Rectangle 3"/>
          <p:cNvSpPr/>
          <p:nvPr/>
        </p:nvSpPr>
        <p:spPr>
          <a:xfrm>
            <a:off x="674254" y="2768595"/>
            <a:ext cx="6096000" cy="2436564"/>
          </a:xfrm>
          <a:prstGeom prst="rect">
            <a:avLst/>
          </a:prstGeom>
        </p:spPr>
        <p:txBody>
          <a:bodyPr>
            <a:spAutoFit/>
          </a:bodyPr>
          <a:lstStyle/>
          <a:p>
            <a:pPr algn="r" rtl="1">
              <a:spcAft>
                <a:spcPts val="1000"/>
              </a:spcAft>
            </a:pPr>
            <a:r>
              <a:rPr lang="ar-SA"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أولاً:</a:t>
            </a:r>
            <a:r>
              <a:rPr lang="ar-SA" b="1" dirty="0">
                <a:solidFill>
                  <a:srgbClr val="1F497D"/>
                </a:solidFill>
                <a:latin typeface="Calibri" panose="020F0502020204030204" pitchFamily="34" charset="0"/>
                <a:ea typeface="Times New Roman" panose="02020603050405020304" pitchFamily="18" charset="0"/>
                <a:cs typeface="VIP Hakm Bold" panose="02000500000000000000" pitchFamily="2" charset="-78"/>
              </a:rPr>
              <a:t> </a:t>
            </a:r>
            <a:r>
              <a:rPr lang="ar-SA" dirty="0">
                <a:latin typeface="Calibri" panose="020F0502020204030204" pitchFamily="34" charset="0"/>
                <a:ea typeface="Times New Roman" panose="02020603050405020304" pitchFamily="18" charset="0"/>
                <a:cs typeface="VIP Hakm Bold" panose="02000500000000000000" pitchFamily="2" charset="-78"/>
              </a:rPr>
              <a:t>أن الرجال والنساء جنس واحد وليسوا جنسين، فأصلهم واحد وهو آدم وزوجته قطعة منه، والرجال والنساء في الأرض بعضهم من بعض لا توجد نسمة إلا وفيها جزء من الرجل وجزء من المرأة وقد تحملت المرأة في الخلق والتكاثر ما لم يتحمل الرجل حيث كان رحمها مستقراً ومستودعاً للنطفة، ومكاناً لاكتمال الخلق من البويضة النطفة إلى الطفل.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ar-SA"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ثانياً:</a:t>
            </a:r>
            <a:r>
              <a:rPr lang="ar-SA" b="1" dirty="0">
                <a:solidFill>
                  <a:srgbClr val="1F497D"/>
                </a:solidFill>
                <a:latin typeface="Calibri" panose="020F0502020204030204" pitchFamily="34" charset="0"/>
                <a:ea typeface="Times New Roman" panose="02020603050405020304" pitchFamily="18" charset="0"/>
                <a:cs typeface="VIP Hakm Bold" panose="02000500000000000000" pitchFamily="2" charset="-78"/>
              </a:rPr>
              <a:t> </a:t>
            </a:r>
            <a:r>
              <a:rPr lang="ar-SA" dirty="0">
                <a:latin typeface="Calibri" panose="020F0502020204030204" pitchFamily="34" charset="0"/>
                <a:ea typeface="Times New Roman" panose="02020603050405020304" pitchFamily="18" charset="0"/>
                <a:cs typeface="VIP Hakm Bold" panose="02000500000000000000" pitchFamily="2" charset="-78"/>
              </a:rPr>
              <a:t>أن خلق الرجال والنساء على هذا النحو من أكبر آيات الله سبحانه وتعالى، ومن أعظم الأدلة على قدرته. </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Picture Placeholder 6"/>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859" b="7859"/>
          <a:stretch>
            <a:fillRect/>
          </a:stretch>
        </p:blipFill>
        <p:spPr>
          <a:xfrm>
            <a:off x="7023340" y="2"/>
            <a:ext cx="5168659" cy="2918690"/>
          </a:xfrm>
        </p:spPr>
      </p:pic>
    </p:spTree>
    <p:extLst>
      <p:ext uri="{BB962C8B-B14F-4D97-AF65-F5344CB8AC3E}">
        <p14:creationId xmlns:p14="http://schemas.microsoft.com/office/powerpoint/2010/main" val="2039395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Shape 25">
            <a:extLst>
              <a:ext uri="{FF2B5EF4-FFF2-40B4-BE49-F238E27FC236}">
                <a16:creationId xmlns:a16="http://schemas.microsoft.com/office/drawing/2014/main" id="{78B3C4A9-A39D-4FFA-A627-C485E9FA39CA}"/>
              </a:ext>
            </a:extLst>
          </p:cNvPr>
          <p:cNvSpPr/>
          <p:nvPr/>
        </p:nvSpPr>
        <p:spPr>
          <a:xfrm flipH="1">
            <a:off x="0" y="0"/>
            <a:ext cx="3454400" cy="6858000"/>
          </a:xfrm>
          <a:custGeom>
            <a:avLst/>
            <a:gdLst>
              <a:gd name="connsiteX0" fmla="*/ 4300062 w 4300061"/>
              <a:gd name="connsiteY0" fmla="*/ 0 h 6576314"/>
              <a:gd name="connsiteX1" fmla="*/ 4300062 w 4300061"/>
              <a:gd name="connsiteY1" fmla="*/ 6576314 h 6576314"/>
              <a:gd name="connsiteX2" fmla="*/ 487775 w 4300061"/>
              <a:gd name="connsiteY2" fmla="*/ 2764028 h 6576314"/>
              <a:gd name="connsiteX3" fmla="*/ 487775 w 4300061"/>
              <a:gd name="connsiteY3" fmla="*/ 408940 h 6576314"/>
              <a:gd name="connsiteX4" fmla="*/ 896716 w 4300061"/>
              <a:gd name="connsiteY4" fmla="*/ 0 h 6576314"/>
              <a:gd name="connsiteX5" fmla="*/ 4300062 w 4300061"/>
              <a:gd name="connsiteY5" fmla="*/ 0 h 657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0061" h="6576314">
                <a:moveTo>
                  <a:pt x="4300062" y="0"/>
                </a:moveTo>
                <a:lnTo>
                  <a:pt x="4300062" y="6576314"/>
                </a:lnTo>
                <a:lnTo>
                  <a:pt x="487775" y="2764028"/>
                </a:lnTo>
                <a:cubicBezTo>
                  <a:pt x="-162592" y="2113661"/>
                  <a:pt x="-162592" y="1059244"/>
                  <a:pt x="487775" y="408940"/>
                </a:cubicBezTo>
                <a:lnTo>
                  <a:pt x="896716" y="0"/>
                </a:lnTo>
                <a:lnTo>
                  <a:pt x="4300062" y="0"/>
                </a:lnTo>
                <a:close/>
              </a:path>
            </a:pathLst>
          </a:custGeom>
          <a:gradFill>
            <a:gsLst>
              <a:gs pos="100000">
                <a:schemeClr val="accent3">
                  <a:alpha val="85000"/>
                  <a:lumMod val="97000"/>
                </a:schemeClr>
              </a:gs>
              <a:gs pos="0">
                <a:schemeClr val="accent3">
                  <a:lumMod val="60000"/>
                  <a:lumOff val="40000"/>
                  <a:alpha val="1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 name="Rectangle 1"/>
          <p:cNvSpPr/>
          <p:nvPr/>
        </p:nvSpPr>
        <p:spPr>
          <a:xfrm>
            <a:off x="7201723" y="1095330"/>
            <a:ext cx="3422732" cy="461665"/>
          </a:xfrm>
          <a:prstGeom prst="rect">
            <a:avLst/>
          </a:prstGeom>
        </p:spPr>
        <p:txBody>
          <a:bodyPr wrap="none">
            <a:spAutoFit/>
          </a:bodyPr>
          <a:lstStyle/>
          <a:p>
            <a:pPr algn="r" rtl="1"/>
            <a:r>
              <a:rPr lang="ar-SA" sz="2400" dirty="0">
                <a:solidFill>
                  <a:srgbClr val="C00000"/>
                </a:solidFill>
                <a:ea typeface="Calibri" panose="020F0502020204030204" pitchFamily="34" charset="0"/>
                <a:cs typeface="VIP Hakm Bold" panose="02000500000000000000" pitchFamily="2" charset="-78"/>
              </a:rPr>
              <a:t>حكم الزواج في الإسلام </a:t>
            </a:r>
            <a:endParaRPr lang="en-US" sz="3200" dirty="0">
              <a:solidFill>
                <a:srgbClr val="C00000"/>
              </a:solidFill>
            </a:endParaRPr>
          </a:p>
        </p:txBody>
      </p:sp>
      <p:sp>
        <p:nvSpPr>
          <p:cNvPr id="3" name="Rectangle 2"/>
          <p:cNvSpPr/>
          <p:nvPr/>
        </p:nvSpPr>
        <p:spPr>
          <a:xfrm>
            <a:off x="4350327" y="1969835"/>
            <a:ext cx="6520873" cy="2959272"/>
          </a:xfrm>
          <a:prstGeom prst="rect">
            <a:avLst/>
          </a:prstGeom>
        </p:spPr>
        <p:txBody>
          <a:bodyPr wrap="square">
            <a:spAutoFit/>
          </a:bodyPr>
          <a:lstStyle/>
          <a:p>
            <a:pPr algn="r" rtl="1">
              <a:lnSpc>
                <a:spcPct val="115000"/>
              </a:lnSpc>
            </a:pPr>
            <a:r>
              <a:rPr lang="ar-SA" dirty="0">
                <a:latin typeface="Calibri" panose="020F0502020204030204" pitchFamily="34" charset="0"/>
                <a:ea typeface="Times New Roman" panose="02020603050405020304" pitchFamily="18" charset="0"/>
                <a:cs typeface="VIP Hakm Bold" panose="02000500000000000000" pitchFamily="2" charset="-78"/>
              </a:rPr>
              <a:t>الزواج شرعه الله سبحانه وتعالى لبقاء النسل، ولاستمرار الخلافة في الأرض كما قال الله تعالى: {وإذ قال ربك للملائكة إني جاعل في الأرض خليفة}، والخليفة هنا هم الإنس الذين يخلف بعضهم بعضا في عمارة هذه الأرض وسكناها بدليل قوله تعالى بعد ذلك: {أتجعل فيها  من يفسد فيها ويسفك الدماء ونحن نسبح بحمدك ونقدس لك}، وقال تعالى أيضا: {وهو الذي جعلكم خلائف في الأرض}، ولا يمكن أن نكون خلائف في الأرض إلا بنسل مستمر، وليس كل نسل مرادا لله سبحانه وتعالى ولكن الرب يريد نسلا طاهرا نظيفا، ولا يتحقق ذلك إلا بالزواج المشروع وفق حدود الله وهداه.</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75637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Group 72">
            <a:extLst>
              <a:ext uri="{FF2B5EF4-FFF2-40B4-BE49-F238E27FC236}">
                <a16:creationId xmlns:a16="http://schemas.microsoft.com/office/drawing/2014/main" id="{318D3397-71CB-40A1-9230-47EC3C460431}"/>
              </a:ext>
            </a:extLst>
          </p:cNvPr>
          <p:cNvGrpSpPr/>
          <p:nvPr/>
        </p:nvGrpSpPr>
        <p:grpSpPr>
          <a:xfrm>
            <a:off x="8047456" y="0"/>
            <a:ext cx="4209262" cy="2528798"/>
            <a:chOff x="7982738" y="0"/>
            <a:chExt cx="4209262" cy="2528798"/>
          </a:xfrm>
        </p:grpSpPr>
        <p:sp>
          <p:nvSpPr>
            <p:cNvPr id="74" name="Freeform: Shape 73">
              <a:extLst>
                <a:ext uri="{FF2B5EF4-FFF2-40B4-BE49-F238E27FC236}">
                  <a16:creationId xmlns:a16="http://schemas.microsoft.com/office/drawing/2014/main" id="{0060E6E5-0F93-427D-8653-E56DB6EAE2AD}"/>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5" name="Freeform: Shape 74">
              <a:extLst>
                <a:ext uri="{FF2B5EF4-FFF2-40B4-BE49-F238E27FC236}">
                  <a16:creationId xmlns:a16="http://schemas.microsoft.com/office/drawing/2014/main" id="{0454640E-9244-4851-BE1E-FA96DD07F4BC}"/>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sp>
        <p:nvSpPr>
          <p:cNvPr id="3" name="Rectangle 2"/>
          <p:cNvSpPr/>
          <p:nvPr/>
        </p:nvSpPr>
        <p:spPr>
          <a:xfrm>
            <a:off x="4749520" y="1839202"/>
            <a:ext cx="6315644" cy="2959272"/>
          </a:xfrm>
          <a:prstGeom prst="rect">
            <a:avLst/>
          </a:prstGeom>
        </p:spPr>
        <p:txBody>
          <a:bodyPr wrap="square">
            <a:spAutoFit/>
          </a:bodyPr>
          <a:lstStyle/>
          <a:p>
            <a:pPr algn="r" rtl="1">
              <a:lnSpc>
                <a:spcPct val="115000"/>
              </a:lnSpc>
            </a:pPr>
            <a:r>
              <a:rPr lang="ar-SA" u="sn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الإسلام قد جاء بتحريم التبتل والحث على الزواج لكل قادر عليه ويدل على هذا أحاديث منها:</a:t>
            </a:r>
            <a:r>
              <a:rPr lang="en-US" b="1" dirty="0">
                <a:solidFill>
                  <a:srgbClr val="0070C0"/>
                </a:solidFill>
                <a:latin typeface="VIP Hakm Bold" panose="02000500000000000000" pitchFamily="2" charset="-78"/>
                <a:ea typeface="Times New Roman" panose="02020603050405020304" pitchFamily="18"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Font typeface="+mj-lt"/>
              <a:buAutoNum type="arabicPeriod"/>
            </a:pPr>
            <a:r>
              <a:rPr lang="ar-SA" dirty="0">
                <a:latin typeface="Calibri" panose="020F0502020204030204" pitchFamily="34" charset="0"/>
                <a:ea typeface="Times New Roman" panose="02020603050405020304" pitchFamily="18" charset="0"/>
                <a:cs typeface="VIP Hakm Bold" panose="02000500000000000000" pitchFamily="2" charset="-78"/>
              </a:rPr>
              <a:t>حديث سعد بن أبي وقاص رضي الله عنه قال: [رد رسول الله صلى الله عليه وسلم على عثمان بن مظعون التبتل ولو آذن له لاختصينا]، والتبتل هو الانقطاع عن الزواج عبادة وتدينا وتقربا إلى الله سبحانه وتعالى بالصبر على ذلك والبعد عما في الزواج من متعة وأشغال ابتغاء رضوان الله سبحانه وتعالى، ومعنى هذا أن هذه العبادة غير مشروعة في الإسلام.</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9" name="Picture Placeholder 8"/>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6908" r="6908"/>
          <a:stretch>
            <a:fillRect/>
          </a:stretch>
        </p:blipFill>
        <p:spPr/>
      </p:pic>
    </p:spTree>
    <p:extLst>
      <p:ext uri="{BB962C8B-B14F-4D97-AF65-F5344CB8AC3E}">
        <p14:creationId xmlns:p14="http://schemas.microsoft.com/office/powerpoint/2010/main" val="3827757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0496" b="20496"/>
          <a:stretch>
            <a:fillRect/>
          </a:stretch>
        </p:blipFill>
        <p:spPr>
          <a:xfrm>
            <a:off x="0" y="2"/>
            <a:ext cx="12192000" cy="2604654"/>
          </a:xfrm>
        </p:spPr>
      </p:pic>
      <p:sp>
        <p:nvSpPr>
          <p:cNvPr id="3" name="Rectangle 2"/>
          <p:cNvSpPr/>
          <p:nvPr/>
        </p:nvSpPr>
        <p:spPr>
          <a:xfrm>
            <a:off x="2299854" y="2986727"/>
            <a:ext cx="6881091" cy="2585323"/>
          </a:xfrm>
          <a:prstGeom prst="rect">
            <a:avLst/>
          </a:prstGeom>
        </p:spPr>
        <p:txBody>
          <a:bodyPr wrap="square">
            <a:spAutoFit/>
          </a:bodyPr>
          <a:lstStyle/>
          <a:p>
            <a:pPr algn="r" rtl="1"/>
            <a:r>
              <a:rPr lang="ar-SA" dirty="0">
                <a:latin typeface="Calibri" panose="020F0502020204030204" pitchFamily="34" charset="0"/>
                <a:ea typeface="Times New Roman" panose="02020603050405020304" pitchFamily="18" charset="0"/>
                <a:cs typeface="VIP Hakm Bold" panose="02000500000000000000" pitchFamily="2" charset="-78"/>
              </a:rPr>
              <a:t>-بل قد جاء حديث آخر يبين أنها مخالفة لسنة الإسلام وهديه وهو الحديث الآتي:</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latin typeface="Calibri" panose="020F0502020204030204" pitchFamily="34" charset="0"/>
                <a:ea typeface="Times New Roman" panose="02020603050405020304" pitchFamily="18" charset="0"/>
                <a:cs typeface="VIP Hakm Bold" panose="02000500000000000000" pitchFamily="2" charset="-78"/>
              </a:rPr>
              <a:t>2- حديث أنس  بن مالك رضي الله عنه: أن ثلاثة نفر من أصحاب النبي صلى الله عليه وسلم قال بعضهم: لا أتزوج النساء، وقال بعضهم: أصلي ولا أنام، وقال بعضهم: أصوم ولا أفطر، فبلغ ذلك النبي صلى الله عليه وسلم فقال: [ما بال أقوام قالوا كذا وكذا، ولكني أصوم وأفطر، وأصلي وأنام، وأتزوج النساء. فمن رغب عن سنتي فليس مني] (متفق عليه). وهذا صريح في أن هذه الشريعة أعني التبتل والرهبانية ليست من دين محمد صلى الله عليه وسلم في شيء.</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63893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Group 69">
            <a:extLst>
              <a:ext uri="{FF2B5EF4-FFF2-40B4-BE49-F238E27FC236}">
                <a16:creationId xmlns:a16="http://schemas.microsoft.com/office/drawing/2014/main" id="{54D8A931-AF9C-4C89-A6AC-9AC2F8E4039E}"/>
              </a:ext>
            </a:extLst>
          </p:cNvPr>
          <p:cNvGrpSpPr/>
          <p:nvPr/>
        </p:nvGrpSpPr>
        <p:grpSpPr>
          <a:xfrm flipH="1" flipV="1">
            <a:off x="0" y="4409412"/>
            <a:ext cx="4209262" cy="2528798"/>
            <a:chOff x="7982738" y="0"/>
            <a:chExt cx="4209262" cy="2528798"/>
          </a:xfrm>
        </p:grpSpPr>
        <p:sp>
          <p:nvSpPr>
            <p:cNvPr id="71" name="Freeform: Shape 70">
              <a:extLst>
                <a:ext uri="{FF2B5EF4-FFF2-40B4-BE49-F238E27FC236}">
                  <a16:creationId xmlns:a16="http://schemas.microsoft.com/office/drawing/2014/main" id="{4FD6DB4C-E5E7-4ECA-8D11-A513EBD24A07}"/>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2" name="Freeform: Shape 71">
              <a:extLst>
                <a:ext uri="{FF2B5EF4-FFF2-40B4-BE49-F238E27FC236}">
                  <a16:creationId xmlns:a16="http://schemas.microsoft.com/office/drawing/2014/main" id="{7DCFE8F5-02BC-4DE0-9C42-3372C7609DBD}"/>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grpSp>
        <p:nvGrpSpPr>
          <p:cNvPr id="73" name="Group 72">
            <a:extLst>
              <a:ext uri="{FF2B5EF4-FFF2-40B4-BE49-F238E27FC236}">
                <a16:creationId xmlns:a16="http://schemas.microsoft.com/office/drawing/2014/main" id="{318D3397-71CB-40A1-9230-47EC3C460431}"/>
              </a:ext>
            </a:extLst>
          </p:cNvPr>
          <p:cNvGrpSpPr/>
          <p:nvPr/>
        </p:nvGrpSpPr>
        <p:grpSpPr>
          <a:xfrm>
            <a:off x="7982738" y="0"/>
            <a:ext cx="4209262" cy="2528798"/>
            <a:chOff x="7982738" y="0"/>
            <a:chExt cx="4209262" cy="2528798"/>
          </a:xfrm>
        </p:grpSpPr>
        <p:sp>
          <p:nvSpPr>
            <p:cNvPr id="74" name="Freeform: Shape 73">
              <a:extLst>
                <a:ext uri="{FF2B5EF4-FFF2-40B4-BE49-F238E27FC236}">
                  <a16:creationId xmlns:a16="http://schemas.microsoft.com/office/drawing/2014/main" id="{0060E6E5-0F93-427D-8653-E56DB6EAE2AD}"/>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5" name="Freeform: Shape 74">
              <a:extLst>
                <a:ext uri="{FF2B5EF4-FFF2-40B4-BE49-F238E27FC236}">
                  <a16:creationId xmlns:a16="http://schemas.microsoft.com/office/drawing/2014/main" id="{0454640E-9244-4851-BE1E-FA96DD07F4BC}"/>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sp>
        <p:nvSpPr>
          <p:cNvPr id="48" name="Freeform: Shape 47">
            <a:extLst>
              <a:ext uri="{FF2B5EF4-FFF2-40B4-BE49-F238E27FC236}">
                <a16:creationId xmlns:a16="http://schemas.microsoft.com/office/drawing/2014/main" id="{9FB7A5A4-91EF-40E6-9968-7AC5E28BEFEB}"/>
              </a:ext>
            </a:extLst>
          </p:cNvPr>
          <p:cNvSpPr/>
          <p:nvPr/>
        </p:nvSpPr>
        <p:spPr>
          <a:xfrm rot="8137486">
            <a:off x="-270138" y="4530563"/>
            <a:ext cx="2211193" cy="2991998"/>
          </a:xfrm>
          <a:custGeom>
            <a:avLst/>
            <a:gdLst>
              <a:gd name="connsiteX0" fmla="*/ 2618913 w 2715431"/>
              <a:gd name="connsiteY0" fmla="*/ 2088925 h 3711704"/>
              <a:gd name="connsiteX1" fmla="*/ 1092694 w 2715431"/>
              <a:gd name="connsiteY1" fmla="*/ 3615143 h 3711704"/>
              <a:gd name="connsiteX2" fmla="*/ 626548 w 2715431"/>
              <a:gd name="connsiteY2" fmla="*/ 3615143 h 3711704"/>
              <a:gd name="connsiteX3" fmla="*/ 96541 w 2715431"/>
              <a:gd name="connsiteY3" fmla="*/ 3085136 h 3711704"/>
              <a:gd name="connsiteX4" fmla="*/ 96541 w 2715431"/>
              <a:gd name="connsiteY4" fmla="*/ 2618990 h 3711704"/>
              <a:gd name="connsiteX5" fmla="*/ 626548 w 2715431"/>
              <a:gd name="connsiteY5" fmla="*/ 2088925 h 3711704"/>
              <a:gd name="connsiteX6" fmla="*/ 626548 w 2715431"/>
              <a:gd name="connsiteY6" fmla="*/ 1622779 h 3711704"/>
              <a:gd name="connsiteX7" fmla="*/ 96541 w 2715431"/>
              <a:gd name="connsiteY7" fmla="*/ 1092772 h 3711704"/>
              <a:gd name="connsiteX8" fmla="*/ 96541 w 2715431"/>
              <a:gd name="connsiteY8" fmla="*/ 626626 h 3711704"/>
              <a:gd name="connsiteX9" fmla="*/ 626548 w 2715431"/>
              <a:gd name="connsiteY9" fmla="*/ 96562 h 3711704"/>
              <a:gd name="connsiteX10" fmla="*/ 1092694 w 2715431"/>
              <a:gd name="connsiteY10" fmla="*/ 96562 h 3711704"/>
              <a:gd name="connsiteX11" fmla="*/ 2618913 w 2715431"/>
              <a:gd name="connsiteY11" fmla="*/ 1622779 h 3711704"/>
              <a:gd name="connsiteX12" fmla="*/ 2618913 w 2715431"/>
              <a:gd name="connsiteY12" fmla="*/ 2088925 h 371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15431" h="3711704">
                <a:moveTo>
                  <a:pt x="2618913" y="2088925"/>
                </a:moveTo>
                <a:lnTo>
                  <a:pt x="1092694" y="3615143"/>
                </a:lnTo>
                <a:cubicBezTo>
                  <a:pt x="963945" y="3743892"/>
                  <a:pt x="755298" y="3743892"/>
                  <a:pt x="626548" y="3615143"/>
                </a:cubicBezTo>
                <a:lnTo>
                  <a:pt x="96541" y="3085136"/>
                </a:lnTo>
                <a:cubicBezTo>
                  <a:pt x="-32152" y="2956443"/>
                  <a:pt x="-32209" y="2747739"/>
                  <a:pt x="96541" y="2618990"/>
                </a:cubicBezTo>
                <a:lnTo>
                  <a:pt x="626548" y="2088925"/>
                </a:lnTo>
                <a:cubicBezTo>
                  <a:pt x="755240" y="1960176"/>
                  <a:pt x="755240" y="1751529"/>
                  <a:pt x="626548" y="1622779"/>
                </a:cubicBezTo>
                <a:lnTo>
                  <a:pt x="96541" y="1092772"/>
                </a:lnTo>
                <a:cubicBezTo>
                  <a:pt x="-32152" y="964080"/>
                  <a:pt x="-32209" y="755376"/>
                  <a:pt x="96541" y="626626"/>
                </a:cubicBezTo>
                <a:lnTo>
                  <a:pt x="626548" y="96562"/>
                </a:lnTo>
                <a:cubicBezTo>
                  <a:pt x="755298" y="-32187"/>
                  <a:pt x="964002" y="-32187"/>
                  <a:pt x="1092694" y="96562"/>
                </a:cubicBezTo>
                <a:lnTo>
                  <a:pt x="2618913" y="1622779"/>
                </a:lnTo>
                <a:cubicBezTo>
                  <a:pt x="2747605" y="1751472"/>
                  <a:pt x="2747605" y="1960176"/>
                  <a:pt x="2618913" y="2088925"/>
                </a:cubicBezTo>
                <a:close/>
              </a:path>
            </a:pathLst>
          </a:custGeom>
          <a:gradFill>
            <a:gsLst>
              <a:gs pos="100000">
                <a:schemeClr val="accent3">
                  <a:alpha val="85000"/>
                  <a:lumMod val="97000"/>
                </a:schemeClr>
              </a:gs>
              <a:gs pos="0">
                <a:schemeClr val="accent3">
                  <a:lumMod val="60000"/>
                  <a:lumOff val="40000"/>
                  <a:alpha val="1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50" name="Freeform: Shape 49">
            <a:extLst>
              <a:ext uri="{FF2B5EF4-FFF2-40B4-BE49-F238E27FC236}">
                <a16:creationId xmlns:a16="http://schemas.microsoft.com/office/drawing/2014/main" id="{E76A28B0-DC59-4151-A7AD-E88F80FA3463}"/>
              </a:ext>
            </a:extLst>
          </p:cNvPr>
          <p:cNvSpPr/>
          <p:nvPr/>
        </p:nvSpPr>
        <p:spPr>
          <a:xfrm rot="8137486" flipH="1">
            <a:off x="10188821" y="-652900"/>
            <a:ext cx="2260184" cy="3056640"/>
          </a:xfrm>
          <a:custGeom>
            <a:avLst/>
            <a:gdLst>
              <a:gd name="connsiteX0" fmla="*/ 2618913 w 2715431"/>
              <a:gd name="connsiteY0" fmla="*/ 2088925 h 3711704"/>
              <a:gd name="connsiteX1" fmla="*/ 1092694 w 2715431"/>
              <a:gd name="connsiteY1" fmla="*/ 3615143 h 3711704"/>
              <a:gd name="connsiteX2" fmla="*/ 626548 w 2715431"/>
              <a:gd name="connsiteY2" fmla="*/ 3615143 h 3711704"/>
              <a:gd name="connsiteX3" fmla="*/ 96541 w 2715431"/>
              <a:gd name="connsiteY3" fmla="*/ 3085136 h 3711704"/>
              <a:gd name="connsiteX4" fmla="*/ 96541 w 2715431"/>
              <a:gd name="connsiteY4" fmla="*/ 2618990 h 3711704"/>
              <a:gd name="connsiteX5" fmla="*/ 626548 w 2715431"/>
              <a:gd name="connsiteY5" fmla="*/ 2088925 h 3711704"/>
              <a:gd name="connsiteX6" fmla="*/ 626548 w 2715431"/>
              <a:gd name="connsiteY6" fmla="*/ 1622779 h 3711704"/>
              <a:gd name="connsiteX7" fmla="*/ 96541 w 2715431"/>
              <a:gd name="connsiteY7" fmla="*/ 1092772 h 3711704"/>
              <a:gd name="connsiteX8" fmla="*/ 96541 w 2715431"/>
              <a:gd name="connsiteY8" fmla="*/ 626626 h 3711704"/>
              <a:gd name="connsiteX9" fmla="*/ 626548 w 2715431"/>
              <a:gd name="connsiteY9" fmla="*/ 96562 h 3711704"/>
              <a:gd name="connsiteX10" fmla="*/ 1092694 w 2715431"/>
              <a:gd name="connsiteY10" fmla="*/ 96562 h 3711704"/>
              <a:gd name="connsiteX11" fmla="*/ 2618913 w 2715431"/>
              <a:gd name="connsiteY11" fmla="*/ 1622779 h 3711704"/>
              <a:gd name="connsiteX12" fmla="*/ 2618913 w 2715431"/>
              <a:gd name="connsiteY12" fmla="*/ 2088925 h 371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15431" h="3711704">
                <a:moveTo>
                  <a:pt x="2618913" y="2088925"/>
                </a:moveTo>
                <a:lnTo>
                  <a:pt x="1092694" y="3615143"/>
                </a:lnTo>
                <a:cubicBezTo>
                  <a:pt x="963945" y="3743892"/>
                  <a:pt x="755298" y="3743892"/>
                  <a:pt x="626548" y="3615143"/>
                </a:cubicBezTo>
                <a:lnTo>
                  <a:pt x="96541" y="3085136"/>
                </a:lnTo>
                <a:cubicBezTo>
                  <a:pt x="-32152" y="2956443"/>
                  <a:pt x="-32209" y="2747739"/>
                  <a:pt x="96541" y="2618990"/>
                </a:cubicBezTo>
                <a:lnTo>
                  <a:pt x="626548" y="2088925"/>
                </a:lnTo>
                <a:cubicBezTo>
                  <a:pt x="755240" y="1960176"/>
                  <a:pt x="755240" y="1751529"/>
                  <a:pt x="626548" y="1622779"/>
                </a:cubicBezTo>
                <a:lnTo>
                  <a:pt x="96541" y="1092772"/>
                </a:lnTo>
                <a:cubicBezTo>
                  <a:pt x="-32152" y="964080"/>
                  <a:pt x="-32209" y="755376"/>
                  <a:pt x="96541" y="626626"/>
                </a:cubicBezTo>
                <a:lnTo>
                  <a:pt x="626548" y="96562"/>
                </a:lnTo>
                <a:cubicBezTo>
                  <a:pt x="755298" y="-32187"/>
                  <a:pt x="964002" y="-32187"/>
                  <a:pt x="1092694" y="96562"/>
                </a:cubicBezTo>
                <a:lnTo>
                  <a:pt x="2618913" y="1622779"/>
                </a:lnTo>
                <a:cubicBezTo>
                  <a:pt x="2747605" y="1751472"/>
                  <a:pt x="2747605" y="1960176"/>
                  <a:pt x="2618913" y="2088925"/>
                </a:cubicBezTo>
                <a:close/>
              </a:path>
            </a:pathLst>
          </a:custGeom>
          <a:gradFill>
            <a:gsLst>
              <a:gs pos="100000">
                <a:schemeClr val="accent3">
                  <a:alpha val="85000"/>
                  <a:lumMod val="97000"/>
                </a:schemeClr>
              </a:gs>
              <a:gs pos="0">
                <a:schemeClr val="accent3">
                  <a:lumMod val="60000"/>
                  <a:lumOff val="40000"/>
                  <a:alpha val="1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 name="Rectangle 3"/>
          <p:cNvSpPr/>
          <p:nvPr/>
        </p:nvSpPr>
        <p:spPr>
          <a:xfrm>
            <a:off x="3297936" y="2243456"/>
            <a:ext cx="6144378" cy="2585323"/>
          </a:xfrm>
          <a:prstGeom prst="rect">
            <a:avLst/>
          </a:prstGeom>
        </p:spPr>
        <p:txBody>
          <a:bodyPr wrap="square">
            <a:spAutoFit/>
          </a:bodyPr>
          <a:lstStyle/>
          <a:p>
            <a:pPr algn="r" rtl="1"/>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وقد جاءت الأحاديث التي تحث على الزواج وتبين أن الزواج عون على طاعة الله ومرضاته من ذلك:</a:t>
            </a:r>
            <a:endParaRPr lang="en-US" dirty="0">
              <a:solidFill>
                <a:srgbClr val="0070C0"/>
              </a:solidFill>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0"/>
              </a:spcAft>
              <a:buFont typeface="+mj-lt"/>
              <a:buAutoNum type="arabicPeriod"/>
            </a:pPr>
            <a:r>
              <a:rPr lang="ar-SA" dirty="0">
                <a:latin typeface="Calibri" panose="020F0502020204030204" pitchFamily="34" charset="0"/>
                <a:ea typeface="Times New Roman" panose="02020603050405020304" pitchFamily="18" charset="0"/>
                <a:cs typeface="VIP Hakm Bold" panose="02000500000000000000" pitchFamily="2" charset="-78"/>
              </a:rPr>
              <a:t>حديث ابن مسعود رضي الله عنه قال: قال رسول  الله صلى الله عليه وسلم: [يا معشر الشباب من استطاع منكم الباءة فليتزوج فإنه أغض للبصر، وأحصن للفرج، ومن لم يستطع فعليه بالصوم فإنه له وجاء] (رواه الجماعة).</a:t>
            </a:r>
            <a:endParaRPr lang="ar-EG" dirty="0">
              <a:latin typeface="Calibri" panose="020F0502020204030204" pitchFamily="34" charset="0"/>
              <a:ea typeface="Times New Roman" panose="02020603050405020304" pitchFamily="18" charset="0"/>
              <a:cs typeface="VIP Hakm Bold" panose="02000500000000000000" pitchFamily="2" charset="-78"/>
            </a:endParaRPr>
          </a:p>
          <a:p>
            <a:pPr marR="0" lvl="0" algn="r" rtl="1">
              <a:spcBef>
                <a:spcPts val="0"/>
              </a:spcBef>
              <a:spcAft>
                <a:spcPts val="0"/>
              </a:spcAft>
            </a:pP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latin typeface="Calibri" panose="020F0502020204030204" pitchFamily="34" charset="0"/>
                <a:ea typeface="Times New Roman" panose="02020603050405020304" pitchFamily="18" charset="0"/>
                <a:cs typeface="VIP Hakm Bold" panose="02000500000000000000" pitchFamily="2" charset="-78"/>
              </a:rPr>
              <a:t>خشي العنت منكم}، وهو الإرهاق النفسي الذي يصاحب الكبت الجنسي.</a:t>
            </a:r>
            <a:endParaRPr lang="en-US"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07062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DC1F90E5-235A-40D7-9C75-FAE9C650F126}"/>
              </a:ext>
            </a:extLst>
          </p:cNvPr>
          <p:cNvSpPr/>
          <p:nvPr/>
        </p:nvSpPr>
        <p:spPr>
          <a:xfrm flipH="1" flipV="1">
            <a:off x="4670" y="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3" name="Slide Number Placeholder 5">
            <a:extLst>
              <a:ext uri="{FF2B5EF4-FFF2-40B4-BE49-F238E27FC236}">
                <a16:creationId xmlns:a16="http://schemas.microsoft.com/office/drawing/2014/main" id="{0A21D2E2-AD0E-4CAF-8088-35DA34724374}"/>
              </a:ext>
            </a:extLst>
          </p:cNvPr>
          <p:cNvSpPr txBox="1">
            <a:spLocks/>
          </p:cNvSpPr>
          <p:nvPr/>
        </p:nvSpPr>
        <p:spPr>
          <a:xfrm>
            <a:off x="11048061"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14</a:t>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2" name="Rectangle 1"/>
          <p:cNvSpPr/>
          <p:nvPr/>
        </p:nvSpPr>
        <p:spPr>
          <a:xfrm>
            <a:off x="1215845" y="2650054"/>
            <a:ext cx="6096000" cy="2640723"/>
          </a:xfrm>
          <a:prstGeom prst="rect">
            <a:avLst/>
          </a:prstGeom>
        </p:spPr>
        <p:txBody>
          <a:bodyPr>
            <a:spAutoFit/>
          </a:bodyPr>
          <a:lstStyle/>
          <a:p>
            <a:pPr lvl="0" algn="r" rtl="1">
              <a:lnSpc>
                <a:spcPct val="115000"/>
              </a:lnSpc>
            </a:pPr>
            <a:r>
              <a:rPr lang="ar-SA" dirty="0">
                <a:solidFill>
                  <a:prstClr val="black"/>
                </a:solidFill>
                <a:latin typeface="Calibri" panose="020F0502020204030204" pitchFamily="34" charset="0"/>
                <a:ea typeface="Times New Roman" panose="02020603050405020304" pitchFamily="18" charset="0"/>
                <a:cs typeface="VIP Hakm Bold" panose="02000500000000000000" pitchFamily="2" charset="-78"/>
              </a:rPr>
              <a:t>2- ومن هذه الأحاديث أيضاً قوله صلى الله عليه وسلم في معرض بيان ما يثاب به العبد وتكتب له به الحسنات: [وفي بضع أحدكم صدقة]، والبضع هو من المباضعة -والمباضعة: هي الجماع- قالوا يا رسول الله أيأتي أحدنا شهوته ويكون له فيها أجر؟ قال: [أرأيتم إن وضعها في حرام أكان عليه وزر؟ فكذلك إذا وضعها في حلال كان له بها أجر]، وهذا الحديث غاية في بيان المراد في هذا الصدد وأن الزواج ليس من المباح الملهي وإنما هو من المباح الذي يتقرب به إلى الله سبحانه وتعالى.</a:t>
            </a:r>
            <a:endParaRPr lang="en-US" sz="14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pic>
        <p:nvPicPr>
          <p:cNvPr id="9" name="Picture Placeholder 8"/>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2697" r="32697"/>
          <a:stretch>
            <a:fillRect/>
          </a:stretch>
        </p:blipFill>
        <p:spPr>
          <a:xfrm>
            <a:off x="7970838" y="0"/>
            <a:ext cx="4221162" cy="6861175"/>
          </a:xfrm>
        </p:spPr>
      </p:pic>
      <p:sp>
        <p:nvSpPr>
          <p:cNvPr id="13" name="Graphic 4">
            <a:extLst>
              <a:ext uri="{FF2B5EF4-FFF2-40B4-BE49-F238E27FC236}">
                <a16:creationId xmlns:a16="http://schemas.microsoft.com/office/drawing/2014/main" id="{CC9523F4-C73B-4061-80E0-56072809A74E}"/>
              </a:ext>
            </a:extLst>
          </p:cNvPr>
          <p:cNvSpPr/>
          <p:nvPr/>
        </p:nvSpPr>
        <p:spPr>
          <a:xfrm flipH="1">
            <a:off x="7970838" y="0"/>
            <a:ext cx="4221162" cy="6861175"/>
          </a:xfrm>
          <a:custGeom>
            <a:avLst/>
            <a:gdLst>
              <a:gd name="connsiteX0" fmla="*/ 2469261 w 2469260"/>
              <a:gd name="connsiteY0" fmla="*/ 3165348 h 6290404"/>
              <a:gd name="connsiteX1" fmla="*/ 2469261 w 2469260"/>
              <a:gd name="connsiteY1" fmla="*/ 6290405 h 6290404"/>
              <a:gd name="connsiteX2" fmla="*/ 0 w 2469260"/>
              <a:gd name="connsiteY2" fmla="*/ 6290405 h 6290404"/>
              <a:gd name="connsiteX3" fmla="*/ 0 w 2469260"/>
              <a:gd name="connsiteY3" fmla="*/ 0 h 6290404"/>
              <a:gd name="connsiteX4" fmla="*/ 1977104 w 2469260"/>
              <a:gd name="connsiteY4" fmla="*/ 1977104 h 6290404"/>
              <a:gd name="connsiteX5" fmla="*/ 2469261 w 2469260"/>
              <a:gd name="connsiteY5" fmla="*/ 3165348 h 6290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9260" h="6290404">
                <a:moveTo>
                  <a:pt x="2469261" y="3165348"/>
                </a:moveTo>
                <a:lnTo>
                  <a:pt x="2469261" y="6290405"/>
                </a:lnTo>
                <a:lnTo>
                  <a:pt x="0" y="6290405"/>
                </a:lnTo>
                <a:lnTo>
                  <a:pt x="0" y="0"/>
                </a:lnTo>
                <a:lnTo>
                  <a:pt x="1977104" y="1977104"/>
                </a:lnTo>
                <a:cubicBezTo>
                  <a:pt x="2292191" y="2292191"/>
                  <a:pt x="2469261" y="2719673"/>
                  <a:pt x="2469261" y="3165348"/>
                </a:cubicBezTo>
                <a:close/>
              </a:path>
            </a:pathLst>
          </a:custGeom>
          <a:solidFill>
            <a:schemeClr val="accent2">
              <a:lumMod val="50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Tree>
    <p:extLst>
      <p:ext uri="{BB962C8B-B14F-4D97-AF65-F5344CB8AC3E}">
        <p14:creationId xmlns:p14="http://schemas.microsoft.com/office/powerpoint/2010/main" val="1844072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عنصر نائب للصورة 11" descr="صورة تحتوي على منضدة, داخلي, كوب, جالس&#10;&#10;تم إنشاء الوصف تلقائياً">
            <a:extLst>
              <a:ext uri="{FF2B5EF4-FFF2-40B4-BE49-F238E27FC236}">
                <a16:creationId xmlns:a16="http://schemas.microsoft.com/office/drawing/2014/main" id="{6AD848F8-28E2-43F2-BCAB-D8AAD6754D46}"/>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10" name="Rectangle 9">
            <a:extLst>
              <a:ext uri="{FF2B5EF4-FFF2-40B4-BE49-F238E27FC236}">
                <a16:creationId xmlns:a16="http://schemas.microsoft.com/office/drawing/2014/main" id="{68331A06-E609-4FE5-A9B9-7B040CB39308}"/>
              </a:ext>
            </a:extLst>
          </p:cNvPr>
          <p:cNvSpPr/>
          <p:nvPr/>
        </p:nvSpPr>
        <p:spPr>
          <a:xfrm>
            <a:off x="0" y="0"/>
            <a:ext cx="12189345" cy="6858000"/>
          </a:xfrm>
          <a:prstGeom prst="rect">
            <a:avLst/>
          </a:pr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Expo Arabic Light" panose="00000400000000000000" pitchFamily="2" charset="-78"/>
              <a:cs typeface="Expo Arabic Light" panose="00000400000000000000" pitchFamily="2" charset="-78"/>
            </a:endParaRPr>
          </a:p>
        </p:txBody>
      </p:sp>
      <p:grpSp>
        <p:nvGrpSpPr>
          <p:cNvPr id="2" name="Group 1">
            <a:extLst>
              <a:ext uri="{FF2B5EF4-FFF2-40B4-BE49-F238E27FC236}">
                <a16:creationId xmlns:a16="http://schemas.microsoft.com/office/drawing/2014/main" id="{827EED8F-AFC3-47A0-AC30-9F549A6FCF2E}"/>
              </a:ext>
            </a:extLst>
          </p:cNvPr>
          <p:cNvGrpSpPr/>
          <p:nvPr/>
        </p:nvGrpSpPr>
        <p:grpSpPr>
          <a:xfrm>
            <a:off x="5531042" y="4734480"/>
            <a:ext cx="6659671" cy="2127166"/>
            <a:chOff x="8889806" y="5807302"/>
            <a:chExt cx="3300907" cy="1054343"/>
          </a:xfrm>
        </p:grpSpPr>
        <p:sp>
          <p:nvSpPr>
            <p:cNvPr id="47" name="Freeform: Shape 46">
              <a:extLst>
                <a:ext uri="{FF2B5EF4-FFF2-40B4-BE49-F238E27FC236}">
                  <a16:creationId xmlns:a16="http://schemas.microsoft.com/office/drawing/2014/main" id="{464CC410-3C24-4FE5-82AF-8534334CFE3B}"/>
                </a:ext>
              </a:extLst>
            </p:cNvPr>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48" name="Freeform: Shape 47">
              <a:extLst>
                <a:ext uri="{FF2B5EF4-FFF2-40B4-BE49-F238E27FC236}">
                  <a16:creationId xmlns:a16="http://schemas.microsoft.com/office/drawing/2014/main" id="{0EEC0DB5-A8B1-4280-85AC-44367CEF1523}"/>
                </a:ext>
              </a:extLst>
            </p:cNvPr>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49" name="Freeform: Shape 48">
              <a:extLst>
                <a:ext uri="{FF2B5EF4-FFF2-40B4-BE49-F238E27FC236}">
                  <a16:creationId xmlns:a16="http://schemas.microsoft.com/office/drawing/2014/main" id="{7D72312F-A6C7-48A1-9B74-E2456AF546F1}"/>
                </a:ext>
              </a:extLst>
            </p:cNvPr>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latin typeface="Expo Arabic Light" panose="00000400000000000000" pitchFamily="2" charset="-78"/>
                <a:cs typeface="Expo Arabic Light" panose="00000400000000000000" pitchFamily="2" charset="-78"/>
              </a:endParaRPr>
            </a:p>
          </p:txBody>
        </p:sp>
      </p:grpSp>
      <p:sp>
        <p:nvSpPr>
          <p:cNvPr id="21" name="TextBox 20">
            <a:extLst>
              <a:ext uri="{FF2B5EF4-FFF2-40B4-BE49-F238E27FC236}">
                <a16:creationId xmlns:a16="http://schemas.microsoft.com/office/drawing/2014/main" id="{25BEC5C9-ED40-4DF1-8547-9D3FAE9D38F1}"/>
              </a:ext>
            </a:extLst>
          </p:cNvPr>
          <p:cNvSpPr txBox="1"/>
          <p:nvPr/>
        </p:nvSpPr>
        <p:spPr>
          <a:xfrm>
            <a:off x="2434856" y="2705725"/>
            <a:ext cx="7319631" cy="1446550"/>
          </a:xfrm>
          <a:prstGeom prst="rect">
            <a:avLst/>
          </a:prstGeom>
          <a:noFill/>
        </p:spPr>
        <p:txBody>
          <a:bodyPr wrap="none" rtlCol="0">
            <a:spAutoFit/>
          </a:bodyPr>
          <a:lstStyle/>
          <a:p>
            <a:pPr algn="ctr" rtl="1"/>
            <a:r>
              <a:rPr lang="ar-SA" sz="8800" b="1" dirty="0">
                <a:solidFill>
                  <a:schemeClr val="bg2"/>
                </a:solidFill>
                <a:latin typeface="VIP Hakm Bold" panose="02000500000000000000" pitchFamily="2" charset="-78"/>
                <a:cs typeface="VIP Hakm Bold" panose="02000500000000000000" pitchFamily="2" charset="-78"/>
              </a:rPr>
              <a:t>وقــت استــراحــة</a:t>
            </a:r>
            <a:endParaRPr lang="en-US" sz="8800" b="1" dirty="0">
              <a:solidFill>
                <a:schemeClr val="bg2"/>
              </a:solidFill>
              <a:latin typeface="VIP Hakm Bold" panose="02000500000000000000" pitchFamily="2" charset="-78"/>
              <a:cs typeface="VIP Hakm Bold" panose="02000500000000000000" pitchFamily="2" charset="-78"/>
            </a:endParaRPr>
          </a:p>
        </p:txBody>
      </p:sp>
      <p:grpSp>
        <p:nvGrpSpPr>
          <p:cNvPr id="23" name="Group 22">
            <a:extLst>
              <a:ext uri="{FF2B5EF4-FFF2-40B4-BE49-F238E27FC236}">
                <a16:creationId xmlns:a16="http://schemas.microsoft.com/office/drawing/2014/main" id="{A3F10170-7070-4AA6-9019-51E71C0093A2}"/>
              </a:ext>
            </a:extLst>
          </p:cNvPr>
          <p:cNvGrpSpPr/>
          <p:nvPr/>
        </p:nvGrpSpPr>
        <p:grpSpPr>
          <a:xfrm flipH="1" flipV="1">
            <a:off x="-1" y="0"/>
            <a:ext cx="3513221" cy="1122158"/>
            <a:chOff x="8889806" y="5807302"/>
            <a:chExt cx="3300907" cy="1054343"/>
          </a:xfrm>
        </p:grpSpPr>
        <p:sp>
          <p:nvSpPr>
            <p:cNvPr id="24" name="Freeform: Shape 23">
              <a:extLst>
                <a:ext uri="{FF2B5EF4-FFF2-40B4-BE49-F238E27FC236}">
                  <a16:creationId xmlns:a16="http://schemas.microsoft.com/office/drawing/2014/main" id="{32241699-AD3E-4D4A-B12C-60BC528816E9}"/>
                </a:ext>
              </a:extLst>
            </p:cNvPr>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25" name="Freeform: Shape 24">
              <a:extLst>
                <a:ext uri="{FF2B5EF4-FFF2-40B4-BE49-F238E27FC236}">
                  <a16:creationId xmlns:a16="http://schemas.microsoft.com/office/drawing/2014/main" id="{847290A5-E5CC-4E12-83FE-DC042CFA6FA3}"/>
                </a:ext>
              </a:extLst>
            </p:cNvPr>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26" name="Freeform: Shape 25">
              <a:extLst>
                <a:ext uri="{FF2B5EF4-FFF2-40B4-BE49-F238E27FC236}">
                  <a16:creationId xmlns:a16="http://schemas.microsoft.com/office/drawing/2014/main" id="{88EDDD93-F555-4775-A2C0-48E00BA93F40}"/>
                </a:ext>
              </a:extLst>
            </p:cNvPr>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latin typeface="Expo Arabic Light" panose="00000400000000000000" pitchFamily="2" charset="-78"/>
                <a:cs typeface="Expo Arabic Light" panose="00000400000000000000" pitchFamily="2" charset="-78"/>
              </a:endParaRPr>
            </a:p>
          </p:txBody>
        </p:sp>
      </p:grpSp>
      <p:sp>
        <p:nvSpPr>
          <p:cNvPr id="34" name="Freeform: Shape 33">
            <a:extLst>
              <a:ext uri="{FF2B5EF4-FFF2-40B4-BE49-F238E27FC236}">
                <a16:creationId xmlns:a16="http://schemas.microsoft.com/office/drawing/2014/main" id="{EE6696A5-4169-4497-AA4C-E71680A9C3B7}"/>
              </a:ext>
            </a:extLst>
          </p:cNvPr>
          <p:cNvSpPr/>
          <p:nvPr/>
        </p:nvSpPr>
        <p:spPr>
          <a:xfrm flipH="1">
            <a:off x="0"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35" name="Freeform: Shape 34">
            <a:extLst>
              <a:ext uri="{FF2B5EF4-FFF2-40B4-BE49-F238E27FC236}">
                <a16:creationId xmlns:a16="http://schemas.microsoft.com/office/drawing/2014/main" id="{7F7D6471-FD8F-4196-A994-9A7CA7A0A9DA}"/>
              </a:ext>
            </a:extLst>
          </p:cNvPr>
          <p:cNvSpPr/>
          <p:nvPr/>
        </p:nvSpPr>
        <p:spPr>
          <a:xfrm flipH="1">
            <a:off x="497246" y="-2205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latin typeface="Expo Arabic Light" panose="00000400000000000000" pitchFamily="2" charset="-78"/>
              <a:cs typeface="Expo Arabic Light" panose="00000400000000000000" pitchFamily="2" charset="-78"/>
            </a:endParaRPr>
          </a:p>
        </p:txBody>
      </p:sp>
    </p:spTree>
    <p:extLst>
      <p:ext uri="{BB962C8B-B14F-4D97-AF65-F5344CB8AC3E}">
        <p14:creationId xmlns:p14="http://schemas.microsoft.com/office/powerpoint/2010/main" val="789881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a:extLst>
              <a:ext uri="{FF2B5EF4-FFF2-40B4-BE49-F238E27FC236}">
                <a16:creationId xmlns:a16="http://schemas.microsoft.com/office/drawing/2014/main" id="{67E4BEC3-A0F9-443C-95E3-59AD8FD47B61}"/>
              </a:ext>
            </a:extLst>
          </p:cNvPr>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3" name="عنصر نائب للصورة 12" descr="صورة تحتوي على منضدة, كمبيوتر محمول, عناصر, رجل&#10;&#10;تم إنشاء الوصف تلقائياً">
            <a:extLst>
              <a:ext uri="{FF2B5EF4-FFF2-40B4-BE49-F238E27FC236}">
                <a16:creationId xmlns:a16="http://schemas.microsoft.com/office/drawing/2014/main" id="{0FE0DA8F-6A7E-477C-B0CD-8A2B705A5F28}"/>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
        <p:nvSpPr>
          <p:cNvPr id="34" name="Graphic 32">
            <a:extLst>
              <a:ext uri="{FF2B5EF4-FFF2-40B4-BE49-F238E27FC236}">
                <a16:creationId xmlns:a16="http://schemas.microsoft.com/office/drawing/2014/main" id="{6B80734D-A4FA-471F-822A-B52E96578EB2}"/>
              </a:ext>
            </a:extLst>
          </p:cNvPr>
          <p:cNvSpPr/>
          <p:nvPr/>
        </p:nvSpPr>
        <p:spPr>
          <a:xfrm flipH="1">
            <a:off x="5716048" y="2686170"/>
            <a:ext cx="6475952" cy="4171830"/>
          </a:xfrm>
          <a:custGeom>
            <a:avLst/>
            <a:gdLst>
              <a:gd name="connsiteX0" fmla="*/ 6475953 w 6475952"/>
              <a:gd name="connsiteY0" fmla="*/ 4171831 h 4171830"/>
              <a:gd name="connsiteX1" fmla="*/ 0 w 6475952"/>
              <a:gd name="connsiteY1" fmla="*/ 4171831 h 4171830"/>
              <a:gd name="connsiteX2" fmla="*/ 0 w 6475952"/>
              <a:gd name="connsiteY2" fmla="*/ 952667 h 4171830"/>
              <a:gd name="connsiteX3" fmla="*/ 474821 w 6475952"/>
              <a:gd name="connsiteY3" fmla="*/ 477845 h 4171830"/>
              <a:gd name="connsiteX4" fmla="*/ 2781967 w 6475952"/>
              <a:gd name="connsiteY4" fmla="*/ 477845 h 4171830"/>
              <a:gd name="connsiteX5" fmla="*/ 6475953 w 6475952"/>
              <a:gd name="connsiteY5" fmla="*/ 4171831 h 417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5952" h="4171830">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 name="TextBox 1">
            <a:extLst>
              <a:ext uri="{FF2B5EF4-FFF2-40B4-BE49-F238E27FC236}">
                <a16:creationId xmlns:a16="http://schemas.microsoft.com/office/drawing/2014/main" id="{72576A45-CC84-4807-A1F8-96762B147391}"/>
              </a:ext>
            </a:extLst>
          </p:cNvPr>
          <p:cNvSpPr txBox="1"/>
          <p:nvPr/>
        </p:nvSpPr>
        <p:spPr>
          <a:xfrm flipH="1">
            <a:off x="2340624" y="1755334"/>
            <a:ext cx="3403955" cy="707886"/>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Y"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الجلسة ال</a:t>
            </a:r>
            <a:r>
              <a:rPr kumimoji="0" lang="ar-EG"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ثانية</a:t>
            </a:r>
            <a:endParaRPr kumimoji="0" lang="en-US"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grpSp>
        <p:nvGrpSpPr>
          <p:cNvPr id="5" name="Group 4">
            <a:extLst>
              <a:ext uri="{FF2B5EF4-FFF2-40B4-BE49-F238E27FC236}">
                <a16:creationId xmlns:a16="http://schemas.microsoft.com/office/drawing/2014/main" id="{E619497C-CEB0-4F19-BA65-9EADE5E40ECD}"/>
              </a:ext>
            </a:extLst>
          </p:cNvPr>
          <p:cNvGrpSpPr/>
          <p:nvPr/>
        </p:nvGrpSpPr>
        <p:grpSpPr>
          <a:xfrm flipH="1">
            <a:off x="2684489" y="2855914"/>
            <a:ext cx="5406566" cy="532367"/>
            <a:chOff x="427432" y="5194714"/>
            <a:chExt cx="3010098" cy="532367"/>
          </a:xfrm>
        </p:grpSpPr>
        <p:sp>
          <p:nvSpPr>
            <p:cNvPr id="7" name="Rectangle: Rounded Corners 6">
              <a:extLst>
                <a:ext uri="{FF2B5EF4-FFF2-40B4-BE49-F238E27FC236}">
                  <a16:creationId xmlns:a16="http://schemas.microsoft.com/office/drawing/2014/main" id="{19757F49-3E93-42BD-8928-E64CFFB92BFD}"/>
                </a:ext>
              </a:extLst>
            </p:cNvPr>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Rectangle 7">
              <a:extLst>
                <a:ext uri="{FF2B5EF4-FFF2-40B4-BE49-F238E27FC236}">
                  <a16:creationId xmlns:a16="http://schemas.microsoft.com/office/drawing/2014/main" id="{7AE0F7DE-19C2-4D45-AF84-E256A5095834}"/>
                </a:ext>
              </a:extLst>
            </p:cNvPr>
            <p:cNvSpPr/>
            <p:nvPr/>
          </p:nvSpPr>
          <p:spPr>
            <a:xfrm>
              <a:off x="427432" y="5194714"/>
              <a:ext cx="3010098" cy="515526"/>
            </a:xfrm>
            <a:prstGeom prst="rect">
              <a:avLst/>
            </a:prstGeom>
          </p:spPr>
          <p:txBody>
            <a:bodyPr wrap="square">
              <a:spAutoFit/>
            </a:bodyPr>
            <a:lstStyle/>
            <a:p>
              <a:pPr lvl="0" algn="ctr" rtl="1">
                <a:lnSpc>
                  <a:spcPct val="150000"/>
                </a:lnSpc>
                <a:spcAft>
                  <a:spcPts val="1200"/>
                </a:spcAft>
                <a:buSzPct val="25000"/>
                <a:defRPr/>
              </a:pPr>
              <a:r>
                <a:rPr lang="ar-SY"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rPr>
                <a:t> 	حكمة الزواج وأهدافه </a:t>
              </a:r>
              <a:endParaRPr kumimoji="0" lang="en-US"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endParaRPr>
            </a:p>
          </p:txBody>
        </p:sp>
      </p:grpSp>
      <p:grpSp>
        <p:nvGrpSpPr>
          <p:cNvPr id="15" name="Group 14">
            <a:extLst>
              <a:ext uri="{FF2B5EF4-FFF2-40B4-BE49-F238E27FC236}">
                <a16:creationId xmlns:a16="http://schemas.microsoft.com/office/drawing/2014/main" id="{FAC0B9DB-754F-4D90-A5E6-EF48D6663B80}"/>
              </a:ext>
            </a:extLst>
          </p:cNvPr>
          <p:cNvGrpSpPr/>
          <p:nvPr/>
        </p:nvGrpSpPr>
        <p:grpSpPr>
          <a:xfrm flipH="1">
            <a:off x="1394690" y="3447012"/>
            <a:ext cx="5588061" cy="553998"/>
            <a:chOff x="625722" y="5173083"/>
            <a:chExt cx="2792766" cy="553998"/>
          </a:xfrm>
        </p:grpSpPr>
        <p:sp>
          <p:nvSpPr>
            <p:cNvPr id="17" name="Rectangle: Rounded Corners 16">
              <a:extLst>
                <a:ext uri="{FF2B5EF4-FFF2-40B4-BE49-F238E27FC236}">
                  <a16:creationId xmlns:a16="http://schemas.microsoft.com/office/drawing/2014/main" id="{7D5589A4-9316-4D3A-A57D-E6A763954094}"/>
                </a:ext>
              </a:extLst>
            </p:cNvPr>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8" name="Rectangle 17">
              <a:extLst>
                <a:ext uri="{FF2B5EF4-FFF2-40B4-BE49-F238E27FC236}">
                  <a16:creationId xmlns:a16="http://schemas.microsoft.com/office/drawing/2014/main" id="{1EECB0BF-9DEF-4A72-B80D-75A9BA328717}"/>
                </a:ext>
              </a:extLst>
            </p:cNvPr>
            <p:cNvSpPr/>
            <p:nvPr/>
          </p:nvSpPr>
          <p:spPr>
            <a:xfrm>
              <a:off x="625722" y="5173083"/>
              <a:ext cx="2701176" cy="515526"/>
            </a:xfrm>
            <a:prstGeom prst="rect">
              <a:avLst/>
            </a:prstGeom>
          </p:spPr>
          <p:txBody>
            <a:bodyPr wrap="square">
              <a:spAutoFit/>
            </a:bodyPr>
            <a:lstStyle/>
            <a:p>
              <a:pPr lvl="0" algn="ctr" rtl="1">
                <a:lnSpc>
                  <a:spcPct val="150000"/>
                </a:lnSpc>
                <a:spcAft>
                  <a:spcPts val="1200"/>
                </a:spcAft>
                <a:buSzPct val="25000"/>
                <a:defRPr/>
              </a:pPr>
              <a:r>
                <a:rPr lang="ar-SY"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rPr>
                <a:t> 	كيف تختار شريك الحياة</a:t>
              </a:r>
              <a:endParaRPr kumimoji="0" lang="en-US" sz="2000" b="0" i="0" u="none" strike="noStrike" kern="1200" cap="none" spc="0" normalizeH="0" baseline="0" noProof="0" dirty="0">
                <a:ln>
                  <a:noFill/>
                </a:ln>
                <a:solidFill>
                  <a:srgbClr val="E7E6E6"/>
                </a:solidFill>
                <a:effectLst/>
                <a:uLnTx/>
                <a:uFillTx/>
                <a:latin typeface="Expo Arabic Light" panose="00000400000000000000" pitchFamily="2" charset="-78"/>
                <a:ea typeface="Verdana" panose="020B0604030504040204" pitchFamily="34" charset="0"/>
                <a:cs typeface="Expo Arabic Light" panose="00000400000000000000" pitchFamily="2" charset="-78"/>
              </a:endParaRPr>
            </a:p>
          </p:txBody>
        </p:sp>
      </p:grpSp>
      <p:sp>
        <p:nvSpPr>
          <p:cNvPr id="33" name="Slide Number Placeholder 5">
            <a:extLst>
              <a:ext uri="{FF2B5EF4-FFF2-40B4-BE49-F238E27FC236}">
                <a16:creationId xmlns:a16="http://schemas.microsoft.com/office/drawing/2014/main" id="{A977C45B-ACD7-4920-BEB8-7FA536B4854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16</a:t>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Tree>
    <p:extLst>
      <p:ext uri="{BB962C8B-B14F-4D97-AF65-F5344CB8AC3E}">
        <p14:creationId xmlns:p14="http://schemas.microsoft.com/office/powerpoint/2010/main" val="2086885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raphic 3">
            <a:extLst>
              <a:ext uri="{FF2B5EF4-FFF2-40B4-BE49-F238E27FC236}">
                <a16:creationId xmlns:a16="http://schemas.microsoft.com/office/drawing/2014/main" id="{D6560232-72F2-4BFD-A30F-2B7D305FFA1B}"/>
              </a:ext>
            </a:extLst>
          </p:cNvPr>
          <p:cNvSpPr/>
          <p:nvPr/>
        </p:nvSpPr>
        <p:spPr>
          <a:xfrm flipH="1" flipV="1">
            <a:off x="0" y="10785"/>
            <a:ext cx="12192000" cy="1345721"/>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grpSp>
        <p:nvGrpSpPr>
          <p:cNvPr id="2" name="مجموعة 1"/>
          <p:cNvGrpSpPr/>
          <p:nvPr/>
        </p:nvGrpSpPr>
        <p:grpSpPr>
          <a:xfrm>
            <a:off x="3844873" y="1676178"/>
            <a:ext cx="4693658" cy="4695860"/>
            <a:chOff x="4709134" y="2785999"/>
            <a:chExt cx="2711840" cy="2713112"/>
          </a:xfrm>
        </p:grpSpPr>
        <p:sp>
          <p:nvSpPr>
            <p:cNvPr id="1183" name="Shape 1183"/>
            <p:cNvSpPr/>
            <p:nvPr/>
          </p:nvSpPr>
          <p:spPr>
            <a:xfrm>
              <a:off x="4709134" y="2788432"/>
              <a:ext cx="1560927" cy="1304234"/>
            </a:xfrm>
            <a:custGeom>
              <a:avLst/>
              <a:gdLst/>
              <a:ahLst/>
              <a:cxnLst>
                <a:cxn ang="0">
                  <a:pos x="wd2" y="hd2"/>
                </a:cxn>
                <a:cxn ang="5400000">
                  <a:pos x="wd2" y="hd2"/>
                </a:cxn>
                <a:cxn ang="10800000">
                  <a:pos x="wd2" y="hd2"/>
                </a:cxn>
                <a:cxn ang="16200000">
                  <a:pos x="wd2" y="hd2"/>
                </a:cxn>
              </a:cxnLst>
              <a:rect l="0" t="0" r="r" b="b"/>
              <a:pathLst>
                <a:path w="20119" h="21587" extrusionOk="0">
                  <a:moveTo>
                    <a:pt x="17473" y="21587"/>
                  </a:moveTo>
                  <a:cubicBezTo>
                    <a:pt x="15507" y="19306"/>
                    <a:pt x="12970" y="18002"/>
                    <a:pt x="10321" y="17911"/>
                  </a:cubicBezTo>
                  <a:cubicBezTo>
                    <a:pt x="7467" y="17813"/>
                    <a:pt x="4693" y="19123"/>
                    <a:pt x="2570" y="21573"/>
                  </a:cubicBezTo>
                  <a:cubicBezTo>
                    <a:pt x="-42" y="17832"/>
                    <a:pt x="-728" y="12486"/>
                    <a:pt x="811" y="7866"/>
                  </a:cubicBezTo>
                  <a:cubicBezTo>
                    <a:pt x="2404" y="3084"/>
                    <a:pt x="6068" y="-13"/>
                    <a:pt x="10119" y="0"/>
                  </a:cubicBezTo>
                  <a:cubicBezTo>
                    <a:pt x="14091" y="12"/>
                    <a:pt x="17682" y="3035"/>
                    <a:pt x="19276" y="7706"/>
                  </a:cubicBezTo>
                  <a:cubicBezTo>
                    <a:pt x="20872" y="12383"/>
                    <a:pt x="20165" y="17829"/>
                    <a:pt x="17473" y="21587"/>
                  </a:cubicBezTo>
                  <a:close/>
                </a:path>
              </a:pathLst>
            </a:custGeom>
            <a:solidFill>
              <a:srgbClr val="7FB942"/>
            </a:solidFill>
            <a:ln w="12700">
              <a:miter lim="400000"/>
            </a:ln>
          </p:spPr>
          <p:txBody>
            <a:bodyPr lIns="35719" tIns="35719" rIns="35719" bIns="35719"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000000"/>
                  </a:solidFill>
                  <a:latin typeface="+mn-lt"/>
                  <a:ea typeface="+mn-ea"/>
                  <a:cs typeface="+mn-cs"/>
                  <a:sym typeface="Helvetica Light"/>
                </a:defRPr>
              </a:pPr>
              <a:endParaRPr kumimoji="0" sz="1600" b="0" i="0" u="none" strike="noStrike" kern="1200" cap="none" spc="0" normalizeH="0" baseline="0" noProof="0">
                <a:ln>
                  <a:noFill/>
                </a:ln>
                <a:solidFill>
                  <a:srgbClr val="000000"/>
                </a:solidFill>
                <a:effectLst/>
                <a:uLnTx/>
                <a:uFillTx/>
                <a:latin typeface="Calibri" panose="020F0502020204030204"/>
                <a:ea typeface="+mn-ea"/>
                <a:cs typeface="+mn-cs"/>
                <a:sym typeface="Helvetica Light"/>
              </a:endParaRPr>
            </a:p>
          </p:txBody>
        </p:sp>
        <p:sp>
          <p:nvSpPr>
            <p:cNvPr id="1184" name="Shape 1184"/>
            <p:cNvSpPr/>
            <p:nvPr/>
          </p:nvSpPr>
          <p:spPr>
            <a:xfrm>
              <a:off x="6102690" y="2785999"/>
              <a:ext cx="1318196" cy="1559843"/>
            </a:xfrm>
            <a:custGeom>
              <a:avLst/>
              <a:gdLst/>
              <a:ahLst/>
              <a:cxnLst>
                <a:cxn ang="0">
                  <a:pos x="wd2" y="hd2"/>
                </a:cxn>
                <a:cxn ang="5400000">
                  <a:pos x="wd2" y="hd2"/>
                </a:cxn>
                <a:cxn ang="10800000">
                  <a:pos x="wd2" y="hd2"/>
                </a:cxn>
                <a:cxn ang="16200000">
                  <a:pos x="wd2" y="hd2"/>
                </a:cxn>
              </a:cxnLst>
              <a:rect l="0" t="0" r="r" b="b"/>
              <a:pathLst>
                <a:path w="21377" h="20081" extrusionOk="0">
                  <a:moveTo>
                    <a:pt x="0" y="17427"/>
                  </a:moveTo>
                  <a:cubicBezTo>
                    <a:pt x="2341" y="15473"/>
                    <a:pt x="3679" y="12895"/>
                    <a:pt x="3751" y="10199"/>
                  </a:cubicBezTo>
                  <a:cubicBezTo>
                    <a:pt x="3825" y="7399"/>
                    <a:pt x="2531" y="4685"/>
                    <a:pt x="141" y="2626"/>
                  </a:cubicBezTo>
                  <a:cubicBezTo>
                    <a:pt x="3971" y="-141"/>
                    <a:pt x="9534" y="-785"/>
                    <a:pt x="14200" y="999"/>
                  </a:cubicBezTo>
                  <a:cubicBezTo>
                    <a:pt x="18780" y="2750"/>
                    <a:pt x="21600" y="6504"/>
                    <a:pt x="21363" y="10535"/>
                  </a:cubicBezTo>
                  <a:cubicBezTo>
                    <a:pt x="21080" y="14413"/>
                    <a:pt x="18029" y="17820"/>
                    <a:pt x="13509" y="19307"/>
                  </a:cubicBezTo>
                  <a:cubicBezTo>
                    <a:pt x="8928" y="20815"/>
                    <a:pt x="3662" y="20082"/>
                    <a:pt x="0" y="17427"/>
                  </a:cubicBezTo>
                  <a:close/>
                </a:path>
              </a:pathLst>
            </a:custGeom>
            <a:solidFill>
              <a:srgbClr val="30A7E1"/>
            </a:solidFill>
            <a:ln w="12700">
              <a:miter lim="400000"/>
            </a:ln>
          </p:spPr>
          <p:txBody>
            <a:bodyPr lIns="35719" tIns="35719" rIns="35719" bIns="35719"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000000"/>
                  </a:solidFill>
                  <a:latin typeface="+mn-lt"/>
                  <a:ea typeface="+mn-ea"/>
                  <a:cs typeface="+mn-cs"/>
                  <a:sym typeface="Helvetica Light"/>
                </a:defRPr>
              </a:pPr>
              <a:endParaRPr kumimoji="0" sz="1600" b="0" i="0" u="none" strike="noStrike" kern="1200" cap="none" spc="0" normalizeH="0" baseline="0" noProof="0">
                <a:ln>
                  <a:noFill/>
                </a:ln>
                <a:solidFill>
                  <a:srgbClr val="000000"/>
                </a:solidFill>
                <a:effectLst/>
                <a:uLnTx/>
                <a:uFillTx/>
                <a:latin typeface="Calibri" panose="020F0502020204030204"/>
                <a:ea typeface="+mn-ea"/>
                <a:cs typeface="+mn-cs"/>
                <a:sym typeface="Helvetica Light"/>
              </a:endParaRPr>
            </a:p>
          </p:txBody>
        </p:sp>
        <p:sp>
          <p:nvSpPr>
            <p:cNvPr id="1185" name="Shape 1185"/>
            <p:cNvSpPr/>
            <p:nvPr/>
          </p:nvSpPr>
          <p:spPr>
            <a:xfrm>
              <a:off x="4713150" y="3932549"/>
              <a:ext cx="1303171" cy="1566562"/>
            </a:xfrm>
            <a:custGeom>
              <a:avLst/>
              <a:gdLst/>
              <a:ahLst/>
              <a:cxnLst>
                <a:cxn ang="0">
                  <a:pos x="wd2" y="hd2"/>
                </a:cxn>
                <a:cxn ang="5400000">
                  <a:pos x="wd2" y="hd2"/>
                </a:cxn>
                <a:cxn ang="10800000">
                  <a:pos x="wd2" y="hd2"/>
                </a:cxn>
                <a:cxn ang="16200000">
                  <a:pos x="wd2" y="hd2"/>
                </a:cxn>
              </a:cxnLst>
              <a:rect l="0" t="0" r="r" b="b"/>
              <a:pathLst>
                <a:path w="21284" h="20398" extrusionOk="0">
                  <a:moveTo>
                    <a:pt x="21284" y="2727"/>
                  </a:moveTo>
                  <a:cubicBezTo>
                    <a:pt x="19199" y="4453"/>
                    <a:pt x="17902" y="6689"/>
                    <a:pt x="17603" y="9074"/>
                  </a:cubicBezTo>
                  <a:cubicBezTo>
                    <a:pt x="17211" y="12206"/>
                    <a:pt x="18551" y="15320"/>
                    <a:pt x="21272" y="17601"/>
                  </a:cubicBezTo>
                  <a:cubicBezTo>
                    <a:pt x="18057" y="20086"/>
                    <a:pt x="13413" y="21002"/>
                    <a:pt x="9114" y="19998"/>
                  </a:cubicBezTo>
                  <a:cubicBezTo>
                    <a:pt x="3930" y="18788"/>
                    <a:pt x="279" y="15090"/>
                    <a:pt x="21" y="10789"/>
                  </a:cubicBezTo>
                  <a:cubicBezTo>
                    <a:pt x="-316" y="6054"/>
                    <a:pt x="3476" y="1757"/>
                    <a:pt x="9179" y="410"/>
                  </a:cubicBezTo>
                  <a:cubicBezTo>
                    <a:pt x="13443" y="-598"/>
                    <a:pt x="18058" y="286"/>
                    <a:pt x="21284" y="2727"/>
                  </a:cubicBezTo>
                  <a:close/>
                </a:path>
              </a:pathLst>
            </a:custGeom>
            <a:solidFill>
              <a:srgbClr val="FAB721"/>
            </a:solidFill>
            <a:ln w="12700">
              <a:miter lim="400000"/>
            </a:ln>
          </p:spPr>
          <p:txBody>
            <a:bodyPr lIns="35719" tIns="35719" rIns="35719" bIns="35719"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000000"/>
                  </a:solidFill>
                  <a:latin typeface="+mn-lt"/>
                  <a:ea typeface="+mn-ea"/>
                  <a:cs typeface="+mn-cs"/>
                  <a:sym typeface="Helvetica Light"/>
                </a:defRPr>
              </a:pPr>
              <a:endParaRPr kumimoji="0" sz="1600" b="0" i="0" u="none" strike="noStrike" kern="1200" cap="none" spc="0" normalizeH="0" baseline="0" noProof="0">
                <a:ln>
                  <a:noFill/>
                </a:ln>
                <a:solidFill>
                  <a:srgbClr val="000000"/>
                </a:solidFill>
                <a:effectLst/>
                <a:uLnTx/>
                <a:uFillTx/>
                <a:latin typeface="Calibri" panose="020F0502020204030204"/>
                <a:ea typeface="+mn-ea"/>
                <a:cs typeface="+mn-cs"/>
                <a:sym typeface="Helvetica Light"/>
              </a:endParaRPr>
            </a:p>
          </p:txBody>
        </p:sp>
        <p:sp>
          <p:nvSpPr>
            <p:cNvPr id="1186" name="Shape 1186"/>
            <p:cNvSpPr/>
            <p:nvPr/>
          </p:nvSpPr>
          <p:spPr>
            <a:xfrm>
              <a:off x="5855435" y="4184678"/>
              <a:ext cx="1565539" cy="1309380"/>
            </a:xfrm>
            <a:custGeom>
              <a:avLst/>
              <a:gdLst/>
              <a:ahLst/>
              <a:cxnLst>
                <a:cxn ang="0">
                  <a:pos x="wd2" y="hd2"/>
                </a:cxn>
                <a:cxn ang="5400000">
                  <a:pos x="wd2" y="hd2"/>
                </a:cxn>
                <a:cxn ang="10800000">
                  <a:pos x="wd2" y="hd2"/>
                </a:cxn>
                <a:cxn ang="16200000">
                  <a:pos x="wd2" y="hd2"/>
                </a:cxn>
              </a:cxnLst>
              <a:rect l="0" t="0" r="r" b="b"/>
              <a:pathLst>
                <a:path w="20123" h="21557" extrusionOk="0">
                  <a:moveTo>
                    <a:pt x="2618" y="0"/>
                  </a:moveTo>
                  <a:cubicBezTo>
                    <a:pt x="4539" y="2309"/>
                    <a:pt x="7044" y="3655"/>
                    <a:pt x="9676" y="3791"/>
                  </a:cubicBezTo>
                  <a:cubicBezTo>
                    <a:pt x="12568" y="3941"/>
                    <a:pt x="15389" y="2626"/>
                    <a:pt x="17529" y="132"/>
                  </a:cubicBezTo>
                  <a:cubicBezTo>
                    <a:pt x="20775" y="4761"/>
                    <a:pt x="20999" y="11690"/>
                    <a:pt x="18062" y="16647"/>
                  </a:cubicBezTo>
                  <a:cubicBezTo>
                    <a:pt x="16209" y="19776"/>
                    <a:pt x="13309" y="21596"/>
                    <a:pt x="10243" y="21556"/>
                  </a:cubicBezTo>
                  <a:cubicBezTo>
                    <a:pt x="5755" y="21600"/>
                    <a:pt x="1774" y="17871"/>
                    <a:pt x="446" y="12379"/>
                  </a:cubicBezTo>
                  <a:cubicBezTo>
                    <a:pt x="-601" y="8052"/>
                    <a:pt x="226" y="3338"/>
                    <a:pt x="2618" y="0"/>
                  </a:cubicBezTo>
                  <a:close/>
                </a:path>
              </a:pathLst>
            </a:custGeom>
            <a:solidFill>
              <a:srgbClr val="E95822"/>
            </a:solidFill>
            <a:ln w="12700">
              <a:miter lim="400000"/>
            </a:ln>
          </p:spPr>
          <p:txBody>
            <a:bodyPr lIns="35719" tIns="35719" rIns="35719" bIns="35719"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000000"/>
                  </a:solidFill>
                  <a:latin typeface="+mn-lt"/>
                  <a:ea typeface="+mn-ea"/>
                  <a:cs typeface="+mn-cs"/>
                  <a:sym typeface="Helvetica Light"/>
                </a:defRPr>
              </a:pPr>
              <a:endParaRPr kumimoji="0" sz="1600" b="0" i="0" u="none" strike="noStrike" kern="1200" cap="none" spc="0" normalizeH="0" baseline="0" noProof="0">
                <a:ln>
                  <a:noFill/>
                </a:ln>
                <a:solidFill>
                  <a:srgbClr val="000000"/>
                </a:solidFill>
                <a:effectLst/>
                <a:uLnTx/>
                <a:uFillTx/>
                <a:latin typeface="Calibri" panose="020F0502020204030204"/>
                <a:ea typeface="+mn-ea"/>
                <a:cs typeface="+mn-cs"/>
                <a:sym typeface="Helvetica Light"/>
              </a:endParaRPr>
            </a:p>
          </p:txBody>
        </p:sp>
      </p:grpSp>
      <p:grpSp>
        <p:nvGrpSpPr>
          <p:cNvPr id="11" name="Group 58">
            <a:extLst>
              <a:ext uri="{FF2B5EF4-FFF2-40B4-BE49-F238E27FC236}">
                <a16:creationId xmlns:a16="http://schemas.microsoft.com/office/drawing/2014/main" id="{96A5B341-FCD1-4D3D-886D-464357CD291B}"/>
              </a:ext>
            </a:extLst>
          </p:cNvPr>
          <p:cNvGrpSpPr/>
          <p:nvPr/>
        </p:nvGrpSpPr>
        <p:grpSpPr>
          <a:xfrm flipH="1" flipV="1">
            <a:off x="0" y="4329202"/>
            <a:ext cx="4209262" cy="2528798"/>
            <a:chOff x="7982738" y="0"/>
            <a:chExt cx="4209262" cy="2528798"/>
          </a:xfrm>
        </p:grpSpPr>
        <p:sp>
          <p:nvSpPr>
            <p:cNvPr id="12" name="Freeform: Shape 59">
              <a:extLst>
                <a:ext uri="{FF2B5EF4-FFF2-40B4-BE49-F238E27FC236}">
                  <a16:creationId xmlns:a16="http://schemas.microsoft.com/office/drawing/2014/main" id="{B5F065AD-A621-4C13-8C10-C9D3A737A876}"/>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3" name="Freeform: Shape 60">
              <a:extLst>
                <a:ext uri="{FF2B5EF4-FFF2-40B4-BE49-F238E27FC236}">
                  <a16:creationId xmlns:a16="http://schemas.microsoft.com/office/drawing/2014/main" id="{242B476F-9281-4B71-B890-26B8E751CC9B}"/>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grpSp>
        <p:nvGrpSpPr>
          <p:cNvPr id="14" name="Group 33">
            <a:extLst>
              <a:ext uri="{FF2B5EF4-FFF2-40B4-BE49-F238E27FC236}">
                <a16:creationId xmlns:a16="http://schemas.microsoft.com/office/drawing/2014/main" id="{979033A6-2980-41C9-A204-48CB014E50BE}"/>
              </a:ext>
            </a:extLst>
          </p:cNvPr>
          <p:cNvGrpSpPr/>
          <p:nvPr/>
        </p:nvGrpSpPr>
        <p:grpSpPr>
          <a:xfrm>
            <a:off x="7982738" y="0"/>
            <a:ext cx="4209262" cy="2528798"/>
            <a:chOff x="7982738" y="0"/>
            <a:chExt cx="4209262" cy="2528798"/>
          </a:xfrm>
        </p:grpSpPr>
        <p:sp>
          <p:nvSpPr>
            <p:cNvPr id="15" name="Freeform: Shape 55">
              <a:extLst>
                <a:ext uri="{FF2B5EF4-FFF2-40B4-BE49-F238E27FC236}">
                  <a16:creationId xmlns:a16="http://schemas.microsoft.com/office/drawing/2014/main" id="{16F1D4D0-C77D-4C95-8052-534C387EC704}"/>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6" name="Freeform: Shape 56">
              <a:extLst>
                <a:ext uri="{FF2B5EF4-FFF2-40B4-BE49-F238E27FC236}">
                  <a16:creationId xmlns:a16="http://schemas.microsoft.com/office/drawing/2014/main" id="{D3896DC6-E18A-4965-B727-11EF79B5EFDE}"/>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sp>
        <p:nvSpPr>
          <p:cNvPr id="17" name="Freeform: Shape 9">
            <a:extLst>
              <a:ext uri="{FF2B5EF4-FFF2-40B4-BE49-F238E27FC236}">
                <a16:creationId xmlns:a16="http://schemas.microsoft.com/office/drawing/2014/main" id="{DC1F90E5-235A-40D7-9C75-FAE9C650F126}"/>
              </a:ext>
            </a:extLst>
          </p:cNvPr>
          <p:cNvSpPr/>
          <p:nvPr/>
        </p:nvSpPr>
        <p:spPr>
          <a:xfrm flipH="1" flipV="1">
            <a:off x="-87919" y="97071"/>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8" name="Freeform: Shape 9">
            <a:extLst>
              <a:ext uri="{FF2B5EF4-FFF2-40B4-BE49-F238E27FC236}">
                <a16:creationId xmlns:a16="http://schemas.microsoft.com/office/drawing/2014/main" id="{DC1F90E5-235A-40D7-9C75-FAE9C650F126}"/>
              </a:ext>
            </a:extLst>
          </p:cNvPr>
          <p:cNvSpPr/>
          <p:nvPr/>
        </p:nvSpPr>
        <p:spPr>
          <a:xfrm rot="10800000" flipH="1" flipV="1">
            <a:off x="6576611" y="412146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0" name="Rectangle 18">
            <a:extLst>
              <a:ext uri="{FF2B5EF4-FFF2-40B4-BE49-F238E27FC236}">
                <a16:creationId xmlns:a16="http://schemas.microsoft.com/office/drawing/2014/main" id="{C027886E-32D9-4010-AB9B-B0C9A3D2E6BB}"/>
              </a:ext>
            </a:extLst>
          </p:cNvPr>
          <p:cNvSpPr/>
          <p:nvPr/>
        </p:nvSpPr>
        <p:spPr>
          <a:xfrm>
            <a:off x="3553623" y="330457"/>
            <a:ext cx="4928987" cy="769441"/>
          </a:xfrm>
          <a:prstGeom prst="rect">
            <a:avLst/>
          </a:prstGeom>
        </p:spPr>
        <p:txBody>
          <a:bodyPr wrap="square">
            <a:spAutoFit/>
          </a:bodyPr>
          <a:lstStyle/>
          <a:p>
            <a:pPr lvl="0" algn="ctr" rtl="1">
              <a:lnSpc>
                <a:spcPct val="150000"/>
              </a:lnSpc>
              <a:spcAft>
                <a:spcPts val="1200"/>
              </a:spcAft>
              <a:buSzPct val="25000"/>
              <a:defRPr/>
            </a:pPr>
            <a:r>
              <a:rPr lang="ar-EG" sz="3200" b="1" dirty="0">
                <a:solidFill>
                  <a:srgbClr val="FFFF00"/>
                </a:solidFill>
                <a:latin typeface="VIP Hakm Bold" panose="02000500000000000000" pitchFamily="2" charset="-78"/>
                <a:cs typeface="VIP Hakm Bold" panose="02000500000000000000" pitchFamily="2" charset="-78"/>
              </a:rPr>
              <a:t>حكمة الزواج وأهدافه </a:t>
            </a:r>
            <a:endParaRPr kumimoji="0" lang="ar-SA" sz="3200" b="1" i="0" u="none" strike="noStrike" kern="1200" cap="none" spc="0" normalizeH="0" baseline="0" noProof="0" dirty="0">
              <a:ln>
                <a:noFill/>
              </a:ln>
              <a:solidFill>
                <a:srgbClr val="FFFF00"/>
              </a:solidFill>
              <a:effectLst/>
              <a:uLnTx/>
              <a:uFillTx/>
              <a:latin typeface="VIP Hakm Bold" panose="02000500000000000000" pitchFamily="2" charset="-78"/>
              <a:ea typeface="+mn-ea"/>
              <a:cs typeface="VIP Hakm Bold" panose="02000500000000000000" pitchFamily="2" charset="-78"/>
            </a:endParaRPr>
          </a:p>
        </p:txBody>
      </p:sp>
      <p:sp>
        <p:nvSpPr>
          <p:cNvPr id="21" name="مربع نص 20"/>
          <p:cNvSpPr txBox="1"/>
          <p:nvPr/>
        </p:nvSpPr>
        <p:spPr>
          <a:xfrm>
            <a:off x="8678057" y="2575848"/>
            <a:ext cx="3116779" cy="553998"/>
          </a:xfrm>
          <a:prstGeom prst="rect">
            <a:avLst/>
          </a:prstGeom>
          <a:noFill/>
        </p:spPr>
        <p:txBody>
          <a:bodyPr wrap="square" rtlCol="1">
            <a:spAutoFit/>
          </a:bodyPr>
          <a:lstStyle/>
          <a:p>
            <a:pPr lvl="0" algn="ctr" rtl="1">
              <a:lnSpc>
                <a:spcPct val="150000"/>
              </a:lnSpc>
              <a:spcAft>
                <a:spcPts val="1200"/>
              </a:spcAft>
              <a:buSzPct val="25000"/>
              <a:defRPr/>
            </a:pPr>
            <a:r>
              <a:rPr lang="ar-EG" sz="2000" b="1" dirty="0">
                <a:solidFill>
                  <a:srgbClr val="FF0000"/>
                </a:solidFill>
                <a:latin typeface="VIP Hakm Bold" panose="02000500000000000000" pitchFamily="2" charset="-78"/>
                <a:cs typeface="VIP Hakm Bold" panose="02000500000000000000" pitchFamily="2" charset="-78"/>
              </a:rPr>
              <a:t>الإمتاع الن</a:t>
            </a:r>
            <a:r>
              <a:rPr lang="ar-EG" sz="2000" b="1" dirty="0">
                <a:solidFill>
                  <a:srgbClr val="002060"/>
                </a:solidFill>
                <a:latin typeface="VIP Hakm Bold" panose="02000500000000000000" pitchFamily="2" charset="-78"/>
                <a:cs typeface="VIP Hakm Bold" panose="02000500000000000000" pitchFamily="2" charset="-78"/>
              </a:rPr>
              <a:t>فسي والجسدي</a:t>
            </a:r>
            <a:endParaRPr kumimoji="0" lang="ar-EG" sz="2000" b="1" i="0" u="none" strike="noStrike" kern="1200" cap="none" spc="0" normalizeH="0" baseline="0" noProof="0" dirty="0">
              <a:ln>
                <a:noFill/>
              </a:ln>
              <a:solidFill>
                <a:srgbClr val="002060"/>
              </a:solidFill>
              <a:effectLst/>
              <a:uLnTx/>
              <a:uFillTx/>
              <a:latin typeface="VIP Hakm Bold" panose="02000500000000000000" pitchFamily="2" charset="-78"/>
              <a:cs typeface="VIP Hakm Bold" panose="02000500000000000000" pitchFamily="2" charset="-78"/>
            </a:endParaRPr>
          </a:p>
        </p:txBody>
      </p:sp>
      <p:sp>
        <p:nvSpPr>
          <p:cNvPr id="22" name="مربع نص 21"/>
          <p:cNvSpPr txBox="1"/>
          <p:nvPr/>
        </p:nvSpPr>
        <p:spPr>
          <a:xfrm>
            <a:off x="1808248" y="2534751"/>
            <a:ext cx="1975265" cy="600164"/>
          </a:xfrm>
          <a:prstGeom prst="rect">
            <a:avLst/>
          </a:prstGeom>
          <a:noFill/>
        </p:spPr>
        <p:txBody>
          <a:bodyPr wrap="square" rtlCol="1">
            <a:spAutoFit/>
          </a:bodyPr>
          <a:lstStyle/>
          <a:p>
            <a:pPr lvl="0" algn="ctr" rtl="1">
              <a:lnSpc>
                <a:spcPct val="150000"/>
              </a:lnSpc>
              <a:spcAft>
                <a:spcPts val="1200"/>
              </a:spcAft>
              <a:buSzPct val="25000"/>
              <a:defRPr/>
            </a:pPr>
            <a:r>
              <a:rPr lang="ar-EG" sz="2400" b="1" dirty="0">
                <a:solidFill>
                  <a:srgbClr val="FF0000"/>
                </a:solidFill>
                <a:latin typeface="VIP Hakm Bold" panose="02000500000000000000" pitchFamily="2" charset="-78"/>
                <a:cs typeface="VIP Hakm Bold" panose="02000500000000000000" pitchFamily="2" charset="-78"/>
              </a:rPr>
              <a:t>الن</a:t>
            </a:r>
            <a:r>
              <a:rPr lang="ar-EG" sz="2400" b="1" dirty="0">
                <a:solidFill>
                  <a:srgbClr val="002060"/>
                </a:solidFill>
                <a:latin typeface="VIP Hakm Bold" panose="02000500000000000000" pitchFamily="2" charset="-78"/>
                <a:cs typeface="VIP Hakm Bold" panose="02000500000000000000" pitchFamily="2" charset="-78"/>
              </a:rPr>
              <a:t>سل</a:t>
            </a:r>
            <a:endParaRPr kumimoji="0" lang="ar-EG" sz="2400" b="1" i="0" u="none" strike="noStrike" kern="1200" cap="none" spc="0" normalizeH="0" baseline="0" noProof="0" dirty="0">
              <a:ln>
                <a:noFill/>
              </a:ln>
              <a:solidFill>
                <a:srgbClr val="002060"/>
              </a:solidFill>
              <a:effectLst/>
              <a:uLnTx/>
              <a:uFillTx/>
              <a:latin typeface="VIP Hakm Bold" panose="02000500000000000000" pitchFamily="2" charset="-78"/>
              <a:cs typeface="VIP Hakm Bold" panose="02000500000000000000" pitchFamily="2" charset="-78"/>
            </a:endParaRPr>
          </a:p>
        </p:txBody>
      </p:sp>
      <p:sp>
        <p:nvSpPr>
          <p:cNvPr id="23" name="مربع نص 22"/>
          <p:cNvSpPr txBox="1"/>
          <p:nvPr/>
        </p:nvSpPr>
        <p:spPr>
          <a:xfrm>
            <a:off x="8678057" y="4946690"/>
            <a:ext cx="2507179" cy="553998"/>
          </a:xfrm>
          <a:prstGeom prst="rect">
            <a:avLst/>
          </a:prstGeom>
          <a:noFill/>
        </p:spPr>
        <p:txBody>
          <a:bodyPr wrap="square" rtlCol="1">
            <a:spAutoFit/>
          </a:bodyPr>
          <a:lstStyle/>
          <a:p>
            <a:pPr lvl="0" algn="ctr" rtl="1">
              <a:lnSpc>
                <a:spcPct val="150000"/>
              </a:lnSpc>
              <a:spcAft>
                <a:spcPts val="1200"/>
              </a:spcAft>
              <a:buSzPct val="25000"/>
              <a:defRPr/>
            </a:pPr>
            <a:r>
              <a:rPr lang="ar-EG" sz="2000" b="1" dirty="0">
                <a:solidFill>
                  <a:srgbClr val="FF0000"/>
                </a:solidFill>
                <a:latin typeface="VIP Hakm Bold" panose="02000500000000000000" pitchFamily="2" charset="-78"/>
                <a:cs typeface="VIP Hakm Bold" panose="02000500000000000000" pitchFamily="2" charset="-78"/>
              </a:rPr>
              <a:t>بلوغ الك</a:t>
            </a:r>
            <a:r>
              <a:rPr lang="ar-EG" sz="2000" b="1" dirty="0">
                <a:solidFill>
                  <a:srgbClr val="002060"/>
                </a:solidFill>
                <a:latin typeface="VIP Hakm Bold" panose="02000500000000000000" pitchFamily="2" charset="-78"/>
                <a:cs typeface="VIP Hakm Bold" panose="02000500000000000000" pitchFamily="2" charset="-78"/>
              </a:rPr>
              <a:t>مال الإنساني</a:t>
            </a:r>
            <a:endParaRPr kumimoji="0" lang="ar-EG" sz="2000" b="1" i="0" u="none" strike="noStrike" kern="1200" cap="none" spc="0" normalizeH="0" baseline="0" noProof="0" dirty="0">
              <a:ln>
                <a:noFill/>
              </a:ln>
              <a:solidFill>
                <a:srgbClr val="002060"/>
              </a:solidFill>
              <a:effectLst/>
              <a:uLnTx/>
              <a:uFillTx/>
              <a:latin typeface="VIP Hakm Bold" panose="02000500000000000000" pitchFamily="2" charset="-78"/>
              <a:cs typeface="VIP Hakm Bold" panose="02000500000000000000" pitchFamily="2" charset="-78"/>
            </a:endParaRPr>
          </a:p>
        </p:txBody>
      </p:sp>
      <p:sp>
        <p:nvSpPr>
          <p:cNvPr id="24" name="مربع نص 23"/>
          <p:cNvSpPr txBox="1"/>
          <p:nvPr/>
        </p:nvSpPr>
        <p:spPr>
          <a:xfrm>
            <a:off x="393972" y="4946690"/>
            <a:ext cx="3389542" cy="553998"/>
          </a:xfrm>
          <a:prstGeom prst="rect">
            <a:avLst/>
          </a:prstGeom>
          <a:noFill/>
        </p:spPr>
        <p:txBody>
          <a:bodyPr wrap="square" rtlCol="1">
            <a:spAutoFit/>
          </a:bodyPr>
          <a:lstStyle/>
          <a:p>
            <a:pPr lvl="0" algn="ctr" rtl="1">
              <a:lnSpc>
                <a:spcPct val="150000"/>
              </a:lnSpc>
              <a:spcAft>
                <a:spcPts val="1200"/>
              </a:spcAft>
              <a:buSzPct val="25000"/>
              <a:defRPr/>
            </a:pPr>
            <a:r>
              <a:rPr lang="ar-EG" sz="2000" b="1" dirty="0">
                <a:solidFill>
                  <a:srgbClr val="FF0000"/>
                </a:solidFill>
                <a:latin typeface="VIP Hakm Bold" panose="02000500000000000000" pitchFamily="2" charset="-78"/>
                <a:cs typeface="VIP Hakm Bold" panose="02000500000000000000" pitchFamily="2" charset="-78"/>
              </a:rPr>
              <a:t>التعاون على </a:t>
            </a:r>
            <a:r>
              <a:rPr lang="ar-EG" sz="2000" b="1" dirty="0">
                <a:solidFill>
                  <a:srgbClr val="002060"/>
                </a:solidFill>
                <a:latin typeface="VIP Hakm Bold" panose="02000500000000000000" pitchFamily="2" charset="-78"/>
                <a:cs typeface="VIP Hakm Bold" panose="02000500000000000000" pitchFamily="2" charset="-78"/>
              </a:rPr>
              <a:t>بناء هذه الحياة</a:t>
            </a:r>
            <a:endParaRPr kumimoji="0" lang="ar-EG" sz="2000" b="1" i="0" u="none" strike="noStrike" kern="1200" cap="none" spc="0" normalizeH="0" baseline="0" noProof="0" dirty="0">
              <a:ln>
                <a:noFill/>
              </a:ln>
              <a:solidFill>
                <a:srgbClr val="002060"/>
              </a:solidFill>
              <a:effectLst/>
              <a:uLnTx/>
              <a:uFillTx/>
              <a:latin typeface="VIP Hakm Bold" panose="02000500000000000000" pitchFamily="2" charset="-78"/>
              <a:cs typeface="VIP Hakm Bold" panose="02000500000000000000" pitchFamily="2" charset="-78"/>
            </a:endParaRPr>
          </a:p>
        </p:txBody>
      </p:sp>
      <p:sp>
        <p:nvSpPr>
          <p:cNvPr id="27" name="Shape 851"/>
          <p:cNvSpPr/>
          <p:nvPr/>
        </p:nvSpPr>
        <p:spPr>
          <a:xfrm>
            <a:off x="3783513" y="2591900"/>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sz="36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rPr>
              <a:t>01</a:t>
            </a:r>
            <a:endParaRPr kumimoji="0" sz="28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endParaRPr>
          </a:p>
        </p:txBody>
      </p:sp>
      <p:sp>
        <p:nvSpPr>
          <p:cNvPr id="28" name="Shape 851"/>
          <p:cNvSpPr/>
          <p:nvPr/>
        </p:nvSpPr>
        <p:spPr>
          <a:xfrm>
            <a:off x="7719332" y="2762184"/>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rPr>
              <a:t>02</a:t>
            </a:r>
            <a:endParaRPr kumimoji="0" sz="28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endParaRPr>
          </a:p>
        </p:txBody>
      </p:sp>
      <p:sp>
        <p:nvSpPr>
          <p:cNvPr id="29" name="Shape 851"/>
          <p:cNvSpPr/>
          <p:nvPr/>
        </p:nvSpPr>
        <p:spPr>
          <a:xfrm>
            <a:off x="7733521" y="4891386"/>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rPr>
              <a:t>03</a:t>
            </a:r>
            <a:endParaRPr kumimoji="0" sz="28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endParaRPr>
          </a:p>
        </p:txBody>
      </p:sp>
      <p:sp>
        <p:nvSpPr>
          <p:cNvPr id="30" name="Shape 851"/>
          <p:cNvSpPr/>
          <p:nvPr/>
        </p:nvSpPr>
        <p:spPr>
          <a:xfrm>
            <a:off x="3769190" y="4633623"/>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rPr>
              <a:t>04</a:t>
            </a:r>
            <a:endParaRPr kumimoji="0" sz="28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endParaRPr>
          </a:p>
        </p:txBody>
      </p:sp>
    </p:spTree>
    <p:extLst>
      <p:ext uri="{BB962C8B-B14F-4D97-AF65-F5344CB8AC3E}">
        <p14:creationId xmlns:p14="http://schemas.microsoft.com/office/powerpoint/2010/main" val="194901985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31467" y="722822"/>
            <a:ext cx="4087978" cy="584775"/>
          </a:xfrm>
          <a:prstGeom prst="rect">
            <a:avLst/>
          </a:prstGeom>
        </p:spPr>
        <p:txBody>
          <a:bodyPr wrap="none">
            <a:spAutoFit/>
          </a:bodyPr>
          <a:lstStyle/>
          <a:p>
            <a:pPr lvl="0" algn="r" rtl="1">
              <a:spcAft>
                <a:spcPts val="800"/>
              </a:spcAft>
            </a:pPr>
            <a:r>
              <a:rPr lang="ar-EG" sz="3200" dirty="0">
                <a:solidFill>
                  <a:srgbClr val="A50021"/>
                </a:solidFill>
                <a:latin typeface="Calibri" panose="020F0502020204030204" pitchFamily="34" charset="0"/>
                <a:ea typeface="Calibri" panose="020F0502020204030204" pitchFamily="34" charset="0"/>
                <a:cs typeface="VIP Hakm Bold" panose="02000500000000000000" pitchFamily="2" charset="-78"/>
              </a:rPr>
              <a:t>كيف تختار شريك الحياة</a:t>
            </a:r>
          </a:p>
        </p:txBody>
      </p:sp>
      <p:pic>
        <p:nvPicPr>
          <p:cNvPr id="4" name="Picture Placeholder 3"/>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4298" r="14298"/>
          <a:stretch>
            <a:fillRect/>
          </a:stretch>
        </p:blipFill>
        <p:spPr>
          <a:xfrm>
            <a:off x="0" y="0"/>
            <a:ext cx="5781964" cy="6858000"/>
          </a:xfrm>
        </p:spPr>
      </p:pic>
      <p:sp>
        <p:nvSpPr>
          <p:cNvPr id="8" name="Graphic 1">
            <a:extLst>
              <a:ext uri="{FF2B5EF4-FFF2-40B4-BE49-F238E27FC236}">
                <a16:creationId xmlns:a16="http://schemas.microsoft.com/office/drawing/2014/main" id="{D082A242-BA56-46B5-BC4A-728ADA877FE3}"/>
              </a:ext>
            </a:extLst>
          </p:cNvPr>
          <p:cNvSpPr/>
          <p:nvPr/>
        </p:nvSpPr>
        <p:spPr>
          <a:xfrm>
            <a:off x="0" y="0"/>
            <a:ext cx="5781964" cy="6858000"/>
          </a:xfrm>
          <a:custGeom>
            <a:avLst/>
            <a:gdLst>
              <a:gd name="connsiteX0" fmla="*/ 7185851 w 7308090"/>
              <a:gd name="connsiteY0" fmla="*/ 2609088 h 6858000"/>
              <a:gd name="connsiteX1" fmla="*/ 5265865 w 7308090"/>
              <a:gd name="connsiteY1" fmla="*/ 6858000 h 6858000"/>
              <a:gd name="connsiteX2" fmla="*/ 0 w 7308090"/>
              <a:gd name="connsiteY2" fmla="*/ 6858000 h 6858000"/>
              <a:gd name="connsiteX3" fmla="*/ 0 w 7308090"/>
              <a:gd name="connsiteY3" fmla="*/ 0 h 6858000"/>
              <a:gd name="connsiteX4" fmla="*/ 4748848 w 7308090"/>
              <a:gd name="connsiteY4" fmla="*/ 0 h 6858000"/>
              <a:gd name="connsiteX5" fmla="*/ 6499543 w 7308090"/>
              <a:gd name="connsiteY5" fmla="*/ 791083 h 6858000"/>
              <a:gd name="connsiteX6" fmla="*/ 7185851 w 7308090"/>
              <a:gd name="connsiteY6" fmla="*/ 260908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08090" h="6858000">
                <a:moveTo>
                  <a:pt x="7185851" y="2609088"/>
                </a:moveTo>
                <a:lnTo>
                  <a:pt x="5265865" y="6858000"/>
                </a:lnTo>
                <a:lnTo>
                  <a:pt x="0" y="6858000"/>
                </a:lnTo>
                <a:lnTo>
                  <a:pt x="0" y="0"/>
                </a:lnTo>
                <a:lnTo>
                  <a:pt x="4748848" y="0"/>
                </a:lnTo>
                <a:lnTo>
                  <a:pt x="6499543" y="791083"/>
                </a:lnTo>
                <a:cubicBezTo>
                  <a:pt x="7191057" y="1103630"/>
                  <a:pt x="7498334" y="1917573"/>
                  <a:pt x="7185851" y="2609088"/>
                </a:cubicBezTo>
                <a:close/>
              </a:path>
            </a:pathLst>
          </a:custGeom>
          <a:solidFill>
            <a:srgbClr val="0070C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5" name="Rectangle 4"/>
          <p:cNvSpPr/>
          <p:nvPr/>
        </p:nvSpPr>
        <p:spPr>
          <a:xfrm>
            <a:off x="5597236" y="2324753"/>
            <a:ext cx="6096000" cy="2346796"/>
          </a:xfrm>
          <a:prstGeom prst="rect">
            <a:avLst/>
          </a:prstGeom>
        </p:spPr>
        <p:txBody>
          <a:bodyPr>
            <a:spAutoFit/>
          </a:bodyPr>
          <a:lstStyle/>
          <a:p>
            <a:pPr algn="r" rtl="1">
              <a:spcBef>
                <a:spcPts val="1200"/>
              </a:spcBef>
              <a:spcAft>
                <a:spcPts val="300"/>
              </a:spcAft>
            </a:pPr>
            <a:r>
              <a:rPr lang="ar-SA" u="sng" dirty="0">
                <a:solidFill>
                  <a:srgbClr val="002060"/>
                </a:solidFill>
                <a:latin typeface="Calibri" panose="020F0502020204030204" pitchFamily="34" charset="0"/>
                <a:ea typeface="Adobe Arabic"/>
                <a:cs typeface="VIP Hakm Bold" panose="02000500000000000000" pitchFamily="2" charset="-78"/>
              </a:rPr>
              <a:t>أولاً: الأصل أو المعدن أو الأرومة:</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spcAft>
                <a:spcPts val="800"/>
              </a:spcAft>
            </a:pPr>
            <a:r>
              <a:rPr lang="ar-SA" dirty="0">
                <a:solidFill>
                  <a:srgbClr val="000000"/>
                </a:solidFill>
                <a:latin typeface="Calibri" panose="020F0502020204030204" pitchFamily="34" charset="0"/>
                <a:ea typeface="Times New Roman" panose="02020603050405020304" pitchFamily="18" charset="0"/>
                <a:cs typeface="VIP Hakm Bold" panose="02000500000000000000" pitchFamily="2" charset="-78"/>
              </a:rPr>
              <a:t>لو نظرت إلى مجموعة مختارة من جميع أجناس الأرض وأشكالها لوجدت أنهم يختلفون في مظهرهم وخلقتهم اختلافاً بيناً فهناك الطويل والقصير والألوان على اختلاف درجاتها من الأسود والأبيض والأصفر.. وهناك اختلاف الأشكال والملامح والقسمات.. بل ليس هناك إنسان في الأرض يشبه إنساناً آخر من كل وجه بل لا بد أن يكون هناك اختلاف ما، ولذلك لا تشبه بصمة أصبع بصمة أخرى أبداً.</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07093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47">
            <a:extLst>
              <a:ext uri="{FF2B5EF4-FFF2-40B4-BE49-F238E27FC236}">
                <a16:creationId xmlns:a16="http://schemas.microsoft.com/office/drawing/2014/main" id="{9FB7A5A4-91EF-40E6-9968-7AC5E28BEFEB}"/>
              </a:ext>
            </a:extLst>
          </p:cNvPr>
          <p:cNvSpPr/>
          <p:nvPr/>
        </p:nvSpPr>
        <p:spPr>
          <a:xfrm rot="8137486">
            <a:off x="-270138" y="4530563"/>
            <a:ext cx="2211193" cy="2991998"/>
          </a:xfrm>
          <a:custGeom>
            <a:avLst/>
            <a:gdLst>
              <a:gd name="connsiteX0" fmla="*/ 2618913 w 2715431"/>
              <a:gd name="connsiteY0" fmla="*/ 2088925 h 3711704"/>
              <a:gd name="connsiteX1" fmla="*/ 1092694 w 2715431"/>
              <a:gd name="connsiteY1" fmla="*/ 3615143 h 3711704"/>
              <a:gd name="connsiteX2" fmla="*/ 626548 w 2715431"/>
              <a:gd name="connsiteY2" fmla="*/ 3615143 h 3711704"/>
              <a:gd name="connsiteX3" fmla="*/ 96541 w 2715431"/>
              <a:gd name="connsiteY3" fmla="*/ 3085136 h 3711704"/>
              <a:gd name="connsiteX4" fmla="*/ 96541 w 2715431"/>
              <a:gd name="connsiteY4" fmla="*/ 2618990 h 3711704"/>
              <a:gd name="connsiteX5" fmla="*/ 626548 w 2715431"/>
              <a:gd name="connsiteY5" fmla="*/ 2088925 h 3711704"/>
              <a:gd name="connsiteX6" fmla="*/ 626548 w 2715431"/>
              <a:gd name="connsiteY6" fmla="*/ 1622779 h 3711704"/>
              <a:gd name="connsiteX7" fmla="*/ 96541 w 2715431"/>
              <a:gd name="connsiteY7" fmla="*/ 1092772 h 3711704"/>
              <a:gd name="connsiteX8" fmla="*/ 96541 w 2715431"/>
              <a:gd name="connsiteY8" fmla="*/ 626626 h 3711704"/>
              <a:gd name="connsiteX9" fmla="*/ 626548 w 2715431"/>
              <a:gd name="connsiteY9" fmla="*/ 96562 h 3711704"/>
              <a:gd name="connsiteX10" fmla="*/ 1092694 w 2715431"/>
              <a:gd name="connsiteY10" fmla="*/ 96562 h 3711704"/>
              <a:gd name="connsiteX11" fmla="*/ 2618913 w 2715431"/>
              <a:gd name="connsiteY11" fmla="*/ 1622779 h 3711704"/>
              <a:gd name="connsiteX12" fmla="*/ 2618913 w 2715431"/>
              <a:gd name="connsiteY12" fmla="*/ 2088925 h 371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15431" h="3711704">
                <a:moveTo>
                  <a:pt x="2618913" y="2088925"/>
                </a:moveTo>
                <a:lnTo>
                  <a:pt x="1092694" y="3615143"/>
                </a:lnTo>
                <a:cubicBezTo>
                  <a:pt x="963945" y="3743892"/>
                  <a:pt x="755298" y="3743892"/>
                  <a:pt x="626548" y="3615143"/>
                </a:cubicBezTo>
                <a:lnTo>
                  <a:pt x="96541" y="3085136"/>
                </a:lnTo>
                <a:cubicBezTo>
                  <a:pt x="-32152" y="2956443"/>
                  <a:pt x="-32209" y="2747739"/>
                  <a:pt x="96541" y="2618990"/>
                </a:cubicBezTo>
                <a:lnTo>
                  <a:pt x="626548" y="2088925"/>
                </a:lnTo>
                <a:cubicBezTo>
                  <a:pt x="755240" y="1960176"/>
                  <a:pt x="755240" y="1751529"/>
                  <a:pt x="626548" y="1622779"/>
                </a:cubicBezTo>
                <a:lnTo>
                  <a:pt x="96541" y="1092772"/>
                </a:lnTo>
                <a:cubicBezTo>
                  <a:pt x="-32152" y="964080"/>
                  <a:pt x="-32209" y="755376"/>
                  <a:pt x="96541" y="626626"/>
                </a:cubicBezTo>
                <a:lnTo>
                  <a:pt x="626548" y="96562"/>
                </a:lnTo>
                <a:cubicBezTo>
                  <a:pt x="755298" y="-32187"/>
                  <a:pt x="964002" y="-32187"/>
                  <a:pt x="1092694" y="96562"/>
                </a:cubicBezTo>
                <a:lnTo>
                  <a:pt x="2618913" y="1622779"/>
                </a:lnTo>
                <a:cubicBezTo>
                  <a:pt x="2747605" y="1751472"/>
                  <a:pt x="2747605" y="1960176"/>
                  <a:pt x="2618913" y="2088925"/>
                </a:cubicBezTo>
                <a:close/>
              </a:path>
            </a:pathLst>
          </a:custGeom>
          <a:gradFill>
            <a:gsLst>
              <a:gs pos="100000">
                <a:schemeClr val="accent3">
                  <a:alpha val="85000"/>
                  <a:lumMod val="97000"/>
                </a:schemeClr>
              </a:gs>
              <a:gs pos="0">
                <a:schemeClr val="accent3">
                  <a:lumMod val="60000"/>
                  <a:lumOff val="40000"/>
                  <a:alpha val="1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0" name="Freeform: Shape 49">
            <a:extLst>
              <a:ext uri="{FF2B5EF4-FFF2-40B4-BE49-F238E27FC236}">
                <a16:creationId xmlns:a16="http://schemas.microsoft.com/office/drawing/2014/main" id="{E76A28B0-DC59-4151-A7AD-E88F80FA3463}"/>
              </a:ext>
            </a:extLst>
          </p:cNvPr>
          <p:cNvSpPr/>
          <p:nvPr/>
        </p:nvSpPr>
        <p:spPr>
          <a:xfrm rot="8137486" flipH="1">
            <a:off x="10188821" y="-652900"/>
            <a:ext cx="2260184" cy="3056640"/>
          </a:xfrm>
          <a:custGeom>
            <a:avLst/>
            <a:gdLst>
              <a:gd name="connsiteX0" fmla="*/ 2618913 w 2715431"/>
              <a:gd name="connsiteY0" fmla="*/ 2088925 h 3711704"/>
              <a:gd name="connsiteX1" fmla="*/ 1092694 w 2715431"/>
              <a:gd name="connsiteY1" fmla="*/ 3615143 h 3711704"/>
              <a:gd name="connsiteX2" fmla="*/ 626548 w 2715431"/>
              <a:gd name="connsiteY2" fmla="*/ 3615143 h 3711704"/>
              <a:gd name="connsiteX3" fmla="*/ 96541 w 2715431"/>
              <a:gd name="connsiteY3" fmla="*/ 3085136 h 3711704"/>
              <a:gd name="connsiteX4" fmla="*/ 96541 w 2715431"/>
              <a:gd name="connsiteY4" fmla="*/ 2618990 h 3711704"/>
              <a:gd name="connsiteX5" fmla="*/ 626548 w 2715431"/>
              <a:gd name="connsiteY5" fmla="*/ 2088925 h 3711704"/>
              <a:gd name="connsiteX6" fmla="*/ 626548 w 2715431"/>
              <a:gd name="connsiteY6" fmla="*/ 1622779 h 3711704"/>
              <a:gd name="connsiteX7" fmla="*/ 96541 w 2715431"/>
              <a:gd name="connsiteY7" fmla="*/ 1092772 h 3711704"/>
              <a:gd name="connsiteX8" fmla="*/ 96541 w 2715431"/>
              <a:gd name="connsiteY8" fmla="*/ 626626 h 3711704"/>
              <a:gd name="connsiteX9" fmla="*/ 626548 w 2715431"/>
              <a:gd name="connsiteY9" fmla="*/ 96562 h 3711704"/>
              <a:gd name="connsiteX10" fmla="*/ 1092694 w 2715431"/>
              <a:gd name="connsiteY10" fmla="*/ 96562 h 3711704"/>
              <a:gd name="connsiteX11" fmla="*/ 2618913 w 2715431"/>
              <a:gd name="connsiteY11" fmla="*/ 1622779 h 3711704"/>
              <a:gd name="connsiteX12" fmla="*/ 2618913 w 2715431"/>
              <a:gd name="connsiteY12" fmla="*/ 2088925 h 371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15431" h="3711704">
                <a:moveTo>
                  <a:pt x="2618913" y="2088925"/>
                </a:moveTo>
                <a:lnTo>
                  <a:pt x="1092694" y="3615143"/>
                </a:lnTo>
                <a:cubicBezTo>
                  <a:pt x="963945" y="3743892"/>
                  <a:pt x="755298" y="3743892"/>
                  <a:pt x="626548" y="3615143"/>
                </a:cubicBezTo>
                <a:lnTo>
                  <a:pt x="96541" y="3085136"/>
                </a:lnTo>
                <a:cubicBezTo>
                  <a:pt x="-32152" y="2956443"/>
                  <a:pt x="-32209" y="2747739"/>
                  <a:pt x="96541" y="2618990"/>
                </a:cubicBezTo>
                <a:lnTo>
                  <a:pt x="626548" y="2088925"/>
                </a:lnTo>
                <a:cubicBezTo>
                  <a:pt x="755240" y="1960176"/>
                  <a:pt x="755240" y="1751529"/>
                  <a:pt x="626548" y="1622779"/>
                </a:cubicBezTo>
                <a:lnTo>
                  <a:pt x="96541" y="1092772"/>
                </a:lnTo>
                <a:cubicBezTo>
                  <a:pt x="-32152" y="964080"/>
                  <a:pt x="-32209" y="755376"/>
                  <a:pt x="96541" y="626626"/>
                </a:cubicBezTo>
                <a:lnTo>
                  <a:pt x="626548" y="96562"/>
                </a:lnTo>
                <a:cubicBezTo>
                  <a:pt x="755298" y="-32187"/>
                  <a:pt x="964002" y="-32187"/>
                  <a:pt x="1092694" y="96562"/>
                </a:cubicBezTo>
                <a:lnTo>
                  <a:pt x="2618913" y="1622779"/>
                </a:lnTo>
                <a:cubicBezTo>
                  <a:pt x="2747605" y="1751472"/>
                  <a:pt x="2747605" y="1960176"/>
                  <a:pt x="2618913" y="2088925"/>
                </a:cubicBezTo>
                <a:close/>
              </a:path>
            </a:pathLst>
          </a:custGeom>
          <a:gradFill>
            <a:gsLst>
              <a:gs pos="100000">
                <a:schemeClr val="accent3">
                  <a:alpha val="85000"/>
                  <a:lumMod val="97000"/>
                </a:schemeClr>
              </a:gs>
              <a:gs pos="0">
                <a:schemeClr val="accent3">
                  <a:lumMod val="60000"/>
                  <a:lumOff val="40000"/>
                  <a:alpha val="1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 name="Rectangle 2"/>
          <p:cNvSpPr/>
          <p:nvPr/>
        </p:nvSpPr>
        <p:spPr>
          <a:xfrm>
            <a:off x="3232726" y="1889222"/>
            <a:ext cx="6483927" cy="3139321"/>
          </a:xfrm>
          <a:prstGeom prst="rect">
            <a:avLst/>
          </a:prstGeom>
        </p:spPr>
        <p:txBody>
          <a:bodyPr wrap="square">
            <a:spAutoFit/>
          </a:bodyPr>
          <a:lstStyle/>
          <a:p>
            <a:pPr algn="r" rtl="1">
              <a:tabLst>
                <a:tab pos="2637155" algn="ctr"/>
                <a:tab pos="5274310" algn="r"/>
              </a:tabLst>
            </a:pPr>
            <a:r>
              <a:rPr lang="ar-SA" u="sng" dirty="0">
                <a:solidFill>
                  <a:srgbClr val="002060"/>
                </a:solidFill>
                <a:latin typeface="Calibri" panose="020F0502020204030204" pitchFamily="34" charset="0"/>
                <a:ea typeface="Times New Roman" panose="02020603050405020304" pitchFamily="18" charset="0"/>
                <a:cs typeface="VIP Hakm Bold" panose="02000500000000000000" pitchFamily="2" charset="-78"/>
              </a:rPr>
              <a:t>ثانياً: الدين:</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solidFill>
                  <a:srgbClr val="000000"/>
                </a:solidFill>
                <a:latin typeface="Calibri" panose="020F0502020204030204" pitchFamily="34" charset="0"/>
                <a:ea typeface="Adobe Arabic"/>
                <a:cs typeface="VIP Hakm Bold" panose="02000500000000000000" pitchFamily="2" charset="-78"/>
              </a:rPr>
              <a:t>الدين هو المنهاج الرباني الذي أنزل ليجعل من الإنسان إنساناً كاملاً في صفاته وأخلاقه وليجعل معاملته وتصرفاته في هذه الدنيا على أكمل الوجوه التي تحقق العدل والسعادة، وهذا الدين إذا التقى مع المعدن الإنساني الطيب ووافق القبول صنع الأعاجيب ولكنه إذا صادف المعدن الهش المغشوش صنع في صاحبه بالقدر الذي يحتمله ويطيقه إذا توفر القبول أيضاً.</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solidFill>
                  <a:srgbClr val="000000"/>
                </a:solidFill>
                <a:latin typeface="Calibri" panose="020F0502020204030204" pitchFamily="34" charset="0"/>
                <a:ea typeface="Adobe Arabic"/>
                <a:cs typeface="VIP Hakm Bold" panose="02000500000000000000" pitchFamily="2" charset="-78"/>
              </a:rPr>
              <a:t>والتدين الحقيقي شيء خفي لأن حقيقة الدين تتعلق بالقلوب أعظم مما تعلق بالظواهر دلالات وعلامات على الدين ولكنها ليست دلالات ظنيةولذلك كان سؤال عمر بن الخطاب عن الرجال هو التعامل بالدينار والدرهم. </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222813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440218" y="1020983"/>
            <a:ext cx="6096000" cy="3139321"/>
          </a:xfrm>
          <a:prstGeom prst="rect">
            <a:avLst/>
          </a:prstGeom>
        </p:spPr>
        <p:txBody>
          <a:bodyPr>
            <a:spAutoFit/>
          </a:bodyPr>
          <a:lstStyle/>
          <a:p>
            <a:pPr algn="r" rtl="1">
              <a:tabLst>
                <a:tab pos="2637155" algn="ctr"/>
                <a:tab pos="5274310" algn="r"/>
              </a:tabLst>
            </a:pPr>
            <a:r>
              <a:rPr lang="ar-SA" u="sng" dirty="0">
                <a:solidFill>
                  <a:srgbClr val="002060"/>
                </a:solidFill>
                <a:latin typeface="Calibri" panose="020F0502020204030204" pitchFamily="34" charset="0"/>
                <a:ea typeface="Times New Roman" panose="02020603050405020304" pitchFamily="18" charset="0"/>
                <a:cs typeface="VIP Hakm Bold" panose="02000500000000000000" pitchFamily="2" charset="-78"/>
              </a:rPr>
              <a:t>ثالثاً: الحب:</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solidFill>
                  <a:srgbClr val="000000"/>
                </a:solidFill>
                <a:latin typeface="Calibri" panose="020F0502020204030204" pitchFamily="34" charset="0"/>
                <a:ea typeface="Adobe Arabic"/>
                <a:cs typeface="VIP Hakm Bold" panose="02000500000000000000" pitchFamily="2" charset="-78"/>
              </a:rPr>
              <a:t>يعلق كثير من راغبي الزواج أهمية بالغة على وجود الحب قبل الزواج. ويجعله بعضهم شرطاً أساسياً للزواج الناجح ويصمون الزواج الذي يعقد قبل الحب، بالفشل. وهذا الكلام يصدر عن هوى أو عن جهل بحقائق الزواج، وطبيعة الحياة بين الرجل والمرأة.</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solidFill>
                  <a:srgbClr val="000000"/>
                </a:solidFill>
                <a:ea typeface="Adobe Arabic"/>
                <a:cs typeface="VIP Hakm Bold" panose="02000500000000000000" pitchFamily="2" charset="-78"/>
              </a:rPr>
              <a:t>ويختلف مفهوم الناس لكلمة الحب اختلافاً كبيراً فبينما تصدق هذه الكلمة على ميل القلب الفطري والغريزي والمكتسب نحو شيء ما كحب الأبناء لآبائهم والعكس وميل الرجل الغريزي نحو المرأة والعكس، وكذلك على ميل الإنسان لبعض المحبوبات من المطعومات والملبوسات والمرئيات. </a:t>
            </a:r>
            <a:endParaRPr lang="en-US" dirty="0"/>
          </a:p>
        </p:txBody>
      </p:sp>
      <p:pic>
        <p:nvPicPr>
          <p:cNvPr id="8" name="Picture Placeholder 7"/>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rcRect l="19716" t="-1886" r="-418" b="1886"/>
          <a:stretch/>
        </p:blipFill>
        <p:spPr/>
      </p:pic>
    </p:spTree>
    <p:extLst>
      <p:ext uri="{BB962C8B-B14F-4D97-AF65-F5344CB8AC3E}">
        <p14:creationId xmlns:p14="http://schemas.microsoft.com/office/powerpoint/2010/main" val="1783877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67709" y="2892179"/>
            <a:ext cx="7056582" cy="3416320"/>
          </a:xfrm>
          <a:prstGeom prst="rect">
            <a:avLst/>
          </a:prstGeom>
        </p:spPr>
        <p:txBody>
          <a:bodyPr wrap="square">
            <a:spAutoFit/>
          </a:bodyPr>
          <a:lstStyle/>
          <a:p>
            <a:pPr algn="r" rtl="1">
              <a:tabLst>
                <a:tab pos="2637155" algn="ctr"/>
                <a:tab pos="5274310" algn="r"/>
              </a:tabLst>
            </a:pPr>
            <a:r>
              <a:rPr lang="ar-SA" u="sng" dirty="0">
                <a:solidFill>
                  <a:srgbClr val="002060"/>
                </a:solidFill>
                <a:latin typeface="Calibri" panose="020F0502020204030204" pitchFamily="34" charset="0"/>
                <a:ea typeface="Times New Roman" panose="02020603050405020304" pitchFamily="18" charset="0"/>
                <a:cs typeface="VIP Hakm Bold" panose="02000500000000000000" pitchFamily="2" charset="-78"/>
              </a:rPr>
              <a:t>رابعاً: المال والغنى: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solidFill>
                  <a:srgbClr val="000000"/>
                </a:solidFill>
                <a:latin typeface="Calibri" panose="020F0502020204030204" pitchFamily="34" charset="0"/>
                <a:ea typeface="Adobe Arabic"/>
                <a:cs typeface="VIP Hakm Bold" panose="02000500000000000000" pitchFamily="2" charset="-78"/>
              </a:rPr>
              <a:t>من الصفات التي لا غنى عنها مطلقاً، ولا اختلاف عليها بين الناس هو اشتراط الغنى في المتقدم للزواج، وأقل الغنى هو الكفاف والقيام بواجبات الزوجية. وقد فسر العلماء حديث الرسول: [يا معشر الشباب من استطاع منكم الباءة فليتزوج..] الحديث. أن المقصود بالباءة هو نفقات الزواج وإمكان إعاشة الرجل للمرأة. والإسلام يشترط في صحة عقد النكاح واستمرار قدرة الرجل على الإنفاق.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solidFill>
                  <a:srgbClr val="000000"/>
                </a:solidFill>
                <a:latin typeface="Calibri" panose="020F0502020204030204" pitchFamily="34" charset="0"/>
                <a:ea typeface="Adobe Arabic"/>
                <a:cs typeface="VIP Hakm Bold" panose="02000500000000000000" pitchFamily="2" charset="-78"/>
              </a:rPr>
              <a:t>ولكن الناس ينظرون في الرجل الآن إلى كثرة المال لا مجرد الكفاف والغنى عن الناس وذلك بعد تعاظم الحياة المادية، وانفتاح الأساليب المذهلة للاستمتاع بالحياة واقتناء الزينة التي لا تقف عند حد في أثمانها أو أشكالها.. والمسلمون فقط من يسألون عن طالب الزواج الغني كيف اكتسب ماله؟.</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5" name="Picture Placeholder 14"/>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8873" b="28873"/>
          <a:stretch>
            <a:fillRect/>
          </a:stretch>
        </p:blipFill>
        <p:spPr>
          <a:xfrm>
            <a:off x="0" y="2"/>
            <a:ext cx="12192000" cy="2669308"/>
          </a:xfrm>
        </p:spPr>
      </p:pic>
    </p:spTree>
    <p:extLst>
      <p:ext uri="{BB962C8B-B14F-4D97-AF65-F5344CB8AC3E}">
        <p14:creationId xmlns:p14="http://schemas.microsoft.com/office/powerpoint/2010/main" val="38979540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Freeform: Shape 43">
            <a:extLst>
              <a:ext uri="{FF2B5EF4-FFF2-40B4-BE49-F238E27FC236}">
                <a16:creationId xmlns:a16="http://schemas.microsoft.com/office/drawing/2014/main" id="{8C3AFE13-774B-4B98-AD06-E18DBC679AEC}"/>
              </a:ext>
            </a:extLst>
          </p:cNvPr>
          <p:cNvSpPr/>
          <p:nvPr/>
        </p:nvSpPr>
        <p:spPr>
          <a:xfrm rot="10800000" flipH="1" flipV="1">
            <a:off x="46643" y="1"/>
            <a:ext cx="2874960" cy="5721100"/>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39" name="Slide Number Placeholder 5">
            <a:extLst>
              <a:ext uri="{FF2B5EF4-FFF2-40B4-BE49-F238E27FC236}">
                <a16:creationId xmlns:a16="http://schemas.microsoft.com/office/drawing/2014/main" id="{F099708E-2669-462C-A5C6-DC82B1CA0551}"/>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bg2"/>
                </a:solidFill>
                <a:latin typeface="Expo Arabic Light" panose="00000400000000000000" pitchFamily="2" charset="-78"/>
                <a:cs typeface="Expo Arabic Light" panose="00000400000000000000" pitchFamily="2" charset="-78"/>
              </a:rPr>
              <a:pPr algn="ctr" rtl="1"/>
              <a:t>22</a:t>
            </a:fld>
            <a:endParaRPr lang="en-US" b="1" dirty="0">
              <a:solidFill>
                <a:schemeClr val="bg2"/>
              </a:solidFill>
              <a:latin typeface="Expo Arabic Light" panose="00000400000000000000" pitchFamily="2" charset="-78"/>
              <a:cs typeface="Expo Arabic Light" panose="00000400000000000000" pitchFamily="2" charset="-78"/>
            </a:endParaRPr>
          </a:p>
        </p:txBody>
      </p:sp>
      <p:sp>
        <p:nvSpPr>
          <p:cNvPr id="4" name="Rectangle 3"/>
          <p:cNvSpPr/>
          <p:nvPr/>
        </p:nvSpPr>
        <p:spPr>
          <a:xfrm>
            <a:off x="249382" y="2073949"/>
            <a:ext cx="6345382" cy="3139321"/>
          </a:xfrm>
          <a:prstGeom prst="rect">
            <a:avLst/>
          </a:prstGeom>
        </p:spPr>
        <p:txBody>
          <a:bodyPr wrap="square">
            <a:spAutoFit/>
          </a:bodyPr>
          <a:lstStyle/>
          <a:p>
            <a:pPr algn="r" rtl="1">
              <a:tabLst>
                <a:tab pos="2637155" algn="ctr"/>
                <a:tab pos="5274310" algn="r"/>
              </a:tabLst>
            </a:pPr>
            <a:r>
              <a:rPr lang="ar-SA" u="sng" dirty="0">
                <a:solidFill>
                  <a:srgbClr val="002060"/>
                </a:solidFill>
                <a:latin typeface="Calibri" panose="020F0502020204030204" pitchFamily="34" charset="0"/>
                <a:ea typeface="Times New Roman" panose="02020603050405020304" pitchFamily="18" charset="0"/>
                <a:cs typeface="VIP Hakm Bold" panose="02000500000000000000" pitchFamily="2" charset="-78"/>
              </a:rPr>
              <a:t>خامساً: الأخلاق:</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solidFill>
                  <a:srgbClr val="000000"/>
                </a:solidFill>
                <a:latin typeface="Calibri" panose="020F0502020204030204" pitchFamily="34" charset="0"/>
                <a:ea typeface="Adobe Arabic"/>
                <a:cs typeface="VIP Hakm Bold" panose="02000500000000000000" pitchFamily="2" charset="-78"/>
              </a:rPr>
              <a:t>عرفنا أننا يجب أن نبحث قبل الزواج عن (المعدن) النقي للإنسان وهذا المعدن صناعة إلهية ليست كسبية كما جاء في الحديث الصحيح أن الرسول صلى الله عليه وسلم قال لزيد الخير: [إن فيك لخصلتين يحبهما الله ورسوله الحلم والأناة]، قال: يا رسول الله خصلتان جبلت عليهما أم تخلقت بهما؟ قال: [بل جبلت عليهما..] الحديث. وهذا يعني أن هذا الصحابي قد خلق حليماً متأنياً قبل أن يكون مسلماً وهذه المعادن البشرية تتفاوت نقاوة وجودة. ثم الدين وعرفنا أن المقصود بالدين حقيقة الدين لا ظاهره فقط والدين عاصم من الظلم والانحراف ومقيم للزوجين -إن أقاماه- على سنن الخير والسعادة والصلاح.</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9" name="Picture Placeholder 8"/>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5957" r="15957"/>
          <a:stretch>
            <a:fillRect/>
          </a:stretch>
        </p:blipFill>
        <p:spPr>
          <a:xfrm>
            <a:off x="6037098" y="2678544"/>
            <a:ext cx="6154901" cy="4179455"/>
          </a:xfrm>
        </p:spPr>
      </p:pic>
      <p:sp>
        <p:nvSpPr>
          <p:cNvPr id="13" name="Graphic 2">
            <a:extLst>
              <a:ext uri="{FF2B5EF4-FFF2-40B4-BE49-F238E27FC236}">
                <a16:creationId xmlns:a16="http://schemas.microsoft.com/office/drawing/2014/main" id="{ED273D0A-2C4D-4BA5-AA03-5DD28A687BB3}"/>
              </a:ext>
            </a:extLst>
          </p:cNvPr>
          <p:cNvSpPr/>
          <p:nvPr/>
        </p:nvSpPr>
        <p:spPr>
          <a:xfrm>
            <a:off x="6037098" y="2678544"/>
            <a:ext cx="6154901" cy="4179455"/>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Expo Arabic Light" panose="00000400000000000000" pitchFamily="2" charset="-78"/>
              <a:cs typeface="Expo Arabic Light" panose="00000400000000000000" pitchFamily="2" charset="-78"/>
            </a:endParaRPr>
          </a:p>
        </p:txBody>
      </p:sp>
    </p:spTree>
    <p:extLst>
      <p:ext uri="{BB962C8B-B14F-4D97-AF65-F5344CB8AC3E}">
        <p14:creationId xmlns:p14="http://schemas.microsoft.com/office/powerpoint/2010/main" val="40521395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82FDC8D4-89A2-4F70-8A38-547AB828D22D}"/>
              </a:ext>
            </a:extLst>
          </p:cNvPr>
          <p:cNvSpPr/>
          <p:nvPr/>
        </p:nvSpPr>
        <p:spPr>
          <a:xfrm>
            <a:off x="5426968" y="-2205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grpSp>
        <p:nvGrpSpPr>
          <p:cNvPr id="14" name="Group 13">
            <a:extLst>
              <a:ext uri="{FF2B5EF4-FFF2-40B4-BE49-F238E27FC236}">
                <a16:creationId xmlns:a16="http://schemas.microsoft.com/office/drawing/2014/main" id="{DAA71F30-3B51-4191-9442-568F0E519F2B}"/>
              </a:ext>
            </a:extLst>
          </p:cNvPr>
          <p:cNvGrpSpPr>
            <a:grpSpLocks noChangeAspect="1"/>
          </p:cNvGrpSpPr>
          <p:nvPr/>
        </p:nvGrpSpPr>
        <p:grpSpPr>
          <a:xfrm>
            <a:off x="4055146" y="5111413"/>
            <a:ext cx="350744" cy="350680"/>
            <a:chOff x="3856819" y="3877750"/>
            <a:chExt cx="553747" cy="553645"/>
          </a:xfrm>
          <a:solidFill>
            <a:schemeClr val="bg2"/>
          </a:solidFill>
        </p:grpSpPr>
        <p:sp>
          <p:nvSpPr>
            <p:cNvPr id="15" name="Freeform: Shape 14">
              <a:extLst>
                <a:ext uri="{FF2B5EF4-FFF2-40B4-BE49-F238E27FC236}">
                  <a16:creationId xmlns:a16="http://schemas.microsoft.com/office/drawing/2014/main" id="{A2888BDD-EC8C-4E38-B813-32D91A0F6715}"/>
                </a:ext>
              </a:extLst>
            </p:cNvPr>
            <p:cNvSpPr/>
            <p:nvPr/>
          </p:nvSpPr>
          <p:spPr>
            <a:xfrm>
              <a:off x="3856819" y="3877750"/>
              <a:ext cx="553747" cy="553645"/>
            </a:xfrm>
            <a:custGeom>
              <a:avLst/>
              <a:gdLst>
                <a:gd name="connsiteX0" fmla="*/ 553747 w 553747"/>
                <a:gd name="connsiteY0" fmla="*/ 194645 h 553645"/>
                <a:gd name="connsiteX1" fmla="*/ 553747 w 553747"/>
                <a:gd name="connsiteY1" fmla="*/ 97323 h 553645"/>
                <a:gd name="connsiteX2" fmla="*/ 553595 w 553747"/>
                <a:gd name="connsiteY2" fmla="*/ 97323 h 553645"/>
                <a:gd name="connsiteX3" fmla="*/ 450987 w 553747"/>
                <a:gd name="connsiteY3" fmla="*/ 0 h 553645"/>
                <a:gd name="connsiteX4" fmla="*/ 102760 w 553747"/>
                <a:gd name="connsiteY4" fmla="*/ 0 h 553645"/>
                <a:gd name="connsiteX5" fmla="*/ 152 w 553747"/>
                <a:gd name="connsiteY5" fmla="*/ 97323 h 553645"/>
                <a:gd name="connsiteX6" fmla="*/ 0 w 553747"/>
                <a:gd name="connsiteY6" fmla="*/ 97323 h 553645"/>
                <a:gd name="connsiteX7" fmla="*/ 0 w 553747"/>
                <a:gd name="connsiteY7" fmla="*/ 194645 h 553645"/>
                <a:gd name="connsiteX8" fmla="*/ 135337 w 553747"/>
                <a:gd name="connsiteY8" fmla="*/ 194645 h 553645"/>
                <a:gd name="connsiteX9" fmla="*/ 43655 w 553747"/>
                <a:gd name="connsiteY9" fmla="*/ 287648 h 553645"/>
                <a:gd name="connsiteX10" fmla="*/ 43249 w 553747"/>
                <a:gd name="connsiteY10" fmla="*/ 287648 h 553645"/>
                <a:gd name="connsiteX11" fmla="*/ 0 w 553747"/>
                <a:gd name="connsiteY11" fmla="*/ 330897 h 553645"/>
                <a:gd name="connsiteX12" fmla="*/ 43249 w 553747"/>
                <a:gd name="connsiteY12" fmla="*/ 374146 h 553645"/>
                <a:gd name="connsiteX13" fmla="*/ 43655 w 553747"/>
                <a:gd name="connsiteY13" fmla="*/ 374146 h 553645"/>
                <a:gd name="connsiteX14" fmla="*/ 135337 w 553747"/>
                <a:gd name="connsiteY14" fmla="*/ 467148 h 553645"/>
                <a:gd name="connsiteX15" fmla="*/ 0 w 553747"/>
                <a:gd name="connsiteY15" fmla="*/ 467148 h 553645"/>
                <a:gd name="connsiteX16" fmla="*/ 0 w 553747"/>
                <a:gd name="connsiteY16" fmla="*/ 553646 h 553645"/>
                <a:gd name="connsiteX17" fmla="*/ 324442 w 553747"/>
                <a:gd name="connsiteY17" fmla="*/ 553646 h 553645"/>
                <a:gd name="connsiteX18" fmla="*/ 324442 w 553747"/>
                <a:gd name="connsiteY18" fmla="*/ 467148 h 553645"/>
                <a:gd name="connsiteX19" fmla="*/ 293086 w 553747"/>
                <a:gd name="connsiteY19" fmla="*/ 467148 h 553645"/>
                <a:gd name="connsiteX20" fmla="*/ 293086 w 553747"/>
                <a:gd name="connsiteY20" fmla="*/ 434725 h 553645"/>
                <a:gd name="connsiteX21" fmla="*/ 260662 w 553747"/>
                <a:gd name="connsiteY21" fmla="*/ 434725 h 553645"/>
                <a:gd name="connsiteX22" fmla="*/ 260662 w 553747"/>
                <a:gd name="connsiteY22" fmla="*/ 467148 h 553645"/>
                <a:gd name="connsiteX23" fmla="*/ 180923 w 553747"/>
                <a:gd name="connsiteY23" fmla="*/ 467148 h 553645"/>
                <a:gd name="connsiteX24" fmla="*/ 75266 w 553747"/>
                <a:gd name="connsiteY24" fmla="*/ 359967 h 553645"/>
                <a:gd name="connsiteX25" fmla="*/ 86548 w 553747"/>
                <a:gd name="connsiteY25" fmla="*/ 330897 h 553645"/>
                <a:gd name="connsiteX26" fmla="*/ 75266 w 553747"/>
                <a:gd name="connsiteY26" fmla="*/ 301827 h 553645"/>
                <a:gd name="connsiteX27" fmla="*/ 180923 w 553747"/>
                <a:gd name="connsiteY27" fmla="*/ 194645 h 553645"/>
                <a:gd name="connsiteX28" fmla="*/ 553747 w 553747"/>
                <a:gd name="connsiteY28" fmla="*/ 194645 h 553645"/>
                <a:gd name="connsiteX29" fmla="*/ 292018 w 553747"/>
                <a:gd name="connsiteY29" fmla="*/ 499623 h 553645"/>
                <a:gd name="connsiteX30" fmla="*/ 292018 w 553747"/>
                <a:gd name="connsiteY30" fmla="*/ 521273 h 553645"/>
                <a:gd name="connsiteX31" fmla="*/ 32474 w 553747"/>
                <a:gd name="connsiteY31" fmla="*/ 521273 h 553645"/>
                <a:gd name="connsiteX32" fmla="*/ 32474 w 553747"/>
                <a:gd name="connsiteY32" fmla="*/ 499623 h 553645"/>
                <a:gd name="connsiteX33" fmla="*/ 292018 w 553747"/>
                <a:gd name="connsiteY33" fmla="*/ 499623 h 553645"/>
                <a:gd name="connsiteX34" fmla="*/ 43299 w 553747"/>
                <a:gd name="connsiteY34" fmla="*/ 341722 h 553645"/>
                <a:gd name="connsiteX35" fmla="*/ 32474 w 553747"/>
                <a:gd name="connsiteY35" fmla="*/ 330897 h 553645"/>
                <a:gd name="connsiteX36" fmla="*/ 43299 w 553747"/>
                <a:gd name="connsiteY36" fmla="*/ 320072 h 553645"/>
                <a:gd name="connsiteX37" fmla="*/ 54124 w 553747"/>
                <a:gd name="connsiteY37" fmla="*/ 330897 h 553645"/>
                <a:gd name="connsiteX38" fmla="*/ 43299 w 553747"/>
                <a:gd name="connsiteY38" fmla="*/ 341722 h 553645"/>
                <a:gd name="connsiteX39" fmla="*/ 102760 w 553747"/>
                <a:gd name="connsiteY39" fmla="*/ 32475 h 553645"/>
                <a:gd name="connsiteX40" fmla="*/ 450987 w 553747"/>
                <a:gd name="connsiteY40" fmla="*/ 32475 h 553645"/>
                <a:gd name="connsiteX41" fmla="*/ 521069 w 553747"/>
                <a:gd name="connsiteY41" fmla="*/ 97373 h 553645"/>
                <a:gd name="connsiteX42" fmla="*/ 32729 w 553747"/>
                <a:gd name="connsiteY42" fmla="*/ 97373 h 553645"/>
                <a:gd name="connsiteX43" fmla="*/ 102760 w 553747"/>
                <a:gd name="connsiteY43" fmla="*/ 32475 h 553645"/>
                <a:gd name="connsiteX44" fmla="*/ 32474 w 553747"/>
                <a:gd name="connsiteY44" fmla="*/ 162221 h 553645"/>
                <a:gd name="connsiteX45" fmla="*/ 32474 w 553747"/>
                <a:gd name="connsiteY45" fmla="*/ 129797 h 553645"/>
                <a:gd name="connsiteX46" fmla="*/ 521273 w 553747"/>
                <a:gd name="connsiteY46" fmla="*/ 129797 h 553645"/>
                <a:gd name="connsiteX47" fmla="*/ 521273 w 553747"/>
                <a:gd name="connsiteY47" fmla="*/ 162221 h 553645"/>
                <a:gd name="connsiteX48" fmla="*/ 32474 w 553747"/>
                <a:gd name="connsiteY48" fmla="*/ 162221 h 55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53747" h="553645">
                  <a:moveTo>
                    <a:pt x="553747" y="194645"/>
                  </a:moveTo>
                  <a:lnTo>
                    <a:pt x="553747" y="97323"/>
                  </a:lnTo>
                  <a:lnTo>
                    <a:pt x="553595" y="97323"/>
                  </a:lnTo>
                  <a:cubicBezTo>
                    <a:pt x="550749" y="43198"/>
                    <a:pt x="505823" y="0"/>
                    <a:pt x="450987" y="0"/>
                  </a:cubicBezTo>
                  <a:lnTo>
                    <a:pt x="102760" y="0"/>
                  </a:lnTo>
                  <a:cubicBezTo>
                    <a:pt x="47924" y="0"/>
                    <a:pt x="2998" y="43198"/>
                    <a:pt x="152" y="97323"/>
                  </a:cubicBezTo>
                  <a:lnTo>
                    <a:pt x="0" y="97323"/>
                  </a:lnTo>
                  <a:lnTo>
                    <a:pt x="0" y="194645"/>
                  </a:lnTo>
                  <a:lnTo>
                    <a:pt x="135337" y="194645"/>
                  </a:lnTo>
                  <a:lnTo>
                    <a:pt x="43655" y="287648"/>
                  </a:lnTo>
                  <a:cubicBezTo>
                    <a:pt x="43503" y="287648"/>
                    <a:pt x="43401" y="287648"/>
                    <a:pt x="43249" y="287648"/>
                  </a:cubicBezTo>
                  <a:cubicBezTo>
                    <a:pt x="19413" y="287648"/>
                    <a:pt x="0" y="307061"/>
                    <a:pt x="0" y="330897"/>
                  </a:cubicBezTo>
                  <a:cubicBezTo>
                    <a:pt x="0" y="354732"/>
                    <a:pt x="19413" y="374146"/>
                    <a:pt x="43249" y="374146"/>
                  </a:cubicBezTo>
                  <a:cubicBezTo>
                    <a:pt x="43401" y="374146"/>
                    <a:pt x="43503" y="374146"/>
                    <a:pt x="43655" y="374146"/>
                  </a:cubicBezTo>
                  <a:lnTo>
                    <a:pt x="135337" y="467148"/>
                  </a:lnTo>
                  <a:lnTo>
                    <a:pt x="0" y="467148"/>
                  </a:lnTo>
                  <a:lnTo>
                    <a:pt x="0" y="553646"/>
                  </a:lnTo>
                  <a:lnTo>
                    <a:pt x="324442" y="553646"/>
                  </a:lnTo>
                  <a:lnTo>
                    <a:pt x="324442" y="467148"/>
                  </a:lnTo>
                  <a:lnTo>
                    <a:pt x="293086" y="467148"/>
                  </a:lnTo>
                  <a:lnTo>
                    <a:pt x="293086" y="434725"/>
                  </a:lnTo>
                  <a:lnTo>
                    <a:pt x="260662" y="434725"/>
                  </a:lnTo>
                  <a:lnTo>
                    <a:pt x="260662" y="467148"/>
                  </a:lnTo>
                  <a:lnTo>
                    <a:pt x="180923" y="467148"/>
                  </a:lnTo>
                  <a:lnTo>
                    <a:pt x="75266" y="359967"/>
                  </a:lnTo>
                  <a:cubicBezTo>
                    <a:pt x="82279" y="352292"/>
                    <a:pt x="86548" y="342077"/>
                    <a:pt x="86548" y="330897"/>
                  </a:cubicBezTo>
                  <a:cubicBezTo>
                    <a:pt x="86548" y="319716"/>
                    <a:pt x="82279" y="309501"/>
                    <a:pt x="75266" y="301827"/>
                  </a:cubicBezTo>
                  <a:lnTo>
                    <a:pt x="180923" y="194645"/>
                  </a:lnTo>
                  <a:lnTo>
                    <a:pt x="553747" y="194645"/>
                  </a:lnTo>
                  <a:close/>
                  <a:moveTo>
                    <a:pt x="292018" y="499623"/>
                  </a:moveTo>
                  <a:lnTo>
                    <a:pt x="292018" y="521273"/>
                  </a:lnTo>
                  <a:lnTo>
                    <a:pt x="32474" y="521273"/>
                  </a:lnTo>
                  <a:lnTo>
                    <a:pt x="32474" y="499623"/>
                  </a:lnTo>
                  <a:lnTo>
                    <a:pt x="292018" y="499623"/>
                  </a:lnTo>
                  <a:close/>
                  <a:moveTo>
                    <a:pt x="43299" y="341722"/>
                  </a:moveTo>
                  <a:cubicBezTo>
                    <a:pt x="37353" y="341722"/>
                    <a:pt x="32474" y="336894"/>
                    <a:pt x="32474" y="330897"/>
                  </a:cubicBezTo>
                  <a:cubicBezTo>
                    <a:pt x="32474" y="324900"/>
                    <a:pt x="37303" y="320072"/>
                    <a:pt x="43299" y="320072"/>
                  </a:cubicBezTo>
                  <a:cubicBezTo>
                    <a:pt x="49296" y="320072"/>
                    <a:pt x="54124" y="324900"/>
                    <a:pt x="54124" y="330897"/>
                  </a:cubicBezTo>
                  <a:cubicBezTo>
                    <a:pt x="54124" y="336894"/>
                    <a:pt x="49246" y="341722"/>
                    <a:pt x="43299" y="341722"/>
                  </a:cubicBezTo>
                  <a:close/>
                  <a:moveTo>
                    <a:pt x="102760" y="32475"/>
                  </a:moveTo>
                  <a:lnTo>
                    <a:pt x="450987" y="32475"/>
                  </a:lnTo>
                  <a:cubicBezTo>
                    <a:pt x="487934" y="32475"/>
                    <a:pt x="518274" y="61138"/>
                    <a:pt x="521069" y="97373"/>
                  </a:cubicBezTo>
                  <a:lnTo>
                    <a:pt x="32729" y="97373"/>
                  </a:lnTo>
                  <a:cubicBezTo>
                    <a:pt x="35473" y="61087"/>
                    <a:pt x="65813" y="32475"/>
                    <a:pt x="102760" y="32475"/>
                  </a:cubicBezTo>
                  <a:close/>
                  <a:moveTo>
                    <a:pt x="32474" y="162221"/>
                  </a:moveTo>
                  <a:lnTo>
                    <a:pt x="32474" y="129797"/>
                  </a:lnTo>
                  <a:lnTo>
                    <a:pt x="521273" y="129797"/>
                  </a:lnTo>
                  <a:lnTo>
                    <a:pt x="521273" y="162221"/>
                  </a:lnTo>
                  <a:lnTo>
                    <a:pt x="32474" y="162221"/>
                  </a:lnTo>
                  <a:close/>
                </a:path>
              </a:pathLst>
            </a:custGeom>
            <a:grpFill/>
            <a:ln w="5082" cap="flat">
              <a:noFill/>
              <a:prstDash val="solid"/>
              <a:miter/>
            </a:ln>
          </p:spPr>
          <p:txBody>
            <a:bodyPr rtlCol="0" anchor="ctr"/>
            <a:lstStyle/>
            <a:p>
              <a:pPr algn="r" rtl="1"/>
              <a:endParaRPr lang="en-US">
                <a:solidFill>
                  <a:schemeClr val="bg2"/>
                </a:solidFill>
                <a:latin typeface="Expo Arabic Light" panose="00000400000000000000" pitchFamily="2" charset="-78"/>
                <a:cs typeface="Expo Arabic Light" panose="00000400000000000000" pitchFamily="2" charset="-78"/>
              </a:endParaRPr>
            </a:p>
          </p:txBody>
        </p:sp>
        <p:sp>
          <p:nvSpPr>
            <p:cNvPr id="16" name="Freeform: Shape 15">
              <a:extLst>
                <a:ext uri="{FF2B5EF4-FFF2-40B4-BE49-F238E27FC236}">
                  <a16:creationId xmlns:a16="http://schemas.microsoft.com/office/drawing/2014/main" id="{41C33336-01BB-4241-938A-D93DAE3DE2B3}"/>
                </a:ext>
              </a:extLst>
            </p:cNvPr>
            <p:cNvSpPr/>
            <p:nvPr/>
          </p:nvSpPr>
          <p:spPr>
            <a:xfrm>
              <a:off x="4188833" y="4097298"/>
              <a:ext cx="32423" cy="85430"/>
            </a:xfrm>
            <a:custGeom>
              <a:avLst/>
              <a:gdLst>
                <a:gd name="connsiteX0" fmla="*/ 0 w 32423"/>
                <a:gd name="connsiteY0" fmla="*/ 0 h 85430"/>
                <a:gd name="connsiteX1" fmla="*/ 32424 w 32423"/>
                <a:gd name="connsiteY1" fmla="*/ 0 h 85430"/>
                <a:gd name="connsiteX2" fmla="*/ 32424 w 32423"/>
                <a:gd name="connsiteY2" fmla="*/ 85430 h 85430"/>
                <a:gd name="connsiteX3" fmla="*/ 0 w 32423"/>
                <a:gd name="connsiteY3" fmla="*/ 85430 h 85430"/>
              </a:gdLst>
              <a:ahLst/>
              <a:cxnLst>
                <a:cxn ang="0">
                  <a:pos x="connsiteX0" y="connsiteY0"/>
                </a:cxn>
                <a:cxn ang="0">
                  <a:pos x="connsiteX1" y="connsiteY1"/>
                </a:cxn>
                <a:cxn ang="0">
                  <a:pos x="connsiteX2" y="connsiteY2"/>
                </a:cxn>
                <a:cxn ang="0">
                  <a:pos x="connsiteX3" y="connsiteY3"/>
                </a:cxn>
              </a:cxnLst>
              <a:rect l="l" t="t" r="r" b="b"/>
              <a:pathLst>
                <a:path w="32423" h="85430">
                  <a:moveTo>
                    <a:pt x="0" y="0"/>
                  </a:moveTo>
                  <a:lnTo>
                    <a:pt x="32424" y="0"/>
                  </a:lnTo>
                  <a:lnTo>
                    <a:pt x="32424" y="85430"/>
                  </a:lnTo>
                  <a:lnTo>
                    <a:pt x="0" y="85430"/>
                  </a:lnTo>
                  <a:close/>
                </a:path>
              </a:pathLst>
            </a:custGeom>
            <a:grpFill/>
            <a:ln w="5082" cap="flat">
              <a:noFill/>
              <a:prstDash val="solid"/>
              <a:miter/>
            </a:ln>
          </p:spPr>
          <p:txBody>
            <a:bodyPr rtlCol="0" anchor="ctr"/>
            <a:lstStyle/>
            <a:p>
              <a:pPr algn="r" rtl="1"/>
              <a:endParaRPr lang="en-US">
                <a:solidFill>
                  <a:schemeClr val="bg2"/>
                </a:solidFill>
                <a:latin typeface="Expo Arabic Light" panose="00000400000000000000" pitchFamily="2" charset="-78"/>
                <a:cs typeface="Expo Arabic Light" panose="00000400000000000000" pitchFamily="2" charset="-78"/>
              </a:endParaRPr>
            </a:p>
          </p:txBody>
        </p:sp>
        <p:sp>
          <p:nvSpPr>
            <p:cNvPr id="17" name="Freeform: Shape 16">
              <a:extLst>
                <a:ext uri="{FF2B5EF4-FFF2-40B4-BE49-F238E27FC236}">
                  <a16:creationId xmlns:a16="http://schemas.microsoft.com/office/drawing/2014/main" id="{EF5F80E1-7A47-4B54-9F73-406C70668F79}"/>
                </a:ext>
              </a:extLst>
            </p:cNvPr>
            <p:cNvSpPr/>
            <p:nvPr/>
          </p:nvSpPr>
          <p:spPr>
            <a:xfrm rot="18900000">
              <a:off x="4076347" y="4109718"/>
              <a:ext cx="81058" cy="32423"/>
            </a:xfrm>
            <a:custGeom>
              <a:avLst/>
              <a:gdLst>
                <a:gd name="connsiteX0" fmla="*/ 0 w 81058"/>
                <a:gd name="connsiteY0" fmla="*/ 0 h 32423"/>
                <a:gd name="connsiteX1" fmla="*/ 81059 w 81058"/>
                <a:gd name="connsiteY1" fmla="*/ 0 h 32423"/>
                <a:gd name="connsiteX2" fmla="*/ 81059 w 81058"/>
                <a:gd name="connsiteY2" fmla="*/ 32424 h 32423"/>
                <a:gd name="connsiteX3" fmla="*/ 0 w 81058"/>
                <a:gd name="connsiteY3" fmla="*/ 32424 h 32423"/>
              </a:gdLst>
              <a:ahLst/>
              <a:cxnLst>
                <a:cxn ang="0">
                  <a:pos x="connsiteX0" y="connsiteY0"/>
                </a:cxn>
                <a:cxn ang="0">
                  <a:pos x="connsiteX1" y="connsiteY1"/>
                </a:cxn>
                <a:cxn ang="0">
                  <a:pos x="connsiteX2" y="connsiteY2"/>
                </a:cxn>
                <a:cxn ang="0">
                  <a:pos x="connsiteX3" y="connsiteY3"/>
                </a:cxn>
              </a:cxnLst>
              <a:rect l="l" t="t" r="r" b="b"/>
              <a:pathLst>
                <a:path w="81058" h="32423">
                  <a:moveTo>
                    <a:pt x="0" y="0"/>
                  </a:moveTo>
                  <a:lnTo>
                    <a:pt x="81059" y="0"/>
                  </a:lnTo>
                  <a:lnTo>
                    <a:pt x="81059" y="32424"/>
                  </a:lnTo>
                  <a:lnTo>
                    <a:pt x="0" y="32424"/>
                  </a:lnTo>
                  <a:close/>
                </a:path>
              </a:pathLst>
            </a:custGeom>
            <a:grpFill/>
            <a:ln w="5082" cap="flat">
              <a:noFill/>
              <a:prstDash val="solid"/>
              <a:miter/>
            </a:ln>
          </p:spPr>
          <p:txBody>
            <a:bodyPr rtlCol="0" anchor="ctr"/>
            <a:lstStyle/>
            <a:p>
              <a:pPr algn="r" rtl="1"/>
              <a:endParaRPr lang="en-US">
                <a:solidFill>
                  <a:schemeClr val="bg2"/>
                </a:solidFill>
                <a:latin typeface="Expo Arabic Light" panose="00000400000000000000" pitchFamily="2" charset="-78"/>
                <a:cs typeface="Expo Arabic Light" panose="00000400000000000000" pitchFamily="2" charset="-78"/>
              </a:endParaRPr>
            </a:p>
          </p:txBody>
        </p:sp>
        <p:sp>
          <p:nvSpPr>
            <p:cNvPr id="18" name="Freeform: Shape 17">
              <a:extLst>
                <a:ext uri="{FF2B5EF4-FFF2-40B4-BE49-F238E27FC236}">
                  <a16:creationId xmlns:a16="http://schemas.microsoft.com/office/drawing/2014/main" id="{2B45B05C-D08B-48FA-9F90-A192E3C0A8E4}"/>
                </a:ext>
              </a:extLst>
            </p:cNvPr>
            <p:cNvSpPr/>
            <p:nvPr/>
          </p:nvSpPr>
          <p:spPr>
            <a:xfrm rot="18900000">
              <a:off x="4276980" y="4085460"/>
              <a:ext cx="32423" cy="81059"/>
            </a:xfrm>
            <a:custGeom>
              <a:avLst/>
              <a:gdLst>
                <a:gd name="connsiteX0" fmla="*/ 0 w 32423"/>
                <a:gd name="connsiteY0" fmla="*/ 0 h 81059"/>
                <a:gd name="connsiteX1" fmla="*/ 32424 w 32423"/>
                <a:gd name="connsiteY1" fmla="*/ 0 h 81059"/>
                <a:gd name="connsiteX2" fmla="*/ 32424 w 32423"/>
                <a:gd name="connsiteY2" fmla="*/ 81059 h 81059"/>
                <a:gd name="connsiteX3" fmla="*/ 0 w 32423"/>
                <a:gd name="connsiteY3" fmla="*/ 81059 h 81059"/>
              </a:gdLst>
              <a:ahLst/>
              <a:cxnLst>
                <a:cxn ang="0">
                  <a:pos x="connsiteX0" y="connsiteY0"/>
                </a:cxn>
                <a:cxn ang="0">
                  <a:pos x="connsiteX1" y="connsiteY1"/>
                </a:cxn>
                <a:cxn ang="0">
                  <a:pos x="connsiteX2" y="connsiteY2"/>
                </a:cxn>
                <a:cxn ang="0">
                  <a:pos x="connsiteX3" y="connsiteY3"/>
                </a:cxn>
              </a:cxnLst>
              <a:rect l="l" t="t" r="r" b="b"/>
              <a:pathLst>
                <a:path w="32423" h="81059">
                  <a:moveTo>
                    <a:pt x="0" y="0"/>
                  </a:moveTo>
                  <a:lnTo>
                    <a:pt x="32424" y="0"/>
                  </a:lnTo>
                  <a:lnTo>
                    <a:pt x="32424" y="81059"/>
                  </a:lnTo>
                  <a:lnTo>
                    <a:pt x="0" y="81059"/>
                  </a:lnTo>
                  <a:close/>
                </a:path>
              </a:pathLst>
            </a:custGeom>
            <a:grpFill/>
            <a:ln w="5082" cap="flat">
              <a:noFill/>
              <a:prstDash val="solid"/>
              <a:miter/>
            </a:ln>
          </p:spPr>
          <p:txBody>
            <a:bodyPr rtlCol="0" anchor="ctr"/>
            <a:lstStyle/>
            <a:p>
              <a:pPr algn="r" rtl="1"/>
              <a:endParaRPr lang="en-US">
                <a:solidFill>
                  <a:schemeClr val="bg2"/>
                </a:solidFill>
                <a:latin typeface="Expo Arabic Light" panose="00000400000000000000" pitchFamily="2" charset="-78"/>
                <a:cs typeface="Expo Arabic Light" panose="00000400000000000000" pitchFamily="2" charset="-78"/>
              </a:endParaRPr>
            </a:p>
          </p:txBody>
        </p:sp>
      </p:grpSp>
      <p:sp>
        <p:nvSpPr>
          <p:cNvPr id="22" name="Freeform: Shape 21">
            <a:extLst>
              <a:ext uri="{FF2B5EF4-FFF2-40B4-BE49-F238E27FC236}">
                <a16:creationId xmlns:a16="http://schemas.microsoft.com/office/drawing/2014/main" id="{02A7F627-1EDD-4847-9788-9737263C3316}"/>
              </a:ext>
            </a:extLst>
          </p:cNvPr>
          <p:cNvSpPr/>
          <p:nvPr/>
        </p:nvSpPr>
        <p:spPr>
          <a:xfrm>
            <a:off x="5962650"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pic>
        <p:nvPicPr>
          <p:cNvPr id="3" name="Picture 2" descr="7.png">
            <a:extLst>
              <a:ext uri="{FF2B5EF4-FFF2-40B4-BE49-F238E27FC236}">
                <a16:creationId xmlns:a16="http://schemas.microsoft.com/office/drawing/2014/main" id="{58A62C48-96CA-4BE4-A56E-7BF5757D2C5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634334" y="1"/>
            <a:ext cx="6575628" cy="6282877"/>
          </a:xfrm>
          <a:prstGeom prst="rect">
            <a:avLst/>
          </a:prstGeom>
        </p:spPr>
      </p:pic>
      <p:sp>
        <p:nvSpPr>
          <p:cNvPr id="2" name="Rectangle 1"/>
          <p:cNvSpPr/>
          <p:nvPr/>
        </p:nvSpPr>
        <p:spPr>
          <a:xfrm>
            <a:off x="338292" y="2301051"/>
            <a:ext cx="6096000" cy="3139321"/>
          </a:xfrm>
          <a:prstGeom prst="rect">
            <a:avLst/>
          </a:prstGeom>
        </p:spPr>
        <p:txBody>
          <a:bodyPr>
            <a:spAutoFit/>
          </a:bodyPr>
          <a:lstStyle/>
          <a:p>
            <a:pPr algn="r" rtl="1"/>
            <a:r>
              <a:rPr lang="ar-SA" dirty="0">
                <a:solidFill>
                  <a:srgbClr val="000000"/>
                </a:solidFill>
                <a:latin typeface="Calibri" panose="020F0502020204030204" pitchFamily="34" charset="0"/>
                <a:ea typeface="Adobe Arabic"/>
                <a:cs typeface="VIP Hakm Bold" panose="02000500000000000000" pitchFamily="2" charset="-78"/>
              </a:rPr>
              <a:t>الجمال هو الصفة التي يبحث عنها كل من الرجل والمرأة عند الآخر. وهذه الصفة الظاهرية لها أثر عجيب في دوام العشرة وبقاء الألفة وبالرغم من أن الإنسان من حيث هو إنسان مخلوق في أحسن تقويم فإن التفاضل بين البشر في هذه الصفة متفاوت لدرجة كبيرة جداً.</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solidFill>
                  <a:srgbClr val="000000"/>
                </a:solidFill>
                <a:latin typeface="Calibri" panose="020F0502020204030204" pitchFamily="34" charset="0"/>
                <a:ea typeface="Adobe Arabic"/>
                <a:cs typeface="VIP Hakm Bold" panose="02000500000000000000" pitchFamily="2" charset="-78"/>
              </a:rPr>
              <a:t>ومع أن الناس أيضاً يتفقون على خطوط رئيسية للجمال إلا أنهم يختلفون أيضاً في الحكم على تفصيلاته وتفريعاته ولذلك قال رسول الله صلى الله عليه وسلم: [إذا خطب أحدكم امرأة فإن استطاع أن ينظر إلى ما يدعوه إلى نكاحها فليفعل]. وترك النبي صلوات الله وسلامه عليه مسألة ما يدعو الرجل إلى الزواج من امرأة متروكاً إلى الشخص.</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Rectangle 5"/>
          <p:cNvSpPr/>
          <p:nvPr/>
        </p:nvSpPr>
        <p:spPr>
          <a:xfrm>
            <a:off x="4642343" y="1890168"/>
            <a:ext cx="1814920" cy="446276"/>
          </a:xfrm>
          <a:prstGeom prst="rect">
            <a:avLst/>
          </a:prstGeom>
        </p:spPr>
        <p:txBody>
          <a:bodyPr wrap="none">
            <a:spAutoFit/>
          </a:bodyPr>
          <a:lstStyle/>
          <a:p>
            <a:pPr lvl="0" algn="r" rtl="1">
              <a:lnSpc>
                <a:spcPct val="115000"/>
              </a:lnSpc>
            </a:pPr>
            <a:r>
              <a:rPr lang="ar-SA" sz="2000" dirty="0">
                <a:solidFill>
                  <a:srgbClr val="002060"/>
                </a:solidFill>
                <a:latin typeface="Calibri" panose="020F0502020204030204" pitchFamily="34" charset="0"/>
                <a:ea typeface="Adobe Arabic"/>
                <a:cs typeface="VIP Hakm Bold" panose="02000500000000000000" pitchFamily="2" charset="-78"/>
              </a:rPr>
              <a:t>سادساً: الجمال:</a:t>
            </a:r>
            <a:endParaRPr lang="en-US" sz="16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pic>
        <p:nvPicPr>
          <p:cNvPr id="11" name="Picture Placeholder 10"/>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32554" t="-136" r="2518" b="136"/>
          <a:stretch/>
        </p:blipFill>
        <p:spPr>
          <a:xfrm>
            <a:off x="6544062" y="2"/>
            <a:ext cx="5647940" cy="6179126"/>
          </a:xfrm>
        </p:spPr>
      </p:pic>
    </p:spTree>
    <p:extLst>
      <p:ext uri="{BB962C8B-B14F-4D97-AF65-F5344CB8AC3E}">
        <p14:creationId xmlns:p14="http://schemas.microsoft.com/office/powerpoint/2010/main" val="1088803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BE67917F-9263-4022-94CD-3732AE3DFE60}"/>
              </a:ext>
            </a:extLst>
          </p:cNvPr>
          <p:cNvSpPr/>
          <p:nvPr/>
        </p:nvSpPr>
        <p:spPr>
          <a:xfrm rot="2700000">
            <a:off x="885693" y="2236000"/>
            <a:ext cx="2518611" cy="2518611"/>
          </a:xfrm>
          <a:prstGeom prst="roundRect">
            <a:avLst/>
          </a:pr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9" name="Freeform: Shape 8">
            <a:extLst>
              <a:ext uri="{FF2B5EF4-FFF2-40B4-BE49-F238E27FC236}">
                <a16:creationId xmlns:a16="http://schemas.microsoft.com/office/drawing/2014/main" id="{F2FBCAF0-ADCF-417B-AF4F-9255CDD1AEE6}"/>
              </a:ext>
            </a:extLst>
          </p:cNvPr>
          <p:cNvSpPr/>
          <p:nvPr/>
        </p:nvSpPr>
        <p:spPr>
          <a:xfrm rot="10800000" flipH="1">
            <a:off x="4665379" y="4093400"/>
            <a:ext cx="5152267" cy="276459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8" name="عنصر نائب للصورة 17" descr="صورة تحتوي على مكتبة, رف, غرفة, كتاب&#10;&#10;تم إنشاء الوصف تلقائياً">
            <a:extLst>
              <a:ext uri="{FF2B5EF4-FFF2-40B4-BE49-F238E27FC236}">
                <a16:creationId xmlns:a16="http://schemas.microsoft.com/office/drawing/2014/main" id="{28247208-7A4C-48C9-A81B-AC1040DADA4A}"/>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pic>
        <p:nvPicPr>
          <p:cNvPr id="16" name="عنصر نائب للصورة 15" descr="صورة تحتوي على داخلي, منضدة, كمبيوتر محمول, جالس&#10;&#10;تم إنشاء الوصف تلقائياً">
            <a:extLst>
              <a:ext uri="{FF2B5EF4-FFF2-40B4-BE49-F238E27FC236}">
                <a16:creationId xmlns:a16="http://schemas.microsoft.com/office/drawing/2014/main" id="{A071AF3D-81D7-4029-8C5C-5525D136E896}"/>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7" name="Freeform: Shape 6">
            <a:extLst>
              <a:ext uri="{FF2B5EF4-FFF2-40B4-BE49-F238E27FC236}">
                <a16:creationId xmlns:a16="http://schemas.microsoft.com/office/drawing/2014/main" id="{E91C7144-D03C-4120-A40E-0C2E8F00041A}"/>
              </a:ext>
            </a:extLst>
          </p:cNvPr>
          <p:cNvSpPr/>
          <p:nvPr/>
        </p:nvSpPr>
        <p:spPr>
          <a:xfrm rot="2700000">
            <a:off x="2517471" y="-1540948"/>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Freeform: Shape 7">
            <a:extLst>
              <a:ext uri="{FF2B5EF4-FFF2-40B4-BE49-F238E27FC236}">
                <a16:creationId xmlns:a16="http://schemas.microsoft.com/office/drawing/2014/main" id="{14B8952B-A022-4EE4-BB99-BE971FBC7F71}"/>
              </a:ext>
            </a:extLst>
          </p:cNvPr>
          <p:cNvSpPr/>
          <p:nvPr/>
        </p:nvSpPr>
        <p:spPr>
          <a:xfrm rot="18900000" flipV="1">
            <a:off x="2517473" y="4574604"/>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0" name="TextBox 9">
            <a:extLst>
              <a:ext uri="{FF2B5EF4-FFF2-40B4-BE49-F238E27FC236}">
                <a16:creationId xmlns:a16="http://schemas.microsoft.com/office/drawing/2014/main" id="{6897FF62-B6FA-4A89-8DD7-EB2453DDE909}"/>
              </a:ext>
            </a:extLst>
          </p:cNvPr>
          <p:cNvSpPr txBox="1"/>
          <p:nvPr/>
        </p:nvSpPr>
        <p:spPr>
          <a:xfrm flipH="1">
            <a:off x="6609212" y="3966863"/>
            <a:ext cx="5127460" cy="830997"/>
          </a:xfrm>
          <a:prstGeom prst="rect">
            <a:avLst/>
          </a:prstGeom>
          <a:noFill/>
        </p:spPr>
        <p:txBody>
          <a:bodyPr wrap="square" rtlCol="0">
            <a:spAutoFit/>
          </a:bodyPr>
          <a:lstStyle/>
          <a:p>
            <a:pPr lvl="0" algn="r" rtl="1"/>
            <a:r>
              <a:rPr lang="ar-SY" sz="2400" b="1" dirty="0">
                <a:solidFill>
                  <a:srgbClr val="03478B"/>
                </a:solidFill>
                <a:latin typeface="VIP Hakm Bold" panose="02000500000000000000" pitchFamily="2" charset="-78"/>
                <a:cs typeface="VIP Hakm Bold" panose="02000500000000000000" pitchFamily="2" charset="-78"/>
              </a:rPr>
              <a:t>من خلال ما سبق اذكر كيفية اختيار شريك الحياة المناسب؟ </a:t>
            </a:r>
            <a:endParaRPr kumimoji="0" lang="en-US" sz="2400" b="1" i="0" u="none" strike="noStrike" kern="1200" cap="none" spc="0" normalizeH="0" baseline="0" noProof="0" dirty="0">
              <a:ln>
                <a:noFill/>
              </a:ln>
              <a:solidFill>
                <a:srgbClr val="03478B"/>
              </a:solidFill>
              <a:effectLst/>
              <a:uLnTx/>
              <a:uFillTx/>
              <a:latin typeface="VIP Hakm Bold" panose="02000500000000000000" pitchFamily="2" charset="-78"/>
              <a:cs typeface="VIP Hakm Bold" panose="02000500000000000000" pitchFamily="2" charset="-78"/>
            </a:endParaRPr>
          </a:p>
        </p:txBody>
      </p:sp>
      <p:sp>
        <p:nvSpPr>
          <p:cNvPr id="12" name="TextBox 11">
            <a:extLst>
              <a:ext uri="{FF2B5EF4-FFF2-40B4-BE49-F238E27FC236}">
                <a16:creationId xmlns:a16="http://schemas.microsoft.com/office/drawing/2014/main" id="{F8AC7ADC-E2CD-4472-8DB5-04A06A3C5BB1}"/>
              </a:ext>
            </a:extLst>
          </p:cNvPr>
          <p:cNvSpPr txBox="1"/>
          <p:nvPr/>
        </p:nvSpPr>
        <p:spPr>
          <a:xfrm flipH="1">
            <a:off x="8696417" y="3259336"/>
            <a:ext cx="2323073"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t>عزيزي المتدرب</a:t>
            </a:r>
            <a:endParaRPr kumimoji="0" lang="en-US"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15" name="TextBox 11">
            <a:extLst>
              <a:ext uri="{FF2B5EF4-FFF2-40B4-BE49-F238E27FC236}">
                <a16:creationId xmlns:a16="http://schemas.microsoft.com/office/drawing/2014/main" id="{F8AC7ADC-E2CD-4472-8DB5-04A06A3C5BB1}"/>
              </a:ext>
            </a:extLst>
          </p:cNvPr>
          <p:cNvSpPr txBox="1"/>
          <p:nvPr/>
        </p:nvSpPr>
        <p:spPr>
          <a:xfrm flipH="1">
            <a:off x="8896793" y="2386372"/>
            <a:ext cx="2122697"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نشاط تدريبي</a:t>
            </a:r>
            <a:endParaRPr kumimoji="0" lang="en-US"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7" name="TextBox 11">
            <a:extLst>
              <a:ext uri="{FF2B5EF4-FFF2-40B4-BE49-F238E27FC236}">
                <a16:creationId xmlns:a16="http://schemas.microsoft.com/office/drawing/2014/main" id="{F8AC7ADC-E2CD-4472-8DB5-04A06A3C5BB1}"/>
              </a:ext>
            </a:extLst>
          </p:cNvPr>
          <p:cNvSpPr txBox="1"/>
          <p:nvPr/>
        </p:nvSpPr>
        <p:spPr>
          <a:xfrm flipH="1">
            <a:off x="7390530" y="2386372"/>
            <a:ext cx="1418979"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 فردي )</a:t>
            </a:r>
            <a:endParaRPr kumimoji="0" lang="en-US"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endParaRPr>
          </a:p>
        </p:txBody>
      </p:sp>
      <p:sp>
        <p:nvSpPr>
          <p:cNvPr id="13" name="مربع نص 12"/>
          <p:cNvSpPr txBox="1"/>
          <p:nvPr/>
        </p:nvSpPr>
        <p:spPr>
          <a:xfrm>
            <a:off x="1086782" y="2796881"/>
            <a:ext cx="2125363" cy="1323439"/>
          </a:xfrm>
          <a:prstGeom prst="rect">
            <a:avLst/>
          </a:prstGeom>
          <a:noFill/>
        </p:spPr>
        <p:txBody>
          <a:bodyPr wrap="square" rtlCol="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Roboto"/>
                <a:ea typeface="+mn-ea"/>
                <a:cs typeface="+mn-cs"/>
              </a:rPr>
              <a:t>?</a:t>
            </a:r>
            <a:endParaRPr kumimoji="0" lang="ar-SY" sz="8000" b="0" i="0" u="none" strike="noStrike" kern="1200" cap="none" spc="0" normalizeH="0" baseline="0" noProof="0" dirty="0">
              <a:ln>
                <a:noFill/>
              </a:ln>
              <a:solidFill>
                <a:prstClr val="black"/>
              </a:solidFill>
              <a:effectLst/>
              <a:uLnTx/>
              <a:uFillTx/>
              <a:latin typeface="Roboto"/>
              <a:ea typeface="+mn-ea"/>
              <a:cs typeface="+mn-cs"/>
            </a:endParaRPr>
          </a:p>
        </p:txBody>
      </p:sp>
    </p:spTree>
    <p:extLst>
      <p:ext uri="{BB962C8B-B14F-4D97-AF65-F5344CB8AC3E}">
        <p14:creationId xmlns:p14="http://schemas.microsoft.com/office/powerpoint/2010/main" val="3678075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82FDC8D4-89A2-4F70-8A38-547AB828D22D}"/>
              </a:ext>
            </a:extLst>
          </p:cNvPr>
          <p:cNvSpPr/>
          <p:nvPr/>
        </p:nvSpPr>
        <p:spPr>
          <a:xfrm>
            <a:off x="7537686" y="0"/>
            <a:ext cx="4052951" cy="2792409"/>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9" name="TextBox 8">
            <a:extLst>
              <a:ext uri="{FF2B5EF4-FFF2-40B4-BE49-F238E27FC236}">
                <a16:creationId xmlns:a16="http://schemas.microsoft.com/office/drawing/2014/main" id="{B9F63D8E-315F-4F98-B2C5-D31F5BBA8C0B}"/>
              </a:ext>
            </a:extLst>
          </p:cNvPr>
          <p:cNvSpPr txBox="1"/>
          <p:nvPr/>
        </p:nvSpPr>
        <p:spPr>
          <a:xfrm flipH="1">
            <a:off x="701629" y="2607759"/>
            <a:ext cx="3201026" cy="646331"/>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Y"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فيديو ( </a:t>
            </a:r>
            <a:r>
              <a:rPr kumimoji="0" lang="ar-EG"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2</a:t>
            </a:r>
            <a:r>
              <a:rPr kumimoji="0" lang="ar-SY"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 </a:t>
            </a:r>
            <a:endPar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1" name="TextBox 10">
            <a:extLst>
              <a:ext uri="{FF2B5EF4-FFF2-40B4-BE49-F238E27FC236}">
                <a16:creationId xmlns:a16="http://schemas.microsoft.com/office/drawing/2014/main" id="{9F095E4E-94AF-4121-8D84-EBCF988F544B}"/>
              </a:ext>
            </a:extLst>
          </p:cNvPr>
          <p:cNvSpPr txBox="1"/>
          <p:nvPr/>
        </p:nvSpPr>
        <p:spPr>
          <a:xfrm flipH="1">
            <a:off x="701628" y="3719948"/>
            <a:ext cx="4601875" cy="830997"/>
          </a:xfrm>
          <a:prstGeom prst="rect">
            <a:avLst/>
          </a:prstGeom>
          <a:noFill/>
        </p:spPr>
        <p:txBody>
          <a:bodyPr wrap="square" rtlCol="0">
            <a:spAutoFit/>
          </a:bodyPr>
          <a:lstStyle>
            <a:defPPr>
              <a:defRPr lang="en-US"/>
            </a:defPPr>
            <a:lvl1pPr>
              <a:defRPr sz="1400" b="1">
                <a:solidFill>
                  <a:schemeClr val="tx1">
                    <a:lumMod val="85000"/>
                    <a:lumOff val="15000"/>
                  </a:schemeClr>
                </a:solidFill>
                <a:latin typeface="+mj-lt"/>
              </a:defRPr>
            </a:lvl1pPr>
          </a:lstStyle>
          <a:p>
            <a:pPr lvl="0" algn="r" rtl="1"/>
            <a:r>
              <a:rPr lang="ar-SY" sz="2400" dirty="0">
                <a:solidFill>
                  <a:prstClr val="black">
                    <a:lumMod val="85000"/>
                    <a:lumOff val="15000"/>
                  </a:prstClr>
                </a:solidFill>
                <a:latin typeface="VIP Hakm Bold" panose="02000500000000000000" pitchFamily="2" charset="-78"/>
                <a:cs typeface="VIP Hakm Bold" panose="02000500000000000000" pitchFamily="2" charset="-78"/>
              </a:rPr>
              <a:t>تحليل شخصية الزوج والزوجه للدكتور طارق حبيب</a:t>
            </a:r>
          </a:p>
        </p:txBody>
      </p:sp>
      <p:sp>
        <p:nvSpPr>
          <p:cNvPr id="22" name="Freeform: Shape 21">
            <a:extLst>
              <a:ext uri="{FF2B5EF4-FFF2-40B4-BE49-F238E27FC236}">
                <a16:creationId xmlns:a16="http://schemas.microsoft.com/office/drawing/2014/main" id="{02A7F627-1EDD-4847-9788-9737263C3316}"/>
              </a:ext>
            </a:extLst>
          </p:cNvPr>
          <p:cNvSpPr/>
          <p:nvPr/>
        </p:nvSpPr>
        <p:spPr>
          <a:xfrm>
            <a:off x="8099898" y="0"/>
            <a:ext cx="4092102" cy="2792409"/>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67690">
            <a:off x="5888625" y="1740797"/>
            <a:ext cx="5307657" cy="3319788"/>
          </a:xfrm>
          <a:prstGeom prst="rect">
            <a:avLst/>
          </a:prstGeom>
        </p:spPr>
      </p:pic>
    </p:spTree>
    <p:extLst>
      <p:ext uri="{BB962C8B-B14F-4D97-AF65-F5344CB8AC3E}">
        <p14:creationId xmlns:p14="http://schemas.microsoft.com/office/powerpoint/2010/main" val="892398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صورة 4" descr="صورة تحتوي على كرسي, خارجي, جالس, منضدة&#10;&#10;تم إنشاء الوصف تلقائياً">
            <a:extLst>
              <a:ext uri="{FF2B5EF4-FFF2-40B4-BE49-F238E27FC236}">
                <a16:creationId xmlns:a16="http://schemas.microsoft.com/office/drawing/2014/main" id="{84690E59-FC14-48B6-B7AF-EE68BA9AA2A7}"/>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11" name="Rectangle 10">
            <a:extLst>
              <a:ext uri="{FF2B5EF4-FFF2-40B4-BE49-F238E27FC236}">
                <a16:creationId xmlns:a16="http://schemas.microsoft.com/office/drawing/2014/main" id="{B130FFA8-8D77-482A-92CA-9A977B2A0BEB}"/>
              </a:ext>
            </a:extLst>
          </p:cNvPr>
          <p:cNvSpPr/>
          <p:nvPr/>
        </p:nvSpPr>
        <p:spPr>
          <a:xfrm flipV="1">
            <a:off x="0" y="0"/>
            <a:ext cx="12189345" cy="6858000"/>
          </a:xfrm>
          <a:prstGeom prst="rect">
            <a:avLst/>
          </a:pr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Graphic 6">
            <a:extLst>
              <a:ext uri="{FF2B5EF4-FFF2-40B4-BE49-F238E27FC236}">
                <a16:creationId xmlns:a16="http://schemas.microsoft.com/office/drawing/2014/main" id="{32F2D390-7E83-4B20-907B-F8AD034C94A1}"/>
              </a:ext>
            </a:extLst>
          </p:cNvPr>
          <p:cNvSpPr/>
          <p:nvPr/>
        </p:nvSpPr>
        <p:spPr>
          <a:xfrm>
            <a:off x="-2655" y="1241704"/>
            <a:ext cx="12190436" cy="5616296"/>
          </a:xfrm>
          <a:custGeom>
            <a:avLst/>
            <a:gdLst>
              <a:gd name="connsiteX0" fmla="*/ 12190437 w 12190436"/>
              <a:gd name="connsiteY0" fmla="*/ 1659823 h 5616296"/>
              <a:gd name="connsiteX1" fmla="*/ 12190437 w 12190436"/>
              <a:gd name="connsiteY1" fmla="*/ 5616296 h 5616296"/>
              <a:gd name="connsiteX2" fmla="*/ 0 w 12190436"/>
              <a:gd name="connsiteY2" fmla="*/ 5616296 h 5616296"/>
              <a:gd name="connsiteX3" fmla="*/ 9313984 w 12190436"/>
              <a:gd name="connsiteY3" fmla="*/ 238856 h 5616296"/>
              <a:gd name="connsiteX4" fmla="*/ 11746327 w 12190436"/>
              <a:gd name="connsiteY4" fmla="*/ 890594 h 5616296"/>
              <a:gd name="connsiteX5" fmla="*/ 12190437 w 12190436"/>
              <a:gd name="connsiteY5" fmla="*/ 1659823 h 561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0436" h="561629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bg1"/>
          </a:solidFill>
          <a:ln w="6513" cap="flat">
            <a:noFill/>
            <a:prstDash val="solid"/>
            <a:miter/>
          </a:ln>
          <a:effectLst>
            <a:outerShdw blurRad="800100" sx="102000" sy="102000" algn="ctr" rotWithShape="0">
              <a:prstClr val="black">
                <a:alpha val="10000"/>
              </a:prstClr>
            </a:outerShdw>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7" name="TextBox 16">
            <a:extLst>
              <a:ext uri="{FF2B5EF4-FFF2-40B4-BE49-F238E27FC236}">
                <a16:creationId xmlns:a16="http://schemas.microsoft.com/office/drawing/2014/main" id="{CFD6C242-1C94-4741-92E2-B1FF8B7CEC0D}"/>
              </a:ext>
            </a:extLst>
          </p:cNvPr>
          <p:cNvSpPr txBox="1"/>
          <p:nvPr/>
        </p:nvSpPr>
        <p:spPr>
          <a:xfrm>
            <a:off x="5294192" y="4217035"/>
            <a:ext cx="5546711" cy="830997"/>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EG" sz="48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اليوم التدريبي الثاني </a:t>
            </a:r>
            <a:endParaRPr kumimoji="0" lang="en-US" sz="48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sp>
        <p:nvSpPr>
          <p:cNvPr id="22" name="Freeform: Shape 21">
            <a:extLst>
              <a:ext uri="{FF2B5EF4-FFF2-40B4-BE49-F238E27FC236}">
                <a16:creationId xmlns:a16="http://schemas.microsoft.com/office/drawing/2014/main" id="{1713AEBE-D519-4AD2-A2C1-49603F0733DE}"/>
              </a:ext>
            </a:extLst>
          </p:cNvPr>
          <p:cNvSpPr/>
          <p:nvPr/>
        </p:nvSpPr>
        <p:spPr>
          <a:xfrm>
            <a:off x="8521046" y="4329202"/>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6" name="Slide Number Placeholder 5">
            <a:extLst>
              <a:ext uri="{FF2B5EF4-FFF2-40B4-BE49-F238E27FC236}">
                <a16:creationId xmlns:a16="http://schemas.microsoft.com/office/drawing/2014/main" id="{C210E2F5-B66E-408A-B5C8-EE8411D133C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03478B"/>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26</a:t>
            </a:fld>
            <a:endParaRPr kumimoji="0" lang="en-US" sz="1200" b="1" i="0" u="none" strike="noStrike" kern="1200" cap="none" spc="0" normalizeH="0" baseline="0" noProof="0" dirty="0">
              <a:ln>
                <a:noFill/>
              </a:ln>
              <a:solidFill>
                <a:srgbClr val="03478B"/>
              </a:solidFill>
              <a:effectLst/>
              <a:uLnTx/>
              <a:uFillTx/>
              <a:latin typeface="Expo Arabic Light" panose="00000400000000000000" pitchFamily="2" charset="-78"/>
              <a:ea typeface="+mn-ea"/>
              <a:cs typeface="Expo Arabic Light" panose="00000400000000000000" pitchFamily="2" charset="-78"/>
            </a:endParaRPr>
          </a:p>
        </p:txBody>
      </p:sp>
    </p:spTree>
    <p:extLst>
      <p:ext uri="{BB962C8B-B14F-4D97-AF65-F5344CB8AC3E}">
        <p14:creationId xmlns:p14="http://schemas.microsoft.com/office/powerpoint/2010/main" val="3475882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BE67917F-9263-4022-94CD-3732AE3DFE60}"/>
              </a:ext>
            </a:extLst>
          </p:cNvPr>
          <p:cNvSpPr/>
          <p:nvPr/>
        </p:nvSpPr>
        <p:spPr>
          <a:xfrm rot="2700000">
            <a:off x="885693" y="2236000"/>
            <a:ext cx="2518611" cy="2518611"/>
          </a:xfrm>
          <a:prstGeom prst="roundRect">
            <a:avLst/>
          </a:pr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9" name="Freeform: Shape 8">
            <a:extLst>
              <a:ext uri="{FF2B5EF4-FFF2-40B4-BE49-F238E27FC236}">
                <a16:creationId xmlns:a16="http://schemas.microsoft.com/office/drawing/2014/main" id="{F2FBCAF0-ADCF-417B-AF4F-9255CDD1AEE6}"/>
              </a:ext>
            </a:extLst>
          </p:cNvPr>
          <p:cNvSpPr/>
          <p:nvPr/>
        </p:nvSpPr>
        <p:spPr>
          <a:xfrm rot="10800000" flipH="1">
            <a:off x="4665379" y="4093400"/>
            <a:ext cx="5152267" cy="276459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8" name="عنصر نائب للصورة 17" descr="صورة تحتوي على مكتبة, رف, غرفة, كتاب&#10;&#10;تم إنشاء الوصف تلقائياً">
            <a:extLst>
              <a:ext uri="{FF2B5EF4-FFF2-40B4-BE49-F238E27FC236}">
                <a16:creationId xmlns:a16="http://schemas.microsoft.com/office/drawing/2014/main" id="{28247208-7A4C-48C9-A81B-AC1040DADA4A}"/>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pic>
        <p:nvPicPr>
          <p:cNvPr id="16" name="عنصر نائب للصورة 15" descr="صورة تحتوي على داخلي, منضدة, كمبيوتر محمول, جالس&#10;&#10;تم إنشاء الوصف تلقائياً">
            <a:extLst>
              <a:ext uri="{FF2B5EF4-FFF2-40B4-BE49-F238E27FC236}">
                <a16:creationId xmlns:a16="http://schemas.microsoft.com/office/drawing/2014/main" id="{A071AF3D-81D7-4029-8C5C-5525D136E896}"/>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7" name="Freeform: Shape 6">
            <a:extLst>
              <a:ext uri="{FF2B5EF4-FFF2-40B4-BE49-F238E27FC236}">
                <a16:creationId xmlns:a16="http://schemas.microsoft.com/office/drawing/2014/main" id="{E91C7144-D03C-4120-A40E-0C2E8F00041A}"/>
              </a:ext>
            </a:extLst>
          </p:cNvPr>
          <p:cNvSpPr/>
          <p:nvPr/>
        </p:nvSpPr>
        <p:spPr>
          <a:xfrm rot="2700000">
            <a:off x="2517471" y="-1540948"/>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Freeform: Shape 7">
            <a:extLst>
              <a:ext uri="{FF2B5EF4-FFF2-40B4-BE49-F238E27FC236}">
                <a16:creationId xmlns:a16="http://schemas.microsoft.com/office/drawing/2014/main" id="{14B8952B-A022-4EE4-BB99-BE971FBC7F71}"/>
              </a:ext>
            </a:extLst>
          </p:cNvPr>
          <p:cNvSpPr/>
          <p:nvPr/>
        </p:nvSpPr>
        <p:spPr>
          <a:xfrm rot="18900000" flipV="1">
            <a:off x="2517473" y="4574604"/>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0" name="TextBox 9">
            <a:extLst>
              <a:ext uri="{FF2B5EF4-FFF2-40B4-BE49-F238E27FC236}">
                <a16:creationId xmlns:a16="http://schemas.microsoft.com/office/drawing/2014/main" id="{6897FF62-B6FA-4A89-8DD7-EB2453DDE909}"/>
              </a:ext>
            </a:extLst>
          </p:cNvPr>
          <p:cNvSpPr txBox="1"/>
          <p:nvPr/>
        </p:nvSpPr>
        <p:spPr>
          <a:xfrm flipH="1">
            <a:off x="5772726" y="3966863"/>
            <a:ext cx="5963945" cy="1200329"/>
          </a:xfrm>
          <a:prstGeom prst="rect">
            <a:avLst/>
          </a:prstGeom>
          <a:noFill/>
        </p:spPr>
        <p:txBody>
          <a:bodyPr wrap="square" rtlCol="0">
            <a:spAutoFit/>
          </a:bodyPr>
          <a:lstStyle/>
          <a:p>
            <a:pPr lvl="0" algn="r" rtl="1"/>
            <a:r>
              <a:rPr lang="ar-SY" sz="2400" b="1" dirty="0">
                <a:solidFill>
                  <a:srgbClr val="03478B"/>
                </a:solidFill>
                <a:latin typeface="VIP Hakm Bold" panose="02000500000000000000" pitchFamily="2" charset="-78"/>
                <a:cs typeface="VIP Hakm Bold" panose="02000500000000000000" pitchFamily="2" charset="-78"/>
              </a:rPr>
              <a:t>من خلال معلوماتك العامة ناقش مع زملائك الفروق النفسية واحتياجات الرجل والمرأة ؟</a:t>
            </a:r>
            <a:endParaRPr kumimoji="0" lang="en-US" sz="24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sp>
        <p:nvSpPr>
          <p:cNvPr id="12" name="TextBox 11">
            <a:extLst>
              <a:ext uri="{FF2B5EF4-FFF2-40B4-BE49-F238E27FC236}">
                <a16:creationId xmlns:a16="http://schemas.microsoft.com/office/drawing/2014/main" id="{F8AC7ADC-E2CD-4472-8DB5-04A06A3C5BB1}"/>
              </a:ext>
            </a:extLst>
          </p:cNvPr>
          <p:cNvSpPr txBox="1"/>
          <p:nvPr/>
        </p:nvSpPr>
        <p:spPr>
          <a:xfrm flipH="1">
            <a:off x="8696417" y="3259336"/>
            <a:ext cx="2323073"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t>عزيزي المتدرب</a:t>
            </a:r>
            <a:endParaRPr kumimoji="0" lang="en-US"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15" name="TextBox 11">
            <a:extLst>
              <a:ext uri="{FF2B5EF4-FFF2-40B4-BE49-F238E27FC236}">
                <a16:creationId xmlns:a16="http://schemas.microsoft.com/office/drawing/2014/main" id="{F8AC7ADC-E2CD-4472-8DB5-04A06A3C5BB1}"/>
              </a:ext>
            </a:extLst>
          </p:cNvPr>
          <p:cNvSpPr txBox="1"/>
          <p:nvPr/>
        </p:nvSpPr>
        <p:spPr>
          <a:xfrm flipH="1">
            <a:off x="8896793" y="2386372"/>
            <a:ext cx="2122697"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نشاط تدريبي</a:t>
            </a:r>
            <a:endParaRPr kumimoji="0" lang="en-US"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7" name="TextBox 11">
            <a:extLst>
              <a:ext uri="{FF2B5EF4-FFF2-40B4-BE49-F238E27FC236}">
                <a16:creationId xmlns:a16="http://schemas.microsoft.com/office/drawing/2014/main" id="{F8AC7ADC-E2CD-4472-8DB5-04A06A3C5BB1}"/>
              </a:ext>
            </a:extLst>
          </p:cNvPr>
          <p:cNvSpPr txBox="1"/>
          <p:nvPr/>
        </p:nvSpPr>
        <p:spPr>
          <a:xfrm flipH="1">
            <a:off x="7390530" y="2386372"/>
            <a:ext cx="1418979"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 فردي )</a:t>
            </a:r>
            <a:endParaRPr kumimoji="0" lang="en-US"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endParaRPr>
          </a:p>
        </p:txBody>
      </p:sp>
      <p:sp>
        <p:nvSpPr>
          <p:cNvPr id="13" name="مربع نص 12"/>
          <p:cNvSpPr txBox="1"/>
          <p:nvPr/>
        </p:nvSpPr>
        <p:spPr>
          <a:xfrm>
            <a:off x="1086782" y="2796881"/>
            <a:ext cx="2125363" cy="1323439"/>
          </a:xfrm>
          <a:prstGeom prst="rect">
            <a:avLst/>
          </a:prstGeom>
          <a:noFill/>
        </p:spPr>
        <p:txBody>
          <a:bodyPr wrap="square" rtlCol="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Roboto"/>
                <a:ea typeface="+mn-ea"/>
                <a:cs typeface="+mn-cs"/>
              </a:rPr>
              <a:t>?</a:t>
            </a:r>
            <a:endParaRPr kumimoji="0" lang="ar-SY" sz="8000" b="0" i="0" u="none" strike="noStrike" kern="1200" cap="none" spc="0" normalizeH="0" baseline="0" noProof="0" dirty="0">
              <a:ln>
                <a:noFill/>
              </a:ln>
              <a:solidFill>
                <a:prstClr val="black"/>
              </a:solidFill>
              <a:effectLst/>
              <a:uLnTx/>
              <a:uFillTx/>
              <a:latin typeface="Roboto"/>
              <a:ea typeface="+mn-ea"/>
              <a:cs typeface="+mn-cs"/>
            </a:endParaRPr>
          </a:p>
        </p:txBody>
      </p:sp>
    </p:spTree>
    <p:extLst>
      <p:ext uri="{BB962C8B-B14F-4D97-AF65-F5344CB8AC3E}">
        <p14:creationId xmlns:p14="http://schemas.microsoft.com/office/powerpoint/2010/main" val="610784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82FDC8D4-89A2-4F70-8A38-547AB828D22D}"/>
              </a:ext>
            </a:extLst>
          </p:cNvPr>
          <p:cNvSpPr/>
          <p:nvPr/>
        </p:nvSpPr>
        <p:spPr>
          <a:xfrm>
            <a:off x="7537686" y="0"/>
            <a:ext cx="4052951" cy="2792409"/>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9" name="TextBox 8">
            <a:extLst>
              <a:ext uri="{FF2B5EF4-FFF2-40B4-BE49-F238E27FC236}">
                <a16:creationId xmlns:a16="http://schemas.microsoft.com/office/drawing/2014/main" id="{B9F63D8E-315F-4F98-B2C5-D31F5BBA8C0B}"/>
              </a:ext>
            </a:extLst>
          </p:cNvPr>
          <p:cNvSpPr txBox="1"/>
          <p:nvPr/>
        </p:nvSpPr>
        <p:spPr>
          <a:xfrm flipH="1">
            <a:off x="701629" y="2607759"/>
            <a:ext cx="3201026" cy="646331"/>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Y"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فيديو ( </a:t>
            </a:r>
            <a:r>
              <a:rPr kumimoji="0" lang="ar-EG"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3</a:t>
            </a:r>
            <a:r>
              <a:rPr kumimoji="0" lang="ar-SY"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 </a:t>
            </a:r>
            <a:endPar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1" name="TextBox 10">
            <a:extLst>
              <a:ext uri="{FF2B5EF4-FFF2-40B4-BE49-F238E27FC236}">
                <a16:creationId xmlns:a16="http://schemas.microsoft.com/office/drawing/2014/main" id="{9F095E4E-94AF-4121-8D84-EBCF988F544B}"/>
              </a:ext>
            </a:extLst>
          </p:cNvPr>
          <p:cNvSpPr txBox="1"/>
          <p:nvPr/>
        </p:nvSpPr>
        <p:spPr>
          <a:xfrm flipH="1">
            <a:off x="350980" y="3535220"/>
            <a:ext cx="4939125" cy="707886"/>
          </a:xfrm>
          <a:prstGeom prst="rect">
            <a:avLst/>
          </a:prstGeom>
          <a:noFill/>
        </p:spPr>
        <p:txBody>
          <a:bodyPr wrap="square" rtlCol="0">
            <a:spAutoFit/>
          </a:bodyPr>
          <a:lstStyle>
            <a:defPPr>
              <a:defRPr lang="en-US"/>
            </a:defPPr>
            <a:lvl1pPr>
              <a:defRPr sz="1400" b="1">
                <a:solidFill>
                  <a:schemeClr val="tx1">
                    <a:lumMod val="85000"/>
                    <a:lumOff val="15000"/>
                  </a:schemeClr>
                </a:solidFill>
                <a:latin typeface="+mj-lt"/>
              </a:defRPr>
            </a:lvl1pPr>
          </a:lstStyle>
          <a:p>
            <a:pPr lvl="0" algn="r" rtl="1">
              <a:defRPr/>
            </a:pPr>
            <a:r>
              <a:rPr lang="ar-SY" sz="2000" dirty="0">
                <a:solidFill>
                  <a:prstClr val="black">
                    <a:lumMod val="85000"/>
                    <a:lumOff val="15000"/>
                  </a:prstClr>
                </a:solidFill>
                <a:latin typeface="VIP Hakm Bold" panose="02000500000000000000" pitchFamily="2" charset="-78"/>
                <a:cs typeface="VIP Hakm Bold" panose="02000500000000000000" pitchFamily="2" charset="-78"/>
              </a:rPr>
              <a:t>ابراهيم الفقى نصائح رائعة جدا للمقبلين على الزواج‫ اتحداك لو ما يغير حياتك‬</a:t>
            </a:r>
            <a:endParaRPr kumimoji="0" lang="en-US" sz="20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22" name="Freeform: Shape 21">
            <a:extLst>
              <a:ext uri="{FF2B5EF4-FFF2-40B4-BE49-F238E27FC236}">
                <a16:creationId xmlns:a16="http://schemas.microsoft.com/office/drawing/2014/main" id="{02A7F627-1EDD-4847-9788-9737263C3316}"/>
              </a:ext>
            </a:extLst>
          </p:cNvPr>
          <p:cNvSpPr/>
          <p:nvPr/>
        </p:nvSpPr>
        <p:spPr>
          <a:xfrm>
            <a:off x="8099898" y="0"/>
            <a:ext cx="4092102" cy="2792409"/>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67690">
            <a:off x="5888625" y="1740797"/>
            <a:ext cx="5307657" cy="3319788"/>
          </a:xfrm>
          <a:prstGeom prst="rect">
            <a:avLst/>
          </a:prstGeom>
        </p:spPr>
      </p:pic>
    </p:spTree>
    <p:extLst>
      <p:ext uri="{BB962C8B-B14F-4D97-AF65-F5344CB8AC3E}">
        <p14:creationId xmlns:p14="http://schemas.microsoft.com/office/powerpoint/2010/main" val="1837782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a:extLst>
              <a:ext uri="{FF2B5EF4-FFF2-40B4-BE49-F238E27FC236}">
                <a16:creationId xmlns:a16="http://schemas.microsoft.com/office/drawing/2014/main" id="{67E4BEC3-A0F9-443C-95E3-59AD8FD47B61}"/>
              </a:ext>
            </a:extLst>
          </p:cNvPr>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3" name="عنصر نائب للصورة 12" descr="صورة تحتوي على منضدة, كمبيوتر محمول, عناصر, رجل&#10;&#10;تم إنشاء الوصف تلقائياً">
            <a:extLst>
              <a:ext uri="{FF2B5EF4-FFF2-40B4-BE49-F238E27FC236}">
                <a16:creationId xmlns:a16="http://schemas.microsoft.com/office/drawing/2014/main" id="{0FE0DA8F-6A7E-477C-B0CD-8A2B705A5F28}"/>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
        <p:nvSpPr>
          <p:cNvPr id="34" name="Graphic 32">
            <a:extLst>
              <a:ext uri="{FF2B5EF4-FFF2-40B4-BE49-F238E27FC236}">
                <a16:creationId xmlns:a16="http://schemas.microsoft.com/office/drawing/2014/main" id="{6B80734D-A4FA-471F-822A-B52E96578EB2}"/>
              </a:ext>
            </a:extLst>
          </p:cNvPr>
          <p:cNvSpPr/>
          <p:nvPr/>
        </p:nvSpPr>
        <p:spPr>
          <a:xfrm flipH="1">
            <a:off x="5716048" y="2686170"/>
            <a:ext cx="6475952" cy="4171830"/>
          </a:xfrm>
          <a:custGeom>
            <a:avLst/>
            <a:gdLst>
              <a:gd name="connsiteX0" fmla="*/ 6475953 w 6475952"/>
              <a:gd name="connsiteY0" fmla="*/ 4171831 h 4171830"/>
              <a:gd name="connsiteX1" fmla="*/ 0 w 6475952"/>
              <a:gd name="connsiteY1" fmla="*/ 4171831 h 4171830"/>
              <a:gd name="connsiteX2" fmla="*/ 0 w 6475952"/>
              <a:gd name="connsiteY2" fmla="*/ 952667 h 4171830"/>
              <a:gd name="connsiteX3" fmla="*/ 474821 w 6475952"/>
              <a:gd name="connsiteY3" fmla="*/ 477845 h 4171830"/>
              <a:gd name="connsiteX4" fmla="*/ 2781967 w 6475952"/>
              <a:gd name="connsiteY4" fmla="*/ 477845 h 4171830"/>
              <a:gd name="connsiteX5" fmla="*/ 6475953 w 6475952"/>
              <a:gd name="connsiteY5" fmla="*/ 4171831 h 417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5952" h="4171830">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 name="TextBox 1">
            <a:extLst>
              <a:ext uri="{FF2B5EF4-FFF2-40B4-BE49-F238E27FC236}">
                <a16:creationId xmlns:a16="http://schemas.microsoft.com/office/drawing/2014/main" id="{72576A45-CC84-4807-A1F8-96762B147391}"/>
              </a:ext>
            </a:extLst>
          </p:cNvPr>
          <p:cNvSpPr txBox="1"/>
          <p:nvPr/>
        </p:nvSpPr>
        <p:spPr>
          <a:xfrm flipH="1">
            <a:off x="2333568" y="1773807"/>
            <a:ext cx="3403955" cy="707886"/>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Y"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الجلسة الأولى</a:t>
            </a:r>
            <a:endParaRPr kumimoji="0" lang="en-US"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grpSp>
        <p:nvGrpSpPr>
          <p:cNvPr id="15" name="Group 14">
            <a:extLst>
              <a:ext uri="{FF2B5EF4-FFF2-40B4-BE49-F238E27FC236}">
                <a16:creationId xmlns:a16="http://schemas.microsoft.com/office/drawing/2014/main" id="{FAC0B9DB-754F-4D90-A5E6-EF48D6663B80}"/>
              </a:ext>
            </a:extLst>
          </p:cNvPr>
          <p:cNvGrpSpPr/>
          <p:nvPr/>
        </p:nvGrpSpPr>
        <p:grpSpPr>
          <a:xfrm flipH="1">
            <a:off x="1579417" y="3186569"/>
            <a:ext cx="5654927" cy="522970"/>
            <a:chOff x="802593" y="5163741"/>
            <a:chExt cx="2609850" cy="492125"/>
          </a:xfrm>
        </p:grpSpPr>
        <p:sp>
          <p:nvSpPr>
            <p:cNvPr id="17" name="Rectangle: Rounded Corners 16">
              <a:extLst>
                <a:ext uri="{FF2B5EF4-FFF2-40B4-BE49-F238E27FC236}">
                  <a16:creationId xmlns:a16="http://schemas.microsoft.com/office/drawing/2014/main" id="{7D5589A4-9316-4D3A-A57D-E6A763954094}"/>
                </a:ext>
              </a:extLst>
            </p:cNvPr>
            <p:cNvSpPr/>
            <p:nvPr/>
          </p:nvSpPr>
          <p:spPr>
            <a:xfrm>
              <a:off x="802593" y="5163741"/>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8" name="Rectangle 17">
              <a:extLst>
                <a:ext uri="{FF2B5EF4-FFF2-40B4-BE49-F238E27FC236}">
                  <a16:creationId xmlns:a16="http://schemas.microsoft.com/office/drawing/2014/main" id="{1EECB0BF-9DEF-4A72-B80D-75A9BA328717}"/>
                </a:ext>
              </a:extLst>
            </p:cNvPr>
            <p:cNvSpPr/>
            <p:nvPr/>
          </p:nvSpPr>
          <p:spPr>
            <a:xfrm>
              <a:off x="808638" y="5163742"/>
              <a:ext cx="2491980" cy="485120"/>
            </a:xfrm>
            <a:prstGeom prst="rect">
              <a:avLst/>
            </a:prstGeom>
          </p:spPr>
          <p:txBody>
            <a:bodyPr wrap="square">
              <a:spAutoFit/>
            </a:bodyPr>
            <a:lstStyle/>
            <a:p>
              <a:pPr lvl="0" algn="ctr" rtl="1">
                <a:lnSpc>
                  <a:spcPct val="150000"/>
                </a:lnSpc>
                <a:spcAft>
                  <a:spcPts val="1200"/>
                </a:spcAft>
                <a:buSzPct val="25000"/>
                <a:defRPr/>
              </a:pPr>
              <a:r>
                <a:rPr lang="ar-SY"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rPr>
                <a:t> 	الفروق بين الرجل والمرأة</a:t>
              </a:r>
              <a:endParaRPr kumimoji="0" lang="en-US" sz="2000" b="0" i="0" u="none" strike="noStrike" kern="1200" cap="none" spc="0" normalizeH="0" baseline="0" noProof="0" dirty="0">
                <a:ln>
                  <a:noFill/>
                </a:ln>
                <a:solidFill>
                  <a:srgbClr val="E7E6E6"/>
                </a:solidFill>
                <a:effectLst/>
                <a:uLnTx/>
                <a:uFillTx/>
                <a:latin typeface="Expo Arabic Light" panose="00000400000000000000" pitchFamily="2" charset="-78"/>
                <a:ea typeface="Verdana" panose="020B0604030504040204" pitchFamily="34" charset="0"/>
                <a:cs typeface="Expo Arabic Light" panose="00000400000000000000" pitchFamily="2" charset="-78"/>
              </a:endParaRPr>
            </a:p>
          </p:txBody>
        </p:sp>
      </p:grpSp>
      <p:grpSp>
        <p:nvGrpSpPr>
          <p:cNvPr id="25" name="Group 24">
            <a:extLst>
              <a:ext uri="{FF2B5EF4-FFF2-40B4-BE49-F238E27FC236}">
                <a16:creationId xmlns:a16="http://schemas.microsoft.com/office/drawing/2014/main" id="{0FF489CA-9FEE-4145-A6BB-A0CFB43745B1}"/>
              </a:ext>
            </a:extLst>
          </p:cNvPr>
          <p:cNvGrpSpPr/>
          <p:nvPr/>
        </p:nvGrpSpPr>
        <p:grpSpPr>
          <a:xfrm flipH="1">
            <a:off x="2159974" y="3938736"/>
            <a:ext cx="5496971" cy="553998"/>
            <a:chOff x="808638" y="5184679"/>
            <a:chExt cx="2609850" cy="553998"/>
          </a:xfrm>
        </p:grpSpPr>
        <p:sp>
          <p:nvSpPr>
            <p:cNvPr id="27" name="Rectangle: Rounded Corners 26">
              <a:extLst>
                <a:ext uri="{FF2B5EF4-FFF2-40B4-BE49-F238E27FC236}">
                  <a16:creationId xmlns:a16="http://schemas.microsoft.com/office/drawing/2014/main" id="{95603210-654B-46B2-A6BD-1515E743265C}"/>
                </a:ext>
              </a:extLst>
            </p:cNvPr>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8" name="Rectangle 27">
              <a:extLst>
                <a:ext uri="{FF2B5EF4-FFF2-40B4-BE49-F238E27FC236}">
                  <a16:creationId xmlns:a16="http://schemas.microsoft.com/office/drawing/2014/main" id="{5E5AA868-DC3E-489D-BA93-95D9F0738EE2}"/>
                </a:ext>
              </a:extLst>
            </p:cNvPr>
            <p:cNvSpPr/>
            <p:nvPr/>
          </p:nvSpPr>
          <p:spPr>
            <a:xfrm>
              <a:off x="930229" y="5184679"/>
              <a:ext cx="2405840" cy="553998"/>
            </a:xfrm>
            <a:prstGeom prst="rect">
              <a:avLst/>
            </a:prstGeom>
          </p:spPr>
          <p:txBody>
            <a:bodyPr wrap="square">
              <a:spAutoFit/>
            </a:bodyPr>
            <a:lstStyle/>
            <a:p>
              <a:pPr lvl="0" algn="ctr" rtl="1">
                <a:lnSpc>
                  <a:spcPct val="150000"/>
                </a:lnSpc>
                <a:spcAft>
                  <a:spcPts val="1200"/>
                </a:spcAft>
                <a:buSzPct val="25000"/>
                <a:defRPr/>
              </a:pPr>
              <a:r>
                <a:rPr lang="ar-SY"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rPr>
                <a:t> 	الفرق بين تفكير الرجل وتفكير المرأة </a:t>
              </a:r>
              <a:endParaRPr kumimoji="0" lang="en-US"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endParaRPr>
            </a:p>
          </p:txBody>
        </p:sp>
      </p:grpSp>
      <p:sp>
        <p:nvSpPr>
          <p:cNvPr id="33" name="Slide Number Placeholder 5">
            <a:extLst>
              <a:ext uri="{FF2B5EF4-FFF2-40B4-BE49-F238E27FC236}">
                <a16:creationId xmlns:a16="http://schemas.microsoft.com/office/drawing/2014/main" id="{A977C45B-ACD7-4920-BEB8-7FA536B4854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29</a:t>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Tree>
    <p:extLst>
      <p:ext uri="{BB962C8B-B14F-4D97-AF65-F5344CB8AC3E}">
        <p14:creationId xmlns:p14="http://schemas.microsoft.com/office/powerpoint/2010/main" val="20139844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Shape 25">
            <a:extLst>
              <a:ext uri="{FF2B5EF4-FFF2-40B4-BE49-F238E27FC236}">
                <a16:creationId xmlns:a16="http://schemas.microsoft.com/office/drawing/2014/main" id="{78B3C4A9-A39D-4FFA-A627-C485E9FA39CA}"/>
              </a:ext>
            </a:extLst>
          </p:cNvPr>
          <p:cNvSpPr/>
          <p:nvPr/>
        </p:nvSpPr>
        <p:spPr>
          <a:xfrm flipH="1">
            <a:off x="0" y="0"/>
            <a:ext cx="3454400" cy="6858000"/>
          </a:xfrm>
          <a:custGeom>
            <a:avLst/>
            <a:gdLst>
              <a:gd name="connsiteX0" fmla="*/ 4300062 w 4300061"/>
              <a:gd name="connsiteY0" fmla="*/ 0 h 6576314"/>
              <a:gd name="connsiteX1" fmla="*/ 4300062 w 4300061"/>
              <a:gd name="connsiteY1" fmla="*/ 6576314 h 6576314"/>
              <a:gd name="connsiteX2" fmla="*/ 487775 w 4300061"/>
              <a:gd name="connsiteY2" fmla="*/ 2764028 h 6576314"/>
              <a:gd name="connsiteX3" fmla="*/ 487775 w 4300061"/>
              <a:gd name="connsiteY3" fmla="*/ 408940 h 6576314"/>
              <a:gd name="connsiteX4" fmla="*/ 896716 w 4300061"/>
              <a:gd name="connsiteY4" fmla="*/ 0 h 6576314"/>
              <a:gd name="connsiteX5" fmla="*/ 4300062 w 4300061"/>
              <a:gd name="connsiteY5" fmla="*/ 0 h 657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0061" h="6576314">
                <a:moveTo>
                  <a:pt x="4300062" y="0"/>
                </a:moveTo>
                <a:lnTo>
                  <a:pt x="4300062" y="6576314"/>
                </a:lnTo>
                <a:lnTo>
                  <a:pt x="487775" y="2764028"/>
                </a:lnTo>
                <a:cubicBezTo>
                  <a:pt x="-162592" y="2113661"/>
                  <a:pt x="-162592" y="1059244"/>
                  <a:pt x="487775" y="408940"/>
                </a:cubicBezTo>
                <a:lnTo>
                  <a:pt x="896716" y="0"/>
                </a:lnTo>
                <a:lnTo>
                  <a:pt x="4300062" y="0"/>
                </a:lnTo>
                <a:close/>
              </a:path>
            </a:pathLst>
          </a:custGeom>
          <a:gradFill>
            <a:gsLst>
              <a:gs pos="100000">
                <a:schemeClr val="accent3">
                  <a:alpha val="85000"/>
                  <a:lumMod val="97000"/>
                </a:schemeClr>
              </a:gs>
              <a:gs pos="0">
                <a:schemeClr val="accent3">
                  <a:lumMod val="60000"/>
                  <a:lumOff val="40000"/>
                  <a:alpha val="1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 name="Rectangle 1"/>
          <p:cNvSpPr/>
          <p:nvPr/>
        </p:nvSpPr>
        <p:spPr>
          <a:xfrm>
            <a:off x="7394083" y="1095330"/>
            <a:ext cx="3230372" cy="461665"/>
          </a:xfrm>
          <a:prstGeom prst="rect">
            <a:avLst/>
          </a:prstGeom>
        </p:spPr>
        <p:txBody>
          <a:bodyPr wrap="none">
            <a:spAutoFit/>
          </a:bodyPr>
          <a:lstStyle/>
          <a:p>
            <a:pPr lvl="0" algn="r" rtl="1"/>
            <a:r>
              <a:rPr lang="ar-SA" sz="2400" dirty="0">
                <a:solidFill>
                  <a:srgbClr val="C00000"/>
                </a:solidFill>
                <a:ea typeface="Calibri" panose="020F0502020204030204" pitchFamily="34" charset="0"/>
                <a:cs typeface="VIP Hakm Bold" panose="02000500000000000000" pitchFamily="2" charset="-78"/>
              </a:rPr>
              <a:t>الفروق بين الرجل والمرأة</a:t>
            </a:r>
            <a:endParaRPr kumimoji="0" lang="en-US" sz="3200" b="0" i="0" u="none" strike="noStrike" kern="1200" cap="none" spc="0" normalizeH="0" baseline="0" noProof="0" dirty="0">
              <a:ln>
                <a:noFill/>
              </a:ln>
              <a:solidFill>
                <a:srgbClr val="C00000"/>
              </a:solidFill>
              <a:effectLst/>
              <a:uLnTx/>
              <a:uFillTx/>
              <a:latin typeface="Roboto"/>
              <a:ea typeface="+mn-ea"/>
              <a:cs typeface="+mn-cs"/>
            </a:endParaRPr>
          </a:p>
        </p:txBody>
      </p:sp>
      <p:sp>
        <p:nvSpPr>
          <p:cNvPr id="4" name="Rectangle 3"/>
          <p:cNvSpPr/>
          <p:nvPr/>
        </p:nvSpPr>
        <p:spPr>
          <a:xfrm>
            <a:off x="4248727" y="1850091"/>
            <a:ext cx="6557818" cy="3970318"/>
          </a:xfrm>
          <a:prstGeom prst="rect">
            <a:avLst/>
          </a:prstGeom>
        </p:spPr>
        <p:txBody>
          <a:bodyPr wrap="square">
            <a:spAutoFit/>
          </a:bodyPr>
          <a:lstStyle/>
          <a:p>
            <a:pPr algn="r" rtl="1">
              <a:tabLst>
                <a:tab pos="2637155" algn="ctr"/>
                <a:tab pos="5274310" algn="r"/>
              </a:tabLst>
            </a:pPr>
            <a:r>
              <a:rPr lang="ar-SA" u="sng" dirty="0">
                <a:solidFill>
                  <a:srgbClr val="002060"/>
                </a:solidFill>
                <a:latin typeface="Calibri" panose="020F0502020204030204" pitchFamily="34" charset="0"/>
                <a:ea typeface="Times New Roman" panose="02020603050405020304" pitchFamily="18" charset="0"/>
                <a:cs typeface="VIP Hakm Bold" panose="02000500000000000000" pitchFamily="2" charset="-78"/>
              </a:rPr>
              <a:t>أولاً: رد الفعل نحو تقديم المساعدة</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latin typeface="Calibri" panose="020F0502020204030204" pitchFamily="34" charset="0"/>
                <a:ea typeface="Times New Roman" panose="02020603050405020304" pitchFamily="18" charset="0"/>
                <a:cs typeface="VIP Hakm Bold" panose="02000500000000000000" pitchFamily="2" charset="-78"/>
              </a:rPr>
              <a:t>كى نستطيع أن نفهم رد فعل كل من الرجل والمرأة نحو تقديم المساعدة، دعونا نلقى نظرة أولاً على قيم كل منهما، ولكن ما معنى كلمة «القيم»؟ يقصد بالقيم.. الأشياء أو المعانى الهامة لدى الإنسان، والتى تحكم قراراته وتصرفاته.</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قيم المرأة: </a:t>
            </a:r>
            <a:r>
              <a:rPr lang="ar-SA" dirty="0">
                <a:latin typeface="Calibri" panose="020F0502020204030204" pitchFamily="34" charset="0"/>
                <a:ea typeface="Times New Roman" panose="02020603050405020304" pitchFamily="18" charset="0"/>
                <a:cs typeface="VIP Hakm Bold" panose="02000500000000000000" pitchFamily="2" charset="-78"/>
              </a:rPr>
              <a:t>الحب، المشاركة، الجمال، التواصل.. ولهذا فإن تقديم زوجها المساعدة لها يشعرها بالحب، وياحبذا لو كانت هذه المساعدة دون أن تطلبها.</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قيم الرجل: </a:t>
            </a:r>
            <a:r>
              <a:rPr lang="ar-SA" dirty="0">
                <a:latin typeface="Calibri" panose="020F0502020204030204" pitchFamily="34" charset="0"/>
                <a:ea typeface="Times New Roman" panose="02020603050405020304" pitchFamily="18" charset="0"/>
                <a:cs typeface="VIP Hakm Bold" panose="02000500000000000000" pitchFamily="2" charset="-78"/>
              </a:rPr>
              <a:t>القوة، الكفاءة، الفعالية، الإنجاز.. تقديم المساعدة للرجل وخاصة دون أن يطلبها، يشعره بأنه يفتقر إلى الكفاءة والقدرة على الإنجاز، والرجل غالباً لن يطلب المساعدة بشكل مباشر، لكن الزوجة الذكية بفهمها لزوجها تستطيع أن تعرف متى يكون محتاجاً للمساعدة، ومن ثم تقدمها له دون أن تعطيه إحساساً أنها الأفضل أو الأذكى.</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788962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Group 69">
            <a:extLst>
              <a:ext uri="{FF2B5EF4-FFF2-40B4-BE49-F238E27FC236}">
                <a16:creationId xmlns:a16="http://schemas.microsoft.com/office/drawing/2014/main" id="{54D8A931-AF9C-4C89-A6AC-9AC2F8E4039E}"/>
              </a:ext>
            </a:extLst>
          </p:cNvPr>
          <p:cNvGrpSpPr/>
          <p:nvPr/>
        </p:nvGrpSpPr>
        <p:grpSpPr>
          <a:xfrm flipH="1" flipV="1">
            <a:off x="0" y="4409412"/>
            <a:ext cx="4209262" cy="2528798"/>
            <a:chOff x="7982738" y="0"/>
            <a:chExt cx="4209262" cy="2528798"/>
          </a:xfrm>
        </p:grpSpPr>
        <p:sp>
          <p:nvSpPr>
            <p:cNvPr id="71" name="Freeform: Shape 70">
              <a:extLst>
                <a:ext uri="{FF2B5EF4-FFF2-40B4-BE49-F238E27FC236}">
                  <a16:creationId xmlns:a16="http://schemas.microsoft.com/office/drawing/2014/main" id="{4FD6DB4C-E5E7-4ECA-8D11-A513EBD24A07}"/>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2" name="Freeform: Shape 71">
              <a:extLst>
                <a:ext uri="{FF2B5EF4-FFF2-40B4-BE49-F238E27FC236}">
                  <a16:creationId xmlns:a16="http://schemas.microsoft.com/office/drawing/2014/main" id="{7DCFE8F5-02BC-4DE0-9C42-3372C7609DBD}"/>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grpSp>
        <p:nvGrpSpPr>
          <p:cNvPr id="73" name="Group 72">
            <a:extLst>
              <a:ext uri="{FF2B5EF4-FFF2-40B4-BE49-F238E27FC236}">
                <a16:creationId xmlns:a16="http://schemas.microsoft.com/office/drawing/2014/main" id="{318D3397-71CB-40A1-9230-47EC3C460431}"/>
              </a:ext>
            </a:extLst>
          </p:cNvPr>
          <p:cNvGrpSpPr/>
          <p:nvPr/>
        </p:nvGrpSpPr>
        <p:grpSpPr>
          <a:xfrm>
            <a:off x="7982738" y="0"/>
            <a:ext cx="4209262" cy="2528798"/>
            <a:chOff x="7982738" y="0"/>
            <a:chExt cx="4209262" cy="2528798"/>
          </a:xfrm>
        </p:grpSpPr>
        <p:sp>
          <p:nvSpPr>
            <p:cNvPr id="74" name="Freeform: Shape 73">
              <a:extLst>
                <a:ext uri="{FF2B5EF4-FFF2-40B4-BE49-F238E27FC236}">
                  <a16:creationId xmlns:a16="http://schemas.microsoft.com/office/drawing/2014/main" id="{0060E6E5-0F93-427D-8653-E56DB6EAE2AD}"/>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5" name="Freeform: Shape 74">
              <a:extLst>
                <a:ext uri="{FF2B5EF4-FFF2-40B4-BE49-F238E27FC236}">
                  <a16:creationId xmlns:a16="http://schemas.microsoft.com/office/drawing/2014/main" id="{0454640E-9244-4851-BE1E-FA96DD07F4BC}"/>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sp>
        <p:nvSpPr>
          <p:cNvPr id="48" name="Freeform: Shape 47">
            <a:extLst>
              <a:ext uri="{FF2B5EF4-FFF2-40B4-BE49-F238E27FC236}">
                <a16:creationId xmlns:a16="http://schemas.microsoft.com/office/drawing/2014/main" id="{9FB7A5A4-91EF-40E6-9968-7AC5E28BEFEB}"/>
              </a:ext>
            </a:extLst>
          </p:cNvPr>
          <p:cNvSpPr/>
          <p:nvPr/>
        </p:nvSpPr>
        <p:spPr>
          <a:xfrm rot="8137486">
            <a:off x="-270138" y="4530563"/>
            <a:ext cx="2211193" cy="2991998"/>
          </a:xfrm>
          <a:custGeom>
            <a:avLst/>
            <a:gdLst>
              <a:gd name="connsiteX0" fmla="*/ 2618913 w 2715431"/>
              <a:gd name="connsiteY0" fmla="*/ 2088925 h 3711704"/>
              <a:gd name="connsiteX1" fmla="*/ 1092694 w 2715431"/>
              <a:gd name="connsiteY1" fmla="*/ 3615143 h 3711704"/>
              <a:gd name="connsiteX2" fmla="*/ 626548 w 2715431"/>
              <a:gd name="connsiteY2" fmla="*/ 3615143 h 3711704"/>
              <a:gd name="connsiteX3" fmla="*/ 96541 w 2715431"/>
              <a:gd name="connsiteY3" fmla="*/ 3085136 h 3711704"/>
              <a:gd name="connsiteX4" fmla="*/ 96541 w 2715431"/>
              <a:gd name="connsiteY4" fmla="*/ 2618990 h 3711704"/>
              <a:gd name="connsiteX5" fmla="*/ 626548 w 2715431"/>
              <a:gd name="connsiteY5" fmla="*/ 2088925 h 3711704"/>
              <a:gd name="connsiteX6" fmla="*/ 626548 w 2715431"/>
              <a:gd name="connsiteY6" fmla="*/ 1622779 h 3711704"/>
              <a:gd name="connsiteX7" fmla="*/ 96541 w 2715431"/>
              <a:gd name="connsiteY7" fmla="*/ 1092772 h 3711704"/>
              <a:gd name="connsiteX8" fmla="*/ 96541 w 2715431"/>
              <a:gd name="connsiteY8" fmla="*/ 626626 h 3711704"/>
              <a:gd name="connsiteX9" fmla="*/ 626548 w 2715431"/>
              <a:gd name="connsiteY9" fmla="*/ 96562 h 3711704"/>
              <a:gd name="connsiteX10" fmla="*/ 1092694 w 2715431"/>
              <a:gd name="connsiteY10" fmla="*/ 96562 h 3711704"/>
              <a:gd name="connsiteX11" fmla="*/ 2618913 w 2715431"/>
              <a:gd name="connsiteY11" fmla="*/ 1622779 h 3711704"/>
              <a:gd name="connsiteX12" fmla="*/ 2618913 w 2715431"/>
              <a:gd name="connsiteY12" fmla="*/ 2088925 h 371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15431" h="3711704">
                <a:moveTo>
                  <a:pt x="2618913" y="2088925"/>
                </a:moveTo>
                <a:lnTo>
                  <a:pt x="1092694" y="3615143"/>
                </a:lnTo>
                <a:cubicBezTo>
                  <a:pt x="963945" y="3743892"/>
                  <a:pt x="755298" y="3743892"/>
                  <a:pt x="626548" y="3615143"/>
                </a:cubicBezTo>
                <a:lnTo>
                  <a:pt x="96541" y="3085136"/>
                </a:lnTo>
                <a:cubicBezTo>
                  <a:pt x="-32152" y="2956443"/>
                  <a:pt x="-32209" y="2747739"/>
                  <a:pt x="96541" y="2618990"/>
                </a:cubicBezTo>
                <a:lnTo>
                  <a:pt x="626548" y="2088925"/>
                </a:lnTo>
                <a:cubicBezTo>
                  <a:pt x="755240" y="1960176"/>
                  <a:pt x="755240" y="1751529"/>
                  <a:pt x="626548" y="1622779"/>
                </a:cubicBezTo>
                <a:lnTo>
                  <a:pt x="96541" y="1092772"/>
                </a:lnTo>
                <a:cubicBezTo>
                  <a:pt x="-32152" y="964080"/>
                  <a:pt x="-32209" y="755376"/>
                  <a:pt x="96541" y="626626"/>
                </a:cubicBezTo>
                <a:lnTo>
                  <a:pt x="626548" y="96562"/>
                </a:lnTo>
                <a:cubicBezTo>
                  <a:pt x="755298" y="-32187"/>
                  <a:pt x="964002" y="-32187"/>
                  <a:pt x="1092694" y="96562"/>
                </a:cubicBezTo>
                <a:lnTo>
                  <a:pt x="2618913" y="1622779"/>
                </a:lnTo>
                <a:cubicBezTo>
                  <a:pt x="2747605" y="1751472"/>
                  <a:pt x="2747605" y="1960176"/>
                  <a:pt x="2618913" y="2088925"/>
                </a:cubicBezTo>
                <a:close/>
              </a:path>
            </a:pathLst>
          </a:custGeom>
          <a:gradFill>
            <a:gsLst>
              <a:gs pos="100000">
                <a:schemeClr val="accent3">
                  <a:alpha val="85000"/>
                  <a:lumMod val="97000"/>
                </a:schemeClr>
              </a:gs>
              <a:gs pos="0">
                <a:schemeClr val="accent3">
                  <a:lumMod val="60000"/>
                  <a:lumOff val="40000"/>
                  <a:alpha val="1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50" name="Freeform: Shape 49">
            <a:extLst>
              <a:ext uri="{FF2B5EF4-FFF2-40B4-BE49-F238E27FC236}">
                <a16:creationId xmlns:a16="http://schemas.microsoft.com/office/drawing/2014/main" id="{E76A28B0-DC59-4151-A7AD-E88F80FA3463}"/>
              </a:ext>
            </a:extLst>
          </p:cNvPr>
          <p:cNvSpPr/>
          <p:nvPr/>
        </p:nvSpPr>
        <p:spPr>
          <a:xfrm rot="8137486" flipH="1">
            <a:off x="10188821" y="-652900"/>
            <a:ext cx="2260184" cy="3056640"/>
          </a:xfrm>
          <a:custGeom>
            <a:avLst/>
            <a:gdLst>
              <a:gd name="connsiteX0" fmla="*/ 2618913 w 2715431"/>
              <a:gd name="connsiteY0" fmla="*/ 2088925 h 3711704"/>
              <a:gd name="connsiteX1" fmla="*/ 1092694 w 2715431"/>
              <a:gd name="connsiteY1" fmla="*/ 3615143 h 3711704"/>
              <a:gd name="connsiteX2" fmla="*/ 626548 w 2715431"/>
              <a:gd name="connsiteY2" fmla="*/ 3615143 h 3711704"/>
              <a:gd name="connsiteX3" fmla="*/ 96541 w 2715431"/>
              <a:gd name="connsiteY3" fmla="*/ 3085136 h 3711704"/>
              <a:gd name="connsiteX4" fmla="*/ 96541 w 2715431"/>
              <a:gd name="connsiteY4" fmla="*/ 2618990 h 3711704"/>
              <a:gd name="connsiteX5" fmla="*/ 626548 w 2715431"/>
              <a:gd name="connsiteY5" fmla="*/ 2088925 h 3711704"/>
              <a:gd name="connsiteX6" fmla="*/ 626548 w 2715431"/>
              <a:gd name="connsiteY6" fmla="*/ 1622779 h 3711704"/>
              <a:gd name="connsiteX7" fmla="*/ 96541 w 2715431"/>
              <a:gd name="connsiteY7" fmla="*/ 1092772 h 3711704"/>
              <a:gd name="connsiteX8" fmla="*/ 96541 w 2715431"/>
              <a:gd name="connsiteY8" fmla="*/ 626626 h 3711704"/>
              <a:gd name="connsiteX9" fmla="*/ 626548 w 2715431"/>
              <a:gd name="connsiteY9" fmla="*/ 96562 h 3711704"/>
              <a:gd name="connsiteX10" fmla="*/ 1092694 w 2715431"/>
              <a:gd name="connsiteY10" fmla="*/ 96562 h 3711704"/>
              <a:gd name="connsiteX11" fmla="*/ 2618913 w 2715431"/>
              <a:gd name="connsiteY11" fmla="*/ 1622779 h 3711704"/>
              <a:gd name="connsiteX12" fmla="*/ 2618913 w 2715431"/>
              <a:gd name="connsiteY12" fmla="*/ 2088925 h 371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15431" h="3711704">
                <a:moveTo>
                  <a:pt x="2618913" y="2088925"/>
                </a:moveTo>
                <a:lnTo>
                  <a:pt x="1092694" y="3615143"/>
                </a:lnTo>
                <a:cubicBezTo>
                  <a:pt x="963945" y="3743892"/>
                  <a:pt x="755298" y="3743892"/>
                  <a:pt x="626548" y="3615143"/>
                </a:cubicBezTo>
                <a:lnTo>
                  <a:pt x="96541" y="3085136"/>
                </a:lnTo>
                <a:cubicBezTo>
                  <a:pt x="-32152" y="2956443"/>
                  <a:pt x="-32209" y="2747739"/>
                  <a:pt x="96541" y="2618990"/>
                </a:cubicBezTo>
                <a:lnTo>
                  <a:pt x="626548" y="2088925"/>
                </a:lnTo>
                <a:cubicBezTo>
                  <a:pt x="755240" y="1960176"/>
                  <a:pt x="755240" y="1751529"/>
                  <a:pt x="626548" y="1622779"/>
                </a:cubicBezTo>
                <a:lnTo>
                  <a:pt x="96541" y="1092772"/>
                </a:lnTo>
                <a:cubicBezTo>
                  <a:pt x="-32152" y="964080"/>
                  <a:pt x="-32209" y="755376"/>
                  <a:pt x="96541" y="626626"/>
                </a:cubicBezTo>
                <a:lnTo>
                  <a:pt x="626548" y="96562"/>
                </a:lnTo>
                <a:cubicBezTo>
                  <a:pt x="755298" y="-32187"/>
                  <a:pt x="964002" y="-32187"/>
                  <a:pt x="1092694" y="96562"/>
                </a:cubicBezTo>
                <a:lnTo>
                  <a:pt x="2618913" y="1622779"/>
                </a:lnTo>
                <a:cubicBezTo>
                  <a:pt x="2747605" y="1751472"/>
                  <a:pt x="2747605" y="1960176"/>
                  <a:pt x="2618913" y="2088925"/>
                </a:cubicBezTo>
                <a:close/>
              </a:path>
            </a:pathLst>
          </a:custGeom>
          <a:gradFill>
            <a:gsLst>
              <a:gs pos="100000">
                <a:schemeClr val="accent3">
                  <a:alpha val="85000"/>
                  <a:lumMod val="97000"/>
                </a:schemeClr>
              </a:gs>
              <a:gs pos="0">
                <a:schemeClr val="accent3">
                  <a:lumMod val="60000"/>
                  <a:lumOff val="40000"/>
                  <a:alpha val="1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 name="Rectangle 1"/>
          <p:cNvSpPr/>
          <p:nvPr/>
        </p:nvSpPr>
        <p:spPr>
          <a:xfrm>
            <a:off x="3048000" y="1772393"/>
            <a:ext cx="6394314" cy="3970318"/>
          </a:xfrm>
          <a:prstGeom prst="rect">
            <a:avLst/>
          </a:prstGeom>
        </p:spPr>
        <p:txBody>
          <a:bodyPr wrap="square">
            <a:spAutoFit/>
          </a:bodyPr>
          <a:lstStyle/>
          <a:p>
            <a:pPr algn="r" rtl="1"/>
            <a:r>
              <a:rPr lang="ar-SA" u="sng" dirty="0">
                <a:solidFill>
                  <a:srgbClr val="002060"/>
                </a:solidFill>
                <a:latin typeface="Calibri" panose="020F0502020204030204" pitchFamily="34" charset="0"/>
                <a:ea typeface="Times New Roman" panose="02020603050405020304" pitchFamily="18" charset="0"/>
                <a:cs typeface="VIP Hakm Bold" panose="02000500000000000000" pitchFamily="2" charset="-78"/>
              </a:rPr>
              <a:t>ثانياً: الاحتياجات العاطفية</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latin typeface="Calibri" panose="020F0502020204030204" pitchFamily="34" charset="0"/>
                <a:ea typeface="Times New Roman" panose="02020603050405020304" pitchFamily="18" charset="0"/>
                <a:cs typeface="VIP Hakm Bold" panose="02000500000000000000" pitchFamily="2" charset="-78"/>
              </a:rPr>
              <a:t>أهم الاحتياجات لدى المرأة تختلف عن أهمها لدى الرجل، صحيح أن الرجل له أيضاً نفس احتياجات المرأة، لكنها تأتى فى الأهمية بعد احتياجاته الأصلية، و الأمر نفسه ينطبق على المرأة، فلها أيضاً نفس احتياجات الرجل، لكنها تأتى فى الأهمية بعد احتياجاتها الأصلية.</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u="sng" dirty="0">
                <a:solidFill>
                  <a:srgbClr val="002060"/>
                </a:solidFill>
                <a:latin typeface="Calibri" panose="020F0502020204030204" pitchFamily="34" charset="0"/>
                <a:ea typeface="Times New Roman" panose="02020603050405020304" pitchFamily="18" charset="0"/>
                <a:cs typeface="VIP Hakm Bold" panose="02000500000000000000" pitchFamily="2" charset="-78"/>
              </a:rPr>
              <a:t>احتياجات المرأة:</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latin typeface="Calibri" panose="020F0502020204030204" pitchFamily="34" charset="0"/>
                <a:ea typeface="Times New Roman" panose="02020603050405020304" pitchFamily="18" charset="0"/>
                <a:cs typeface="VIP Hakm Bold" panose="02000500000000000000" pitchFamily="2" charset="-78"/>
              </a:rPr>
              <a:t>العناية: يتم إشباع هذا الاحتياج لدى المرأة بعمل الرجل على راحتها بدءاً بالعمل على توفير احتياجاتها، وانتهاء بأبسط الأمور عندما يحضر لها كرسياً لتجلس قبل أن يجلس هو.. إلخ.</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solidFill>
                  <a:srgbClr val="002060"/>
                </a:solidFill>
                <a:latin typeface="Calibri" panose="020F0502020204030204" pitchFamily="34" charset="0"/>
                <a:ea typeface="Times New Roman" panose="02020603050405020304" pitchFamily="18" charset="0"/>
                <a:cs typeface="VIP Hakm Bold" panose="02000500000000000000" pitchFamily="2" charset="-78"/>
              </a:rPr>
              <a:t>التفهم: </a:t>
            </a:r>
            <a:r>
              <a:rPr lang="ar-SA" dirty="0">
                <a:latin typeface="Calibri" panose="020F0502020204030204" pitchFamily="34" charset="0"/>
                <a:ea typeface="Times New Roman" panose="02020603050405020304" pitchFamily="18" charset="0"/>
                <a:cs typeface="VIP Hakm Bold" panose="02000500000000000000" pitchFamily="2" charset="-78"/>
              </a:rPr>
              <a:t>أن يستمع إليها دون أن يحكم على ما تقوله بأنه صواب أو خطأ، أن يقبل الاختلاف دون أن يتفق بالضرورة مع ما تقوله.</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solidFill>
                  <a:srgbClr val="002060"/>
                </a:solidFill>
                <a:latin typeface="Calibri" panose="020F0502020204030204" pitchFamily="34" charset="0"/>
                <a:ea typeface="Times New Roman" panose="02020603050405020304" pitchFamily="18" charset="0"/>
                <a:cs typeface="VIP Hakm Bold" panose="02000500000000000000" pitchFamily="2" charset="-78"/>
              </a:rPr>
              <a:t>الاحترام: </a:t>
            </a:r>
            <a:r>
              <a:rPr lang="ar-SA" dirty="0">
                <a:latin typeface="Calibri" panose="020F0502020204030204" pitchFamily="34" charset="0"/>
                <a:ea typeface="Times New Roman" panose="02020603050405020304" pitchFamily="18" charset="0"/>
                <a:cs typeface="VIP Hakm Bold" panose="02000500000000000000" pitchFamily="2" charset="-78"/>
              </a:rPr>
              <a:t>بأن يعترف بحقوق زوجته عليها وبحقوق المرأة فى المجتمع بشكل عام.</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787107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lide Number Placeholder 5">
            <a:extLst>
              <a:ext uri="{FF2B5EF4-FFF2-40B4-BE49-F238E27FC236}">
                <a16:creationId xmlns:a16="http://schemas.microsoft.com/office/drawing/2014/main" id="{F099708E-2669-462C-A5C6-DC82B1CA0551}"/>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32</a:t>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11" name="Freeform: Shape 10">
            <a:extLst>
              <a:ext uri="{FF2B5EF4-FFF2-40B4-BE49-F238E27FC236}">
                <a16:creationId xmlns:a16="http://schemas.microsoft.com/office/drawing/2014/main" id="{475A3BCB-13EC-4EC3-8AEE-43BD293AA4F5}"/>
              </a:ext>
            </a:extLst>
          </p:cNvPr>
          <p:cNvSpPr/>
          <p:nvPr/>
        </p:nvSpPr>
        <p:spPr>
          <a:xfrm rot="10800000" flipH="1" flipV="1">
            <a:off x="-1482" y="1"/>
            <a:ext cx="2874960" cy="5721100"/>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 name="Rectangle 2"/>
          <p:cNvSpPr/>
          <p:nvPr/>
        </p:nvSpPr>
        <p:spPr>
          <a:xfrm>
            <a:off x="0" y="2104702"/>
            <a:ext cx="6096000" cy="2997744"/>
          </a:xfrm>
          <a:prstGeom prst="rect">
            <a:avLst/>
          </a:prstGeom>
        </p:spPr>
        <p:txBody>
          <a:bodyPr>
            <a:spAutoFit/>
          </a:bodyPr>
          <a:lstStyle/>
          <a:p>
            <a:pPr algn="r" rtl="1">
              <a:lnSpc>
                <a:spcPct val="115000"/>
              </a:lnSpc>
              <a:spcBef>
                <a:spcPts val="1200"/>
              </a:spcBef>
              <a:spcAft>
                <a:spcPts val="300"/>
              </a:spcAft>
            </a:pPr>
            <a:r>
              <a:rPr lang="ar-SA" dirty="0">
                <a:solidFill>
                  <a:srgbClr val="002060"/>
                </a:solidFill>
                <a:latin typeface="Calibri" panose="020F0502020204030204" pitchFamily="34" charset="0"/>
                <a:ea typeface="Adobe Arabic"/>
                <a:cs typeface="VIP Hakm Bold" panose="02000500000000000000" pitchFamily="2" charset="-78"/>
              </a:rPr>
              <a:t>احتياجات الرجل:</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pPr>
            <a:r>
              <a:rPr lang="ar-SA" dirty="0">
                <a:solidFill>
                  <a:srgbClr val="002060"/>
                </a:solidFill>
                <a:latin typeface="Calibri" panose="020F0502020204030204" pitchFamily="34" charset="0"/>
                <a:ea typeface="Times New Roman" panose="02020603050405020304" pitchFamily="18" charset="0"/>
                <a:cs typeface="VIP Hakm Bold" panose="02000500000000000000" pitchFamily="2" charset="-78"/>
              </a:rPr>
              <a:t>الثقة: </a:t>
            </a:r>
            <a:r>
              <a:rPr lang="ar-SA" dirty="0">
                <a:latin typeface="Calibri" panose="020F0502020204030204" pitchFamily="34" charset="0"/>
                <a:ea typeface="Times New Roman" panose="02020603050405020304" pitchFamily="18" charset="0"/>
                <a:cs typeface="VIP Hakm Bold" panose="02000500000000000000" pitchFamily="2" charset="-78"/>
              </a:rPr>
              <a:t>بأنه يعمل على راحتها.</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pPr>
            <a:r>
              <a:rPr lang="ar-SA" dirty="0">
                <a:solidFill>
                  <a:srgbClr val="002060"/>
                </a:solidFill>
                <a:latin typeface="Calibri" panose="020F0502020204030204" pitchFamily="34" charset="0"/>
                <a:ea typeface="Times New Roman" panose="02020603050405020304" pitchFamily="18" charset="0"/>
                <a:cs typeface="VIP Hakm Bold" panose="02000500000000000000" pitchFamily="2" charset="-78"/>
              </a:rPr>
              <a:t>القبول: </a:t>
            </a:r>
            <a:r>
              <a:rPr lang="ar-SA" dirty="0">
                <a:latin typeface="Calibri" panose="020F0502020204030204" pitchFamily="34" charset="0"/>
                <a:ea typeface="Times New Roman" panose="02020603050405020304" pitchFamily="18" charset="0"/>
                <a:cs typeface="VIP Hakm Bold" panose="02000500000000000000" pitchFamily="2" charset="-78"/>
              </a:rPr>
              <a:t>تقبله كما هو بنقاط ضعفه وقوته.</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pPr>
            <a:r>
              <a:rPr lang="ar-SA" dirty="0">
                <a:solidFill>
                  <a:srgbClr val="002060"/>
                </a:solidFill>
                <a:latin typeface="Calibri" panose="020F0502020204030204" pitchFamily="34" charset="0"/>
                <a:ea typeface="Times New Roman" panose="02020603050405020304" pitchFamily="18" charset="0"/>
                <a:cs typeface="VIP Hakm Bold" panose="02000500000000000000" pitchFamily="2" charset="-78"/>
              </a:rPr>
              <a:t>التقدير: </a:t>
            </a:r>
            <a:r>
              <a:rPr lang="ar-SA" dirty="0">
                <a:latin typeface="Calibri" panose="020F0502020204030204" pitchFamily="34" charset="0"/>
                <a:ea typeface="Times New Roman" panose="02020603050405020304" pitchFamily="18" charset="0"/>
                <a:cs typeface="VIP Hakm Bold" panose="02000500000000000000" pitchFamily="2" charset="-78"/>
              </a:rPr>
              <a:t>أن يشعر أنه يحدث فرقاً إيجابياً فى حياتها وحالتها النفسية.</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pPr>
            <a:r>
              <a:rPr lang="ar-SA" dirty="0">
                <a:solidFill>
                  <a:srgbClr val="002060"/>
                </a:solidFill>
                <a:latin typeface="Calibri" panose="020F0502020204030204" pitchFamily="34" charset="0"/>
                <a:ea typeface="Times New Roman" panose="02020603050405020304" pitchFamily="18" charset="0"/>
                <a:cs typeface="VIP Hakm Bold" panose="02000500000000000000" pitchFamily="2" charset="-78"/>
              </a:rPr>
              <a:t>الإعجاب: </a:t>
            </a:r>
            <a:r>
              <a:rPr lang="ar-SA" dirty="0">
                <a:latin typeface="Calibri" panose="020F0502020204030204" pitchFamily="34" charset="0"/>
                <a:ea typeface="Times New Roman" panose="02020603050405020304" pitchFamily="18" charset="0"/>
                <a:cs typeface="VIP Hakm Bold" panose="02000500000000000000" pitchFamily="2" charset="-78"/>
              </a:rPr>
              <a:t>أن تشعره أنه رجلها.. أنه فارسها.</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pPr>
            <a:r>
              <a:rPr lang="ar-SA" dirty="0">
                <a:solidFill>
                  <a:srgbClr val="002060"/>
                </a:solidFill>
                <a:latin typeface="Calibri" panose="020F0502020204030204" pitchFamily="34" charset="0"/>
                <a:ea typeface="Times New Roman" panose="02020603050405020304" pitchFamily="18" charset="0"/>
                <a:cs typeface="VIP Hakm Bold" panose="02000500000000000000" pitchFamily="2" charset="-78"/>
              </a:rPr>
              <a:t>الموافقة: </a:t>
            </a:r>
            <a:r>
              <a:rPr lang="ar-SA" dirty="0">
                <a:latin typeface="Calibri" panose="020F0502020204030204" pitchFamily="34" charset="0"/>
                <a:ea typeface="Times New Roman" panose="02020603050405020304" pitchFamily="18" charset="0"/>
                <a:cs typeface="VIP Hakm Bold" panose="02000500000000000000" pitchFamily="2" charset="-78"/>
              </a:rPr>
              <a:t>طالما اتخذا القرار.</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pPr>
            <a:r>
              <a:rPr lang="ar-SA" dirty="0">
                <a:solidFill>
                  <a:srgbClr val="002060"/>
                </a:solidFill>
                <a:latin typeface="Calibri" panose="020F0502020204030204" pitchFamily="34" charset="0"/>
                <a:ea typeface="Times New Roman" panose="02020603050405020304" pitchFamily="18" charset="0"/>
                <a:cs typeface="VIP Hakm Bold" panose="02000500000000000000" pitchFamily="2" charset="-78"/>
              </a:rPr>
              <a:t>التشجيع: </a:t>
            </a:r>
            <a:r>
              <a:rPr lang="ar-SA" dirty="0">
                <a:latin typeface="Calibri" panose="020F0502020204030204" pitchFamily="34" charset="0"/>
                <a:ea typeface="Times New Roman" panose="02020603050405020304" pitchFamily="18" charset="0"/>
                <a:cs typeface="VIP Hakm Bold" panose="02000500000000000000" pitchFamily="2" charset="-78"/>
              </a:rPr>
              <a:t>بعد عودة الزوج من عمله يكون بحاجة إلى إعادة شحن طاقته، التشجيع يكون بالأفعال والكلام أيضاً.</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Picture Placeholder 5"/>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6119" b="16119"/>
          <a:stretch>
            <a:fillRect/>
          </a:stretch>
        </p:blipFill>
        <p:spPr>
          <a:xfrm>
            <a:off x="6565358" y="2"/>
            <a:ext cx="5626641" cy="3177308"/>
          </a:xfrm>
        </p:spPr>
      </p:pic>
    </p:spTree>
    <p:extLst>
      <p:ext uri="{BB962C8B-B14F-4D97-AF65-F5344CB8AC3E}">
        <p14:creationId xmlns:p14="http://schemas.microsoft.com/office/powerpoint/2010/main" val="3109924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Group 72">
            <a:extLst>
              <a:ext uri="{FF2B5EF4-FFF2-40B4-BE49-F238E27FC236}">
                <a16:creationId xmlns:a16="http://schemas.microsoft.com/office/drawing/2014/main" id="{318D3397-71CB-40A1-9230-47EC3C460431}"/>
              </a:ext>
            </a:extLst>
          </p:cNvPr>
          <p:cNvGrpSpPr/>
          <p:nvPr/>
        </p:nvGrpSpPr>
        <p:grpSpPr>
          <a:xfrm>
            <a:off x="8047456" y="0"/>
            <a:ext cx="4209262" cy="2528798"/>
            <a:chOff x="7982738" y="0"/>
            <a:chExt cx="4209262" cy="2528798"/>
          </a:xfrm>
        </p:grpSpPr>
        <p:sp>
          <p:nvSpPr>
            <p:cNvPr id="74" name="Freeform: Shape 73">
              <a:extLst>
                <a:ext uri="{FF2B5EF4-FFF2-40B4-BE49-F238E27FC236}">
                  <a16:creationId xmlns:a16="http://schemas.microsoft.com/office/drawing/2014/main" id="{0060E6E5-0F93-427D-8653-E56DB6EAE2AD}"/>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5" name="Freeform: Shape 74">
              <a:extLst>
                <a:ext uri="{FF2B5EF4-FFF2-40B4-BE49-F238E27FC236}">
                  <a16:creationId xmlns:a16="http://schemas.microsoft.com/office/drawing/2014/main" id="{0454640E-9244-4851-BE1E-FA96DD07F4BC}"/>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pic>
        <p:nvPicPr>
          <p:cNvPr id="9" name="Picture Placeholder 8"/>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6908" r="6908"/>
          <a:stretch>
            <a:fillRect/>
          </a:stretch>
        </p:blipFill>
        <p:spPr/>
      </p:pic>
      <p:sp>
        <p:nvSpPr>
          <p:cNvPr id="2" name="Rectangle 1"/>
          <p:cNvSpPr/>
          <p:nvPr/>
        </p:nvSpPr>
        <p:spPr>
          <a:xfrm>
            <a:off x="4304145" y="1525197"/>
            <a:ext cx="6751782" cy="3416320"/>
          </a:xfrm>
          <a:prstGeom prst="rect">
            <a:avLst/>
          </a:prstGeom>
        </p:spPr>
        <p:txBody>
          <a:bodyPr wrap="square">
            <a:spAutoFit/>
          </a:bodyPr>
          <a:lstStyle/>
          <a:p>
            <a:pPr algn="r" rtl="1">
              <a:tabLst>
                <a:tab pos="2637155" algn="ctr"/>
                <a:tab pos="5274310" algn="r"/>
              </a:tabLst>
            </a:pPr>
            <a:r>
              <a:rPr lang="ar-SA" u="sng" dirty="0">
                <a:solidFill>
                  <a:srgbClr val="002060"/>
                </a:solidFill>
                <a:latin typeface="Calibri" panose="020F0502020204030204" pitchFamily="34" charset="0"/>
                <a:ea typeface="Times New Roman" panose="02020603050405020304" pitchFamily="18" charset="0"/>
                <a:cs typeface="VIP Hakm Bold" panose="02000500000000000000" pitchFamily="2" charset="-78"/>
              </a:rPr>
              <a:t>ثالثاً: الاستجابة للضغوط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latin typeface="Calibri" panose="020F0502020204030204" pitchFamily="34" charset="0"/>
                <a:ea typeface="Times New Roman" panose="02020603050405020304" pitchFamily="18" charset="0"/>
                <a:cs typeface="VIP Hakm Bold" panose="02000500000000000000" pitchFamily="2" charset="-78"/>
              </a:rPr>
              <a:t>الرجل ينزع إلى الصمت والانعزال والشرود، محاولاً العثور على حل لمشكلته، أو بتعبير جون جراى «يدخل الكهف»، فإن وجده خرج وإن لم يجده يحاول التشاغل عنها بأنشطة لا تتطلب تركيزاً، فيتصفح الإنترنت أو يتنقل بين قنوات التليفزيون، أو يلعب ألعاب الفيديو.. إلخ.</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latin typeface="Calibri" panose="020F0502020204030204" pitchFamily="34" charset="0"/>
                <a:ea typeface="Times New Roman" panose="02020603050405020304" pitchFamily="18" charset="0"/>
                <a:cs typeface="VIP Hakm Bold" panose="02000500000000000000" pitchFamily="2" charset="-78"/>
              </a:rPr>
              <a:t>عندما يدخل زوجك إلى الكهف.. اعلمى أن ذلك لا يعنى اهتمامه، لا تلحى عليه ليتحدث عما يضايقه، لا تقدمى له النصيحة إلا إذا طلبها، اشغلى نفسك ولا تظهرى قلقاً كبيراً عليه، امنحيه الحب والثقة والتقدير، وفرى له جواً مريحاً.</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latin typeface="Calibri" panose="020F0502020204030204" pitchFamily="34" charset="0"/>
                <a:ea typeface="Times New Roman" panose="02020603050405020304" pitchFamily="18" charset="0"/>
                <a:cs typeface="VIP Hakm Bold" panose="02000500000000000000" pitchFamily="2" charset="-78"/>
              </a:rPr>
              <a:t>والمرأة تنزع إلى الكلام: المرأة فى هذه الأوقات تحتاج إلى الكلام وإلى الشعور بالتعاطف والتفهم، وآخر ما تحتاجه هو تقديم النصائح والحلول.</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319583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0496" b="20496"/>
          <a:stretch>
            <a:fillRect/>
          </a:stretch>
        </p:blipFill>
        <p:spPr>
          <a:xfrm>
            <a:off x="0" y="2"/>
            <a:ext cx="12192000" cy="2604654"/>
          </a:xfrm>
        </p:spPr>
      </p:pic>
      <p:sp>
        <p:nvSpPr>
          <p:cNvPr id="2" name="Rectangle 1"/>
          <p:cNvSpPr/>
          <p:nvPr/>
        </p:nvSpPr>
        <p:spPr>
          <a:xfrm>
            <a:off x="2770909" y="3160597"/>
            <a:ext cx="6096000" cy="1685077"/>
          </a:xfrm>
          <a:prstGeom prst="rect">
            <a:avLst/>
          </a:prstGeom>
        </p:spPr>
        <p:txBody>
          <a:bodyPr>
            <a:spAutoFit/>
          </a:bodyPr>
          <a:lstStyle/>
          <a:p>
            <a:pPr algn="r" rtl="1">
              <a:lnSpc>
                <a:spcPct val="115000"/>
              </a:lnSpc>
              <a:tabLst>
                <a:tab pos="2637155" algn="ctr"/>
                <a:tab pos="5274310" algn="r"/>
              </a:tabLst>
            </a:pPr>
            <a:r>
              <a:rPr lang="ar-SA" u="sng" dirty="0">
                <a:solidFill>
                  <a:srgbClr val="002060"/>
                </a:solidFill>
                <a:latin typeface="Calibri" panose="020F0502020204030204" pitchFamily="34" charset="0"/>
                <a:ea typeface="Times New Roman" panose="02020603050405020304" pitchFamily="18" charset="0"/>
                <a:cs typeface="VIP Hakm Bold" panose="02000500000000000000" pitchFamily="2" charset="-78"/>
              </a:rPr>
              <a:t>رابعاً: لغة الحوار</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pPr>
            <a:r>
              <a:rPr lang="ar-SA" dirty="0">
                <a:latin typeface="Calibri" panose="020F0502020204030204" pitchFamily="34" charset="0"/>
                <a:ea typeface="Times New Roman" panose="02020603050405020304" pitchFamily="18" charset="0"/>
                <a:cs typeface="VIP Hakm Bold" panose="02000500000000000000" pitchFamily="2" charset="-78"/>
              </a:rPr>
              <a:t>المرأة تميل إلى التعميم، والرجل يسيء الفهم، فمثلاً عندما تقول المرأة «أنت مبتحبنيش زى زمان».. يسمعها الرجل بالضبط كما قالتها، ويظن أنها تقصد أنه لا يهتم بها أو يحبها على الإطلاق، بينما هى فى الحقيقة تريد أن تقول «قل لى أحبك».</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374269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DC1F90E5-235A-40D7-9C75-FAE9C650F126}"/>
              </a:ext>
            </a:extLst>
          </p:cNvPr>
          <p:cNvSpPr/>
          <p:nvPr/>
        </p:nvSpPr>
        <p:spPr>
          <a:xfrm flipH="1" flipV="1">
            <a:off x="4670" y="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3" name="Slide Number Placeholder 5">
            <a:extLst>
              <a:ext uri="{FF2B5EF4-FFF2-40B4-BE49-F238E27FC236}">
                <a16:creationId xmlns:a16="http://schemas.microsoft.com/office/drawing/2014/main" id="{0A21D2E2-AD0E-4CAF-8088-35DA34724374}"/>
              </a:ext>
            </a:extLst>
          </p:cNvPr>
          <p:cNvSpPr txBox="1">
            <a:spLocks/>
          </p:cNvSpPr>
          <p:nvPr/>
        </p:nvSpPr>
        <p:spPr>
          <a:xfrm>
            <a:off x="11048061"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35</a:t>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pic>
        <p:nvPicPr>
          <p:cNvPr id="9" name="Picture Placeholder 8"/>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2697" r="32697"/>
          <a:stretch>
            <a:fillRect/>
          </a:stretch>
        </p:blipFill>
        <p:spPr>
          <a:xfrm>
            <a:off x="7970838" y="0"/>
            <a:ext cx="4221162" cy="6861175"/>
          </a:xfrm>
        </p:spPr>
      </p:pic>
      <p:sp>
        <p:nvSpPr>
          <p:cNvPr id="13" name="Graphic 4">
            <a:extLst>
              <a:ext uri="{FF2B5EF4-FFF2-40B4-BE49-F238E27FC236}">
                <a16:creationId xmlns:a16="http://schemas.microsoft.com/office/drawing/2014/main" id="{CC9523F4-C73B-4061-80E0-56072809A74E}"/>
              </a:ext>
            </a:extLst>
          </p:cNvPr>
          <p:cNvSpPr/>
          <p:nvPr/>
        </p:nvSpPr>
        <p:spPr>
          <a:xfrm flipH="1">
            <a:off x="7970838" y="0"/>
            <a:ext cx="4221162" cy="6861175"/>
          </a:xfrm>
          <a:custGeom>
            <a:avLst/>
            <a:gdLst>
              <a:gd name="connsiteX0" fmla="*/ 2469261 w 2469260"/>
              <a:gd name="connsiteY0" fmla="*/ 3165348 h 6290404"/>
              <a:gd name="connsiteX1" fmla="*/ 2469261 w 2469260"/>
              <a:gd name="connsiteY1" fmla="*/ 6290405 h 6290404"/>
              <a:gd name="connsiteX2" fmla="*/ 0 w 2469260"/>
              <a:gd name="connsiteY2" fmla="*/ 6290405 h 6290404"/>
              <a:gd name="connsiteX3" fmla="*/ 0 w 2469260"/>
              <a:gd name="connsiteY3" fmla="*/ 0 h 6290404"/>
              <a:gd name="connsiteX4" fmla="*/ 1977104 w 2469260"/>
              <a:gd name="connsiteY4" fmla="*/ 1977104 h 6290404"/>
              <a:gd name="connsiteX5" fmla="*/ 2469261 w 2469260"/>
              <a:gd name="connsiteY5" fmla="*/ 3165348 h 6290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9260" h="6290404">
                <a:moveTo>
                  <a:pt x="2469261" y="3165348"/>
                </a:moveTo>
                <a:lnTo>
                  <a:pt x="2469261" y="6290405"/>
                </a:lnTo>
                <a:lnTo>
                  <a:pt x="0" y="6290405"/>
                </a:lnTo>
                <a:lnTo>
                  <a:pt x="0" y="0"/>
                </a:lnTo>
                <a:lnTo>
                  <a:pt x="1977104" y="1977104"/>
                </a:lnTo>
                <a:cubicBezTo>
                  <a:pt x="2292191" y="2292191"/>
                  <a:pt x="2469261" y="2719673"/>
                  <a:pt x="2469261" y="3165348"/>
                </a:cubicBezTo>
                <a:close/>
              </a:path>
            </a:pathLst>
          </a:custGeom>
          <a:solidFill>
            <a:schemeClr val="accent2">
              <a:lumMod val="50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 name="Rectangle 2"/>
          <p:cNvSpPr/>
          <p:nvPr/>
        </p:nvSpPr>
        <p:spPr>
          <a:xfrm>
            <a:off x="581891" y="1650698"/>
            <a:ext cx="6622473" cy="3970318"/>
          </a:xfrm>
          <a:prstGeom prst="rect">
            <a:avLst/>
          </a:prstGeom>
        </p:spPr>
        <p:txBody>
          <a:bodyPr wrap="square">
            <a:spAutoFit/>
          </a:bodyPr>
          <a:lstStyle/>
          <a:p>
            <a:pPr algn="r" rtl="1">
              <a:tabLst>
                <a:tab pos="2637155" algn="ctr"/>
                <a:tab pos="5274310" algn="r"/>
              </a:tabLst>
            </a:pPr>
            <a:r>
              <a:rPr lang="ar-SA" u="sng" dirty="0">
                <a:solidFill>
                  <a:srgbClr val="002060"/>
                </a:solidFill>
                <a:latin typeface="Calibri" panose="020F0502020204030204" pitchFamily="34" charset="0"/>
                <a:ea typeface="Times New Roman" panose="02020603050405020304" pitchFamily="18" charset="0"/>
                <a:cs typeface="VIP Hakm Bold" panose="02000500000000000000" pitchFamily="2" charset="-78"/>
              </a:rPr>
              <a:t>خامساً: الاحتياجات النفسية</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الرجال كالمطاط: </a:t>
            </a:r>
            <a:r>
              <a:rPr lang="ar-SA" dirty="0">
                <a:latin typeface="Calibri" panose="020F0502020204030204" pitchFamily="34" charset="0"/>
                <a:ea typeface="Times New Roman" panose="02020603050405020304" pitchFamily="18" charset="0"/>
                <a:cs typeface="VIP Hakm Bold" panose="02000500000000000000" pitchFamily="2" charset="-78"/>
              </a:rPr>
              <a:t>إنها دورة طبيعية عند الرجل أن يحتاج من فترة لأخرى أن يأخذ مسافة من زوجته فيخرج مع أصدقائه أو يفعل أى شيء آخر.</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عزيزتى الزوجة: </a:t>
            </a:r>
            <a:r>
              <a:rPr lang="ar-SA" dirty="0">
                <a:latin typeface="Calibri" panose="020F0502020204030204" pitchFamily="34" charset="0"/>
                <a:ea typeface="Times New Roman" panose="02020603050405020304" pitchFamily="18" charset="0"/>
                <a:cs typeface="VIP Hakm Bold" panose="02000500000000000000" pitchFamily="2" charset="-78"/>
              </a:rPr>
              <a:t>هذا لا يعنى أنه يحبك، لا تذهبى خلفه فالمطاط عندما يشد إلى أقصاه سيعود مرة أخرى بسرعة وبقوة، كذلك لا تعاقبيه عند العودة إليكِ.</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النساء كالموج: </a:t>
            </a:r>
            <a:r>
              <a:rPr lang="ar-SA" dirty="0">
                <a:latin typeface="Calibri" panose="020F0502020204030204" pitchFamily="34" charset="0"/>
                <a:ea typeface="Times New Roman" panose="02020603050405020304" pitchFamily="18" charset="0"/>
                <a:cs typeface="VIP Hakm Bold" panose="02000500000000000000" pitchFamily="2" charset="-78"/>
              </a:rPr>
              <a:t>لأن المرأة عاطفية، فإن مشاعر الحزن يجب أن تطفو من وقت لآخر على السطح، حتى دون وجود سبب واضح، فتصل فى مشاعرها السلبية إلى ذروتها «تنزل إلى البئر»، وربما يصل بها الأمر إلى البكاء، قد يكون ذلك مربكاً للرجل لأنه لا يفهم ما يضايقها وقد يظن أنه السبب، وعندما يقدم لها النصيحة ولا يجد أنها تحسنت يشعر بالفشل، فقط كن قريباً منها، اهتم بها واستمع إليها متعاطفاً معها ومحترماً مشاعرها.</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881192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A1567D2C-9F6D-4CA7-B8E7-7E0067A9E400}"/>
              </a:ext>
            </a:extLst>
          </p:cNvPr>
          <p:cNvSpPr/>
          <p:nvPr/>
        </p:nvSpPr>
        <p:spPr>
          <a:xfrm flipV="1">
            <a:off x="8518391"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Slide Number Placeholder 5">
            <a:extLst>
              <a:ext uri="{FF2B5EF4-FFF2-40B4-BE49-F238E27FC236}">
                <a16:creationId xmlns:a16="http://schemas.microsoft.com/office/drawing/2014/main" id="{59B8D0FE-1747-49A6-845C-8D07C0DA2F50}"/>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36</a:t>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2" name="Rectangle 1"/>
          <p:cNvSpPr/>
          <p:nvPr/>
        </p:nvSpPr>
        <p:spPr>
          <a:xfrm>
            <a:off x="5329382" y="2157077"/>
            <a:ext cx="6096000" cy="3139321"/>
          </a:xfrm>
          <a:prstGeom prst="rect">
            <a:avLst/>
          </a:prstGeom>
        </p:spPr>
        <p:txBody>
          <a:bodyPr>
            <a:spAutoFit/>
          </a:bodyPr>
          <a:lstStyle/>
          <a:p>
            <a:pPr marR="0" lvl="0" algn="r" rtl="1">
              <a:spcBef>
                <a:spcPts val="0"/>
              </a:spcBef>
              <a:spcAft>
                <a:spcPts val="0"/>
              </a:spcAft>
              <a:buClr>
                <a:srgbClr val="C00000"/>
              </a:buClr>
            </a:pPr>
            <a:r>
              <a:rPr lang="ar-SA" u="sng" dirty="0">
                <a:solidFill>
                  <a:srgbClr val="C00000"/>
                </a:solidFill>
                <a:latin typeface="Noto Sans Symbols"/>
                <a:ea typeface="Calibri" panose="020F0502020204030204" pitchFamily="34" charset="0"/>
                <a:cs typeface="VIP Hakm Bold" panose="02000500000000000000" pitchFamily="2" charset="-78"/>
              </a:rPr>
              <a:t>الفرق بين تفكير الرجل وتفكير المرأة </a:t>
            </a:r>
            <a:endParaRPr lang="en-US" dirty="0">
              <a:latin typeface="Noto Sans Symbols"/>
              <a:ea typeface="Noto Sans Symbols"/>
              <a:cs typeface="Noto Sans Symbols"/>
            </a:endParaRPr>
          </a:p>
          <a:p>
            <a:pPr algn="r" rtl="1"/>
            <a:r>
              <a:rPr lang="ar-SA" dirty="0">
                <a:latin typeface="Calibri" panose="020F0502020204030204" pitchFamily="34" charset="0"/>
                <a:ea typeface="Times New Roman" panose="02020603050405020304" pitchFamily="18" charset="0"/>
                <a:cs typeface="VIP Hakm Bold" panose="02000500000000000000" pitchFamily="2" charset="-78"/>
              </a:rPr>
              <a:t>من المعروف ان الرجل يستخدم الجانب الأيسر من عقله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latin typeface="Calibri" panose="020F0502020204030204" pitchFamily="34" charset="0"/>
                <a:ea typeface="Times New Roman" panose="02020603050405020304" pitchFamily="18" charset="0"/>
                <a:cs typeface="VIP Hakm Bold" panose="02000500000000000000" pitchFamily="2" charset="-78"/>
              </a:rPr>
              <a:t>بينما المرأه تستخدم الجانب الأيمن من عقلها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latin typeface="Calibri" panose="020F0502020204030204" pitchFamily="34" charset="0"/>
                <a:ea typeface="Times New Roman" panose="02020603050405020304" pitchFamily="18" charset="0"/>
                <a:cs typeface="VIP Hakm Bold" panose="02000500000000000000" pitchFamily="2" charset="-78"/>
              </a:rPr>
              <a:t>-وصفات الجانب الأيسر ( الأرقام – التحليل – الترتيب – الخدمات التي يقدمها</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latin typeface="Calibri" panose="020F0502020204030204" pitchFamily="34" charset="0"/>
                <a:ea typeface="Times New Roman" panose="02020603050405020304" pitchFamily="18" charset="0"/>
                <a:cs typeface="VIP Hakm Bold" panose="02000500000000000000" pitchFamily="2" charset="-78"/>
              </a:rPr>
              <a:t>– القرارات – التخطيط – الواقعيه)</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latin typeface="Calibri" panose="020F0502020204030204" pitchFamily="34" charset="0"/>
                <a:ea typeface="Times New Roman" panose="02020603050405020304" pitchFamily="18" charset="0"/>
                <a:cs typeface="VIP Hakm Bold" panose="02000500000000000000" pitchFamily="2" charset="-78"/>
              </a:rPr>
              <a:t>-اما صفات الجانب الأيمن من العقل ( العاطفه - الخدمات – الخيال – ا</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latin typeface="Calibri" panose="020F0502020204030204" pitchFamily="34" charset="0"/>
                <a:ea typeface="Times New Roman" panose="02020603050405020304" pitchFamily="18" charset="0"/>
                <a:cs typeface="VIP Hakm Bold" panose="02000500000000000000" pitchFamily="2" charset="-78"/>
              </a:rPr>
              <a:t>لإبداع- التناسق – الالحان – الذوق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latin typeface="Calibri" panose="020F0502020204030204" pitchFamily="34" charset="0"/>
                <a:ea typeface="Times New Roman" panose="02020603050405020304" pitchFamily="18" charset="0"/>
                <a:cs typeface="VIP Hakm Bold" panose="02000500000000000000" pitchFamily="2" charset="-78"/>
              </a:rPr>
              <a:t>ولايمنع لإنسان أن يدرب بحيث يمتلك المهارات ويكون قادراً على تشغيل النظامين معاً..</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Picture Placeholder 4"/>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6716" r="16716"/>
          <a:stretch>
            <a:fillRect/>
          </a:stretch>
        </p:blipFill>
        <p:spPr/>
      </p:pic>
      <p:sp>
        <p:nvSpPr>
          <p:cNvPr id="11" name="Graphic 3">
            <a:extLst>
              <a:ext uri="{FF2B5EF4-FFF2-40B4-BE49-F238E27FC236}">
                <a16:creationId xmlns:a16="http://schemas.microsoft.com/office/drawing/2014/main" id="{60EFAEC2-0F6B-478A-98F7-77C1EA355AB0}"/>
              </a:ext>
            </a:extLst>
          </p:cNvPr>
          <p:cNvSpPr/>
          <p:nvPr/>
        </p:nvSpPr>
        <p:spPr>
          <a:xfrm flipH="1">
            <a:off x="0" y="1444244"/>
            <a:ext cx="3714750" cy="5427662"/>
          </a:xfrm>
          <a:custGeom>
            <a:avLst/>
            <a:gdLst>
              <a:gd name="connsiteX0" fmla="*/ 3306509 w 3306508"/>
              <a:gd name="connsiteY0" fmla="*/ 0 h 4831175"/>
              <a:gd name="connsiteX1" fmla="*/ 3306509 w 3306508"/>
              <a:gd name="connsiteY1" fmla="*/ 4831175 h 4831175"/>
              <a:gd name="connsiteX2" fmla="*/ 0 w 3306508"/>
              <a:gd name="connsiteY2" fmla="*/ 4831175 h 4831175"/>
              <a:gd name="connsiteX3" fmla="*/ 0 w 3306508"/>
              <a:gd name="connsiteY3" fmla="*/ 2674430 h 4831175"/>
              <a:gd name="connsiteX4" fmla="*/ 1044131 w 3306508"/>
              <a:gd name="connsiteY4" fmla="*/ 1043273 h 4831175"/>
              <a:gd name="connsiteX5" fmla="*/ 3306509 w 3306508"/>
              <a:gd name="connsiteY5" fmla="*/ 0 h 483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6508" h="4831175">
                <a:moveTo>
                  <a:pt x="3306509" y="0"/>
                </a:moveTo>
                <a:lnTo>
                  <a:pt x="3306509" y="4831175"/>
                </a:lnTo>
                <a:lnTo>
                  <a:pt x="0" y="4831175"/>
                </a:lnTo>
                <a:lnTo>
                  <a:pt x="0" y="2674430"/>
                </a:lnTo>
                <a:cubicBezTo>
                  <a:pt x="0" y="1973580"/>
                  <a:pt x="407670" y="1336739"/>
                  <a:pt x="1044131" y="1043273"/>
                </a:cubicBezTo>
                <a:lnTo>
                  <a:pt x="3306509" y="0"/>
                </a:lnTo>
                <a:close/>
              </a:path>
            </a:pathLst>
          </a:custGeom>
          <a:gradFill>
            <a:gsLst>
              <a:gs pos="0">
                <a:schemeClr val="accent1">
                  <a:alpha val="31000"/>
                </a:schemeClr>
              </a:gs>
              <a:gs pos="100000">
                <a:schemeClr val="accent1">
                  <a:alpha val="71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Tree>
    <p:extLst>
      <p:ext uri="{BB962C8B-B14F-4D97-AF65-F5344CB8AC3E}">
        <p14:creationId xmlns:p14="http://schemas.microsoft.com/office/powerpoint/2010/main" val="6803436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عنصر نائب للصورة 11" descr="صورة تحتوي على منضدة, داخلي, كوب, جالس&#10;&#10;تم إنشاء الوصف تلقائياً">
            <a:extLst>
              <a:ext uri="{FF2B5EF4-FFF2-40B4-BE49-F238E27FC236}">
                <a16:creationId xmlns:a16="http://schemas.microsoft.com/office/drawing/2014/main" id="{6AD848F8-28E2-43F2-BCAB-D8AAD6754D46}"/>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10" name="Rectangle 9">
            <a:extLst>
              <a:ext uri="{FF2B5EF4-FFF2-40B4-BE49-F238E27FC236}">
                <a16:creationId xmlns:a16="http://schemas.microsoft.com/office/drawing/2014/main" id="{68331A06-E609-4FE5-A9B9-7B040CB39308}"/>
              </a:ext>
            </a:extLst>
          </p:cNvPr>
          <p:cNvSpPr/>
          <p:nvPr/>
        </p:nvSpPr>
        <p:spPr>
          <a:xfrm>
            <a:off x="0" y="0"/>
            <a:ext cx="12189345" cy="6858000"/>
          </a:xfrm>
          <a:prstGeom prst="rect">
            <a:avLst/>
          </a:pr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grpSp>
        <p:nvGrpSpPr>
          <p:cNvPr id="2" name="Group 1">
            <a:extLst>
              <a:ext uri="{FF2B5EF4-FFF2-40B4-BE49-F238E27FC236}">
                <a16:creationId xmlns:a16="http://schemas.microsoft.com/office/drawing/2014/main" id="{827EED8F-AFC3-47A0-AC30-9F549A6FCF2E}"/>
              </a:ext>
            </a:extLst>
          </p:cNvPr>
          <p:cNvGrpSpPr/>
          <p:nvPr/>
        </p:nvGrpSpPr>
        <p:grpSpPr>
          <a:xfrm>
            <a:off x="5531042" y="4734480"/>
            <a:ext cx="6659671" cy="2127166"/>
            <a:chOff x="8889806" y="5807302"/>
            <a:chExt cx="3300907" cy="1054343"/>
          </a:xfrm>
        </p:grpSpPr>
        <p:sp>
          <p:nvSpPr>
            <p:cNvPr id="47" name="Freeform: Shape 46">
              <a:extLst>
                <a:ext uri="{FF2B5EF4-FFF2-40B4-BE49-F238E27FC236}">
                  <a16:creationId xmlns:a16="http://schemas.microsoft.com/office/drawing/2014/main" id="{464CC410-3C24-4FE5-82AF-8534334CFE3B}"/>
                </a:ext>
              </a:extLst>
            </p:cNvPr>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8" name="Freeform: Shape 47">
              <a:extLst>
                <a:ext uri="{FF2B5EF4-FFF2-40B4-BE49-F238E27FC236}">
                  <a16:creationId xmlns:a16="http://schemas.microsoft.com/office/drawing/2014/main" id="{0EEC0DB5-A8B1-4280-85AC-44367CEF1523}"/>
                </a:ext>
              </a:extLst>
            </p:cNvPr>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9" name="Freeform: Shape 48">
              <a:extLst>
                <a:ext uri="{FF2B5EF4-FFF2-40B4-BE49-F238E27FC236}">
                  <a16:creationId xmlns:a16="http://schemas.microsoft.com/office/drawing/2014/main" id="{7D72312F-A6C7-48A1-9B74-E2456AF546F1}"/>
                </a:ext>
              </a:extLst>
            </p:cNvPr>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sp>
        <p:nvSpPr>
          <p:cNvPr id="21" name="TextBox 20">
            <a:extLst>
              <a:ext uri="{FF2B5EF4-FFF2-40B4-BE49-F238E27FC236}">
                <a16:creationId xmlns:a16="http://schemas.microsoft.com/office/drawing/2014/main" id="{25BEC5C9-ED40-4DF1-8547-9D3FAE9D38F1}"/>
              </a:ext>
            </a:extLst>
          </p:cNvPr>
          <p:cNvSpPr txBox="1"/>
          <p:nvPr/>
        </p:nvSpPr>
        <p:spPr>
          <a:xfrm>
            <a:off x="2434856" y="2705725"/>
            <a:ext cx="7319631" cy="1446550"/>
          </a:xfrm>
          <a:prstGeom prst="rect">
            <a:avLst/>
          </a:prstGeom>
          <a:noFill/>
        </p:spPr>
        <p:txBody>
          <a:bodyPr wrap="non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8800" b="1" i="0" u="none" strike="noStrike" kern="1200" cap="none" spc="0" normalizeH="0" baseline="0" noProof="0" dirty="0">
                <a:ln>
                  <a:noFill/>
                </a:ln>
                <a:solidFill>
                  <a:srgbClr val="E7E6E6"/>
                </a:solidFill>
                <a:effectLst/>
                <a:uLnTx/>
                <a:uFillTx/>
                <a:latin typeface="VIP Hakm Bold" panose="02000500000000000000" pitchFamily="2" charset="-78"/>
                <a:ea typeface="+mn-ea"/>
                <a:cs typeface="VIP Hakm Bold" panose="02000500000000000000" pitchFamily="2" charset="-78"/>
              </a:rPr>
              <a:t>وقــت استــراحــة</a:t>
            </a:r>
            <a:endParaRPr kumimoji="0" lang="en-US" sz="8800" b="1" i="0" u="none" strike="noStrike" kern="1200" cap="none" spc="0" normalizeH="0" baseline="0" noProof="0" dirty="0">
              <a:ln>
                <a:noFill/>
              </a:ln>
              <a:solidFill>
                <a:srgbClr val="E7E6E6"/>
              </a:solidFill>
              <a:effectLst/>
              <a:uLnTx/>
              <a:uFillTx/>
              <a:latin typeface="VIP Hakm Bold" panose="02000500000000000000" pitchFamily="2" charset="-78"/>
              <a:ea typeface="+mn-ea"/>
              <a:cs typeface="VIP Hakm Bold" panose="02000500000000000000" pitchFamily="2" charset="-78"/>
            </a:endParaRPr>
          </a:p>
        </p:txBody>
      </p:sp>
      <p:grpSp>
        <p:nvGrpSpPr>
          <p:cNvPr id="23" name="Group 22">
            <a:extLst>
              <a:ext uri="{FF2B5EF4-FFF2-40B4-BE49-F238E27FC236}">
                <a16:creationId xmlns:a16="http://schemas.microsoft.com/office/drawing/2014/main" id="{A3F10170-7070-4AA6-9019-51E71C0093A2}"/>
              </a:ext>
            </a:extLst>
          </p:cNvPr>
          <p:cNvGrpSpPr/>
          <p:nvPr/>
        </p:nvGrpSpPr>
        <p:grpSpPr>
          <a:xfrm flipH="1" flipV="1">
            <a:off x="-1" y="0"/>
            <a:ext cx="3513221" cy="1122158"/>
            <a:chOff x="8889806" y="5807302"/>
            <a:chExt cx="3300907" cy="1054343"/>
          </a:xfrm>
        </p:grpSpPr>
        <p:sp>
          <p:nvSpPr>
            <p:cNvPr id="24" name="Freeform: Shape 23">
              <a:extLst>
                <a:ext uri="{FF2B5EF4-FFF2-40B4-BE49-F238E27FC236}">
                  <a16:creationId xmlns:a16="http://schemas.microsoft.com/office/drawing/2014/main" id="{32241699-AD3E-4D4A-B12C-60BC528816E9}"/>
                </a:ext>
              </a:extLst>
            </p:cNvPr>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5" name="Freeform: Shape 24">
              <a:extLst>
                <a:ext uri="{FF2B5EF4-FFF2-40B4-BE49-F238E27FC236}">
                  <a16:creationId xmlns:a16="http://schemas.microsoft.com/office/drawing/2014/main" id="{847290A5-E5CC-4E12-83FE-DC042CFA6FA3}"/>
                </a:ext>
              </a:extLst>
            </p:cNvPr>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6" name="Freeform: Shape 25">
              <a:extLst>
                <a:ext uri="{FF2B5EF4-FFF2-40B4-BE49-F238E27FC236}">
                  <a16:creationId xmlns:a16="http://schemas.microsoft.com/office/drawing/2014/main" id="{88EDDD93-F555-4775-A2C0-48E00BA93F40}"/>
                </a:ext>
              </a:extLst>
            </p:cNvPr>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sp>
        <p:nvSpPr>
          <p:cNvPr id="34" name="Freeform: Shape 33">
            <a:extLst>
              <a:ext uri="{FF2B5EF4-FFF2-40B4-BE49-F238E27FC236}">
                <a16:creationId xmlns:a16="http://schemas.microsoft.com/office/drawing/2014/main" id="{EE6696A5-4169-4497-AA4C-E71680A9C3B7}"/>
              </a:ext>
            </a:extLst>
          </p:cNvPr>
          <p:cNvSpPr/>
          <p:nvPr/>
        </p:nvSpPr>
        <p:spPr>
          <a:xfrm flipH="1">
            <a:off x="0"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5" name="Freeform: Shape 34">
            <a:extLst>
              <a:ext uri="{FF2B5EF4-FFF2-40B4-BE49-F238E27FC236}">
                <a16:creationId xmlns:a16="http://schemas.microsoft.com/office/drawing/2014/main" id="{7F7D6471-FD8F-4196-A994-9A7CA7A0A9DA}"/>
              </a:ext>
            </a:extLst>
          </p:cNvPr>
          <p:cNvSpPr/>
          <p:nvPr/>
        </p:nvSpPr>
        <p:spPr>
          <a:xfrm flipH="1">
            <a:off x="497246" y="-2205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Tree>
    <p:extLst>
      <p:ext uri="{BB962C8B-B14F-4D97-AF65-F5344CB8AC3E}">
        <p14:creationId xmlns:p14="http://schemas.microsoft.com/office/powerpoint/2010/main" val="39515890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a:extLst>
              <a:ext uri="{FF2B5EF4-FFF2-40B4-BE49-F238E27FC236}">
                <a16:creationId xmlns:a16="http://schemas.microsoft.com/office/drawing/2014/main" id="{67E4BEC3-A0F9-443C-95E3-59AD8FD47B61}"/>
              </a:ext>
            </a:extLst>
          </p:cNvPr>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3" name="عنصر نائب للصورة 12" descr="صورة تحتوي على منضدة, كمبيوتر محمول, عناصر, رجل&#10;&#10;تم إنشاء الوصف تلقائياً">
            <a:extLst>
              <a:ext uri="{FF2B5EF4-FFF2-40B4-BE49-F238E27FC236}">
                <a16:creationId xmlns:a16="http://schemas.microsoft.com/office/drawing/2014/main" id="{0FE0DA8F-6A7E-477C-B0CD-8A2B705A5F28}"/>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
        <p:nvSpPr>
          <p:cNvPr id="34" name="Graphic 32">
            <a:extLst>
              <a:ext uri="{FF2B5EF4-FFF2-40B4-BE49-F238E27FC236}">
                <a16:creationId xmlns:a16="http://schemas.microsoft.com/office/drawing/2014/main" id="{6B80734D-A4FA-471F-822A-B52E96578EB2}"/>
              </a:ext>
            </a:extLst>
          </p:cNvPr>
          <p:cNvSpPr/>
          <p:nvPr/>
        </p:nvSpPr>
        <p:spPr>
          <a:xfrm flipH="1">
            <a:off x="5716048" y="2686170"/>
            <a:ext cx="6475952" cy="4171830"/>
          </a:xfrm>
          <a:custGeom>
            <a:avLst/>
            <a:gdLst>
              <a:gd name="connsiteX0" fmla="*/ 6475953 w 6475952"/>
              <a:gd name="connsiteY0" fmla="*/ 4171831 h 4171830"/>
              <a:gd name="connsiteX1" fmla="*/ 0 w 6475952"/>
              <a:gd name="connsiteY1" fmla="*/ 4171831 h 4171830"/>
              <a:gd name="connsiteX2" fmla="*/ 0 w 6475952"/>
              <a:gd name="connsiteY2" fmla="*/ 952667 h 4171830"/>
              <a:gd name="connsiteX3" fmla="*/ 474821 w 6475952"/>
              <a:gd name="connsiteY3" fmla="*/ 477845 h 4171830"/>
              <a:gd name="connsiteX4" fmla="*/ 2781967 w 6475952"/>
              <a:gd name="connsiteY4" fmla="*/ 477845 h 4171830"/>
              <a:gd name="connsiteX5" fmla="*/ 6475953 w 6475952"/>
              <a:gd name="connsiteY5" fmla="*/ 4171831 h 417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5952" h="4171830">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 name="TextBox 1">
            <a:extLst>
              <a:ext uri="{FF2B5EF4-FFF2-40B4-BE49-F238E27FC236}">
                <a16:creationId xmlns:a16="http://schemas.microsoft.com/office/drawing/2014/main" id="{72576A45-CC84-4807-A1F8-96762B147391}"/>
              </a:ext>
            </a:extLst>
          </p:cNvPr>
          <p:cNvSpPr txBox="1"/>
          <p:nvPr/>
        </p:nvSpPr>
        <p:spPr>
          <a:xfrm flipH="1">
            <a:off x="2340624" y="1755334"/>
            <a:ext cx="3403955" cy="707886"/>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Y"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الجلسة ال</a:t>
            </a:r>
            <a:r>
              <a:rPr kumimoji="0" lang="ar-EG"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ثانية</a:t>
            </a:r>
            <a:endParaRPr kumimoji="0" lang="en-US"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grpSp>
        <p:nvGrpSpPr>
          <p:cNvPr id="5" name="Group 4">
            <a:extLst>
              <a:ext uri="{FF2B5EF4-FFF2-40B4-BE49-F238E27FC236}">
                <a16:creationId xmlns:a16="http://schemas.microsoft.com/office/drawing/2014/main" id="{E619497C-CEB0-4F19-BA65-9EADE5E40ECD}"/>
              </a:ext>
            </a:extLst>
          </p:cNvPr>
          <p:cNvGrpSpPr/>
          <p:nvPr/>
        </p:nvGrpSpPr>
        <p:grpSpPr>
          <a:xfrm flipH="1">
            <a:off x="2684489" y="2855914"/>
            <a:ext cx="5406566" cy="532367"/>
            <a:chOff x="427432" y="5194714"/>
            <a:chExt cx="3010098" cy="532367"/>
          </a:xfrm>
        </p:grpSpPr>
        <p:sp>
          <p:nvSpPr>
            <p:cNvPr id="7" name="Rectangle: Rounded Corners 6">
              <a:extLst>
                <a:ext uri="{FF2B5EF4-FFF2-40B4-BE49-F238E27FC236}">
                  <a16:creationId xmlns:a16="http://schemas.microsoft.com/office/drawing/2014/main" id="{19757F49-3E93-42BD-8928-E64CFFB92BFD}"/>
                </a:ext>
              </a:extLst>
            </p:cNvPr>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Rectangle 7">
              <a:extLst>
                <a:ext uri="{FF2B5EF4-FFF2-40B4-BE49-F238E27FC236}">
                  <a16:creationId xmlns:a16="http://schemas.microsoft.com/office/drawing/2014/main" id="{7AE0F7DE-19C2-4D45-AF84-E256A5095834}"/>
                </a:ext>
              </a:extLst>
            </p:cNvPr>
            <p:cNvSpPr/>
            <p:nvPr/>
          </p:nvSpPr>
          <p:spPr>
            <a:xfrm>
              <a:off x="427432" y="5194714"/>
              <a:ext cx="3010098" cy="515526"/>
            </a:xfrm>
            <a:prstGeom prst="rect">
              <a:avLst/>
            </a:prstGeom>
          </p:spPr>
          <p:txBody>
            <a:bodyPr wrap="square">
              <a:spAutoFit/>
            </a:bodyPr>
            <a:lstStyle/>
            <a:p>
              <a:pPr lvl="0" algn="ctr" rtl="1">
                <a:lnSpc>
                  <a:spcPct val="150000"/>
                </a:lnSpc>
                <a:spcAft>
                  <a:spcPts val="1200"/>
                </a:spcAft>
                <a:buSzPct val="25000"/>
                <a:defRPr/>
              </a:pPr>
              <a:r>
                <a:rPr lang="ar-SY"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rPr>
                <a:t> 	أساس الحياة المشتركة </a:t>
              </a:r>
              <a:endParaRPr kumimoji="0" lang="en-US"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endParaRPr>
            </a:p>
          </p:txBody>
        </p:sp>
      </p:grpSp>
      <p:grpSp>
        <p:nvGrpSpPr>
          <p:cNvPr id="15" name="Group 14">
            <a:extLst>
              <a:ext uri="{FF2B5EF4-FFF2-40B4-BE49-F238E27FC236}">
                <a16:creationId xmlns:a16="http://schemas.microsoft.com/office/drawing/2014/main" id="{FAC0B9DB-754F-4D90-A5E6-EF48D6663B80}"/>
              </a:ext>
            </a:extLst>
          </p:cNvPr>
          <p:cNvGrpSpPr/>
          <p:nvPr/>
        </p:nvGrpSpPr>
        <p:grpSpPr>
          <a:xfrm flipH="1">
            <a:off x="1394690" y="3447012"/>
            <a:ext cx="5588061" cy="553998"/>
            <a:chOff x="625722" y="5173083"/>
            <a:chExt cx="2792766" cy="553998"/>
          </a:xfrm>
        </p:grpSpPr>
        <p:sp>
          <p:nvSpPr>
            <p:cNvPr id="17" name="Rectangle: Rounded Corners 16">
              <a:extLst>
                <a:ext uri="{FF2B5EF4-FFF2-40B4-BE49-F238E27FC236}">
                  <a16:creationId xmlns:a16="http://schemas.microsoft.com/office/drawing/2014/main" id="{7D5589A4-9316-4D3A-A57D-E6A763954094}"/>
                </a:ext>
              </a:extLst>
            </p:cNvPr>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8" name="Rectangle 17">
              <a:extLst>
                <a:ext uri="{FF2B5EF4-FFF2-40B4-BE49-F238E27FC236}">
                  <a16:creationId xmlns:a16="http://schemas.microsoft.com/office/drawing/2014/main" id="{1EECB0BF-9DEF-4A72-B80D-75A9BA328717}"/>
                </a:ext>
              </a:extLst>
            </p:cNvPr>
            <p:cNvSpPr/>
            <p:nvPr/>
          </p:nvSpPr>
          <p:spPr>
            <a:xfrm>
              <a:off x="625722" y="5173083"/>
              <a:ext cx="2701176" cy="515526"/>
            </a:xfrm>
            <a:prstGeom prst="rect">
              <a:avLst/>
            </a:prstGeom>
          </p:spPr>
          <p:txBody>
            <a:bodyPr wrap="square">
              <a:spAutoFit/>
            </a:bodyPr>
            <a:lstStyle/>
            <a:p>
              <a:pPr lvl="0" algn="ctr" rtl="1">
                <a:lnSpc>
                  <a:spcPct val="150000"/>
                </a:lnSpc>
                <a:spcAft>
                  <a:spcPts val="1200"/>
                </a:spcAft>
                <a:buSzPct val="25000"/>
                <a:defRPr/>
              </a:pPr>
              <a:r>
                <a:rPr lang="ar-SY"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rPr>
                <a:t> 	نصائح للمقبلين على الزواج</a:t>
              </a:r>
              <a:endParaRPr kumimoji="0" lang="en-US" sz="2000" b="0" i="0" u="none" strike="noStrike" kern="1200" cap="none" spc="0" normalizeH="0" baseline="0" noProof="0" dirty="0">
                <a:ln>
                  <a:noFill/>
                </a:ln>
                <a:solidFill>
                  <a:srgbClr val="E7E6E6"/>
                </a:solidFill>
                <a:effectLst/>
                <a:uLnTx/>
                <a:uFillTx/>
                <a:latin typeface="Expo Arabic Light" panose="00000400000000000000" pitchFamily="2" charset="-78"/>
                <a:ea typeface="Verdana" panose="020B0604030504040204" pitchFamily="34" charset="0"/>
                <a:cs typeface="Expo Arabic Light" panose="00000400000000000000" pitchFamily="2" charset="-78"/>
              </a:endParaRPr>
            </a:p>
          </p:txBody>
        </p:sp>
      </p:grpSp>
      <p:sp>
        <p:nvSpPr>
          <p:cNvPr id="33" name="Slide Number Placeholder 5">
            <a:extLst>
              <a:ext uri="{FF2B5EF4-FFF2-40B4-BE49-F238E27FC236}">
                <a16:creationId xmlns:a16="http://schemas.microsoft.com/office/drawing/2014/main" id="{A977C45B-ACD7-4920-BEB8-7FA536B4854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38</a:t>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Tree>
    <p:extLst>
      <p:ext uri="{BB962C8B-B14F-4D97-AF65-F5344CB8AC3E}">
        <p14:creationId xmlns:p14="http://schemas.microsoft.com/office/powerpoint/2010/main" val="37368078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a:extLst>
              <a:ext uri="{FF2B5EF4-FFF2-40B4-BE49-F238E27FC236}">
                <a16:creationId xmlns:a16="http://schemas.microsoft.com/office/drawing/2014/main" id="{67E4BEC3-A0F9-443C-95E3-59AD8FD47B61}"/>
              </a:ext>
            </a:extLst>
          </p:cNvPr>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6" name="Rectangle 5"/>
          <p:cNvSpPr/>
          <p:nvPr/>
        </p:nvSpPr>
        <p:spPr>
          <a:xfrm>
            <a:off x="1868178" y="1224236"/>
            <a:ext cx="5003293" cy="584775"/>
          </a:xfrm>
          <a:prstGeom prst="rect">
            <a:avLst/>
          </a:prstGeom>
        </p:spPr>
        <p:txBody>
          <a:bodyPr wrap="none">
            <a:spAutoFit/>
          </a:bodyPr>
          <a:lstStyle/>
          <a:p>
            <a:r>
              <a:rPr lang="ar-EG" sz="3200" dirty="0">
                <a:solidFill>
                  <a:srgbClr val="002060"/>
                </a:solidFill>
                <a:latin typeface="VIP Hakm Bold" panose="02000500000000000000" pitchFamily="2" charset="-78"/>
                <a:cs typeface="VIP Hakm Bold" panose="02000500000000000000" pitchFamily="2" charset="-78"/>
              </a:rPr>
              <a:t> 	أساس الحياة المشتركة </a:t>
            </a:r>
          </a:p>
        </p:txBody>
      </p:sp>
      <p:sp>
        <p:nvSpPr>
          <p:cNvPr id="3" name="Rectangle 2"/>
          <p:cNvSpPr/>
          <p:nvPr/>
        </p:nvSpPr>
        <p:spPr>
          <a:xfrm>
            <a:off x="895927" y="2485801"/>
            <a:ext cx="6096000" cy="2640723"/>
          </a:xfrm>
          <a:prstGeom prst="rect">
            <a:avLst/>
          </a:prstGeom>
        </p:spPr>
        <p:txBody>
          <a:bodyPr>
            <a:spAutoFit/>
          </a:bodyPr>
          <a:lstStyle/>
          <a:p>
            <a:pPr algn="r" rtl="1">
              <a:lnSpc>
                <a:spcPct val="115000"/>
              </a:lnSpc>
            </a:pPr>
            <a:r>
              <a:rPr lang="ar-SA" dirty="0">
                <a:latin typeface="Calibri" panose="020F0502020204030204" pitchFamily="34" charset="0"/>
                <a:ea typeface="Times New Roman" panose="02020603050405020304" pitchFamily="18" charset="0"/>
                <a:cs typeface="VIP Hakm Bold" panose="02000500000000000000" pitchFamily="2" charset="-78"/>
              </a:rPr>
              <a:t>تحتاج الحياة الزوجية المشتركة إلى مراعاة مجموعة من القواعد والضوابط التي لا يمكن بدونها الإستمرار في تلك الحياة ، ذلك أن الحياة الزوجية إنما تقوم على المودّة والحب لكي يمكن العيش في ظلال من الطمأنينة والسلام يمكن خلالها طي الطريق والوصول إلى الكمال المنشود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pPr>
            <a:r>
              <a:rPr lang="ar-SA" dirty="0">
                <a:latin typeface="Calibri" panose="020F0502020204030204" pitchFamily="34" charset="0"/>
                <a:ea typeface="Times New Roman" panose="02020603050405020304" pitchFamily="18" charset="0"/>
                <a:cs typeface="VIP Hakm Bold" panose="02000500000000000000" pitchFamily="2" charset="-78"/>
              </a:rPr>
              <a:t>فالحياة المشتركة الخالية من آثار الحب والتضحية والتسامح تافهة لا معنى لها ، والحياة بدون المودّة والإحترام المتبادل حياة مذلّة لا قيمة لها بل لا يمكن أن نسميها حياة .</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Picture Placeholder 4"/>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6338" r="6338"/>
          <a:stretch>
            <a:fillRect/>
          </a:stretch>
        </p:blipFill>
        <p:spPr/>
      </p:pic>
    </p:spTree>
    <p:extLst>
      <p:ext uri="{BB962C8B-B14F-4D97-AF65-F5344CB8AC3E}">
        <p14:creationId xmlns:p14="http://schemas.microsoft.com/office/powerpoint/2010/main" val="20971206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Group 69">
            <a:extLst>
              <a:ext uri="{FF2B5EF4-FFF2-40B4-BE49-F238E27FC236}">
                <a16:creationId xmlns:a16="http://schemas.microsoft.com/office/drawing/2014/main" id="{54D8A931-AF9C-4C89-A6AC-9AC2F8E4039E}"/>
              </a:ext>
            </a:extLst>
          </p:cNvPr>
          <p:cNvGrpSpPr/>
          <p:nvPr/>
        </p:nvGrpSpPr>
        <p:grpSpPr>
          <a:xfrm flipH="1" flipV="1">
            <a:off x="0" y="4409412"/>
            <a:ext cx="4209262" cy="2528798"/>
            <a:chOff x="7982738" y="0"/>
            <a:chExt cx="4209262" cy="2528798"/>
          </a:xfrm>
        </p:grpSpPr>
        <p:sp>
          <p:nvSpPr>
            <p:cNvPr id="71" name="Freeform: Shape 70">
              <a:extLst>
                <a:ext uri="{FF2B5EF4-FFF2-40B4-BE49-F238E27FC236}">
                  <a16:creationId xmlns:a16="http://schemas.microsoft.com/office/drawing/2014/main" id="{4FD6DB4C-E5E7-4ECA-8D11-A513EBD24A07}"/>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2" name="Freeform: Shape 71">
              <a:extLst>
                <a:ext uri="{FF2B5EF4-FFF2-40B4-BE49-F238E27FC236}">
                  <a16:creationId xmlns:a16="http://schemas.microsoft.com/office/drawing/2014/main" id="{7DCFE8F5-02BC-4DE0-9C42-3372C7609DBD}"/>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grpSp>
        <p:nvGrpSpPr>
          <p:cNvPr id="73" name="Group 72">
            <a:extLst>
              <a:ext uri="{FF2B5EF4-FFF2-40B4-BE49-F238E27FC236}">
                <a16:creationId xmlns:a16="http://schemas.microsoft.com/office/drawing/2014/main" id="{318D3397-71CB-40A1-9230-47EC3C460431}"/>
              </a:ext>
            </a:extLst>
          </p:cNvPr>
          <p:cNvGrpSpPr/>
          <p:nvPr/>
        </p:nvGrpSpPr>
        <p:grpSpPr>
          <a:xfrm>
            <a:off x="7982738" y="0"/>
            <a:ext cx="4209262" cy="2528798"/>
            <a:chOff x="7982738" y="0"/>
            <a:chExt cx="4209262" cy="2528798"/>
          </a:xfrm>
        </p:grpSpPr>
        <p:sp>
          <p:nvSpPr>
            <p:cNvPr id="74" name="Freeform: Shape 73">
              <a:extLst>
                <a:ext uri="{FF2B5EF4-FFF2-40B4-BE49-F238E27FC236}">
                  <a16:creationId xmlns:a16="http://schemas.microsoft.com/office/drawing/2014/main" id="{0060E6E5-0F93-427D-8653-E56DB6EAE2AD}"/>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5" name="Freeform: Shape 74">
              <a:extLst>
                <a:ext uri="{FF2B5EF4-FFF2-40B4-BE49-F238E27FC236}">
                  <a16:creationId xmlns:a16="http://schemas.microsoft.com/office/drawing/2014/main" id="{0454640E-9244-4851-BE1E-FA96DD07F4BC}"/>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sp>
        <p:nvSpPr>
          <p:cNvPr id="48" name="Freeform: Shape 47">
            <a:extLst>
              <a:ext uri="{FF2B5EF4-FFF2-40B4-BE49-F238E27FC236}">
                <a16:creationId xmlns:a16="http://schemas.microsoft.com/office/drawing/2014/main" id="{9FB7A5A4-91EF-40E6-9968-7AC5E28BEFEB}"/>
              </a:ext>
            </a:extLst>
          </p:cNvPr>
          <p:cNvSpPr/>
          <p:nvPr/>
        </p:nvSpPr>
        <p:spPr>
          <a:xfrm rot="8137486">
            <a:off x="-270138" y="4530563"/>
            <a:ext cx="2211193" cy="2991998"/>
          </a:xfrm>
          <a:custGeom>
            <a:avLst/>
            <a:gdLst>
              <a:gd name="connsiteX0" fmla="*/ 2618913 w 2715431"/>
              <a:gd name="connsiteY0" fmla="*/ 2088925 h 3711704"/>
              <a:gd name="connsiteX1" fmla="*/ 1092694 w 2715431"/>
              <a:gd name="connsiteY1" fmla="*/ 3615143 h 3711704"/>
              <a:gd name="connsiteX2" fmla="*/ 626548 w 2715431"/>
              <a:gd name="connsiteY2" fmla="*/ 3615143 h 3711704"/>
              <a:gd name="connsiteX3" fmla="*/ 96541 w 2715431"/>
              <a:gd name="connsiteY3" fmla="*/ 3085136 h 3711704"/>
              <a:gd name="connsiteX4" fmla="*/ 96541 w 2715431"/>
              <a:gd name="connsiteY4" fmla="*/ 2618990 h 3711704"/>
              <a:gd name="connsiteX5" fmla="*/ 626548 w 2715431"/>
              <a:gd name="connsiteY5" fmla="*/ 2088925 h 3711704"/>
              <a:gd name="connsiteX6" fmla="*/ 626548 w 2715431"/>
              <a:gd name="connsiteY6" fmla="*/ 1622779 h 3711704"/>
              <a:gd name="connsiteX7" fmla="*/ 96541 w 2715431"/>
              <a:gd name="connsiteY7" fmla="*/ 1092772 h 3711704"/>
              <a:gd name="connsiteX8" fmla="*/ 96541 w 2715431"/>
              <a:gd name="connsiteY8" fmla="*/ 626626 h 3711704"/>
              <a:gd name="connsiteX9" fmla="*/ 626548 w 2715431"/>
              <a:gd name="connsiteY9" fmla="*/ 96562 h 3711704"/>
              <a:gd name="connsiteX10" fmla="*/ 1092694 w 2715431"/>
              <a:gd name="connsiteY10" fmla="*/ 96562 h 3711704"/>
              <a:gd name="connsiteX11" fmla="*/ 2618913 w 2715431"/>
              <a:gd name="connsiteY11" fmla="*/ 1622779 h 3711704"/>
              <a:gd name="connsiteX12" fmla="*/ 2618913 w 2715431"/>
              <a:gd name="connsiteY12" fmla="*/ 2088925 h 371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15431" h="3711704">
                <a:moveTo>
                  <a:pt x="2618913" y="2088925"/>
                </a:moveTo>
                <a:lnTo>
                  <a:pt x="1092694" y="3615143"/>
                </a:lnTo>
                <a:cubicBezTo>
                  <a:pt x="963945" y="3743892"/>
                  <a:pt x="755298" y="3743892"/>
                  <a:pt x="626548" y="3615143"/>
                </a:cubicBezTo>
                <a:lnTo>
                  <a:pt x="96541" y="3085136"/>
                </a:lnTo>
                <a:cubicBezTo>
                  <a:pt x="-32152" y="2956443"/>
                  <a:pt x="-32209" y="2747739"/>
                  <a:pt x="96541" y="2618990"/>
                </a:cubicBezTo>
                <a:lnTo>
                  <a:pt x="626548" y="2088925"/>
                </a:lnTo>
                <a:cubicBezTo>
                  <a:pt x="755240" y="1960176"/>
                  <a:pt x="755240" y="1751529"/>
                  <a:pt x="626548" y="1622779"/>
                </a:cubicBezTo>
                <a:lnTo>
                  <a:pt x="96541" y="1092772"/>
                </a:lnTo>
                <a:cubicBezTo>
                  <a:pt x="-32152" y="964080"/>
                  <a:pt x="-32209" y="755376"/>
                  <a:pt x="96541" y="626626"/>
                </a:cubicBezTo>
                <a:lnTo>
                  <a:pt x="626548" y="96562"/>
                </a:lnTo>
                <a:cubicBezTo>
                  <a:pt x="755298" y="-32187"/>
                  <a:pt x="964002" y="-32187"/>
                  <a:pt x="1092694" y="96562"/>
                </a:cubicBezTo>
                <a:lnTo>
                  <a:pt x="2618913" y="1622779"/>
                </a:lnTo>
                <a:cubicBezTo>
                  <a:pt x="2747605" y="1751472"/>
                  <a:pt x="2747605" y="1960176"/>
                  <a:pt x="2618913" y="2088925"/>
                </a:cubicBezTo>
                <a:close/>
              </a:path>
            </a:pathLst>
          </a:custGeom>
          <a:gradFill>
            <a:gsLst>
              <a:gs pos="100000">
                <a:schemeClr val="accent3">
                  <a:alpha val="85000"/>
                  <a:lumMod val="97000"/>
                </a:schemeClr>
              </a:gs>
              <a:gs pos="0">
                <a:schemeClr val="accent3">
                  <a:lumMod val="60000"/>
                  <a:lumOff val="40000"/>
                  <a:alpha val="1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50" name="Freeform: Shape 49">
            <a:extLst>
              <a:ext uri="{FF2B5EF4-FFF2-40B4-BE49-F238E27FC236}">
                <a16:creationId xmlns:a16="http://schemas.microsoft.com/office/drawing/2014/main" id="{E76A28B0-DC59-4151-A7AD-E88F80FA3463}"/>
              </a:ext>
            </a:extLst>
          </p:cNvPr>
          <p:cNvSpPr/>
          <p:nvPr/>
        </p:nvSpPr>
        <p:spPr>
          <a:xfrm rot="8137486" flipH="1">
            <a:off x="10188821" y="-652900"/>
            <a:ext cx="2260184" cy="3056640"/>
          </a:xfrm>
          <a:custGeom>
            <a:avLst/>
            <a:gdLst>
              <a:gd name="connsiteX0" fmla="*/ 2618913 w 2715431"/>
              <a:gd name="connsiteY0" fmla="*/ 2088925 h 3711704"/>
              <a:gd name="connsiteX1" fmla="*/ 1092694 w 2715431"/>
              <a:gd name="connsiteY1" fmla="*/ 3615143 h 3711704"/>
              <a:gd name="connsiteX2" fmla="*/ 626548 w 2715431"/>
              <a:gd name="connsiteY2" fmla="*/ 3615143 h 3711704"/>
              <a:gd name="connsiteX3" fmla="*/ 96541 w 2715431"/>
              <a:gd name="connsiteY3" fmla="*/ 3085136 h 3711704"/>
              <a:gd name="connsiteX4" fmla="*/ 96541 w 2715431"/>
              <a:gd name="connsiteY4" fmla="*/ 2618990 h 3711704"/>
              <a:gd name="connsiteX5" fmla="*/ 626548 w 2715431"/>
              <a:gd name="connsiteY5" fmla="*/ 2088925 h 3711704"/>
              <a:gd name="connsiteX6" fmla="*/ 626548 w 2715431"/>
              <a:gd name="connsiteY6" fmla="*/ 1622779 h 3711704"/>
              <a:gd name="connsiteX7" fmla="*/ 96541 w 2715431"/>
              <a:gd name="connsiteY7" fmla="*/ 1092772 h 3711704"/>
              <a:gd name="connsiteX8" fmla="*/ 96541 w 2715431"/>
              <a:gd name="connsiteY8" fmla="*/ 626626 h 3711704"/>
              <a:gd name="connsiteX9" fmla="*/ 626548 w 2715431"/>
              <a:gd name="connsiteY9" fmla="*/ 96562 h 3711704"/>
              <a:gd name="connsiteX10" fmla="*/ 1092694 w 2715431"/>
              <a:gd name="connsiteY10" fmla="*/ 96562 h 3711704"/>
              <a:gd name="connsiteX11" fmla="*/ 2618913 w 2715431"/>
              <a:gd name="connsiteY11" fmla="*/ 1622779 h 3711704"/>
              <a:gd name="connsiteX12" fmla="*/ 2618913 w 2715431"/>
              <a:gd name="connsiteY12" fmla="*/ 2088925 h 371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15431" h="3711704">
                <a:moveTo>
                  <a:pt x="2618913" y="2088925"/>
                </a:moveTo>
                <a:lnTo>
                  <a:pt x="1092694" y="3615143"/>
                </a:lnTo>
                <a:cubicBezTo>
                  <a:pt x="963945" y="3743892"/>
                  <a:pt x="755298" y="3743892"/>
                  <a:pt x="626548" y="3615143"/>
                </a:cubicBezTo>
                <a:lnTo>
                  <a:pt x="96541" y="3085136"/>
                </a:lnTo>
                <a:cubicBezTo>
                  <a:pt x="-32152" y="2956443"/>
                  <a:pt x="-32209" y="2747739"/>
                  <a:pt x="96541" y="2618990"/>
                </a:cubicBezTo>
                <a:lnTo>
                  <a:pt x="626548" y="2088925"/>
                </a:lnTo>
                <a:cubicBezTo>
                  <a:pt x="755240" y="1960176"/>
                  <a:pt x="755240" y="1751529"/>
                  <a:pt x="626548" y="1622779"/>
                </a:cubicBezTo>
                <a:lnTo>
                  <a:pt x="96541" y="1092772"/>
                </a:lnTo>
                <a:cubicBezTo>
                  <a:pt x="-32152" y="964080"/>
                  <a:pt x="-32209" y="755376"/>
                  <a:pt x="96541" y="626626"/>
                </a:cubicBezTo>
                <a:lnTo>
                  <a:pt x="626548" y="96562"/>
                </a:lnTo>
                <a:cubicBezTo>
                  <a:pt x="755298" y="-32187"/>
                  <a:pt x="964002" y="-32187"/>
                  <a:pt x="1092694" y="96562"/>
                </a:cubicBezTo>
                <a:lnTo>
                  <a:pt x="2618913" y="1622779"/>
                </a:lnTo>
                <a:cubicBezTo>
                  <a:pt x="2747605" y="1751472"/>
                  <a:pt x="2747605" y="1960176"/>
                  <a:pt x="2618913" y="2088925"/>
                </a:cubicBezTo>
                <a:close/>
              </a:path>
            </a:pathLst>
          </a:custGeom>
          <a:gradFill>
            <a:gsLst>
              <a:gs pos="100000">
                <a:schemeClr val="accent3">
                  <a:alpha val="85000"/>
                  <a:lumMod val="97000"/>
                </a:schemeClr>
              </a:gs>
              <a:gs pos="0">
                <a:schemeClr val="accent3">
                  <a:lumMod val="60000"/>
                  <a:lumOff val="40000"/>
                  <a:alpha val="1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 name="Rectangle 2"/>
          <p:cNvSpPr/>
          <p:nvPr/>
        </p:nvSpPr>
        <p:spPr>
          <a:xfrm>
            <a:off x="3048000" y="2144033"/>
            <a:ext cx="6394314" cy="3207032"/>
          </a:xfrm>
          <a:prstGeom prst="rect">
            <a:avLst/>
          </a:prstGeom>
        </p:spPr>
        <p:txBody>
          <a:bodyPr wrap="square">
            <a:spAutoFit/>
          </a:bodyPr>
          <a:lstStyle/>
          <a:p>
            <a:pPr algn="r" rtl="1">
              <a:lnSpc>
                <a:spcPct val="115000"/>
              </a:lnSpc>
            </a:pPr>
            <a:r>
              <a:rPr lang="ar-SA" u="sn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الامور السلبية التى تؤثر على الحياة المشتركة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pPr>
            <a:r>
              <a:rPr lang="ar-SA" u="sng" dirty="0">
                <a:solidFill>
                  <a:srgbClr val="1F497D"/>
                </a:solidFill>
                <a:latin typeface="Calibri" panose="020F0502020204030204" pitchFamily="34" charset="0"/>
                <a:ea typeface="Times New Roman" panose="02020603050405020304" pitchFamily="18" charset="0"/>
                <a:cs typeface="VIP Hakm Bold" panose="02000500000000000000" pitchFamily="2" charset="-78"/>
              </a:rPr>
              <a:t>1 ـ الجهل بالحقوق المشتركة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pPr>
            <a:r>
              <a:rPr lang="ar-SA" dirty="0">
                <a:latin typeface="Calibri" panose="020F0502020204030204" pitchFamily="34" charset="0"/>
                <a:ea typeface="Times New Roman" panose="02020603050405020304" pitchFamily="18" charset="0"/>
                <a:cs typeface="VIP Hakm Bold" panose="02000500000000000000" pitchFamily="2" charset="-78"/>
              </a:rPr>
              <a:t>في خضم الحياة المتشابكة للزوجين ينبغي للزوجين معرفة حقوق الطرف الآخر واحترامها ، ذلك أن أغلب حالات النزاع إنما تنجم عن تجاهل أحد الطرفين حقوق الطرف الآخر أو جهله بها . وقد ينشأ ذلك أيضاً من التوقعات غير المحدودة لأحد الطرفين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pPr>
            <a:r>
              <a:rPr lang="ar-SA" dirty="0">
                <a:latin typeface="Calibri" panose="020F0502020204030204" pitchFamily="34" charset="0"/>
                <a:ea typeface="Times New Roman" panose="02020603050405020304" pitchFamily="18" charset="0"/>
                <a:cs typeface="VIP Hakm Bold" panose="02000500000000000000" pitchFamily="2" charset="-78"/>
              </a:rPr>
              <a:t>إن الحياة الزوجية تنطوي على حقوق وواجبات يتوجب على الزوجين رعايتها واحترامها ، وإن معرفة هذه الحقوق والواجبات أولاً هي الخطوة الأساس في طريق بناء الأسرة المنشودة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pPr>
            <a:r>
              <a:rPr lang="ar-SA" sz="1400" dirty="0">
                <a:latin typeface="Calibri" panose="020F0502020204030204" pitchFamily="34" charset="0"/>
                <a:ea typeface="Times New Roman" panose="02020603050405020304" pitchFamily="18" charset="0"/>
                <a:cs typeface="VIP Hakm Bold" panose="02000500000000000000" pitchFamily="2" charset="-78"/>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426625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Group 72">
            <a:extLst>
              <a:ext uri="{FF2B5EF4-FFF2-40B4-BE49-F238E27FC236}">
                <a16:creationId xmlns:a16="http://schemas.microsoft.com/office/drawing/2014/main" id="{318D3397-71CB-40A1-9230-47EC3C460431}"/>
              </a:ext>
            </a:extLst>
          </p:cNvPr>
          <p:cNvGrpSpPr/>
          <p:nvPr/>
        </p:nvGrpSpPr>
        <p:grpSpPr>
          <a:xfrm>
            <a:off x="8047456" y="0"/>
            <a:ext cx="4209262" cy="2528798"/>
            <a:chOff x="7982738" y="0"/>
            <a:chExt cx="4209262" cy="2528798"/>
          </a:xfrm>
        </p:grpSpPr>
        <p:sp>
          <p:nvSpPr>
            <p:cNvPr id="74" name="Freeform: Shape 73">
              <a:extLst>
                <a:ext uri="{FF2B5EF4-FFF2-40B4-BE49-F238E27FC236}">
                  <a16:creationId xmlns:a16="http://schemas.microsoft.com/office/drawing/2014/main" id="{0060E6E5-0F93-427D-8653-E56DB6EAE2AD}"/>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5" name="Freeform: Shape 74">
              <a:extLst>
                <a:ext uri="{FF2B5EF4-FFF2-40B4-BE49-F238E27FC236}">
                  <a16:creationId xmlns:a16="http://schemas.microsoft.com/office/drawing/2014/main" id="{0454640E-9244-4851-BE1E-FA96DD07F4BC}"/>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pic>
        <p:nvPicPr>
          <p:cNvPr id="9" name="Picture Placeholder 8"/>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6908" r="6908"/>
          <a:stretch>
            <a:fillRect/>
          </a:stretch>
        </p:blipFill>
        <p:spPr/>
      </p:pic>
      <p:sp>
        <p:nvSpPr>
          <p:cNvPr id="2" name="Rectangle 1"/>
          <p:cNvSpPr/>
          <p:nvPr/>
        </p:nvSpPr>
        <p:spPr>
          <a:xfrm>
            <a:off x="4999456" y="1264399"/>
            <a:ext cx="6096000" cy="3970318"/>
          </a:xfrm>
          <a:prstGeom prst="rect">
            <a:avLst/>
          </a:prstGeom>
        </p:spPr>
        <p:txBody>
          <a:bodyPr>
            <a:spAutoFit/>
          </a:bodyPr>
          <a:lstStyle/>
          <a:p>
            <a:pPr algn="r" rtl="1"/>
            <a:r>
              <a:rPr lang="ar-SA" u="sng" dirty="0">
                <a:solidFill>
                  <a:srgbClr val="1F497D"/>
                </a:solidFill>
                <a:latin typeface="Calibri" panose="020F0502020204030204" pitchFamily="34" charset="0"/>
                <a:ea typeface="Times New Roman" panose="02020603050405020304" pitchFamily="18" charset="0"/>
                <a:cs typeface="VIP Hakm Bold" panose="02000500000000000000" pitchFamily="2" charset="-78"/>
              </a:rPr>
              <a:t>2 ـ غياب التجدد في الحياة المشتركة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latin typeface="Calibri" panose="020F0502020204030204" pitchFamily="34" charset="0"/>
                <a:ea typeface="Times New Roman" panose="02020603050405020304" pitchFamily="18" charset="0"/>
                <a:cs typeface="VIP Hakm Bold" panose="02000500000000000000" pitchFamily="2" charset="-78"/>
              </a:rPr>
              <a:t>ينبغي على الزوجين السعي لتجديد حياتهما المشتركة وشحنها بكل ما يلفت النظر ويجلب الإهتمام . إن الشقاء والتصدع لا يطال الحياة الزوجية إلا عندما يشعر أحد الطرفين أو كلاهما بالرتابة المملة وأنه لا شيء جديد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latin typeface="Calibri" panose="020F0502020204030204" pitchFamily="34" charset="0"/>
                <a:ea typeface="Times New Roman" panose="02020603050405020304" pitchFamily="18" charset="0"/>
                <a:cs typeface="VIP Hakm Bold" panose="02000500000000000000" pitchFamily="2" charset="-78"/>
              </a:rPr>
              <a:t>ينبغي على الزوجين التجدد لبعضهما والظهور بصورة ملفتة للنظر ، وهذا ما يوصي به ديننا الحنيف .</a:t>
            </a:r>
            <a:endParaRPr lang="en-US" dirty="0">
              <a:latin typeface="Calibri" panose="020F0502020204030204" pitchFamily="34" charset="0"/>
              <a:ea typeface="Times New Roman" panose="02020603050405020304" pitchFamily="18" charset="0"/>
              <a:cs typeface="VIP Hakm Bold" panose="02000500000000000000" pitchFamily="2" charset="-78"/>
            </a:endParaRPr>
          </a:p>
          <a:p>
            <a:pPr algn="r" rtl="1"/>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u="sng" dirty="0">
                <a:solidFill>
                  <a:srgbClr val="1F497D"/>
                </a:solidFill>
                <a:latin typeface="Calibri" panose="020F0502020204030204" pitchFamily="34" charset="0"/>
                <a:ea typeface="Times New Roman" panose="02020603050405020304" pitchFamily="18" charset="0"/>
                <a:cs typeface="VIP Hakm Bold" panose="02000500000000000000" pitchFamily="2" charset="-78"/>
              </a:rPr>
              <a:t>3 ـ إخفاء الأسرار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latin typeface="Calibri" panose="020F0502020204030204" pitchFamily="34" charset="0"/>
                <a:ea typeface="Times New Roman" panose="02020603050405020304" pitchFamily="18" charset="0"/>
                <a:cs typeface="VIP Hakm Bold" panose="02000500000000000000" pitchFamily="2" charset="-78"/>
              </a:rPr>
              <a:t>ينشب النزاع بين الزوجين أحياناً تعمد الرجل والمرأة الاحتفاظ ببعض</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latin typeface="Calibri" panose="020F0502020204030204" pitchFamily="34" charset="0"/>
                <a:ea typeface="Times New Roman" panose="02020603050405020304" pitchFamily="18" charset="0"/>
                <a:cs typeface="VIP Hakm Bold" panose="02000500000000000000" pitchFamily="2" charset="-78"/>
              </a:rPr>
              <a:t>الأسرار أو القيام ببعض الأعمال التي من شأنها أن تغضب الطرف الآخر كمعاشرة بعض الأشخاص أو اعتناق بعض الأفكار أو إخفاء بعض الحقائق .</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843346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0496" b="20496"/>
          <a:stretch>
            <a:fillRect/>
          </a:stretch>
        </p:blipFill>
        <p:spPr>
          <a:xfrm>
            <a:off x="0" y="2"/>
            <a:ext cx="12192000" cy="2604654"/>
          </a:xfrm>
        </p:spPr>
      </p:pic>
      <p:sp>
        <p:nvSpPr>
          <p:cNvPr id="3" name="Rectangle 2"/>
          <p:cNvSpPr/>
          <p:nvPr/>
        </p:nvSpPr>
        <p:spPr>
          <a:xfrm>
            <a:off x="2895600" y="2873706"/>
            <a:ext cx="6400800" cy="3139321"/>
          </a:xfrm>
          <a:prstGeom prst="rect">
            <a:avLst/>
          </a:prstGeom>
        </p:spPr>
        <p:txBody>
          <a:bodyPr wrap="square">
            <a:spAutoFit/>
          </a:bodyPr>
          <a:lstStyle/>
          <a:p>
            <a:pPr algn="r" rtl="1"/>
            <a:r>
              <a:rPr lang="ar-SA" u="sng" dirty="0">
                <a:solidFill>
                  <a:srgbClr val="1F497D"/>
                </a:solidFill>
                <a:latin typeface="Calibri" panose="020F0502020204030204" pitchFamily="34" charset="0"/>
                <a:ea typeface="Times New Roman" panose="02020603050405020304" pitchFamily="18" charset="0"/>
                <a:cs typeface="VIP Hakm Bold" panose="02000500000000000000" pitchFamily="2" charset="-78"/>
              </a:rPr>
              <a:t>4 ـ التدخل في الشؤون الخاصة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latin typeface="Calibri" panose="020F0502020204030204" pitchFamily="34" charset="0"/>
                <a:ea typeface="Times New Roman" panose="02020603050405020304" pitchFamily="18" charset="0"/>
                <a:cs typeface="VIP Hakm Bold" panose="02000500000000000000" pitchFamily="2" charset="-78"/>
              </a:rPr>
              <a:t>كثيرة هي النزاعات التي تنجم عن تدخل أحد الطرفين في شؤون الآخر . لقد وضع الإسلام نظاماً للحياة الزوجية وعين حدوداً للزوجين وأشار إلى حقوق وواجبات كل طرف منهما ؛ وعليه فإن على الزوجين التحرك في إطار ما رسمه الإسلام لهما ، وأن هناك مجالات للتعاون معينة ولا ينبغي التدخل في الشؤون الخاصة إلا إذا طلب الطرف المعني ذلك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r>
              <a:rPr lang="ar-SA" dirty="0">
                <a:latin typeface="Calibri" panose="020F0502020204030204" pitchFamily="34" charset="0"/>
                <a:ea typeface="Times New Roman" panose="02020603050405020304" pitchFamily="18" charset="0"/>
                <a:cs typeface="VIP Hakm Bold" panose="02000500000000000000" pitchFamily="2" charset="-78"/>
              </a:rPr>
              <a:t>قد يحدث التدخل في بعض الأحيان من طرف بعيد كالأقارب والأصدقاء ، فمثلاً تدخل سيدة ما حياتهما كمرشد وتبدأ تدّخلها في شؤون الأسرة مما يتسبب في بعض الأحيان في حدوث الخلافات بين الزوجين ، وهذه ظاهرة عامة يعرفها الكثير .</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883869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Graphic 3">
            <a:extLst>
              <a:ext uri="{FF2B5EF4-FFF2-40B4-BE49-F238E27FC236}">
                <a16:creationId xmlns:a16="http://schemas.microsoft.com/office/drawing/2014/main" id="{D6560232-72F2-4BFD-A30F-2B7D305FFA1B}"/>
              </a:ext>
            </a:extLst>
          </p:cNvPr>
          <p:cNvSpPr/>
          <p:nvPr/>
        </p:nvSpPr>
        <p:spPr>
          <a:xfrm flipH="1" flipV="1">
            <a:off x="0" y="10785"/>
            <a:ext cx="12192000" cy="1345721"/>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grpSp>
        <p:nvGrpSpPr>
          <p:cNvPr id="29" name="Group 58">
            <a:extLst>
              <a:ext uri="{FF2B5EF4-FFF2-40B4-BE49-F238E27FC236}">
                <a16:creationId xmlns:a16="http://schemas.microsoft.com/office/drawing/2014/main" id="{96A5B341-FCD1-4D3D-886D-464357CD291B}"/>
              </a:ext>
            </a:extLst>
          </p:cNvPr>
          <p:cNvGrpSpPr/>
          <p:nvPr/>
        </p:nvGrpSpPr>
        <p:grpSpPr>
          <a:xfrm flipH="1" flipV="1">
            <a:off x="28016" y="4332508"/>
            <a:ext cx="4209262" cy="2528798"/>
            <a:chOff x="7982738" y="0"/>
            <a:chExt cx="4209262" cy="2528798"/>
          </a:xfrm>
        </p:grpSpPr>
        <p:sp>
          <p:nvSpPr>
            <p:cNvPr id="30" name="Freeform: Shape 59">
              <a:extLst>
                <a:ext uri="{FF2B5EF4-FFF2-40B4-BE49-F238E27FC236}">
                  <a16:creationId xmlns:a16="http://schemas.microsoft.com/office/drawing/2014/main" id="{B5F065AD-A621-4C13-8C10-C9D3A737A876}"/>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1" name="Freeform: Shape 60">
              <a:extLst>
                <a:ext uri="{FF2B5EF4-FFF2-40B4-BE49-F238E27FC236}">
                  <a16:creationId xmlns:a16="http://schemas.microsoft.com/office/drawing/2014/main" id="{242B476F-9281-4B71-B890-26B8E751CC9B}"/>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grpSp>
        <p:nvGrpSpPr>
          <p:cNvPr id="32" name="Group 33">
            <a:extLst>
              <a:ext uri="{FF2B5EF4-FFF2-40B4-BE49-F238E27FC236}">
                <a16:creationId xmlns:a16="http://schemas.microsoft.com/office/drawing/2014/main" id="{979033A6-2980-41C9-A204-48CB014E50BE}"/>
              </a:ext>
            </a:extLst>
          </p:cNvPr>
          <p:cNvGrpSpPr/>
          <p:nvPr/>
        </p:nvGrpSpPr>
        <p:grpSpPr>
          <a:xfrm>
            <a:off x="7982738" y="0"/>
            <a:ext cx="4209262" cy="2528798"/>
            <a:chOff x="7982738" y="0"/>
            <a:chExt cx="4209262" cy="2528798"/>
          </a:xfrm>
        </p:grpSpPr>
        <p:sp>
          <p:nvSpPr>
            <p:cNvPr id="33" name="Freeform: Shape 55">
              <a:extLst>
                <a:ext uri="{FF2B5EF4-FFF2-40B4-BE49-F238E27FC236}">
                  <a16:creationId xmlns:a16="http://schemas.microsoft.com/office/drawing/2014/main" id="{16F1D4D0-C77D-4C95-8052-534C387EC704}"/>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4" name="Freeform: Shape 56">
              <a:extLst>
                <a:ext uri="{FF2B5EF4-FFF2-40B4-BE49-F238E27FC236}">
                  <a16:creationId xmlns:a16="http://schemas.microsoft.com/office/drawing/2014/main" id="{D3896DC6-E18A-4965-B727-11EF79B5EFDE}"/>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sp>
        <p:nvSpPr>
          <p:cNvPr id="35" name="Freeform: Shape 9">
            <a:extLst>
              <a:ext uri="{FF2B5EF4-FFF2-40B4-BE49-F238E27FC236}">
                <a16:creationId xmlns:a16="http://schemas.microsoft.com/office/drawing/2014/main" id="{DC1F90E5-235A-40D7-9C75-FAE9C650F126}"/>
              </a:ext>
            </a:extLst>
          </p:cNvPr>
          <p:cNvSpPr/>
          <p:nvPr/>
        </p:nvSpPr>
        <p:spPr>
          <a:xfrm flipH="1" flipV="1">
            <a:off x="-87919" y="97071"/>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6" name="Freeform: Shape 9">
            <a:extLst>
              <a:ext uri="{FF2B5EF4-FFF2-40B4-BE49-F238E27FC236}">
                <a16:creationId xmlns:a16="http://schemas.microsoft.com/office/drawing/2014/main" id="{DC1F90E5-235A-40D7-9C75-FAE9C650F126}"/>
              </a:ext>
            </a:extLst>
          </p:cNvPr>
          <p:cNvSpPr/>
          <p:nvPr/>
        </p:nvSpPr>
        <p:spPr>
          <a:xfrm rot="10800000" flipH="1" flipV="1">
            <a:off x="6576611" y="412146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nvGrpSpPr>
          <p:cNvPr id="932" name="Group 932"/>
          <p:cNvGrpSpPr/>
          <p:nvPr/>
        </p:nvGrpSpPr>
        <p:grpSpPr>
          <a:xfrm>
            <a:off x="3309489" y="1539936"/>
            <a:ext cx="5297028" cy="5318064"/>
            <a:chOff x="0" y="0"/>
            <a:chExt cx="7194051" cy="7222623"/>
          </a:xfrm>
        </p:grpSpPr>
        <p:sp>
          <p:nvSpPr>
            <p:cNvPr id="916" name="Shape 916"/>
            <p:cNvSpPr/>
            <p:nvPr/>
          </p:nvSpPr>
          <p:spPr>
            <a:xfrm rot="2110234">
              <a:off x="3104406" y="424988"/>
              <a:ext cx="2056869" cy="1833952"/>
            </a:xfrm>
            <a:custGeom>
              <a:avLst/>
              <a:gdLst/>
              <a:ahLst/>
              <a:cxnLst>
                <a:cxn ang="0">
                  <a:pos x="wd2" y="hd2"/>
                </a:cxn>
                <a:cxn ang="5400000">
                  <a:pos x="wd2" y="hd2"/>
                </a:cxn>
                <a:cxn ang="10800000">
                  <a:pos x="wd2" y="hd2"/>
                </a:cxn>
                <a:cxn ang="16200000">
                  <a:pos x="wd2" y="hd2"/>
                </a:cxn>
              </a:cxnLst>
              <a:rect l="0" t="0" r="r" b="b"/>
              <a:pathLst>
                <a:path w="21025" h="21051" extrusionOk="0">
                  <a:moveTo>
                    <a:pt x="0" y="12683"/>
                  </a:moveTo>
                  <a:cubicBezTo>
                    <a:pt x="850" y="12841"/>
                    <a:pt x="1710" y="12829"/>
                    <a:pt x="2543" y="12659"/>
                  </a:cubicBezTo>
                  <a:cubicBezTo>
                    <a:pt x="3301" y="12503"/>
                    <a:pt x="4046" y="12213"/>
                    <a:pt x="4684" y="11698"/>
                  </a:cubicBezTo>
                  <a:cubicBezTo>
                    <a:pt x="5287" y="11213"/>
                    <a:pt x="5755" y="10556"/>
                    <a:pt x="6052" y="9806"/>
                  </a:cubicBezTo>
                  <a:cubicBezTo>
                    <a:pt x="6443" y="8818"/>
                    <a:pt x="6518" y="7715"/>
                    <a:pt x="6689" y="6655"/>
                  </a:cubicBezTo>
                  <a:cubicBezTo>
                    <a:pt x="6759" y="6219"/>
                    <a:pt x="6845" y="5788"/>
                    <a:pt x="6966" y="5370"/>
                  </a:cubicBezTo>
                  <a:cubicBezTo>
                    <a:pt x="7207" y="4537"/>
                    <a:pt x="7580" y="3766"/>
                    <a:pt x="8051" y="3081"/>
                  </a:cubicBezTo>
                  <a:cubicBezTo>
                    <a:pt x="8993" y="1712"/>
                    <a:pt x="10332" y="683"/>
                    <a:pt x="11916" y="250"/>
                  </a:cubicBezTo>
                  <a:cubicBezTo>
                    <a:pt x="14845" y="-549"/>
                    <a:pt x="17610" y="626"/>
                    <a:pt x="19316" y="2880"/>
                  </a:cubicBezTo>
                  <a:cubicBezTo>
                    <a:pt x="21003" y="5109"/>
                    <a:pt x="21600" y="8327"/>
                    <a:pt x="20379" y="11360"/>
                  </a:cubicBezTo>
                  <a:cubicBezTo>
                    <a:pt x="19558" y="13398"/>
                    <a:pt x="18023" y="14812"/>
                    <a:pt x="16281" y="15536"/>
                  </a:cubicBezTo>
                  <a:cubicBezTo>
                    <a:pt x="15485" y="15866"/>
                    <a:pt x="14639" y="16056"/>
                    <a:pt x="13780" y="16037"/>
                  </a:cubicBezTo>
                  <a:cubicBezTo>
                    <a:pt x="12619" y="16012"/>
                    <a:pt x="11486" y="15607"/>
                    <a:pt x="10323" y="15604"/>
                  </a:cubicBezTo>
                  <a:cubicBezTo>
                    <a:pt x="9901" y="15603"/>
                    <a:pt x="9479" y="15656"/>
                    <a:pt x="9073" y="15784"/>
                  </a:cubicBezTo>
                  <a:cubicBezTo>
                    <a:pt x="8416" y="15992"/>
                    <a:pt x="7823" y="16389"/>
                    <a:pt x="7302" y="16884"/>
                  </a:cubicBezTo>
                  <a:cubicBezTo>
                    <a:pt x="6180" y="17949"/>
                    <a:pt x="5422" y="19422"/>
                    <a:pt x="5163" y="21051"/>
                  </a:cubicBezTo>
                  <a:cubicBezTo>
                    <a:pt x="5152" y="19369"/>
                    <a:pt x="4722" y="17723"/>
                    <a:pt x="3922" y="16300"/>
                  </a:cubicBezTo>
                  <a:cubicBezTo>
                    <a:pt x="2995" y="14652"/>
                    <a:pt x="1620" y="13384"/>
                    <a:pt x="0" y="12683"/>
                  </a:cubicBezTo>
                  <a:close/>
                </a:path>
              </a:pathLst>
            </a:custGeom>
            <a:solidFill>
              <a:srgbClr val="7FB942"/>
            </a:solidFill>
            <a:ln w="12700" cap="flat">
              <a:noFill/>
              <a:miter lim="400000"/>
            </a:ln>
            <a:effectLst/>
          </p:spPr>
          <p:txBody>
            <a:bodyPr wrap="square" lIns="35719" tIns="35719" rIns="35719" bIns="35719" num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000000"/>
                  </a:solidFill>
                  <a:latin typeface="+mn-lt"/>
                  <a:ea typeface="+mn-ea"/>
                  <a:cs typeface="+mn-cs"/>
                  <a:sym typeface="Helvetica Light"/>
                </a:defRPr>
              </a:pPr>
              <a:endParaRPr kumimoji="0" sz="1600" b="0" i="0" u="none" strike="noStrike" kern="1200" cap="none" spc="0" normalizeH="0" baseline="0" noProof="0">
                <a:ln>
                  <a:noFill/>
                </a:ln>
                <a:solidFill>
                  <a:srgbClr val="000000"/>
                </a:solidFill>
                <a:effectLst/>
                <a:uLnTx/>
                <a:uFillTx/>
                <a:latin typeface="Calibri" panose="020F0502020204030204"/>
                <a:ea typeface="+mn-ea"/>
                <a:cs typeface="+mn-cs"/>
                <a:sym typeface="Helvetica Light"/>
              </a:endParaRPr>
            </a:p>
          </p:txBody>
        </p:sp>
        <p:sp>
          <p:nvSpPr>
            <p:cNvPr id="917" name="Shape 917"/>
            <p:cNvSpPr/>
            <p:nvPr/>
          </p:nvSpPr>
          <p:spPr>
            <a:xfrm rot="2110234">
              <a:off x="3907962" y="738871"/>
              <a:ext cx="1215415" cy="1215415"/>
            </a:xfrm>
            <a:prstGeom prst="ellipse">
              <a:avLst/>
            </a:prstGeom>
            <a:solidFill>
              <a:srgbClr val="FFFFFF"/>
            </a:solidFill>
            <a:ln w="12700" cap="flat">
              <a:noFill/>
              <a:miter lim="400000"/>
            </a:ln>
            <a:effectLst/>
          </p:spPr>
          <p:txBody>
            <a:bodyPr wrap="square" lIns="35719" tIns="35719" rIns="35719" bIns="35719" num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918" name="Shape 918"/>
            <p:cNvSpPr/>
            <p:nvPr/>
          </p:nvSpPr>
          <p:spPr>
            <a:xfrm rot="4789464">
              <a:off x="4562650" y="1473280"/>
              <a:ext cx="2030840" cy="1831168"/>
            </a:xfrm>
            <a:custGeom>
              <a:avLst/>
              <a:gdLst/>
              <a:ahLst/>
              <a:cxnLst>
                <a:cxn ang="0">
                  <a:pos x="wd2" y="hd2"/>
                </a:cxn>
                <a:cxn ang="5400000">
                  <a:pos x="wd2" y="hd2"/>
                </a:cxn>
                <a:cxn ang="10800000">
                  <a:pos x="wd2" y="hd2"/>
                </a:cxn>
                <a:cxn ang="16200000">
                  <a:pos x="wd2" y="hd2"/>
                </a:cxn>
              </a:cxnLst>
              <a:rect l="0" t="0" r="r" b="b"/>
              <a:pathLst>
                <a:path w="21055" h="21045" extrusionOk="0">
                  <a:moveTo>
                    <a:pt x="0" y="12687"/>
                  </a:moveTo>
                  <a:cubicBezTo>
                    <a:pt x="814" y="12844"/>
                    <a:pt x="1638" y="12841"/>
                    <a:pt x="2438" y="12684"/>
                  </a:cubicBezTo>
                  <a:cubicBezTo>
                    <a:pt x="3208" y="12534"/>
                    <a:pt x="3963" y="12240"/>
                    <a:pt x="4610" y="11723"/>
                  </a:cubicBezTo>
                  <a:cubicBezTo>
                    <a:pt x="5220" y="11235"/>
                    <a:pt x="5696" y="10579"/>
                    <a:pt x="5997" y="9828"/>
                  </a:cubicBezTo>
                  <a:cubicBezTo>
                    <a:pt x="6394" y="8839"/>
                    <a:pt x="6470" y="7735"/>
                    <a:pt x="6643" y="6673"/>
                  </a:cubicBezTo>
                  <a:cubicBezTo>
                    <a:pt x="6714" y="6237"/>
                    <a:pt x="6802" y="5806"/>
                    <a:pt x="6924" y="5387"/>
                  </a:cubicBezTo>
                  <a:cubicBezTo>
                    <a:pt x="7169" y="4553"/>
                    <a:pt x="7547" y="3780"/>
                    <a:pt x="8025" y="3095"/>
                  </a:cubicBezTo>
                  <a:cubicBezTo>
                    <a:pt x="8981" y="1726"/>
                    <a:pt x="10340" y="700"/>
                    <a:pt x="11945" y="261"/>
                  </a:cubicBezTo>
                  <a:cubicBezTo>
                    <a:pt x="14928" y="-555"/>
                    <a:pt x="17754" y="600"/>
                    <a:pt x="19451" y="2894"/>
                  </a:cubicBezTo>
                  <a:cubicBezTo>
                    <a:pt x="21124" y="5156"/>
                    <a:pt x="21600" y="8397"/>
                    <a:pt x="20343" y="11439"/>
                  </a:cubicBezTo>
                  <a:cubicBezTo>
                    <a:pt x="19528" y="13412"/>
                    <a:pt x="18074" y="14843"/>
                    <a:pt x="16372" y="15565"/>
                  </a:cubicBezTo>
                  <a:cubicBezTo>
                    <a:pt x="15567" y="15906"/>
                    <a:pt x="14707" y="16090"/>
                    <a:pt x="13835" y="16067"/>
                  </a:cubicBezTo>
                  <a:cubicBezTo>
                    <a:pt x="12658" y="16037"/>
                    <a:pt x="11508" y="15635"/>
                    <a:pt x="10329" y="15633"/>
                  </a:cubicBezTo>
                  <a:cubicBezTo>
                    <a:pt x="9901" y="15633"/>
                    <a:pt x="9474" y="15685"/>
                    <a:pt x="9061" y="15814"/>
                  </a:cubicBezTo>
                  <a:cubicBezTo>
                    <a:pt x="8395" y="16021"/>
                    <a:pt x="7792" y="16418"/>
                    <a:pt x="7265" y="16915"/>
                  </a:cubicBezTo>
                  <a:cubicBezTo>
                    <a:pt x="6144" y="17970"/>
                    <a:pt x="5393" y="19432"/>
                    <a:pt x="5149" y="21045"/>
                  </a:cubicBezTo>
                  <a:cubicBezTo>
                    <a:pt x="5270" y="19390"/>
                    <a:pt x="4925" y="17734"/>
                    <a:pt x="4162" y="16306"/>
                  </a:cubicBezTo>
                  <a:cubicBezTo>
                    <a:pt x="3232" y="14565"/>
                    <a:pt x="1747" y="13274"/>
                    <a:pt x="0" y="12687"/>
                  </a:cubicBezTo>
                  <a:close/>
                </a:path>
              </a:pathLst>
            </a:custGeom>
            <a:solidFill>
              <a:srgbClr val="30A7E1"/>
            </a:solidFill>
            <a:ln w="12700" cap="flat">
              <a:noFill/>
              <a:miter lim="400000"/>
            </a:ln>
            <a:effectLst/>
          </p:spPr>
          <p:txBody>
            <a:bodyPr wrap="square" lIns="35719" tIns="35719" rIns="35719" bIns="35719" num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000000"/>
                  </a:solidFill>
                  <a:latin typeface="+mn-lt"/>
                  <a:ea typeface="+mn-ea"/>
                  <a:cs typeface="+mn-cs"/>
                  <a:sym typeface="Helvetica Light"/>
                </a:defRPr>
              </a:pPr>
              <a:endParaRPr kumimoji="0" sz="1600" b="0" i="0" u="none" strike="noStrike" kern="1200" cap="none" spc="0" normalizeH="0" baseline="0" noProof="0">
                <a:ln>
                  <a:noFill/>
                </a:ln>
                <a:solidFill>
                  <a:srgbClr val="000000"/>
                </a:solidFill>
                <a:effectLst/>
                <a:uLnTx/>
                <a:uFillTx/>
                <a:latin typeface="Calibri" panose="020F0502020204030204"/>
                <a:ea typeface="+mn-ea"/>
                <a:cs typeface="+mn-cs"/>
                <a:sym typeface="Helvetica Light"/>
              </a:endParaRPr>
            </a:p>
          </p:txBody>
        </p:sp>
        <p:sp>
          <p:nvSpPr>
            <p:cNvPr id="919" name="Shape 919"/>
            <p:cNvSpPr/>
            <p:nvPr/>
          </p:nvSpPr>
          <p:spPr>
            <a:xfrm rot="4789464">
              <a:off x="5237116" y="2053317"/>
              <a:ext cx="1215415" cy="1215415"/>
            </a:xfrm>
            <a:prstGeom prst="ellipse">
              <a:avLst/>
            </a:prstGeom>
            <a:solidFill>
              <a:srgbClr val="FFFFFF"/>
            </a:solidFill>
            <a:ln w="12700" cap="flat">
              <a:noFill/>
              <a:miter lim="400000"/>
            </a:ln>
            <a:effectLst/>
          </p:spPr>
          <p:txBody>
            <a:bodyPr wrap="square" lIns="35719" tIns="35719" rIns="35719" bIns="35719" num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920" name="Shape 920"/>
            <p:cNvSpPr/>
            <p:nvPr/>
          </p:nvSpPr>
          <p:spPr>
            <a:xfrm rot="7475847">
              <a:off x="4847364" y="3236614"/>
              <a:ext cx="2030840" cy="1833675"/>
            </a:xfrm>
            <a:custGeom>
              <a:avLst/>
              <a:gdLst/>
              <a:ahLst/>
              <a:cxnLst>
                <a:cxn ang="0">
                  <a:pos x="wd2" y="hd2"/>
                </a:cxn>
                <a:cxn ang="5400000">
                  <a:pos x="wd2" y="hd2"/>
                </a:cxn>
                <a:cxn ang="10800000">
                  <a:pos x="wd2" y="hd2"/>
                </a:cxn>
                <a:cxn ang="16200000">
                  <a:pos x="wd2" y="hd2"/>
                </a:cxn>
              </a:cxnLst>
              <a:rect l="0" t="0" r="r" b="b"/>
              <a:pathLst>
                <a:path w="21055" h="21046" extrusionOk="0">
                  <a:moveTo>
                    <a:pt x="0" y="12671"/>
                  </a:moveTo>
                  <a:cubicBezTo>
                    <a:pt x="814" y="12828"/>
                    <a:pt x="1638" y="12824"/>
                    <a:pt x="2438" y="12668"/>
                  </a:cubicBezTo>
                  <a:cubicBezTo>
                    <a:pt x="3208" y="12517"/>
                    <a:pt x="3963" y="12223"/>
                    <a:pt x="4610" y="11708"/>
                  </a:cubicBezTo>
                  <a:cubicBezTo>
                    <a:pt x="5220" y="11221"/>
                    <a:pt x="5696" y="10565"/>
                    <a:pt x="5997" y="9815"/>
                  </a:cubicBezTo>
                  <a:cubicBezTo>
                    <a:pt x="6394" y="8828"/>
                    <a:pt x="6470" y="7725"/>
                    <a:pt x="6643" y="6665"/>
                  </a:cubicBezTo>
                  <a:cubicBezTo>
                    <a:pt x="6714" y="6229"/>
                    <a:pt x="6802" y="5798"/>
                    <a:pt x="6924" y="5380"/>
                  </a:cubicBezTo>
                  <a:cubicBezTo>
                    <a:pt x="7169" y="4547"/>
                    <a:pt x="7547" y="3776"/>
                    <a:pt x="8025" y="3091"/>
                  </a:cubicBezTo>
                  <a:cubicBezTo>
                    <a:pt x="8981" y="1724"/>
                    <a:pt x="10340" y="699"/>
                    <a:pt x="11945" y="261"/>
                  </a:cubicBezTo>
                  <a:cubicBezTo>
                    <a:pt x="14928" y="-554"/>
                    <a:pt x="17754" y="599"/>
                    <a:pt x="19451" y="2890"/>
                  </a:cubicBezTo>
                  <a:cubicBezTo>
                    <a:pt x="21124" y="5150"/>
                    <a:pt x="21600" y="8386"/>
                    <a:pt x="20343" y="11424"/>
                  </a:cubicBezTo>
                  <a:cubicBezTo>
                    <a:pt x="19528" y="13394"/>
                    <a:pt x="18074" y="14823"/>
                    <a:pt x="16372" y="15544"/>
                  </a:cubicBezTo>
                  <a:cubicBezTo>
                    <a:pt x="15567" y="15886"/>
                    <a:pt x="14707" y="16068"/>
                    <a:pt x="13835" y="16046"/>
                  </a:cubicBezTo>
                  <a:cubicBezTo>
                    <a:pt x="12658" y="16016"/>
                    <a:pt x="11508" y="15615"/>
                    <a:pt x="10329" y="15613"/>
                  </a:cubicBezTo>
                  <a:cubicBezTo>
                    <a:pt x="9901" y="15612"/>
                    <a:pt x="9474" y="15664"/>
                    <a:pt x="9061" y="15793"/>
                  </a:cubicBezTo>
                  <a:cubicBezTo>
                    <a:pt x="8395" y="16000"/>
                    <a:pt x="7793" y="16397"/>
                    <a:pt x="7265" y="16892"/>
                  </a:cubicBezTo>
                  <a:cubicBezTo>
                    <a:pt x="6132" y="17954"/>
                    <a:pt x="5369" y="19423"/>
                    <a:pt x="5111" y="21046"/>
                  </a:cubicBezTo>
                  <a:cubicBezTo>
                    <a:pt x="5228" y="19276"/>
                    <a:pt x="4820" y="17512"/>
                    <a:pt x="3949" y="16021"/>
                  </a:cubicBezTo>
                  <a:cubicBezTo>
                    <a:pt x="3022" y="14432"/>
                    <a:pt x="1627" y="13249"/>
                    <a:pt x="0" y="12671"/>
                  </a:cubicBezTo>
                  <a:close/>
                </a:path>
              </a:pathLst>
            </a:custGeom>
            <a:solidFill>
              <a:srgbClr val="E95822"/>
            </a:solidFill>
            <a:ln w="12700" cap="flat">
              <a:noFill/>
              <a:miter lim="400000"/>
            </a:ln>
            <a:effectLst/>
          </p:spPr>
          <p:txBody>
            <a:bodyPr wrap="square" lIns="35719" tIns="35719" rIns="35719" bIns="35719" num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000000"/>
                  </a:solidFill>
                  <a:latin typeface="+mn-lt"/>
                  <a:ea typeface="+mn-ea"/>
                  <a:cs typeface="+mn-cs"/>
                  <a:sym typeface="Helvetica Light"/>
                </a:defRPr>
              </a:pPr>
              <a:endParaRPr kumimoji="0" sz="1600" b="0" i="0" u="none" strike="noStrike" kern="1200" cap="none" spc="0" normalizeH="0" baseline="0" noProof="0">
                <a:ln>
                  <a:noFill/>
                </a:ln>
                <a:solidFill>
                  <a:srgbClr val="000000"/>
                </a:solidFill>
                <a:effectLst/>
                <a:uLnTx/>
                <a:uFillTx/>
                <a:latin typeface="Calibri" panose="020F0502020204030204"/>
                <a:ea typeface="+mn-ea"/>
                <a:cs typeface="+mn-cs"/>
                <a:sym typeface="Helvetica Light"/>
              </a:endParaRPr>
            </a:p>
          </p:txBody>
        </p:sp>
        <p:sp>
          <p:nvSpPr>
            <p:cNvPr id="921" name="Shape 921"/>
            <p:cNvSpPr/>
            <p:nvPr/>
          </p:nvSpPr>
          <p:spPr>
            <a:xfrm rot="7475847">
              <a:off x="5253794" y="3927538"/>
              <a:ext cx="1215415" cy="1215415"/>
            </a:xfrm>
            <a:prstGeom prst="ellipse">
              <a:avLst/>
            </a:prstGeom>
            <a:solidFill>
              <a:srgbClr val="FFFFFF"/>
            </a:solidFill>
            <a:ln w="12700" cap="flat">
              <a:noFill/>
              <a:miter lim="400000"/>
            </a:ln>
            <a:effectLst/>
          </p:spPr>
          <p:txBody>
            <a:bodyPr wrap="square" lIns="35719" tIns="35719" rIns="35719" bIns="35719" num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922" name="Shape 922"/>
            <p:cNvSpPr/>
            <p:nvPr/>
          </p:nvSpPr>
          <p:spPr>
            <a:xfrm rot="10151141">
              <a:off x="3812450" y="4692881"/>
              <a:ext cx="2030840" cy="1833675"/>
            </a:xfrm>
            <a:custGeom>
              <a:avLst/>
              <a:gdLst/>
              <a:ahLst/>
              <a:cxnLst>
                <a:cxn ang="0">
                  <a:pos x="wd2" y="hd2"/>
                </a:cxn>
                <a:cxn ang="5400000">
                  <a:pos x="wd2" y="hd2"/>
                </a:cxn>
                <a:cxn ang="10800000">
                  <a:pos x="wd2" y="hd2"/>
                </a:cxn>
                <a:cxn ang="16200000">
                  <a:pos x="wd2" y="hd2"/>
                </a:cxn>
              </a:cxnLst>
              <a:rect l="0" t="0" r="r" b="b"/>
              <a:pathLst>
                <a:path w="21055" h="21046" extrusionOk="0">
                  <a:moveTo>
                    <a:pt x="0" y="12671"/>
                  </a:moveTo>
                  <a:cubicBezTo>
                    <a:pt x="814" y="12828"/>
                    <a:pt x="1638" y="12824"/>
                    <a:pt x="2438" y="12668"/>
                  </a:cubicBezTo>
                  <a:cubicBezTo>
                    <a:pt x="3208" y="12517"/>
                    <a:pt x="3963" y="12223"/>
                    <a:pt x="4610" y="11708"/>
                  </a:cubicBezTo>
                  <a:cubicBezTo>
                    <a:pt x="5220" y="11221"/>
                    <a:pt x="5696" y="10565"/>
                    <a:pt x="5997" y="9815"/>
                  </a:cubicBezTo>
                  <a:cubicBezTo>
                    <a:pt x="6394" y="8828"/>
                    <a:pt x="6470" y="7725"/>
                    <a:pt x="6643" y="6665"/>
                  </a:cubicBezTo>
                  <a:cubicBezTo>
                    <a:pt x="6714" y="6229"/>
                    <a:pt x="6802" y="5798"/>
                    <a:pt x="6924" y="5380"/>
                  </a:cubicBezTo>
                  <a:cubicBezTo>
                    <a:pt x="7169" y="4547"/>
                    <a:pt x="7547" y="3776"/>
                    <a:pt x="8025" y="3091"/>
                  </a:cubicBezTo>
                  <a:cubicBezTo>
                    <a:pt x="8981" y="1724"/>
                    <a:pt x="10340" y="699"/>
                    <a:pt x="11945" y="261"/>
                  </a:cubicBezTo>
                  <a:cubicBezTo>
                    <a:pt x="14928" y="-554"/>
                    <a:pt x="17754" y="599"/>
                    <a:pt x="19451" y="2890"/>
                  </a:cubicBezTo>
                  <a:cubicBezTo>
                    <a:pt x="21124" y="5150"/>
                    <a:pt x="21600" y="8386"/>
                    <a:pt x="20343" y="11424"/>
                  </a:cubicBezTo>
                  <a:cubicBezTo>
                    <a:pt x="19528" y="13394"/>
                    <a:pt x="18074" y="14823"/>
                    <a:pt x="16372" y="15544"/>
                  </a:cubicBezTo>
                  <a:cubicBezTo>
                    <a:pt x="15567" y="15886"/>
                    <a:pt x="14707" y="16068"/>
                    <a:pt x="13835" y="16046"/>
                  </a:cubicBezTo>
                  <a:cubicBezTo>
                    <a:pt x="12658" y="16016"/>
                    <a:pt x="11508" y="15615"/>
                    <a:pt x="10329" y="15613"/>
                  </a:cubicBezTo>
                  <a:cubicBezTo>
                    <a:pt x="9901" y="15612"/>
                    <a:pt x="9474" y="15664"/>
                    <a:pt x="9061" y="15793"/>
                  </a:cubicBezTo>
                  <a:cubicBezTo>
                    <a:pt x="8395" y="16000"/>
                    <a:pt x="7793" y="16397"/>
                    <a:pt x="7265" y="16892"/>
                  </a:cubicBezTo>
                  <a:cubicBezTo>
                    <a:pt x="6132" y="17954"/>
                    <a:pt x="5369" y="19423"/>
                    <a:pt x="5111" y="21046"/>
                  </a:cubicBezTo>
                  <a:cubicBezTo>
                    <a:pt x="5228" y="19276"/>
                    <a:pt x="4820" y="17512"/>
                    <a:pt x="3949" y="16021"/>
                  </a:cubicBezTo>
                  <a:cubicBezTo>
                    <a:pt x="3022" y="14432"/>
                    <a:pt x="1627" y="13249"/>
                    <a:pt x="0" y="12671"/>
                  </a:cubicBezTo>
                  <a:close/>
                </a:path>
              </a:pathLst>
            </a:custGeom>
            <a:solidFill>
              <a:srgbClr val="FAB721"/>
            </a:solidFill>
            <a:ln w="12700" cap="flat">
              <a:noFill/>
              <a:miter lim="400000"/>
            </a:ln>
            <a:effectLst/>
          </p:spPr>
          <p:txBody>
            <a:bodyPr wrap="square" lIns="35719" tIns="35719" rIns="35719" bIns="35719" num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000000"/>
                  </a:solidFill>
                  <a:latin typeface="+mn-lt"/>
                  <a:ea typeface="+mn-ea"/>
                  <a:cs typeface="+mn-cs"/>
                  <a:sym typeface="Helvetica Light"/>
                </a:defRPr>
              </a:pPr>
              <a:endParaRPr kumimoji="0" sz="1600" b="0" i="0" u="none" strike="noStrike" kern="1200" cap="none" spc="0" normalizeH="0" baseline="0" noProof="0">
                <a:ln>
                  <a:noFill/>
                </a:ln>
                <a:solidFill>
                  <a:srgbClr val="000000"/>
                </a:solidFill>
                <a:effectLst/>
                <a:uLnTx/>
                <a:uFillTx/>
                <a:latin typeface="Calibri" panose="020F0502020204030204"/>
                <a:ea typeface="+mn-ea"/>
                <a:cs typeface="+mn-cs"/>
                <a:sym typeface="Helvetica Light"/>
              </a:endParaRPr>
            </a:p>
          </p:txBody>
        </p:sp>
        <p:sp>
          <p:nvSpPr>
            <p:cNvPr id="923" name="Shape 923"/>
            <p:cNvSpPr/>
            <p:nvPr/>
          </p:nvSpPr>
          <p:spPr>
            <a:xfrm rot="10151141">
              <a:off x="3951228" y="5273013"/>
              <a:ext cx="1215415" cy="1215415"/>
            </a:xfrm>
            <a:prstGeom prst="ellipse">
              <a:avLst/>
            </a:prstGeom>
            <a:solidFill>
              <a:srgbClr val="FFFFFF"/>
            </a:solidFill>
            <a:ln w="12700" cap="flat">
              <a:noFill/>
              <a:miter lim="400000"/>
            </a:ln>
            <a:effectLst/>
          </p:spPr>
          <p:txBody>
            <a:bodyPr wrap="square" lIns="35719" tIns="35719" rIns="35719" bIns="35719" num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924" name="Shape 924"/>
            <p:cNvSpPr/>
            <p:nvPr/>
          </p:nvSpPr>
          <p:spPr>
            <a:xfrm rot="12900613">
              <a:off x="2051383" y="4972281"/>
              <a:ext cx="2030840" cy="1833675"/>
            </a:xfrm>
            <a:custGeom>
              <a:avLst/>
              <a:gdLst/>
              <a:ahLst/>
              <a:cxnLst>
                <a:cxn ang="0">
                  <a:pos x="wd2" y="hd2"/>
                </a:cxn>
                <a:cxn ang="5400000">
                  <a:pos x="wd2" y="hd2"/>
                </a:cxn>
                <a:cxn ang="10800000">
                  <a:pos x="wd2" y="hd2"/>
                </a:cxn>
                <a:cxn ang="16200000">
                  <a:pos x="wd2" y="hd2"/>
                </a:cxn>
              </a:cxnLst>
              <a:rect l="0" t="0" r="r" b="b"/>
              <a:pathLst>
                <a:path w="21055" h="21046" extrusionOk="0">
                  <a:moveTo>
                    <a:pt x="0" y="12671"/>
                  </a:moveTo>
                  <a:cubicBezTo>
                    <a:pt x="814" y="12828"/>
                    <a:pt x="1638" y="12824"/>
                    <a:pt x="2438" y="12668"/>
                  </a:cubicBezTo>
                  <a:cubicBezTo>
                    <a:pt x="3208" y="12517"/>
                    <a:pt x="3963" y="12223"/>
                    <a:pt x="4610" y="11708"/>
                  </a:cubicBezTo>
                  <a:cubicBezTo>
                    <a:pt x="5220" y="11221"/>
                    <a:pt x="5696" y="10565"/>
                    <a:pt x="5997" y="9815"/>
                  </a:cubicBezTo>
                  <a:cubicBezTo>
                    <a:pt x="6394" y="8828"/>
                    <a:pt x="6470" y="7725"/>
                    <a:pt x="6643" y="6665"/>
                  </a:cubicBezTo>
                  <a:cubicBezTo>
                    <a:pt x="6714" y="6229"/>
                    <a:pt x="6802" y="5798"/>
                    <a:pt x="6924" y="5380"/>
                  </a:cubicBezTo>
                  <a:cubicBezTo>
                    <a:pt x="7169" y="4547"/>
                    <a:pt x="7547" y="3776"/>
                    <a:pt x="8025" y="3091"/>
                  </a:cubicBezTo>
                  <a:cubicBezTo>
                    <a:pt x="8981" y="1724"/>
                    <a:pt x="10340" y="699"/>
                    <a:pt x="11945" y="261"/>
                  </a:cubicBezTo>
                  <a:cubicBezTo>
                    <a:pt x="14928" y="-554"/>
                    <a:pt x="17754" y="599"/>
                    <a:pt x="19451" y="2890"/>
                  </a:cubicBezTo>
                  <a:cubicBezTo>
                    <a:pt x="21124" y="5150"/>
                    <a:pt x="21600" y="8386"/>
                    <a:pt x="20343" y="11424"/>
                  </a:cubicBezTo>
                  <a:cubicBezTo>
                    <a:pt x="19528" y="13394"/>
                    <a:pt x="18074" y="14823"/>
                    <a:pt x="16372" y="15544"/>
                  </a:cubicBezTo>
                  <a:cubicBezTo>
                    <a:pt x="15567" y="15886"/>
                    <a:pt x="14707" y="16068"/>
                    <a:pt x="13835" y="16046"/>
                  </a:cubicBezTo>
                  <a:cubicBezTo>
                    <a:pt x="12658" y="16016"/>
                    <a:pt x="11508" y="15615"/>
                    <a:pt x="10329" y="15613"/>
                  </a:cubicBezTo>
                  <a:cubicBezTo>
                    <a:pt x="9901" y="15612"/>
                    <a:pt x="9474" y="15664"/>
                    <a:pt x="9061" y="15793"/>
                  </a:cubicBezTo>
                  <a:cubicBezTo>
                    <a:pt x="8395" y="16000"/>
                    <a:pt x="7793" y="16397"/>
                    <a:pt x="7265" y="16892"/>
                  </a:cubicBezTo>
                  <a:cubicBezTo>
                    <a:pt x="6132" y="17954"/>
                    <a:pt x="5369" y="19423"/>
                    <a:pt x="5111" y="21046"/>
                  </a:cubicBezTo>
                  <a:cubicBezTo>
                    <a:pt x="5228" y="19276"/>
                    <a:pt x="4820" y="17512"/>
                    <a:pt x="3949" y="16021"/>
                  </a:cubicBezTo>
                  <a:cubicBezTo>
                    <a:pt x="3022" y="14432"/>
                    <a:pt x="1627" y="13249"/>
                    <a:pt x="0" y="12671"/>
                  </a:cubicBezTo>
                  <a:close/>
                </a:path>
              </a:pathLst>
            </a:custGeom>
            <a:solidFill>
              <a:srgbClr val="7A66AF"/>
            </a:solidFill>
            <a:ln w="12700" cap="flat">
              <a:noFill/>
              <a:miter lim="400000"/>
            </a:ln>
            <a:effectLst/>
          </p:spPr>
          <p:txBody>
            <a:bodyPr wrap="square" lIns="35719" tIns="35719" rIns="35719" bIns="35719" num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000000"/>
                  </a:solidFill>
                  <a:latin typeface="+mn-lt"/>
                  <a:ea typeface="+mn-ea"/>
                  <a:cs typeface="+mn-cs"/>
                  <a:sym typeface="Helvetica Light"/>
                </a:defRPr>
              </a:pPr>
              <a:endParaRPr kumimoji="0" sz="1600" b="0" i="0" u="none" strike="noStrike" kern="1200" cap="none" spc="0" normalizeH="0" baseline="0" noProof="0">
                <a:ln>
                  <a:noFill/>
                </a:ln>
                <a:solidFill>
                  <a:srgbClr val="000000"/>
                </a:solidFill>
                <a:effectLst/>
                <a:uLnTx/>
                <a:uFillTx/>
                <a:latin typeface="Calibri" panose="020F0502020204030204"/>
                <a:ea typeface="+mn-ea"/>
                <a:cs typeface="+mn-cs"/>
                <a:sym typeface="Helvetica Light"/>
              </a:endParaRPr>
            </a:p>
          </p:txBody>
        </p:sp>
        <p:sp>
          <p:nvSpPr>
            <p:cNvPr id="925" name="Shape 925"/>
            <p:cNvSpPr/>
            <p:nvPr/>
          </p:nvSpPr>
          <p:spPr>
            <a:xfrm rot="12900613">
              <a:off x="2077321" y="5277378"/>
              <a:ext cx="1215415" cy="1215415"/>
            </a:xfrm>
            <a:prstGeom prst="ellipse">
              <a:avLst/>
            </a:prstGeom>
            <a:solidFill>
              <a:srgbClr val="FFFFFF"/>
            </a:solidFill>
            <a:ln w="12700" cap="flat">
              <a:noFill/>
              <a:miter lim="400000"/>
            </a:ln>
            <a:effectLst/>
          </p:spPr>
          <p:txBody>
            <a:bodyPr wrap="square" lIns="35719" tIns="35719" rIns="35719" bIns="35719" num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926" name="Shape 926"/>
            <p:cNvSpPr/>
            <p:nvPr/>
          </p:nvSpPr>
          <p:spPr>
            <a:xfrm rot="15594683">
              <a:off x="601532" y="3924930"/>
              <a:ext cx="2034551" cy="1833411"/>
            </a:xfrm>
            <a:custGeom>
              <a:avLst/>
              <a:gdLst/>
              <a:ahLst/>
              <a:cxnLst>
                <a:cxn ang="0">
                  <a:pos x="wd2" y="hd2"/>
                </a:cxn>
                <a:cxn ang="5400000">
                  <a:pos x="wd2" y="hd2"/>
                </a:cxn>
                <a:cxn ang="10800000">
                  <a:pos x="wd2" y="hd2"/>
                </a:cxn>
                <a:cxn ang="16200000">
                  <a:pos x="wd2" y="hd2"/>
                </a:cxn>
              </a:cxnLst>
              <a:rect l="0" t="0" r="r" b="b"/>
              <a:pathLst>
                <a:path w="21041" h="21048" extrusionOk="0">
                  <a:moveTo>
                    <a:pt x="0" y="12671"/>
                  </a:moveTo>
                  <a:cubicBezTo>
                    <a:pt x="812" y="12828"/>
                    <a:pt x="1634" y="12824"/>
                    <a:pt x="2432" y="12668"/>
                  </a:cubicBezTo>
                  <a:cubicBezTo>
                    <a:pt x="3200" y="12517"/>
                    <a:pt x="3953" y="12224"/>
                    <a:pt x="4598" y="11708"/>
                  </a:cubicBezTo>
                  <a:cubicBezTo>
                    <a:pt x="5208" y="11221"/>
                    <a:pt x="5682" y="10565"/>
                    <a:pt x="5983" y="9814"/>
                  </a:cubicBezTo>
                  <a:cubicBezTo>
                    <a:pt x="6378" y="8827"/>
                    <a:pt x="6454" y="7724"/>
                    <a:pt x="6627" y="6664"/>
                  </a:cubicBezTo>
                  <a:cubicBezTo>
                    <a:pt x="6697" y="6228"/>
                    <a:pt x="6785" y="5797"/>
                    <a:pt x="6907" y="5379"/>
                  </a:cubicBezTo>
                  <a:cubicBezTo>
                    <a:pt x="7151" y="4545"/>
                    <a:pt x="7528" y="3774"/>
                    <a:pt x="8005" y="3090"/>
                  </a:cubicBezTo>
                  <a:cubicBezTo>
                    <a:pt x="8959" y="1721"/>
                    <a:pt x="10314" y="695"/>
                    <a:pt x="11916" y="258"/>
                  </a:cubicBezTo>
                  <a:cubicBezTo>
                    <a:pt x="14887" y="-552"/>
                    <a:pt x="17700" y="608"/>
                    <a:pt x="19403" y="2888"/>
                  </a:cubicBezTo>
                  <a:cubicBezTo>
                    <a:pt x="21089" y="5146"/>
                    <a:pt x="21600" y="8391"/>
                    <a:pt x="20338" y="11433"/>
                  </a:cubicBezTo>
                  <a:cubicBezTo>
                    <a:pt x="19517" y="13411"/>
                    <a:pt x="18041" y="14827"/>
                    <a:pt x="16332" y="15545"/>
                  </a:cubicBezTo>
                  <a:cubicBezTo>
                    <a:pt x="15528" y="15883"/>
                    <a:pt x="14671" y="16068"/>
                    <a:pt x="13801" y="16047"/>
                  </a:cubicBezTo>
                  <a:cubicBezTo>
                    <a:pt x="12627" y="16018"/>
                    <a:pt x="11480" y="15616"/>
                    <a:pt x="10304" y="15614"/>
                  </a:cubicBezTo>
                  <a:cubicBezTo>
                    <a:pt x="9877" y="15613"/>
                    <a:pt x="9450" y="15665"/>
                    <a:pt x="9039" y="15794"/>
                  </a:cubicBezTo>
                  <a:cubicBezTo>
                    <a:pt x="8374" y="16001"/>
                    <a:pt x="7774" y="16398"/>
                    <a:pt x="7247" y="16893"/>
                  </a:cubicBezTo>
                  <a:cubicBezTo>
                    <a:pt x="6117" y="17955"/>
                    <a:pt x="5356" y="19424"/>
                    <a:pt x="5099" y="21048"/>
                  </a:cubicBezTo>
                  <a:cubicBezTo>
                    <a:pt x="5215" y="19277"/>
                    <a:pt x="4808" y="17513"/>
                    <a:pt x="3940" y="16022"/>
                  </a:cubicBezTo>
                  <a:cubicBezTo>
                    <a:pt x="3015" y="14433"/>
                    <a:pt x="1623" y="13249"/>
                    <a:pt x="0" y="12671"/>
                  </a:cubicBezTo>
                  <a:close/>
                </a:path>
              </a:pathLst>
            </a:custGeom>
            <a:solidFill>
              <a:srgbClr val="BE2126"/>
            </a:solidFill>
            <a:ln w="12700" cap="flat">
              <a:noFill/>
              <a:miter lim="400000"/>
            </a:ln>
            <a:effectLst/>
          </p:spPr>
          <p:txBody>
            <a:bodyPr wrap="square" lIns="35719" tIns="35719" rIns="35719" bIns="35719" num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000000"/>
                  </a:solidFill>
                  <a:latin typeface="+mn-lt"/>
                  <a:ea typeface="+mn-ea"/>
                  <a:cs typeface="+mn-cs"/>
                  <a:sym typeface="Helvetica Light"/>
                </a:defRPr>
              </a:pPr>
              <a:endParaRPr kumimoji="0" sz="1600" b="0" i="0" u="none" strike="noStrike" kern="1200" cap="none" spc="0" normalizeH="0" baseline="0" noProof="0">
                <a:ln>
                  <a:noFill/>
                </a:ln>
                <a:solidFill>
                  <a:srgbClr val="000000"/>
                </a:solidFill>
                <a:effectLst/>
                <a:uLnTx/>
                <a:uFillTx/>
                <a:latin typeface="Calibri" panose="020F0502020204030204"/>
                <a:ea typeface="+mn-ea"/>
                <a:cs typeface="+mn-cs"/>
                <a:sym typeface="Helvetica Light"/>
              </a:endParaRPr>
            </a:p>
          </p:txBody>
        </p:sp>
        <p:sp>
          <p:nvSpPr>
            <p:cNvPr id="927" name="Shape 927"/>
            <p:cNvSpPr/>
            <p:nvPr/>
          </p:nvSpPr>
          <p:spPr>
            <a:xfrm rot="15594683">
              <a:off x="743722" y="3963432"/>
              <a:ext cx="1215415" cy="1215415"/>
            </a:xfrm>
            <a:prstGeom prst="ellipse">
              <a:avLst/>
            </a:prstGeom>
            <a:solidFill>
              <a:srgbClr val="FFFFFF"/>
            </a:solidFill>
            <a:ln w="12700" cap="flat">
              <a:noFill/>
              <a:miter lim="400000"/>
            </a:ln>
            <a:effectLst/>
          </p:spPr>
          <p:txBody>
            <a:bodyPr wrap="square" lIns="35719" tIns="35719" rIns="35719" bIns="35719" num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928" name="Shape 928"/>
            <p:cNvSpPr/>
            <p:nvPr/>
          </p:nvSpPr>
          <p:spPr>
            <a:xfrm rot="18277414">
              <a:off x="314818" y="2159635"/>
              <a:ext cx="2035638" cy="1833342"/>
            </a:xfrm>
            <a:custGeom>
              <a:avLst/>
              <a:gdLst/>
              <a:ahLst/>
              <a:cxnLst>
                <a:cxn ang="0">
                  <a:pos x="wd2" y="hd2"/>
                </a:cxn>
                <a:cxn ang="5400000">
                  <a:pos x="wd2" y="hd2"/>
                </a:cxn>
                <a:cxn ang="10800000">
                  <a:pos x="wd2" y="hd2"/>
                </a:cxn>
                <a:cxn ang="16200000">
                  <a:pos x="wd2" y="hd2"/>
                </a:cxn>
              </a:cxnLst>
              <a:rect l="0" t="0" r="r" b="b"/>
              <a:pathLst>
                <a:path w="21033" h="21048" extrusionOk="0">
                  <a:moveTo>
                    <a:pt x="0" y="12671"/>
                  </a:moveTo>
                  <a:cubicBezTo>
                    <a:pt x="811" y="12827"/>
                    <a:pt x="1633" y="12824"/>
                    <a:pt x="2430" y="12667"/>
                  </a:cubicBezTo>
                  <a:cubicBezTo>
                    <a:pt x="3197" y="12517"/>
                    <a:pt x="3949" y="12223"/>
                    <a:pt x="4594" y="11707"/>
                  </a:cubicBezTo>
                  <a:cubicBezTo>
                    <a:pt x="5203" y="11220"/>
                    <a:pt x="5677" y="10564"/>
                    <a:pt x="5977" y="9814"/>
                  </a:cubicBezTo>
                  <a:cubicBezTo>
                    <a:pt x="6372" y="8827"/>
                    <a:pt x="6448" y="7723"/>
                    <a:pt x="6620" y="6663"/>
                  </a:cubicBezTo>
                  <a:cubicBezTo>
                    <a:pt x="6691" y="6227"/>
                    <a:pt x="6779" y="5796"/>
                    <a:pt x="6901" y="5378"/>
                  </a:cubicBezTo>
                  <a:cubicBezTo>
                    <a:pt x="7144" y="4544"/>
                    <a:pt x="7521" y="3773"/>
                    <a:pt x="7998" y="3088"/>
                  </a:cubicBezTo>
                  <a:cubicBezTo>
                    <a:pt x="8950" y="1720"/>
                    <a:pt x="10304" y="693"/>
                    <a:pt x="11904" y="257"/>
                  </a:cubicBezTo>
                  <a:cubicBezTo>
                    <a:pt x="14872" y="-552"/>
                    <a:pt x="17681" y="610"/>
                    <a:pt x="19385" y="2887"/>
                  </a:cubicBezTo>
                  <a:cubicBezTo>
                    <a:pt x="21084" y="5160"/>
                    <a:pt x="21600" y="8432"/>
                    <a:pt x="20311" y="11484"/>
                  </a:cubicBezTo>
                  <a:cubicBezTo>
                    <a:pt x="19485" y="13441"/>
                    <a:pt x="18013" y="14834"/>
                    <a:pt x="16317" y="15545"/>
                  </a:cubicBezTo>
                  <a:cubicBezTo>
                    <a:pt x="15513" y="15882"/>
                    <a:pt x="14657" y="16068"/>
                    <a:pt x="13788" y="16047"/>
                  </a:cubicBezTo>
                  <a:cubicBezTo>
                    <a:pt x="12615" y="16018"/>
                    <a:pt x="11469" y="15615"/>
                    <a:pt x="10294" y="15613"/>
                  </a:cubicBezTo>
                  <a:cubicBezTo>
                    <a:pt x="9868" y="15613"/>
                    <a:pt x="9441" y="15665"/>
                    <a:pt x="9031" y="15793"/>
                  </a:cubicBezTo>
                  <a:cubicBezTo>
                    <a:pt x="8366" y="16001"/>
                    <a:pt x="7766" y="16398"/>
                    <a:pt x="7240" y="16893"/>
                  </a:cubicBezTo>
                  <a:cubicBezTo>
                    <a:pt x="6111" y="17955"/>
                    <a:pt x="5351" y="19424"/>
                    <a:pt x="5094" y="21048"/>
                  </a:cubicBezTo>
                  <a:cubicBezTo>
                    <a:pt x="5210" y="19277"/>
                    <a:pt x="4803" y="17513"/>
                    <a:pt x="3936" y="16021"/>
                  </a:cubicBezTo>
                  <a:cubicBezTo>
                    <a:pt x="3012" y="14433"/>
                    <a:pt x="1621" y="13249"/>
                    <a:pt x="0" y="12671"/>
                  </a:cubicBezTo>
                  <a:close/>
                </a:path>
              </a:pathLst>
            </a:custGeom>
            <a:solidFill>
              <a:srgbClr val="E95822"/>
            </a:solidFill>
            <a:ln w="12700" cap="flat">
              <a:noFill/>
              <a:miter lim="400000"/>
            </a:ln>
            <a:effectLst/>
          </p:spPr>
          <p:txBody>
            <a:bodyPr wrap="square" lIns="35719" tIns="35719" rIns="35719" bIns="35719" num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000000"/>
                  </a:solidFill>
                  <a:latin typeface="+mn-lt"/>
                  <a:ea typeface="+mn-ea"/>
                  <a:cs typeface="+mn-cs"/>
                  <a:sym typeface="Helvetica Light"/>
                </a:defRPr>
              </a:pPr>
              <a:endParaRPr kumimoji="0" sz="1600" b="0" i="0" u="none" strike="noStrike" kern="1200" cap="none" spc="0" normalizeH="0" baseline="0" noProof="0">
                <a:ln>
                  <a:noFill/>
                </a:ln>
                <a:solidFill>
                  <a:srgbClr val="000000"/>
                </a:solidFill>
                <a:effectLst/>
                <a:uLnTx/>
                <a:uFillTx/>
                <a:latin typeface="Calibri" panose="020F0502020204030204"/>
                <a:ea typeface="+mn-ea"/>
                <a:cs typeface="+mn-cs"/>
                <a:sym typeface="Helvetica Light"/>
              </a:endParaRPr>
            </a:p>
          </p:txBody>
        </p:sp>
        <p:sp>
          <p:nvSpPr>
            <p:cNvPr id="929" name="Shape 929"/>
            <p:cNvSpPr/>
            <p:nvPr/>
          </p:nvSpPr>
          <p:spPr>
            <a:xfrm rot="18277414">
              <a:off x="724885" y="2088685"/>
              <a:ext cx="1215415" cy="1215415"/>
            </a:xfrm>
            <a:prstGeom prst="ellipse">
              <a:avLst/>
            </a:prstGeom>
            <a:solidFill>
              <a:srgbClr val="FFFFFF"/>
            </a:solidFill>
            <a:ln w="12700" cap="flat">
              <a:noFill/>
              <a:miter lim="400000"/>
            </a:ln>
            <a:effectLst/>
          </p:spPr>
          <p:txBody>
            <a:bodyPr wrap="square" lIns="35719" tIns="35719" rIns="35719" bIns="35719" num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930" name="Shape 930"/>
            <p:cNvSpPr/>
            <p:nvPr/>
          </p:nvSpPr>
          <p:spPr>
            <a:xfrm rot="20942963">
              <a:off x="1350157" y="705081"/>
              <a:ext cx="2030840" cy="1833675"/>
            </a:xfrm>
            <a:custGeom>
              <a:avLst/>
              <a:gdLst/>
              <a:ahLst/>
              <a:cxnLst>
                <a:cxn ang="0">
                  <a:pos x="wd2" y="hd2"/>
                </a:cxn>
                <a:cxn ang="5400000">
                  <a:pos x="wd2" y="hd2"/>
                </a:cxn>
                <a:cxn ang="10800000">
                  <a:pos x="wd2" y="hd2"/>
                </a:cxn>
                <a:cxn ang="16200000">
                  <a:pos x="wd2" y="hd2"/>
                </a:cxn>
              </a:cxnLst>
              <a:rect l="0" t="0" r="r" b="b"/>
              <a:pathLst>
                <a:path w="21055" h="21046" extrusionOk="0">
                  <a:moveTo>
                    <a:pt x="0" y="12671"/>
                  </a:moveTo>
                  <a:cubicBezTo>
                    <a:pt x="814" y="12828"/>
                    <a:pt x="1638" y="12824"/>
                    <a:pt x="2438" y="12668"/>
                  </a:cubicBezTo>
                  <a:cubicBezTo>
                    <a:pt x="3208" y="12517"/>
                    <a:pt x="3963" y="12223"/>
                    <a:pt x="4610" y="11708"/>
                  </a:cubicBezTo>
                  <a:cubicBezTo>
                    <a:pt x="5220" y="11221"/>
                    <a:pt x="5696" y="10565"/>
                    <a:pt x="5997" y="9815"/>
                  </a:cubicBezTo>
                  <a:cubicBezTo>
                    <a:pt x="6394" y="8828"/>
                    <a:pt x="6470" y="7725"/>
                    <a:pt x="6643" y="6665"/>
                  </a:cubicBezTo>
                  <a:cubicBezTo>
                    <a:pt x="6714" y="6229"/>
                    <a:pt x="6802" y="5798"/>
                    <a:pt x="6924" y="5380"/>
                  </a:cubicBezTo>
                  <a:cubicBezTo>
                    <a:pt x="7169" y="4547"/>
                    <a:pt x="7547" y="3776"/>
                    <a:pt x="8025" y="3091"/>
                  </a:cubicBezTo>
                  <a:cubicBezTo>
                    <a:pt x="8981" y="1724"/>
                    <a:pt x="10340" y="699"/>
                    <a:pt x="11945" y="261"/>
                  </a:cubicBezTo>
                  <a:cubicBezTo>
                    <a:pt x="14928" y="-554"/>
                    <a:pt x="17754" y="599"/>
                    <a:pt x="19451" y="2890"/>
                  </a:cubicBezTo>
                  <a:cubicBezTo>
                    <a:pt x="21124" y="5150"/>
                    <a:pt x="21600" y="8386"/>
                    <a:pt x="20343" y="11424"/>
                  </a:cubicBezTo>
                  <a:cubicBezTo>
                    <a:pt x="19528" y="13394"/>
                    <a:pt x="18074" y="14823"/>
                    <a:pt x="16372" y="15544"/>
                  </a:cubicBezTo>
                  <a:cubicBezTo>
                    <a:pt x="15567" y="15886"/>
                    <a:pt x="14707" y="16068"/>
                    <a:pt x="13835" y="16046"/>
                  </a:cubicBezTo>
                  <a:cubicBezTo>
                    <a:pt x="12658" y="16016"/>
                    <a:pt x="11508" y="15615"/>
                    <a:pt x="10329" y="15613"/>
                  </a:cubicBezTo>
                  <a:cubicBezTo>
                    <a:pt x="9901" y="15612"/>
                    <a:pt x="9474" y="15664"/>
                    <a:pt x="9061" y="15793"/>
                  </a:cubicBezTo>
                  <a:cubicBezTo>
                    <a:pt x="8395" y="16000"/>
                    <a:pt x="7793" y="16397"/>
                    <a:pt x="7265" y="16892"/>
                  </a:cubicBezTo>
                  <a:cubicBezTo>
                    <a:pt x="6132" y="17954"/>
                    <a:pt x="5369" y="19423"/>
                    <a:pt x="5111" y="21046"/>
                  </a:cubicBezTo>
                  <a:cubicBezTo>
                    <a:pt x="5228" y="19276"/>
                    <a:pt x="4820" y="17512"/>
                    <a:pt x="3949" y="16021"/>
                  </a:cubicBezTo>
                  <a:cubicBezTo>
                    <a:pt x="3022" y="14432"/>
                    <a:pt x="1627" y="13249"/>
                    <a:pt x="0" y="12671"/>
                  </a:cubicBezTo>
                  <a:close/>
                </a:path>
              </a:pathLst>
            </a:custGeom>
            <a:solidFill>
              <a:srgbClr val="FAB721"/>
            </a:solidFill>
            <a:ln w="12700" cap="flat">
              <a:noFill/>
              <a:miter lim="400000"/>
            </a:ln>
            <a:effectLst/>
          </p:spPr>
          <p:txBody>
            <a:bodyPr wrap="square" lIns="35719" tIns="35719" rIns="35719" bIns="35719" num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000000"/>
                  </a:solidFill>
                  <a:latin typeface="+mn-lt"/>
                  <a:ea typeface="+mn-ea"/>
                  <a:cs typeface="+mn-cs"/>
                  <a:sym typeface="Helvetica Light"/>
                </a:defRPr>
              </a:pPr>
              <a:endParaRPr kumimoji="0" sz="1600" b="0" i="0" u="none" strike="noStrike" kern="1200" cap="none" spc="0" normalizeH="0" baseline="0" noProof="0">
                <a:ln>
                  <a:noFill/>
                </a:ln>
                <a:solidFill>
                  <a:srgbClr val="000000"/>
                </a:solidFill>
                <a:effectLst/>
                <a:uLnTx/>
                <a:uFillTx/>
                <a:latin typeface="Calibri" panose="020F0502020204030204"/>
                <a:ea typeface="+mn-ea"/>
                <a:cs typeface="+mn-cs"/>
                <a:sym typeface="Helvetica Light"/>
              </a:endParaRPr>
            </a:p>
          </p:txBody>
        </p:sp>
        <p:sp>
          <p:nvSpPr>
            <p:cNvPr id="931" name="Shape 931"/>
            <p:cNvSpPr/>
            <p:nvPr/>
          </p:nvSpPr>
          <p:spPr>
            <a:xfrm rot="20942963">
              <a:off x="2026159" y="742570"/>
              <a:ext cx="1215415" cy="1215415"/>
            </a:xfrm>
            <a:prstGeom prst="ellipse">
              <a:avLst/>
            </a:prstGeom>
            <a:solidFill>
              <a:srgbClr val="FFFFFF"/>
            </a:solidFill>
            <a:ln w="12700" cap="flat">
              <a:noFill/>
              <a:miter lim="400000"/>
            </a:ln>
            <a:effectLst/>
          </p:spPr>
          <p:txBody>
            <a:bodyPr wrap="square" lIns="35719" tIns="35719" rIns="35719" bIns="35719" num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sp>
        <p:nvSpPr>
          <p:cNvPr id="40" name="مربع نص 39"/>
          <p:cNvSpPr txBox="1"/>
          <p:nvPr/>
        </p:nvSpPr>
        <p:spPr>
          <a:xfrm>
            <a:off x="7093599" y="1929357"/>
            <a:ext cx="2908800" cy="515526"/>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lvl="0" algn="ctr">
              <a:lnSpc>
                <a:spcPct val="150000"/>
              </a:lnSpc>
              <a:spcAft>
                <a:spcPts val="1200"/>
              </a:spcAft>
              <a:buSzPct val="25000"/>
              <a:defRPr/>
            </a:pPr>
            <a:r>
              <a:rPr lang="ar-EG" sz="2000" b="1" dirty="0">
                <a:solidFill>
                  <a:srgbClr val="FF0000"/>
                </a:solidFill>
                <a:latin typeface="VIP Hakm Bold" panose="02000500000000000000" pitchFamily="2" charset="-78"/>
                <a:cs typeface="VIP Hakm Bold" panose="02000500000000000000" pitchFamily="2" charset="-78"/>
              </a:rPr>
              <a:t>الاستماع </a:t>
            </a:r>
            <a:r>
              <a:rPr lang="ar-EG" sz="2000" b="1" dirty="0">
                <a:solidFill>
                  <a:srgbClr val="002060"/>
                </a:solidFill>
                <a:latin typeface="VIP Hakm Bold" panose="02000500000000000000" pitchFamily="2" charset="-78"/>
                <a:cs typeface="VIP Hakm Bold" panose="02000500000000000000" pitchFamily="2" charset="-78"/>
              </a:rPr>
              <a:t>لبعضهما</a:t>
            </a:r>
            <a:endParaRPr kumimoji="0" lang="ar-EG" sz="2000" b="1" i="0" u="none" strike="noStrike" kern="1200" cap="none" spc="0" normalizeH="0" baseline="0" noProof="0" dirty="0">
              <a:ln>
                <a:noFill/>
              </a:ln>
              <a:solidFill>
                <a:srgbClr val="002060"/>
              </a:solidFill>
              <a:effectLst/>
              <a:uLnTx/>
              <a:uFillTx/>
              <a:latin typeface="VIP Hakm Bold" panose="02000500000000000000" pitchFamily="2" charset="-78"/>
              <a:cs typeface="VIP Hakm Bold" panose="02000500000000000000" pitchFamily="2" charset="-78"/>
            </a:endParaRPr>
          </a:p>
        </p:txBody>
      </p:sp>
      <p:sp>
        <p:nvSpPr>
          <p:cNvPr id="41" name="مربع نص 40"/>
          <p:cNvSpPr txBox="1"/>
          <p:nvPr/>
        </p:nvSpPr>
        <p:spPr>
          <a:xfrm>
            <a:off x="8046520" y="3075806"/>
            <a:ext cx="3645608" cy="553998"/>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lvl="0" algn="ctr">
              <a:lnSpc>
                <a:spcPct val="150000"/>
              </a:lnSpc>
              <a:spcAft>
                <a:spcPts val="1200"/>
              </a:spcAft>
              <a:buSzPct val="25000"/>
              <a:defRPr/>
            </a:pPr>
            <a:r>
              <a:rPr lang="ar-EG" sz="2000" b="1" dirty="0">
                <a:solidFill>
                  <a:srgbClr val="FF0000"/>
                </a:solidFill>
                <a:latin typeface="VIP Hakm Bold" panose="02000500000000000000" pitchFamily="2" charset="-78"/>
                <a:cs typeface="VIP Hakm Bold" panose="02000500000000000000" pitchFamily="2" charset="-78"/>
              </a:rPr>
              <a:t>الحفاظ على </a:t>
            </a:r>
            <a:r>
              <a:rPr lang="ar-EG" sz="2000" b="1" dirty="0">
                <a:solidFill>
                  <a:srgbClr val="002060"/>
                </a:solidFill>
                <a:latin typeface="VIP Hakm Bold" panose="02000500000000000000" pitchFamily="2" charset="-78"/>
                <a:cs typeface="VIP Hakm Bold" panose="02000500000000000000" pitchFamily="2" charset="-78"/>
              </a:rPr>
              <a:t>التواصل المستمر</a:t>
            </a:r>
            <a:endParaRPr kumimoji="0" lang="ar-EG" sz="2000" b="1" i="0" u="none" strike="noStrike" kern="1200" cap="none" spc="0" normalizeH="0" baseline="0" noProof="0" dirty="0">
              <a:ln>
                <a:noFill/>
              </a:ln>
              <a:solidFill>
                <a:srgbClr val="002060"/>
              </a:solidFill>
              <a:effectLst/>
              <a:uLnTx/>
              <a:uFillTx/>
              <a:latin typeface="VIP Hakm Bold" panose="02000500000000000000" pitchFamily="2" charset="-78"/>
              <a:cs typeface="VIP Hakm Bold" panose="02000500000000000000" pitchFamily="2" charset="-78"/>
            </a:endParaRPr>
          </a:p>
        </p:txBody>
      </p:sp>
      <p:sp>
        <p:nvSpPr>
          <p:cNvPr id="42" name="مربع نص 41"/>
          <p:cNvSpPr txBox="1"/>
          <p:nvPr/>
        </p:nvSpPr>
        <p:spPr>
          <a:xfrm>
            <a:off x="8046520" y="4482985"/>
            <a:ext cx="2908800" cy="515526"/>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lvl="0" algn="ctr">
              <a:lnSpc>
                <a:spcPct val="150000"/>
              </a:lnSpc>
              <a:spcAft>
                <a:spcPts val="1200"/>
              </a:spcAft>
              <a:buSzPct val="25000"/>
              <a:defRPr/>
            </a:pPr>
            <a:r>
              <a:rPr lang="ar-EG" sz="2000" b="1" dirty="0">
                <a:solidFill>
                  <a:srgbClr val="FF0000"/>
                </a:solidFill>
                <a:latin typeface="VIP Hakm Bold" panose="02000500000000000000" pitchFamily="2" charset="-78"/>
                <a:cs typeface="VIP Hakm Bold" panose="02000500000000000000" pitchFamily="2" charset="-78"/>
              </a:rPr>
              <a:t>الحفاظ </a:t>
            </a:r>
            <a:r>
              <a:rPr lang="ar-EG" sz="2000" b="1" dirty="0">
                <a:solidFill>
                  <a:srgbClr val="002060"/>
                </a:solidFill>
                <a:latin typeface="VIP Hakm Bold" panose="02000500000000000000" pitchFamily="2" charset="-78"/>
                <a:cs typeface="VIP Hakm Bold" panose="02000500000000000000" pitchFamily="2" charset="-78"/>
              </a:rPr>
              <a:t>على الثقة</a:t>
            </a:r>
            <a:endParaRPr kumimoji="0" lang="ar-EG" sz="2000" b="1" i="0" u="none" strike="noStrike" kern="1200" cap="none" spc="0" normalizeH="0" baseline="0" noProof="0" dirty="0">
              <a:ln>
                <a:noFill/>
              </a:ln>
              <a:solidFill>
                <a:srgbClr val="002060"/>
              </a:solidFill>
              <a:effectLst/>
              <a:uLnTx/>
              <a:uFillTx/>
              <a:latin typeface="VIP Hakm Bold" panose="02000500000000000000" pitchFamily="2" charset="-78"/>
              <a:cs typeface="VIP Hakm Bold" panose="02000500000000000000" pitchFamily="2" charset="-78"/>
            </a:endParaRPr>
          </a:p>
        </p:txBody>
      </p:sp>
      <p:sp>
        <p:nvSpPr>
          <p:cNvPr id="43" name="مربع نص 42"/>
          <p:cNvSpPr txBox="1"/>
          <p:nvPr/>
        </p:nvSpPr>
        <p:spPr>
          <a:xfrm>
            <a:off x="7143281" y="5592734"/>
            <a:ext cx="2908800" cy="515526"/>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lvl="0" algn="ctr">
              <a:lnSpc>
                <a:spcPct val="150000"/>
              </a:lnSpc>
              <a:spcAft>
                <a:spcPts val="1200"/>
              </a:spcAft>
              <a:buSzPct val="25000"/>
              <a:defRPr/>
            </a:pPr>
            <a:r>
              <a:rPr lang="ar-EG" sz="2000" b="1" dirty="0">
                <a:solidFill>
                  <a:srgbClr val="FF0000"/>
                </a:solidFill>
                <a:latin typeface="VIP Hakm Bold" panose="02000500000000000000" pitchFamily="2" charset="-78"/>
                <a:cs typeface="VIP Hakm Bold" panose="02000500000000000000" pitchFamily="2" charset="-78"/>
              </a:rPr>
              <a:t>قول الكل</a:t>
            </a:r>
            <a:r>
              <a:rPr lang="ar-EG" sz="2000" b="1" dirty="0">
                <a:solidFill>
                  <a:srgbClr val="002060"/>
                </a:solidFill>
                <a:latin typeface="VIP Hakm Bold" panose="02000500000000000000" pitchFamily="2" charset="-78"/>
                <a:cs typeface="VIP Hakm Bold" panose="02000500000000000000" pitchFamily="2" charset="-78"/>
              </a:rPr>
              <a:t>مات المحببة</a:t>
            </a:r>
            <a:endParaRPr kumimoji="0" lang="ar-EG" sz="2000" b="1" i="0" u="none" strike="noStrike" kern="1200" cap="none" spc="0" normalizeH="0" baseline="0" noProof="0" dirty="0">
              <a:ln>
                <a:noFill/>
              </a:ln>
              <a:solidFill>
                <a:srgbClr val="002060"/>
              </a:solidFill>
              <a:effectLst/>
              <a:uLnTx/>
              <a:uFillTx/>
              <a:latin typeface="VIP Hakm Bold" panose="02000500000000000000" pitchFamily="2" charset="-78"/>
              <a:cs typeface="VIP Hakm Bold" panose="02000500000000000000" pitchFamily="2" charset="-78"/>
            </a:endParaRPr>
          </a:p>
        </p:txBody>
      </p:sp>
      <p:sp>
        <p:nvSpPr>
          <p:cNvPr id="44" name="مربع نص 43"/>
          <p:cNvSpPr txBox="1"/>
          <p:nvPr/>
        </p:nvSpPr>
        <p:spPr>
          <a:xfrm>
            <a:off x="1611562" y="5619057"/>
            <a:ext cx="2908800" cy="515526"/>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lvl="0" algn="ctr">
              <a:lnSpc>
                <a:spcPct val="150000"/>
              </a:lnSpc>
              <a:spcAft>
                <a:spcPts val="1200"/>
              </a:spcAft>
              <a:buSzPct val="25000"/>
              <a:defRPr/>
            </a:pPr>
            <a:r>
              <a:rPr lang="ar-EG" sz="2000" b="1" dirty="0">
                <a:solidFill>
                  <a:srgbClr val="FF0000"/>
                </a:solidFill>
                <a:latin typeface="VIP Hakm Bold" panose="02000500000000000000" pitchFamily="2" charset="-78"/>
                <a:cs typeface="VIP Hakm Bold" panose="02000500000000000000" pitchFamily="2" charset="-78"/>
              </a:rPr>
              <a:t>تخصيص </a:t>
            </a:r>
            <a:r>
              <a:rPr lang="ar-EG" sz="2000" b="1" dirty="0">
                <a:solidFill>
                  <a:srgbClr val="002060"/>
                </a:solidFill>
                <a:latin typeface="VIP Hakm Bold" panose="02000500000000000000" pitchFamily="2" charset="-78"/>
                <a:cs typeface="VIP Hakm Bold" panose="02000500000000000000" pitchFamily="2" charset="-78"/>
              </a:rPr>
              <a:t>الوقت لبعضهما</a:t>
            </a:r>
            <a:endParaRPr kumimoji="0" lang="ar-EG" sz="2000" b="1" i="0" u="none" strike="noStrike" kern="1200" cap="none" spc="0" normalizeH="0" baseline="0" noProof="0" dirty="0">
              <a:ln>
                <a:noFill/>
              </a:ln>
              <a:solidFill>
                <a:srgbClr val="002060"/>
              </a:solidFill>
              <a:effectLst/>
              <a:uLnTx/>
              <a:uFillTx/>
              <a:latin typeface="VIP Hakm Bold" panose="02000500000000000000" pitchFamily="2" charset="-78"/>
              <a:cs typeface="VIP Hakm Bold" panose="02000500000000000000" pitchFamily="2" charset="-78"/>
            </a:endParaRPr>
          </a:p>
        </p:txBody>
      </p:sp>
      <p:sp>
        <p:nvSpPr>
          <p:cNvPr id="45" name="مربع نص 44"/>
          <p:cNvSpPr txBox="1"/>
          <p:nvPr/>
        </p:nvSpPr>
        <p:spPr>
          <a:xfrm>
            <a:off x="1232699" y="4508982"/>
            <a:ext cx="2908800" cy="515526"/>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lvl="0" algn="ctr">
              <a:lnSpc>
                <a:spcPct val="150000"/>
              </a:lnSpc>
              <a:spcAft>
                <a:spcPts val="1200"/>
              </a:spcAft>
              <a:buSzPct val="25000"/>
              <a:defRPr/>
            </a:pPr>
            <a:r>
              <a:rPr lang="ar-EG" sz="2000" b="1" dirty="0">
                <a:solidFill>
                  <a:srgbClr val="FF0000"/>
                </a:solidFill>
                <a:latin typeface="VIP Hakm Bold" panose="02000500000000000000" pitchFamily="2" charset="-78"/>
                <a:cs typeface="VIP Hakm Bold" panose="02000500000000000000" pitchFamily="2" charset="-78"/>
              </a:rPr>
              <a:t>للقيام </a:t>
            </a:r>
            <a:r>
              <a:rPr lang="ar-EG" sz="2000" b="1" dirty="0">
                <a:solidFill>
                  <a:srgbClr val="002060"/>
                </a:solidFill>
                <a:latin typeface="VIP Hakm Bold" panose="02000500000000000000" pitchFamily="2" charset="-78"/>
                <a:cs typeface="VIP Hakm Bold" panose="02000500000000000000" pitchFamily="2" charset="-78"/>
              </a:rPr>
              <a:t>بأمور خاصة</a:t>
            </a:r>
            <a:endParaRPr kumimoji="0" lang="ar-EG" sz="2000" b="1" i="0" u="none" strike="noStrike" kern="1200" cap="none" spc="0" normalizeH="0" baseline="0" noProof="0" dirty="0">
              <a:ln>
                <a:noFill/>
              </a:ln>
              <a:solidFill>
                <a:srgbClr val="002060"/>
              </a:solidFill>
              <a:effectLst/>
              <a:uLnTx/>
              <a:uFillTx/>
              <a:latin typeface="VIP Hakm Bold" panose="02000500000000000000" pitchFamily="2" charset="-78"/>
              <a:cs typeface="VIP Hakm Bold" panose="02000500000000000000" pitchFamily="2" charset="-78"/>
            </a:endParaRPr>
          </a:p>
        </p:txBody>
      </p:sp>
      <p:sp>
        <p:nvSpPr>
          <p:cNvPr id="47" name="مربع نص 46"/>
          <p:cNvSpPr txBox="1"/>
          <p:nvPr/>
        </p:nvSpPr>
        <p:spPr>
          <a:xfrm>
            <a:off x="1103385" y="3151161"/>
            <a:ext cx="2827554" cy="1015663"/>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lvl="0" algn="ctr">
              <a:lnSpc>
                <a:spcPct val="150000"/>
              </a:lnSpc>
              <a:spcAft>
                <a:spcPts val="1200"/>
              </a:spcAft>
              <a:buSzPct val="25000"/>
              <a:defRPr/>
            </a:pPr>
            <a:r>
              <a:rPr lang="ar-EG" sz="2000" b="1" dirty="0">
                <a:solidFill>
                  <a:srgbClr val="FF0000"/>
                </a:solidFill>
                <a:latin typeface="VIP Hakm Bold" panose="02000500000000000000" pitchFamily="2" charset="-78"/>
                <a:cs typeface="VIP Hakm Bold" panose="02000500000000000000" pitchFamily="2" charset="-78"/>
              </a:rPr>
              <a:t>تقديم الدعم </a:t>
            </a:r>
            <a:r>
              <a:rPr lang="ar-EG" sz="2000" b="1" dirty="0">
                <a:solidFill>
                  <a:srgbClr val="002060"/>
                </a:solidFill>
                <a:latin typeface="VIP Hakm Bold" panose="02000500000000000000" pitchFamily="2" charset="-78"/>
                <a:cs typeface="VIP Hakm Bold" panose="02000500000000000000" pitchFamily="2" charset="-78"/>
              </a:rPr>
              <a:t>في الأوقات الصعبة</a:t>
            </a:r>
            <a:endParaRPr kumimoji="0" lang="ar-EG" sz="2000" b="1" i="0" u="none" strike="noStrike" kern="1200" cap="none" spc="0" normalizeH="0" baseline="0" noProof="0" dirty="0">
              <a:ln>
                <a:noFill/>
              </a:ln>
              <a:solidFill>
                <a:srgbClr val="002060"/>
              </a:solidFill>
              <a:effectLst/>
              <a:uLnTx/>
              <a:uFillTx/>
              <a:latin typeface="VIP Hakm Bold" panose="02000500000000000000" pitchFamily="2" charset="-78"/>
              <a:cs typeface="VIP Hakm Bold" panose="02000500000000000000" pitchFamily="2" charset="-78"/>
            </a:endParaRPr>
          </a:p>
        </p:txBody>
      </p:sp>
      <p:sp>
        <p:nvSpPr>
          <p:cNvPr id="48" name="مربع نص 47"/>
          <p:cNvSpPr txBox="1"/>
          <p:nvPr/>
        </p:nvSpPr>
        <p:spPr>
          <a:xfrm>
            <a:off x="2100083" y="1974995"/>
            <a:ext cx="2908800" cy="515526"/>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lvl="0" algn="ctr">
              <a:lnSpc>
                <a:spcPct val="150000"/>
              </a:lnSpc>
              <a:spcAft>
                <a:spcPts val="1200"/>
              </a:spcAft>
              <a:buSzPct val="25000"/>
              <a:defRPr/>
            </a:pPr>
            <a:r>
              <a:rPr lang="ar-EG" sz="2000" b="1" dirty="0">
                <a:solidFill>
                  <a:srgbClr val="FF0000"/>
                </a:solidFill>
                <a:latin typeface="VIP Hakm Bold" panose="02000500000000000000" pitchFamily="2" charset="-78"/>
                <a:cs typeface="VIP Hakm Bold" panose="02000500000000000000" pitchFamily="2" charset="-78"/>
              </a:rPr>
              <a:t>الاحترام </a:t>
            </a:r>
            <a:r>
              <a:rPr lang="ar-EG" sz="2000" b="1" dirty="0">
                <a:solidFill>
                  <a:srgbClr val="002060"/>
                </a:solidFill>
                <a:latin typeface="VIP Hakm Bold" panose="02000500000000000000" pitchFamily="2" charset="-78"/>
                <a:cs typeface="VIP Hakm Bold" panose="02000500000000000000" pitchFamily="2" charset="-78"/>
              </a:rPr>
              <a:t>المتبادل</a:t>
            </a:r>
            <a:endParaRPr kumimoji="0" lang="ar-EG" sz="2000" b="1" i="0" u="none" strike="noStrike" kern="1200" cap="none" spc="0" normalizeH="0" baseline="0" noProof="0" dirty="0">
              <a:ln>
                <a:noFill/>
              </a:ln>
              <a:solidFill>
                <a:srgbClr val="002060"/>
              </a:solidFill>
              <a:effectLst/>
              <a:uLnTx/>
              <a:uFillTx/>
              <a:latin typeface="VIP Hakm Bold" panose="02000500000000000000" pitchFamily="2" charset="-78"/>
              <a:cs typeface="VIP Hakm Bold" panose="02000500000000000000" pitchFamily="2" charset="-78"/>
            </a:endParaRPr>
          </a:p>
        </p:txBody>
      </p:sp>
      <p:sp>
        <p:nvSpPr>
          <p:cNvPr id="49" name="Shape 851"/>
          <p:cNvSpPr/>
          <p:nvPr/>
        </p:nvSpPr>
        <p:spPr>
          <a:xfrm>
            <a:off x="4789815" y="2228218"/>
            <a:ext cx="910911" cy="56457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dirty="0">
                <a:ln>
                  <a:noFill/>
                </a:ln>
                <a:solidFill>
                  <a:prstClr val="black"/>
                </a:solidFill>
                <a:effectLst/>
                <a:uLnTx/>
                <a:uFillTx/>
                <a:latin typeface="Calibri" panose="020F0502020204030204"/>
                <a:ea typeface="+mn-ea"/>
                <a:cs typeface="+mn-cs"/>
                <a:sym typeface="Helvetica Light"/>
              </a:rPr>
              <a:t>01</a:t>
            </a:r>
            <a:endParaRPr kumimoji="0" sz="2800" b="1" i="0" u="none" strike="noStrike" kern="1200" cap="none" spc="0" normalizeH="0" baseline="0" noProof="0" dirty="0">
              <a:ln>
                <a:noFill/>
              </a:ln>
              <a:solidFill>
                <a:prstClr val="black"/>
              </a:solidFill>
              <a:effectLst/>
              <a:uLnTx/>
              <a:uFillTx/>
              <a:latin typeface="Calibri" panose="020F0502020204030204"/>
              <a:ea typeface="+mn-ea"/>
              <a:cs typeface="+mn-cs"/>
              <a:sym typeface="Helvetica Light"/>
            </a:endParaRPr>
          </a:p>
        </p:txBody>
      </p:sp>
      <p:sp>
        <p:nvSpPr>
          <p:cNvPr id="50" name="Shape 851"/>
          <p:cNvSpPr/>
          <p:nvPr/>
        </p:nvSpPr>
        <p:spPr>
          <a:xfrm>
            <a:off x="6211300" y="2207705"/>
            <a:ext cx="910911" cy="56457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sym typeface="Helvetica Light"/>
              </a:rPr>
              <a:t>02</a:t>
            </a:r>
            <a:endParaRPr kumimoji="0" sz="3200" b="1" i="0" u="none" strike="noStrike" kern="1200" cap="none" spc="0" normalizeH="0" baseline="0" noProof="0" dirty="0">
              <a:ln>
                <a:noFill/>
              </a:ln>
              <a:solidFill>
                <a:prstClr val="black"/>
              </a:solidFill>
              <a:effectLst/>
              <a:uLnTx/>
              <a:uFillTx/>
              <a:latin typeface="Calibri" panose="020F0502020204030204"/>
              <a:ea typeface="+mn-ea"/>
              <a:cs typeface="+mn-cs"/>
              <a:sym typeface="Helvetica Light"/>
            </a:endParaRPr>
          </a:p>
        </p:txBody>
      </p:sp>
      <p:sp>
        <p:nvSpPr>
          <p:cNvPr id="51" name="Shape 851"/>
          <p:cNvSpPr/>
          <p:nvPr/>
        </p:nvSpPr>
        <p:spPr>
          <a:xfrm>
            <a:off x="7184202" y="3200652"/>
            <a:ext cx="910911" cy="56457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sym typeface="Helvetica Light"/>
              </a:rPr>
              <a:t>03</a:t>
            </a:r>
            <a:endParaRPr kumimoji="0" sz="3200" b="1" i="0" u="none" strike="noStrike" kern="1200" cap="none" spc="0" normalizeH="0" baseline="0" noProof="0" dirty="0">
              <a:ln>
                <a:noFill/>
              </a:ln>
              <a:solidFill>
                <a:prstClr val="black"/>
              </a:solidFill>
              <a:effectLst/>
              <a:uLnTx/>
              <a:uFillTx/>
              <a:latin typeface="Calibri" panose="020F0502020204030204"/>
              <a:ea typeface="+mn-ea"/>
              <a:cs typeface="+mn-cs"/>
              <a:sym typeface="Helvetica Light"/>
            </a:endParaRPr>
          </a:p>
        </p:txBody>
      </p:sp>
      <p:sp>
        <p:nvSpPr>
          <p:cNvPr id="52" name="Shape 851"/>
          <p:cNvSpPr/>
          <p:nvPr/>
        </p:nvSpPr>
        <p:spPr>
          <a:xfrm>
            <a:off x="7169896" y="4574973"/>
            <a:ext cx="910911" cy="56457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sym typeface="Helvetica Light"/>
              </a:rPr>
              <a:t>04</a:t>
            </a:r>
            <a:endParaRPr kumimoji="0" sz="3200" b="1" i="0" u="none" strike="noStrike" kern="1200" cap="none" spc="0" normalizeH="0" baseline="0" noProof="0" dirty="0">
              <a:ln>
                <a:noFill/>
              </a:ln>
              <a:solidFill>
                <a:prstClr val="black"/>
              </a:solidFill>
              <a:effectLst/>
              <a:uLnTx/>
              <a:uFillTx/>
              <a:latin typeface="Calibri" panose="020F0502020204030204"/>
              <a:ea typeface="+mn-ea"/>
              <a:cs typeface="+mn-cs"/>
              <a:sym typeface="Helvetica Light"/>
            </a:endParaRPr>
          </a:p>
        </p:txBody>
      </p:sp>
      <p:sp>
        <p:nvSpPr>
          <p:cNvPr id="53" name="Shape 851"/>
          <p:cNvSpPr/>
          <p:nvPr/>
        </p:nvSpPr>
        <p:spPr>
          <a:xfrm>
            <a:off x="6211300" y="5551394"/>
            <a:ext cx="910911" cy="56457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sym typeface="Helvetica Light"/>
              </a:rPr>
              <a:t>05</a:t>
            </a:r>
            <a:endParaRPr kumimoji="0" sz="3200" b="1" i="0" u="none" strike="noStrike" kern="1200" cap="none" spc="0" normalizeH="0" baseline="0" noProof="0" dirty="0">
              <a:ln>
                <a:noFill/>
              </a:ln>
              <a:solidFill>
                <a:prstClr val="black"/>
              </a:solidFill>
              <a:effectLst/>
              <a:uLnTx/>
              <a:uFillTx/>
              <a:latin typeface="Calibri" panose="020F0502020204030204"/>
              <a:ea typeface="+mn-ea"/>
              <a:cs typeface="+mn-cs"/>
              <a:sym typeface="Helvetica Light"/>
            </a:endParaRPr>
          </a:p>
        </p:txBody>
      </p:sp>
      <p:sp>
        <p:nvSpPr>
          <p:cNvPr id="54" name="Shape 851"/>
          <p:cNvSpPr/>
          <p:nvPr/>
        </p:nvSpPr>
        <p:spPr>
          <a:xfrm>
            <a:off x="4816913" y="5587659"/>
            <a:ext cx="910911" cy="56457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sym typeface="Helvetica Light"/>
              </a:rPr>
              <a:t>06</a:t>
            </a:r>
            <a:endParaRPr kumimoji="0" sz="3200" b="1" i="0" u="none" strike="noStrike" kern="1200" cap="none" spc="0" normalizeH="0" baseline="0" noProof="0" dirty="0">
              <a:ln>
                <a:noFill/>
              </a:ln>
              <a:solidFill>
                <a:prstClr val="black"/>
              </a:solidFill>
              <a:effectLst/>
              <a:uLnTx/>
              <a:uFillTx/>
              <a:latin typeface="Calibri" panose="020F0502020204030204"/>
              <a:ea typeface="+mn-ea"/>
              <a:cs typeface="+mn-cs"/>
              <a:sym typeface="Helvetica Light"/>
            </a:endParaRPr>
          </a:p>
        </p:txBody>
      </p:sp>
      <p:sp>
        <p:nvSpPr>
          <p:cNvPr id="55" name="Shape 851"/>
          <p:cNvSpPr/>
          <p:nvPr/>
        </p:nvSpPr>
        <p:spPr>
          <a:xfrm>
            <a:off x="3842049" y="4619502"/>
            <a:ext cx="910911" cy="56457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sym typeface="Helvetica Light"/>
              </a:rPr>
              <a:t>07</a:t>
            </a:r>
            <a:endParaRPr kumimoji="0" sz="3200" b="1" i="0" u="none" strike="noStrike" kern="1200" cap="none" spc="0" normalizeH="0" baseline="0" noProof="0" dirty="0">
              <a:ln>
                <a:noFill/>
              </a:ln>
              <a:solidFill>
                <a:prstClr val="black"/>
              </a:solidFill>
              <a:effectLst/>
              <a:uLnTx/>
              <a:uFillTx/>
              <a:latin typeface="Calibri" panose="020F0502020204030204"/>
              <a:ea typeface="+mn-ea"/>
              <a:cs typeface="+mn-cs"/>
              <a:sym typeface="Helvetica Light"/>
            </a:endParaRPr>
          </a:p>
        </p:txBody>
      </p:sp>
      <p:sp>
        <p:nvSpPr>
          <p:cNvPr id="56" name="Shape 851"/>
          <p:cNvSpPr/>
          <p:nvPr/>
        </p:nvSpPr>
        <p:spPr>
          <a:xfrm>
            <a:off x="3835230" y="3209684"/>
            <a:ext cx="910911" cy="56457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sym typeface="Helvetica Light"/>
              </a:rPr>
              <a:t>08</a:t>
            </a:r>
            <a:endParaRPr kumimoji="0" sz="3200" b="1" i="0" u="none" strike="noStrike" kern="1200" cap="none" spc="0" normalizeH="0" baseline="0" noProof="0" dirty="0">
              <a:ln>
                <a:noFill/>
              </a:ln>
              <a:solidFill>
                <a:prstClr val="black"/>
              </a:solidFill>
              <a:effectLst/>
              <a:uLnTx/>
              <a:uFillTx/>
              <a:latin typeface="Calibri" panose="020F0502020204030204"/>
              <a:ea typeface="+mn-ea"/>
              <a:cs typeface="+mn-cs"/>
              <a:sym typeface="Helvetica Light"/>
            </a:endParaRPr>
          </a:p>
        </p:txBody>
      </p:sp>
      <p:sp>
        <p:nvSpPr>
          <p:cNvPr id="57" name="Rectangle 18">
            <a:extLst>
              <a:ext uri="{FF2B5EF4-FFF2-40B4-BE49-F238E27FC236}">
                <a16:creationId xmlns:a16="http://schemas.microsoft.com/office/drawing/2014/main" id="{C027886E-32D9-4010-AB9B-B0C9A3D2E6BB}"/>
              </a:ext>
            </a:extLst>
          </p:cNvPr>
          <p:cNvSpPr/>
          <p:nvPr/>
        </p:nvSpPr>
        <p:spPr>
          <a:xfrm>
            <a:off x="3553623" y="330457"/>
            <a:ext cx="4928987" cy="1661993"/>
          </a:xfrm>
          <a:prstGeom prst="rect">
            <a:avLst/>
          </a:prstGeom>
        </p:spPr>
        <p:txBody>
          <a:bodyPr wrap="square">
            <a:spAutoFit/>
          </a:bodyPr>
          <a:lstStyle/>
          <a:p>
            <a:pPr lvl="0" algn="ctr" rtl="1">
              <a:lnSpc>
                <a:spcPct val="150000"/>
              </a:lnSpc>
              <a:spcAft>
                <a:spcPts val="1200"/>
              </a:spcAft>
              <a:buSzPct val="25000"/>
              <a:defRPr/>
            </a:pPr>
            <a:r>
              <a:rPr lang="ar-EG" sz="3200" b="1" dirty="0">
                <a:solidFill>
                  <a:srgbClr val="FFFF00"/>
                </a:solidFill>
                <a:latin typeface="VIP Hakm Bold" panose="02000500000000000000" pitchFamily="2" charset="-78"/>
                <a:cs typeface="VIP Hakm Bold" panose="02000500000000000000" pitchFamily="2" charset="-78"/>
              </a:rPr>
              <a:t>نصائح للمقبلين على الزواج</a:t>
            </a:r>
          </a:p>
          <a:p>
            <a:pPr lvl="0" algn="ctr" rtl="1">
              <a:lnSpc>
                <a:spcPct val="150000"/>
              </a:lnSpc>
              <a:spcAft>
                <a:spcPts val="1200"/>
              </a:spcAft>
              <a:buSzPct val="25000"/>
              <a:defRPr/>
            </a:pPr>
            <a:endParaRPr lang="ar-EG" sz="3200" b="1" dirty="0">
              <a:solidFill>
                <a:srgbClr val="FFFF00"/>
              </a:solidFill>
              <a:latin typeface="VIP Hakm Bold" panose="02000500000000000000" pitchFamily="2" charset="-78"/>
              <a:cs typeface="VIP Hakm Bold" panose="02000500000000000000" pitchFamily="2" charset="-78"/>
            </a:endParaRPr>
          </a:p>
        </p:txBody>
      </p:sp>
    </p:spTree>
    <p:extLst>
      <p:ext uri="{BB962C8B-B14F-4D97-AF65-F5344CB8AC3E}">
        <p14:creationId xmlns:p14="http://schemas.microsoft.com/office/powerpoint/2010/main" val="183254685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932"/>
                                        </p:tgtEl>
                                        <p:attrNameLst>
                                          <p:attrName>style.visibility</p:attrName>
                                        </p:attrNameLst>
                                      </p:cBhvr>
                                      <p:to>
                                        <p:strVal val="visible"/>
                                      </p:to>
                                    </p:set>
                                    <p:animEffect transition="in" filter="wheel(1)">
                                      <p:cBhvr>
                                        <p:cTn id="7" dur="2000"/>
                                        <p:tgtEl>
                                          <p:spTgt spid="93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down)">
                                      <p:cBhvr>
                                        <p:cTn id="12" dur="580">
                                          <p:stCondLst>
                                            <p:cond delay="0"/>
                                          </p:stCondLst>
                                        </p:cTn>
                                        <p:tgtEl>
                                          <p:spTgt spid="48"/>
                                        </p:tgtEl>
                                      </p:cBhvr>
                                    </p:animEffect>
                                    <p:anim calcmode="lin" valueType="num">
                                      <p:cBhvr>
                                        <p:cTn id="13" dur="1822"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8"/>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8"/>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8"/>
                                        </p:tgtEl>
                                        <p:attrNameLst>
                                          <p:attrName>ppt_y</p:attrName>
                                        </p:attrNameLst>
                                      </p:cBhvr>
                                      <p:tavLst>
                                        <p:tav tm="0" fmla="#ppt_y-sin(pi*$)/81">
                                          <p:val>
                                            <p:fltVal val="0"/>
                                          </p:val>
                                        </p:tav>
                                        <p:tav tm="100000">
                                          <p:val>
                                            <p:fltVal val="1"/>
                                          </p:val>
                                        </p:tav>
                                      </p:tavLst>
                                    </p:anim>
                                    <p:animScale>
                                      <p:cBhvr>
                                        <p:cTn id="18" dur="26">
                                          <p:stCondLst>
                                            <p:cond delay="650"/>
                                          </p:stCondLst>
                                        </p:cTn>
                                        <p:tgtEl>
                                          <p:spTgt spid="48"/>
                                        </p:tgtEl>
                                      </p:cBhvr>
                                      <p:to x="100000" y="60000"/>
                                    </p:animScale>
                                    <p:animScale>
                                      <p:cBhvr>
                                        <p:cTn id="19" dur="166" decel="50000">
                                          <p:stCondLst>
                                            <p:cond delay="676"/>
                                          </p:stCondLst>
                                        </p:cTn>
                                        <p:tgtEl>
                                          <p:spTgt spid="48"/>
                                        </p:tgtEl>
                                      </p:cBhvr>
                                      <p:to x="100000" y="100000"/>
                                    </p:animScale>
                                    <p:animScale>
                                      <p:cBhvr>
                                        <p:cTn id="20" dur="26">
                                          <p:stCondLst>
                                            <p:cond delay="1312"/>
                                          </p:stCondLst>
                                        </p:cTn>
                                        <p:tgtEl>
                                          <p:spTgt spid="48"/>
                                        </p:tgtEl>
                                      </p:cBhvr>
                                      <p:to x="100000" y="80000"/>
                                    </p:animScale>
                                    <p:animScale>
                                      <p:cBhvr>
                                        <p:cTn id="21" dur="166" decel="50000">
                                          <p:stCondLst>
                                            <p:cond delay="1338"/>
                                          </p:stCondLst>
                                        </p:cTn>
                                        <p:tgtEl>
                                          <p:spTgt spid="48"/>
                                        </p:tgtEl>
                                      </p:cBhvr>
                                      <p:to x="100000" y="100000"/>
                                    </p:animScale>
                                    <p:animScale>
                                      <p:cBhvr>
                                        <p:cTn id="22" dur="26">
                                          <p:stCondLst>
                                            <p:cond delay="1642"/>
                                          </p:stCondLst>
                                        </p:cTn>
                                        <p:tgtEl>
                                          <p:spTgt spid="48"/>
                                        </p:tgtEl>
                                      </p:cBhvr>
                                      <p:to x="100000" y="90000"/>
                                    </p:animScale>
                                    <p:animScale>
                                      <p:cBhvr>
                                        <p:cTn id="23" dur="166" decel="50000">
                                          <p:stCondLst>
                                            <p:cond delay="1668"/>
                                          </p:stCondLst>
                                        </p:cTn>
                                        <p:tgtEl>
                                          <p:spTgt spid="48"/>
                                        </p:tgtEl>
                                      </p:cBhvr>
                                      <p:to x="100000" y="100000"/>
                                    </p:animScale>
                                    <p:animScale>
                                      <p:cBhvr>
                                        <p:cTn id="24" dur="26">
                                          <p:stCondLst>
                                            <p:cond delay="1808"/>
                                          </p:stCondLst>
                                        </p:cTn>
                                        <p:tgtEl>
                                          <p:spTgt spid="48"/>
                                        </p:tgtEl>
                                      </p:cBhvr>
                                      <p:to x="100000" y="95000"/>
                                    </p:animScale>
                                    <p:animScale>
                                      <p:cBhvr>
                                        <p:cTn id="25" dur="166" decel="50000">
                                          <p:stCondLst>
                                            <p:cond delay="1834"/>
                                          </p:stCondLst>
                                        </p:cTn>
                                        <p:tgtEl>
                                          <p:spTgt spid="48"/>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wipe(down)">
                                      <p:cBhvr>
                                        <p:cTn id="30" dur="580">
                                          <p:stCondLst>
                                            <p:cond delay="0"/>
                                          </p:stCondLst>
                                        </p:cTn>
                                        <p:tgtEl>
                                          <p:spTgt spid="40"/>
                                        </p:tgtEl>
                                      </p:cBhvr>
                                    </p:animEffect>
                                    <p:anim calcmode="lin" valueType="num">
                                      <p:cBhvr>
                                        <p:cTn id="31" dur="1822"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40"/>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40"/>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40"/>
                                        </p:tgtEl>
                                        <p:attrNameLst>
                                          <p:attrName>ppt_y</p:attrName>
                                        </p:attrNameLst>
                                      </p:cBhvr>
                                      <p:tavLst>
                                        <p:tav tm="0" fmla="#ppt_y-sin(pi*$)/81">
                                          <p:val>
                                            <p:fltVal val="0"/>
                                          </p:val>
                                        </p:tav>
                                        <p:tav tm="100000">
                                          <p:val>
                                            <p:fltVal val="1"/>
                                          </p:val>
                                        </p:tav>
                                      </p:tavLst>
                                    </p:anim>
                                    <p:animScale>
                                      <p:cBhvr>
                                        <p:cTn id="36" dur="26">
                                          <p:stCondLst>
                                            <p:cond delay="650"/>
                                          </p:stCondLst>
                                        </p:cTn>
                                        <p:tgtEl>
                                          <p:spTgt spid="40"/>
                                        </p:tgtEl>
                                      </p:cBhvr>
                                      <p:to x="100000" y="60000"/>
                                    </p:animScale>
                                    <p:animScale>
                                      <p:cBhvr>
                                        <p:cTn id="37" dur="166" decel="50000">
                                          <p:stCondLst>
                                            <p:cond delay="676"/>
                                          </p:stCondLst>
                                        </p:cTn>
                                        <p:tgtEl>
                                          <p:spTgt spid="40"/>
                                        </p:tgtEl>
                                      </p:cBhvr>
                                      <p:to x="100000" y="100000"/>
                                    </p:animScale>
                                    <p:animScale>
                                      <p:cBhvr>
                                        <p:cTn id="38" dur="26">
                                          <p:stCondLst>
                                            <p:cond delay="1312"/>
                                          </p:stCondLst>
                                        </p:cTn>
                                        <p:tgtEl>
                                          <p:spTgt spid="40"/>
                                        </p:tgtEl>
                                      </p:cBhvr>
                                      <p:to x="100000" y="80000"/>
                                    </p:animScale>
                                    <p:animScale>
                                      <p:cBhvr>
                                        <p:cTn id="39" dur="166" decel="50000">
                                          <p:stCondLst>
                                            <p:cond delay="1338"/>
                                          </p:stCondLst>
                                        </p:cTn>
                                        <p:tgtEl>
                                          <p:spTgt spid="40"/>
                                        </p:tgtEl>
                                      </p:cBhvr>
                                      <p:to x="100000" y="100000"/>
                                    </p:animScale>
                                    <p:animScale>
                                      <p:cBhvr>
                                        <p:cTn id="40" dur="26">
                                          <p:stCondLst>
                                            <p:cond delay="1642"/>
                                          </p:stCondLst>
                                        </p:cTn>
                                        <p:tgtEl>
                                          <p:spTgt spid="40"/>
                                        </p:tgtEl>
                                      </p:cBhvr>
                                      <p:to x="100000" y="90000"/>
                                    </p:animScale>
                                    <p:animScale>
                                      <p:cBhvr>
                                        <p:cTn id="41" dur="166" decel="50000">
                                          <p:stCondLst>
                                            <p:cond delay="1668"/>
                                          </p:stCondLst>
                                        </p:cTn>
                                        <p:tgtEl>
                                          <p:spTgt spid="40"/>
                                        </p:tgtEl>
                                      </p:cBhvr>
                                      <p:to x="100000" y="100000"/>
                                    </p:animScale>
                                    <p:animScale>
                                      <p:cBhvr>
                                        <p:cTn id="42" dur="26">
                                          <p:stCondLst>
                                            <p:cond delay="1808"/>
                                          </p:stCondLst>
                                        </p:cTn>
                                        <p:tgtEl>
                                          <p:spTgt spid="40"/>
                                        </p:tgtEl>
                                      </p:cBhvr>
                                      <p:to x="100000" y="95000"/>
                                    </p:animScale>
                                    <p:animScale>
                                      <p:cBhvr>
                                        <p:cTn id="43" dur="166" decel="50000">
                                          <p:stCondLst>
                                            <p:cond delay="1834"/>
                                          </p:stCondLst>
                                        </p:cTn>
                                        <p:tgtEl>
                                          <p:spTgt spid="40"/>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wipe(down)">
                                      <p:cBhvr>
                                        <p:cTn id="48" dur="580">
                                          <p:stCondLst>
                                            <p:cond delay="0"/>
                                          </p:stCondLst>
                                        </p:cTn>
                                        <p:tgtEl>
                                          <p:spTgt spid="41"/>
                                        </p:tgtEl>
                                      </p:cBhvr>
                                    </p:animEffect>
                                    <p:anim calcmode="lin" valueType="num">
                                      <p:cBhvr>
                                        <p:cTn id="49" dur="1822"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41"/>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41"/>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41"/>
                                        </p:tgtEl>
                                        <p:attrNameLst>
                                          <p:attrName>ppt_y</p:attrName>
                                        </p:attrNameLst>
                                      </p:cBhvr>
                                      <p:tavLst>
                                        <p:tav tm="0" fmla="#ppt_y-sin(pi*$)/81">
                                          <p:val>
                                            <p:fltVal val="0"/>
                                          </p:val>
                                        </p:tav>
                                        <p:tav tm="100000">
                                          <p:val>
                                            <p:fltVal val="1"/>
                                          </p:val>
                                        </p:tav>
                                      </p:tavLst>
                                    </p:anim>
                                    <p:animScale>
                                      <p:cBhvr>
                                        <p:cTn id="54" dur="26">
                                          <p:stCondLst>
                                            <p:cond delay="650"/>
                                          </p:stCondLst>
                                        </p:cTn>
                                        <p:tgtEl>
                                          <p:spTgt spid="41"/>
                                        </p:tgtEl>
                                      </p:cBhvr>
                                      <p:to x="100000" y="60000"/>
                                    </p:animScale>
                                    <p:animScale>
                                      <p:cBhvr>
                                        <p:cTn id="55" dur="166" decel="50000">
                                          <p:stCondLst>
                                            <p:cond delay="676"/>
                                          </p:stCondLst>
                                        </p:cTn>
                                        <p:tgtEl>
                                          <p:spTgt spid="41"/>
                                        </p:tgtEl>
                                      </p:cBhvr>
                                      <p:to x="100000" y="100000"/>
                                    </p:animScale>
                                    <p:animScale>
                                      <p:cBhvr>
                                        <p:cTn id="56" dur="26">
                                          <p:stCondLst>
                                            <p:cond delay="1312"/>
                                          </p:stCondLst>
                                        </p:cTn>
                                        <p:tgtEl>
                                          <p:spTgt spid="41"/>
                                        </p:tgtEl>
                                      </p:cBhvr>
                                      <p:to x="100000" y="80000"/>
                                    </p:animScale>
                                    <p:animScale>
                                      <p:cBhvr>
                                        <p:cTn id="57" dur="166" decel="50000">
                                          <p:stCondLst>
                                            <p:cond delay="1338"/>
                                          </p:stCondLst>
                                        </p:cTn>
                                        <p:tgtEl>
                                          <p:spTgt spid="41"/>
                                        </p:tgtEl>
                                      </p:cBhvr>
                                      <p:to x="100000" y="100000"/>
                                    </p:animScale>
                                    <p:animScale>
                                      <p:cBhvr>
                                        <p:cTn id="58" dur="26">
                                          <p:stCondLst>
                                            <p:cond delay="1642"/>
                                          </p:stCondLst>
                                        </p:cTn>
                                        <p:tgtEl>
                                          <p:spTgt spid="41"/>
                                        </p:tgtEl>
                                      </p:cBhvr>
                                      <p:to x="100000" y="90000"/>
                                    </p:animScale>
                                    <p:animScale>
                                      <p:cBhvr>
                                        <p:cTn id="59" dur="166" decel="50000">
                                          <p:stCondLst>
                                            <p:cond delay="1668"/>
                                          </p:stCondLst>
                                        </p:cTn>
                                        <p:tgtEl>
                                          <p:spTgt spid="41"/>
                                        </p:tgtEl>
                                      </p:cBhvr>
                                      <p:to x="100000" y="100000"/>
                                    </p:animScale>
                                    <p:animScale>
                                      <p:cBhvr>
                                        <p:cTn id="60" dur="26">
                                          <p:stCondLst>
                                            <p:cond delay="1808"/>
                                          </p:stCondLst>
                                        </p:cTn>
                                        <p:tgtEl>
                                          <p:spTgt spid="41"/>
                                        </p:tgtEl>
                                      </p:cBhvr>
                                      <p:to x="100000" y="95000"/>
                                    </p:animScale>
                                    <p:animScale>
                                      <p:cBhvr>
                                        <p:cTn id="61" dur="166" decel="50000">
                                          <p:stCondLst>
                                            <p:cond delay="1834"/>
                                          </p:stCondLst>
                                        </p:cTn>
                                        <p:tgtEl>
                                          <p:spTgt spid="41"/>
                                        </p:tgtEl>
                                      </p:cBhvr>
                                      <p:to x="100000" y="100000"/>
                                    </p:animScale>
                                  </p:childTnLst>
                                </p:cTn>
                              </p:par>
                            </p:childTnLst>
                          </p:cTn>
                        </p:par>
                      </p:childTnLst>
                    </p:cTn>
                  </p:par>
                  <p:par>
                    <p:cTn id="62" fill="hold">
                      <p:stCondLst>
                        <p:cond delay="indefinite"/>
                      </p:stCondLst>
                      <p:childTnLst>
                        <p:par>
                          <p:cTn id="63" fill="hold">
                            <p:stCondLst>
                              <p:cond delay="0"/>
                            </p:stCondLst>
                            <p:childTnLst>
                              <p:par>
                                <p:cTn id="64" presetID="26" presetClass="entr" presetSubtype="0" fill="hold" grpId="0" nodeType="click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wipe(down)">
                                      <p:cBhvr>
                                        <p:cTn id="66" dur="580">
                                          <p:stCondLst>
                                            <p:cond delay="0"/>
                                          </p:stCondLst>
                                        </p:cTn>
                                        <p:tgtEl>
                                          <p:spTgt spid="42"/>
                                        </p:tgtEl>
                                      </p:cBhvr>
                                    </p:animEffect>
                                    <p:anim calcmode="lin" valueType="num">
                                      <p:cBhvr>
                                        <p:cTn id="67"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72" dur="26">
                                          <p:stCondLst>
                                            <p:cond delay="650"/>
                                          </p:stCondLst>
                                        </p:cTn>
                                        <p:tgtEl>
                                          <p:spTgt spid="42"/>
                                        </p:tgtEl>
                                      </p:cBhvr>
                                      <p:to x="100000" y="60000"/>
                                    </p:animScale>
                                    <p:animScale>
                                      <p:cBhvr>
                                        <p:cTn id="73" dur="166" decel="50000">
                                          <p:stCondLst>
                                            <p:cond delay="676"/>
                                          </p:stCondLst>
                                        </p:cTn>
                                        <p:tgtEl>
                                          <p:spTgt spid="42"/>
                                        </p:tgtEl>
                                      </p:cBhvr>
                                      <p:to x="100000" y="100000"/>
                                    </p:animScale>
                                    <p:animScale>
                                      <p:cBhvr>
                                        <p:cTn id="74" dur="26">
                                          <p:stCondLst>
                                            <p:cond delay="1312"/>
                                          </p:stCondLst>
                                        </p:cTn>
                                        <p:tgtEl>
                                          <p:spTgt spid="42"/>
                                        </p:tgtEl>
                                      </p:cBhvr>
                                      <p:to x="100000" y="80000"/>
                                    </p:animScale>
                                    <p:animScale>
                                      <p:cBhvr>
                                        <p:cTn id="75" dur="166" decel="50000">
                                          <p:stCondLst>
                                            <p:cond delay="1338"/>
                                          </p:stCondLst>
                                        </p:cTn>
                                        <p:tgtEl>
                                          <p:spTgt spid="42"/>
                                        </p:tgtEl>
                                      </p:cBhvr>
                                      <p:to x="100000" y="100000"/>
                                    </p:animScale>
                                    <p:animScale>
                                      <p:cBhvr>
                                        <p:cTn id="76" dur="26">
                                          <p:stCondLst>
                                            <p:cond delay="1642"/>
                                          </p:stCondLst>
                                        </p:cTn>
                                        <p:tgtEl>
                                          <p:spTgt spid="42"/>
                                        </p:tgtEl>
                                      </p:cBhvr>
                                      <p:to x="100000" y="90000"/>
                                    </p:animScale>
                                    <p:animScale>
                                      <p:cBhvr>
                                        <p:cTn id="77" dur="166" decel="50000">
                                          <p:stCondLst>
                                            <p:cond delay="1668"/>
                                          </p:stCondLst>
                                        </p:cTn>
                                        <p:tgtEl>
                                          <p:spTgt spid="42"/>
                                        </p:tgtEl>
                                      </p:cBhvr>
                                      <p:to x="100000" y="100000"/>
                                    </p:animScale>
                                    <p:animScale>
                                      <p:cBhvr>
                                        <p:cTn id="78" dur="26">
                                          <p:stCondLst>
                                            <p:cond delay="1808"/>
                                          </p:stCondLst>
                                        </p:cTn>
                                        <p:tgtEl>
                                          <p:spTgt spid="42"/>
                                        </p:tgtEl>
                                      </p:cBhvr>
                                      <p:to x="100000" y="95000"/>
                                    </p:animScale>
                                    <p:animScale>
                                      <p:cBhvr>
                                        <p:cTn id="79" dur="166" decel="50000">
                                          <p:stCondLst>
                                            <p:cond delay="1834"/>
                                          </p:stCondLst>
                                        </p:cTn>
                                        <p:tgtEl>
                                          <p:spTgt spid="42"/>
                                        </p:tgtEl>
                                      </p:cBhvr>
                                      <p:to x="100000" y="100000"/>
                                    </p:animScale>
                                  </p:childTnLst>
                                </p:cTn>
                              </p:par>
                            </p:childTnLst>
                          </p:cTn>
                        </p:par>
                      </p:childTnLst>
                    </p:cTn>
                  </p:par>
                  <p:par>
                    <p:cTn id="80" fill="hold">
                      <p:stCondLst>
                        <p:cond delay="indefinite"/>
                      </p:stCondLst>
                      <p:childTnLst>
                        <p:par>
                          <p:cTn id="81" fill="hold">
                            <p:stCondLst>
                              <p:cond delay="0"/>
                            </p:stCondLst>
                            <p:childTnLst>
                              <p:par>
                                <p:cTn id="82" presetID="26" presetClass="entr" presetSubtype="0" fill="hold" grpId="0" nodeType="clickEffect">
                                  <p:stCondLst>
                                    <p:cond delay="0"/>
                                  </p:stCondLst>
                                  <p:childTnLst>
                                    <p:set>
                                      <p:cBhvr>
                                        <p:cTn id="83" dur="1" fill="hold">
                                          <p:stCondLst>
                                            <p:cond delay="0"/>
                                          </p:stCondLst>
                                        </p:cTn>
                                        <p:tgtEl>
                                          <p:spTgt spid="43"/>
                                        </p:tgtEl>
                                        <p:attrNameLst>
                                          <p:attrName>style.visibility</p:attrName>
                                        </p:attrNameLst>
                                      </p:cBhvr>
                                      <p:to>
                                        <p:strVal val="visible"/>
                                      </p:to>
                                    </p:set>
                                    <p:animEffect transition="in" filter="wipe(down)">
                                      <p:cBhvr>
                                        <p:cTn id="84" dur="580">
                                          <p:stCondLst>
                                            <p:cond delay="0"/>
                                          </p:stCondLst>
                                        </p:cTn>
                                        <p:tgtEl>
                                          <p:spTgt spid="43"/>
                                        </p:tgtEl>
                                      </p:cBhvr>
                                    </p:animEffect>
                                    <p:anim calcmode="lin" valueType="num">
                                      <p:cBhvr>
                                        <p:cTn id="85" dur="1822"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86" dur="664"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87" dur="664" tmFilter="0, 0; 0.125,0.2665; 0.25,0.4; 0.375,0.465; 0.5,0.5;  0.625,0.535; 0.75,0.6; 0.875,0.7335; 1,1">
                                          <p:stCondLst>
                                            <p:cond delay="664"/>
                                          </p:stCondLst>
                                        </p:cTn>
                                        <p:tgtEl>
                                          <p:spTgt spid="43"/>
                                        </p:tgtEl>
                                        <p:attrNameLst>
                                          <p:attrName>ppt_y</p:attrName>
                                        </p:attrNameLst>
                                      </p:cBhvr>
                                      <p:tavLst>
                                        <p:tav tm="0" fmla="#ppt_y-sin(pi*$)/9">
                                          <p:val>
                                            <p:fltVal val="0"/>
                                          </p:val>
                                        </p:tav>
                                        <p:tav tm="100000">
                                          <p:val>
                                            <p:fltVal val="1"/>
                                          </p:val>
                                        </p:tav>
                                      </p:tavLst>
                                    </p:anim>
                                    <p:anim calcmode="lin" valueType="num">
                                      <p:cBhvr>
                                        <p:cTn id="88" dur="332" tmFilter="0, 0; 0.125,0.2665; 0.25,0.4; 0.375,0.465; 0.5,0.5;  0.625,0.535; 0.75,0.6; 0.875,0.7335; 1,1">
                                          <p:stCondLst>
                                            <p:cond delay="1324"/>
                                          </p:stCondLst>
                                        </p:cTn>
                                        <p:tgtEl>
                                          <p:spTgt spid="43"/>
                                        </p:tgtEl>
                                        <p:attrNameLst>
                                          <p:attrName>ppt_y</p:attrName>
                                        </p:attrNameLst>
                                      </p:cBhvr>
                                      <p:tavLst>
                                        <p:tav tm="0" fmla="#ppt_y-sin(pi*$)/27">
                                          <p:val>
                                            <p:fltVal val="0"/>
                                          </p:val>
                                        </p:tav>
                                        <p:tav tm="100000">
                                          <p:val>
                                            <p:fltVal val="1"/>
                                          </p:val>
                                        </p:tav>
                                      </p:tavLst>
                                    </p:anim>
                                    <p:anim calcmode="lin" valueType="num">
                                      <p:cBhvr>
                                        <p:cTn id="89" dur="164" tmFilter="0, 0; 0.125,0.2665; 0.25,0.4; 0.375,0.465; 0.5,0.5;  0.625,0.535; 0.75,0.6; 0.875,0.7335; 1,1">
                                          <p:stCondLst>
                                            <p:cond delay="1656"/>
                                          </p:stCondLst>
                                        </p:cTn>
                                        <p:tgtEl>
                                          <p:spTgt spid="43"/>
                                        </p:tgtEl>
                                        <p:attrNameLst>
                                          <p:attrName>ppt_y</p:attrName>
                                        </p:attrNameLst>
                                      </p:cBhvr>
                                      <p:tavLst>
                                        <p:tav tm="0" fmla="#ppt_y-sin(pi*$)/81">
                                          <p:val>
                                            <p:fltVal val="0"/>
                                          </p:val>
                                        </p:tav>
                                        <p:tav tm="100000">
                                          <p:val>
                                            <p:fltVal val="1"/>
                                          </p:val>
                                        </p:tav>
                                      </p:tavLst>
                                    </p:anim>
                                    <p:animScale>
                                      <p:cBhvr>
                                        <p:cTn id="90" dur="26">
                                          <p:stCondLst>
                                            <p:cond delay="650"/>
                                          </p:stCondLst>
                                        </p:cTn>
                                        <p:tgtEl>
                                          <p:spTgt spid="43"/>
                                        </p:tgtEl>
                                      </p:cBhvr>
                                      <p:to x="100000" y="60000"/>
                                    </p:animScale>
                                    <p:animScale>
                                      <p:cBhvr>
                                        <p:cTn id="91" dur="166" decel="50000">
                                          <p:stCondLst>
                                            <p:cond delay="676"/>
                                          </p:stCondLst>
                                        </p:cTn>
                                        <p:tgtEl>
                                          <p:spTgt spid="43"/>
                                        </p:tgtEl>
                                      </p:cBhvr>
                                      <p:to x="100000" y="100000"/>
                                    </p:animScale>
                                    <p:animScale>
                                      <p:cBhvr>
                                        <p:cTn id="92" dur="26">
                                          <p:stCondLst>
                                            <p:cond delay="1312"/>
                                          </p:stCondLst>
                                        </p:cTn>
                                        <p:tgtEl>
                                          <p:spTgt spid="43"/>
                                        </p:tgtEl>
                                      </p:cBhvr>
                                      <p:to x="100000" y="80000"/>
                                    </p:animScale>
                                    <p:animScale>
                                      <p:cBhvr>
                                        <p:cTn id="93" dur="166" decel="50000">
                                          <p:stCondLst>
                                            <p:cond delay="1338"/>
                                          </p:stCondLst>
                                        </p:cTn>
                                        <p:tgtEl>
                                          <p:spTgt spid="43"/>
                                        </p:tgtEl>
                                      </p:cBhvr>
                                      <p:to x="100000" y="100000"/>
                                    </p:animScale>
                                    <p:animScale>
                                      <p:cBhvr>
                                        <p:cTn id="94" dur="26">
                                          <p:stCondLst>
                                            <p:cond delay="1642"/>
                                          </p:stCondLst>
                                        </p:cTn>
                                        <p:tgtEl>
                                          <p:spTgt spid="43"/>
                                        </p:tgtEl>
                                      </p:cBhvr>
                                      <p:to x="100000" y="90000"/>
                                    </p:animScale>
                                    <p:animScale>
                                      <p:cBhvr>
                                        <p:cTn id="95" dur="166" decel="50000">
                                          <p:stCondLst>
                                            <p:cond delay="1668"/>
                                          </p:stCondLst>
                                        </p:cTn>
                                        <p:tgtEl>
                                          <p:spTgt spid="43"/>
                                        </p:tgtEl>
                                      </p:cBhvr>
                                      <p:to x="100000" y="100000"/>
                                    </p:animScale>
                                    <p:animScale>
                                      <p:cBhvr>
                                        <p:cTn id="96" dur="26">
                                          <p:stCondLst>
                                            <p:cond delay="1808"/>
                                          </p:stCondLst>
                                        </p:cTn>
                                        <p:tgtEl>
                                          <p:spTgt spid="43"/>
                                        </p:tgtEl>
                                      </p:cBhvr>
                                      <p:to x="100000" y="95000"/>
                                    </p:animScale>
                                    <p:animScale>
                                      <p:cBhvr>
                                        <p:cTn id="97" dur="166" decel="50000">
                                          <p:stCondLst>
                                            <p:cond delay="1834"/>
                                          </p:stCondLst>
                                        </p:cTn>
                                        <p:tgtEl>
                                          <p:spTgt spid="43"/>
                                        </p:tgtEl>
                                      </p:cBhvr>
                                      <p:to x="100000" y="100000"/>
                                    </p:animScale>
                                  </p:childTnLst>
                                </p:cTn>
                              </p:par>
                            </p:childTnLst>
                          </p:cTn>
                        </p:par>
                      </p:childTnLst>
                    </p:cTn>
                  </p:par>
                  <p:par>
                    <p:cTn id="98" fill="hold">
                      <p:stCondLst>
                        <p:cond delay="indefinite"/>
                      </p:stCondLst>
                      <p:childTnLst>
                        <p:par>
                          <p:cTn id="99" fill="hold">
                            <p:stCondLst>
                              <p:cond delay="0"/>
                            </p:stCondLst>
                            <p:childTnLst>
                              <p:par>
                                <p:cTn id="100" presetID="26" presetClass="entr" presetSubtype="0" fill="hold" grpId="0" nodeType="clickEffect">
                                  <p:stCondLst>
                                    <p:cond delay="0"/>
                                  </p:stCondLst>
                                  <p:childTnLst>
                                    <p:set>
                                      <p:cBhvr>
                                        <p:cTn id="101" dur="1" fill="hold">
                                          <p:stCondLst>
                                            <p:cond delay="0"/>
                                          </p:stCondLst>
                                        </p:cTn>
                                        <p:tgtEl>
                                          <p:spTgt spid="44"/>
                                        </p:tgtEl>
                                        <p:attrNameLst>
                                          <p:attrName>style.visibility</p:attrName>
                                        </p:attrNameLst>
                                      </p:cBhvr>
                                      <p:to>
                                        <p:strVal val="visible"/>
                                      </p:to>
                                    </p:set>
                                    <p:animEffect transition="in" filter="wipe(down)">
                                      <p:cBhvr>
                                        <p:cTn id="102" dur="580">
                                          <p:stCondLst>
                                            <p:cond delay="0"/>
                                          </p:stCondLst>
                                        </p:cTn>
                                        <p:tgtEl>
                                          <p:spTgt spid="44"/>
                                        </p:tgtEl>
                                      </p:cBhvr>
                                    </p:animEffect>
                                    <p:anim calcmode="lin" valueType="num">
                                      <p:cBhvr>
                                        <p:cTn id="103" dur="1822"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104" dur="664"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105" dur="664" tmFilter="0, 0; 0.125,0.2665; 0.25,0.4; 0.375,0.465; 0.5,0.5;  0.625,0.535; 0.75,0.6; 0.875,0.7335; 1,1">
                                          <p:stCondLst>
                                            <p:cond delay="664"/>
                                          </p:stCondLst>
                                        </p:cTn>
                                        <p:tgtEl>
                                          <p:spTgt spid="44"/>
                                        </p:tgtEl>
                                        <p:attrNameLst>
                                          <p:attrName>ppt_y</p:attrName>
                                        </p:attrNameLst>
                                      </p:cBhvr>
                                      <p:tavLst>
                                        <p:tav tm="0" fmla="#ppt_y-sin(pi*$)/9">
                                          <p:val>
                                            <p:fltVal val="0"/>
                                          </p:val>
                                        </p:tav>
                                        <p:tav tm="100000">
                                          <p:val>
                                            <p:fltVal val="1"/>
                                          </p:val>
                                        </p:tav>
                                      </p:tavLst>
                                    </p:anim>
                                    <p:anim calcmode="lin" valueType="num">
                                      <p:cBhvr>
                                        <p:cTn id="106" dur="332" tmFilter="0, 0; 0.125,0.2665; 0.25,0.4; 0.375,0.465; 0.5,0.5;  0.625,0.535; 0.75,0.6; 0.875,0.7335; 1,1">
                                          <p:stCondLst>
                                            <p:cond delay="1324"/>
                                          </p:stCondLst>
                                        </p:cTn>
                                        <p:tgtEl>
                                          <p:spTgt spid="44"/>
                                        </p:tgtEl>
                                        <p:attrNameLst>
                                          <p:attrName>ppt_y</p:attrName>
                                        </p:attrNameLst>
                                      </p:cBhvr>
                                      <p:tavLst>
                                        <p:tav tm="0" fmla="#ppt_y-sin(pi*$)/27">
                                          <p:val>
                                            <p:fltVal val="0"/>
                                          </p:val>
                                        </p:tav>
                                        <p:tav tm="100000">
                                          <p:val>
                                            <p:fltVal val="1"/>
                                          </p:val>
                                        </p:tav>
                                      </p:tavLst>
                                    </p:anim>
                                    <p:anim calcmode="lin" valueType="num">
                                      <p:cBhvr>
                                        <p:cTn id="107" dur="164" tmFilter="0, 0; 0.125,0.2665; 0.25,0.4; 0.375,0.465; 0.5,0.5;  0.625,0.535; 0.75,0.6; 0.875,0.7335; 1,1">
                                          <p:stCondLst>
                                            <p:cond delay="1656"/>
                                          </p:stCondLst>
                                        </p:cTn>
                                        <p:tgtEl>
                                          <p:spTgt spid="44"/>
                                        </p:tgtEl>
                                        <p:attrNameLst>
                                          <p:attrName>ppt_y</p:attrName>
                                        </p:attrNameLst>
                                      </p:cBhvr>
                                      <p:tavLst>
                                        <p:tav tm="0" fmla="#ppt_y-sin(pi*$)/81">
                                          <p:val>
                                            <p:fltVal val="0"/>
                                          </p:val>
                                        </p:tav>
                                        <p:tav tm="100000">
                                          <p:val>
                                            <p:fltVal val="1"/>
                                          </p:val>
                                        </p:tav>
                                      </p:tavLst>
                                    </p:anim>
                                    <p:animScale>
                                      <p:cBhvr>
                                        <p:cTn id="108" dur="26">
                                          <p:stCondLst>
                                            <p:cond delay="650"/>
                                          </p:stCondLst>
                                        </p:cTn>
                                        <p:tgtEl>
                                          <p:spTgt spid="44"/>
                                        </p:tgtEl>
                                      </p:cBhvr>
                                      <p:to x="100000" y="60000"/>
                                    </p:animScale>
                                    <p:animScale>
                                      <p:cBhvr>
                                        <p:cTn id="109" dur="166" decel="50000">
                                          <p:stCondLst>
                                            <p:cond delay="676"/>
                                          </p:stCondLst>
                                        </p:cTn>
                                        <p:tgtEl>
                                          <p:spTgt spid="44"/>
                                        </p:tgtEl>
                                      </p:cBhvr>
                                      <p:to x="100000" y="100000"/>
                                    </p:animScale>
                                    <p:animScale>
                                      <p:cBhvr>
                                        <p:cTn id="110" dur="26">
                                          <p:stCondLst>
                                            <p:cond delay="1312"/>
                                          </p:stCondLst>
                                        </p:cTn>
                                        <p:tgtEl>
                                          <p:spTgt spid="44"/>
                                        </p:tgtEl>
                                      </p:cBhvr>
                                      <p:to x="100000" y="80000"/>
                                    </p:animScale>
                                    <p:animScale>
                                      <p:cBhvr>
                                        <p:cTn id="111" dur="166" decel="50000">
                                          <p:stCondLst>
                                            <p:cond delay="1338"/>
                                          </p:stCondLst>
                                        </p:cTn>
                                        <p:tgtEl>
                                          <p:spTgt spid="44"/>
                                        </p:tgtEl>
                                      </p:cBhvr>
                                      <p:to x="100000" y="100000"/>
                                    </p:animScale>
                                    <p:animScale>
                                      <p:cBhvr>
                                        <p:cTn id="112" dur="26">
                                          <p:stCondLst>
                                            <p:cond delay="1642"/>
                                          </p:stCondLst>
                                        </p:cTn>
                                        <p:tgtEl>
                                          <p:spTgt spid="44"/>
                                        </p:tgtEl>
                                      </p:cBhvr>
                                      <p:to x="100000" y="90000"/>
                                    </p:animScale>
                                    <p:animScale>
                                      <p:cBhvr>
                                        <p:cTn id="113" dur="166" decel="50000">
                                          <p:stCondLst>
                                            <p:cond delay="1668"/>
                                          </p:stCondLst>
                                        </p:cTn>
                                        <p:tgtEl>
                                          <p:spTgt spid="44"/>
                                        </p:tgtEl>
                                      </p:cBhvr>
                                      <p:to x="100000" y="100000"/>
                                    </p:animScale>
                                    <p:animScale>
                                      <p:cBhvr>
                                        <p:cTn id="114" dur="26">
                                          <p:stCondLst>
                                            <p:cond delay="1808"/>
                                          </p:stCondLst>
                                        </p:cTn>
                                        <p:tgtEl>
                                          <p:spTgt spid="44"/>
                                        </p:tgtEl>
                                      </p:cBhvr>
                                      <p:to x="100000" y="95000"/>
                                    </p:animScale>
                                    <p:animScale>
                                      <p:cBhvr>
                                        <p:cTn id="115" dur="166" decel="50000">
                                          <p:stCondLst>
                                            <p:cond delay="1834"/>
                                          </p:stCondLst>
                                        </p:cTn>
                                        <p:tgtEl>
                                          <p:spTgt spid="44"/>
                                        </p:tgtEl>
                                      </p:cBhvr>
                                      <p:to x="100000" y="100000"/>
                                    </p:animScale>
                                  </p:childTnLst>
                                </p:cTn>
                              </p:par>
                            </p:childTnLst>
                          </p:cTn>
                        </p:par>
                      </p:childTnLst>
                    </p:cTn>
                  </p:par>
                  <p:par>
                    <p:cTn id="116" fill="hold">
                      <p:stCondLst>
                        <p:cond delay="indefinite"/>
                      </p:stCondLst>
                      <p:childTnLst>
                        <p:par>
                          <p:cTn id="117" fill="hold">
                            <p:stCondLst>
                              <p:cond delay="0"/>
                            </p:stCondLst>
                            <p:childTnLst>
                              <p:par>
                                <p:cTn id="118" presetID="26" presetClass="entr" presetSubtype="0" fill="hold" grpId="0" nodeType="clickEffect">
                                  <p:stCondLst>
                                    <p:cond delay="0"/>
                                  </p:stCondLst>
                                  <p:childTnLst>
                                    <p:set>
                                      <p:cBhvr>
                                        <p:cTn id="119" dur="1" fill="hold">
                                          <p:stCondLst>
                                            <p:cond delay="0"/>
                                          </p:stCondLst>
                                        </p:cTn>
                                        <p:tgtEl>
                                          <p:spTgt spid="45"/>
                                        </p:tgtEl>
                                        <p:attrNameLst>
                                          <p:attrName>style.visibility</p:attrName>
                                        </p:attrNameLst>
                                      </p:cBhvr>
                                      <p:to>
                                        <p:strVal val="visible"/>
                                      </p:to>
                                    </p:set>
                                    <p:animEffect transition="in" filter="wipe(down)">
                                      <p:cBhvr>
                                        <p:cTn id="120" dur="580">
                                          <p:stCondLst>
                                            <p:cond delay="0"/>
                                          </p:stCondLst>
                                        </p:cTn>
                                        <p:tgtEl>
                                          <p:spTgt spid="45"/>
                                        </p:tgtEl>
                                      </p:cBhvr>
                                    </p:animEffect>
                                    <p:anim calcmode="lin" valueType="num">
                                      <p:cBhvr>
                                        <p:cTn id="121" dur="1822"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122" dur="664"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123" dur="664" tmFilter="0, 0; 0.125,0.2665; 0.25,0.4; 0.375,0.465; 0.5,0.5;  0.625,0.535; 0.75,0.6; 0.875,0.7335; 1,1">
                                          <p:stCondLst>
                                            <p:cond delay="664"/>
                                          </p:stCondLst>
                                        </p:cTn>
                                        <p:tgtEl>
                                          <p:spTgt spid="45"/>
                                        </p:tgtEl>
                                        <p:attrNameLst>
                                          <p:attrName>ppt_y</p:attrName>
                                        </p:attrNameLst>
                                      </p:cBhvr>
                                      <p:tavLst>
                                        <p:tav tm="0" fmla="#ppt_y-sin(pi*$)/9">
                                          <p:val>
                                            <p:fltVal val="0"/>
                                          </p:val>
                                        </p:tav>
                                        <p:tav tm="100000">
                                          <p:val>
                                            <p:fltVal val="1"/>
                                          </p:val>
                                        </p:tav>
                                      </p:tavLst>
                                    </p:anim>
                                    <p:anim calcmode="lin" valueType="num">
                                      <p:cBhvr>
                                        <p:cTn id="124" dur="332" tmFilter="0, 0; 0.125,0.2665; 0.25,0.4; 0.375,0.465; 0.5,0.5;  0.625,0.535; 0.75,0.6; 0.875,0.7335; 1,1">
                                          <p:stCondLst>
                                            <p:cond delay="1324"/>
                                          </p:stCondLst>
                                        </p:cTn>
                                        <p:tgtEl>
                                          <p:spTgt spid="45"/>
                                        </p:tgtEl>
                                        <p:attrNameLst>
                                          <p:attrName>ppt_y</p:attrName>
                                        </p:attrNameLst>
                                      </p:cBhvr>
                                      <p:tavLst>
                                        <p:tav tm="0" fmla="#ppt_y-sin(pi*$)/27">
                                          <p:val>
                                            <p:fltVal val="0"/>
                                          </p:val>
                                        </p:tav>
                                        <p:tav tm="100000">
                                          <p:val>
                                            <p:fltVal val="1"/>
                                          </p:val>
                                        </p:tav>
                                      </p:tavLst>
                                    </p:anim>
                                    <p:anim calcmode="lin" valueType="num">
                                      <p:cBhvr>
                                        <p:cTn id="125" dur="164" tmFilter="0, 0; 0.125,0.2665; 0.25,0.4; 0.375,0.465; 0.5,0.5;  0.625,0.535; 0.75,0.6; 0.875,0.7335; 1,1">
                                          <p:stCondLst>
                                            <p:cond delay="1656"/>
                                          </p:stCondLst>
                                        </p:cTn>
                                        <p:tgtEl>
                                          <p:spTgt spid="45"/>
                                        </p:tgtEl>
                                        <p:attrNameLst>
                                          <p:attrName>ppt_y</p:attrName>
                                        </p:attrNameLst>
                                      </p:cBhvr>
                                      <p:tavLst>
                                        <p:tav tm="0" fmla="#ppt_y-sin(pi*$)/81">
                                          <p:val>
                                            <p:fltVal val="0"/>
                                          </p:val>
                                        </p:tav>
                                        <p:tav tm="100000">
                                          <p:val>
                                            <p:fltVal val="1"/>
                                          </p:val>
                                        </p:tav>
                                      </p:tavLst>
                                    </p:anim>
                                    <p:animScale>
                                      <p:cBhvr>
                                        <p:cTn id="126" dur="26">
                                          <p:stCondLst>
                                            <p:cond delay="650"/>
                                          </p:stCondLst>
                                        </p:cTn>
                                        <p:tgtEl>
                                          <p:spTgt spid="45"/>
                                        </p:tgtEl>
                                      </p:cBhvr>
                                      <p:to x="100000" y="60000"/>
                                    </p:animScale>
                                    <p:animScale>
                                      <p:cBhvr>
                                        <p:cTn id="127" dur="166" decel="50000">
                                          <p:stCondLst>
                                            <p:cond delay="676"/>
                                          </p:stCondLst>
                                        </p:cTn>
                                        <p:tgtEl>
                                          <p:spTgt spid="45"/>
                                        </p:tgtEl>
                                      </p:cBhvr>
                                      <p:to x="100000" y="100000"/>
                                    </p:animScale>
                                    <p:animScale>
                                      <p:cBhvr>
                                        <p:cTn id="128" dur="26">
                                          <p:stCondLst>
                                            <p:cond delay="1312"/>
                                          </p:stCondLst>
                                        </p:cTn>
                                        <p:tgtEl>
                                          <p:spTgt spid="45"/>
                                        </p:tgtEl>
                                      </p:cBhvr>
                                      <p:to x="100000" y="80000"/>
                                    </p:animScale>
                                    <p:animScale>
                                      <p:cBhvr>
                                        <p:cTn id="129" dur="166" decel="50000">
                                          <p:stCondLst>
                                            <p:cond delay="1338"/>
                                          </p:stCondLst>
                                        </p:cTn>
                                        <p:tgtEl>
                                          <p:spTgt spid="45"/>
                                        </p:tgtEl>
                                      </p:cBhvr>
                                      <p:to x="100000" y="100000"/>
                                    </p:animScale>
                                    <p:animScale>
                                      <p:cBhvr>
                                        <p:cTn id="130" dur="26">
                                          <p:stCondLst>
                                            <p:cond delay="1642"/>
                                          </p:stCondLst>
                                        </p:cTn>
                                        <p:tgtEl>
                                          <p:spTgt spid="45"/>
                                        </p:tgtEl>
                                      </p:cBhvr>
                                      <p:to x="100000" y="90000"/>
                                    </p:animScale>
                                    <p:animScale>
                                      <p:cBhvr>
                                        <p:cTn id="131" dur="166" decel="50000">
                                          <p:stCondLst>
                                            <p:cond delay="1668"/>
                                          </p:stCondLst>
                                        </p:cTn>
                                        <p:tgtEl>
                                          <p:spTgt spid="45"/>
                                        </p:tgtEl>
                                      </p:cBhvr>
                                      <p:to x="100000" y="100000"/>
                                    </p:animScale>
                                    <p:animScale>
                                      <p:cBhvr>
                                        <p:cTn id="132" dur="26">
                                          <p:stCondLst>
                                            <p:cond delay="1808"/>
                                          </p:stCondLst>
                                        </p:cTn>
                                        <p:tgtEl>
                                          <p:spTgt spid="45"/>
                                        </p:tgtEl>
                                      </p:cBhvr>
                                      <p:to x="100000" y="95000"/>
                                    </p:animScale>
                                    <p:animScale>
                                      <p:cBhvr>
                                        <p:cTn id="133" dur="166" decel="50000">
                                          <p:stCondLst>
                                            <p:cond delay="1834"/>
                                          </p:stCondLst>
                                        </p:cTn>
                                        <p:tgtEl>
                                          <p:spTgt spid="45"/>
                                        </p:tgtEl>
                                      </p:cBhvr>
                                      <p:to x="100000" y="100000"/>
                                    </p:animScale>
                                  </p:childTnLst>
                                </p:cTn>
                              </p:par>
                            </p:childTnLst>
                          </p:cTn>
                        </p:par>
                      </p:childTnLst>
                    </p:cTn>
                  </p:par>
                  <p:par>
                    <p:cTn id="134" fill="hold">
                      <p:stCondLst>
                        <p:cond delay="indefinite"/>
                      </p:stCondLst>
                      <p:childTnLst>
                        <p:par>
                          <p:cTn id="135" fill="hold">
                            <p:stCondLst>
                              <p:cond delay="0"/>
                            </p:stCondLst>
                            <p:childTnLst>
                              <p:par>
                                <p:cTn id="136" presetID="26" presetClass="entr" presetSubtype="0" fill="hold" grpId="0" nodeType="clickEffect">
                                  <p:stCondLst>
                                    <p:cond delay="0"/>
                                  </p:stCondLst>
                                  <p:childTnLst>
                                    <p:set>
                                      <p:cBhvr>
                                        <p:cTn id="137" dur="1" fill="hold">
                                          <p:stCondLst>
                                            <p:cond delay="0"/>
                                          </p:stCondLst>
                                        </p:cTn>
                                        <p:tgtEl>
                                          <p:spTgt spid="47"/>
                                        </p:tgtEl>
                                        <p:attrNameLst>
                                          <p:attrName>style.visibility</p:attrName>
                                        </p:attrNameLst>
                                      </p:cBhvr>
                                      <p:to>
                                        <p:strVal val="visible"/>
                                      </p:to>
                                    </p:set>
                                    <p:animEffect transition="in" filter="wipe(down)">
                                      <p:cBhvr>
                                        <p:cTn id="138" dur="580">
                                          <p:stCondLst>
                                            <p:cond delay="0"/>
                                          </p:stCondLst>
                                        </p:cTn>
                                        <p:tgtEl>
                                          <p:spTgt spid="47"/>
                                        </p:tgtEl>
                                      </p:cBhvr>
                                    </p:animEffect>
                                    <p:anim calcmode="lin" valueType="num">
                                      <p:cBhvr>
                                        <p:cTn id="139" dur="1822"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140" dur="664"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141" dur="664" tmFilter="0, 0; 0.125,0.2665; 0.25,0.4; 0.375,0.465; 0.5,0.5;  0.625,0.535; 0.75,0.6; 0.875,0.7335; 1,1">
                                          <p:stCondLst>
                                            <p:cond delay="664"/>
                                          </p:stCondLst>
                                        </p:cTn>
                                        <p:tgtEl>
                                          <p:spTgt spid="47"/>
                                        </p:tgtEl>
                                        <p:attrNameLst>
                                          <p:attrName>ppt_y</p:attrName>
                                        </p:attrNameLst>
                                      </p:cBhvr>
                                      <p:tavLst>
                                        <p:tav tm="0" fmla="#ppt_y-sin(pi*$)/9">
                                          <p:val>
                                            <p:fltVal val="0"/>
                                          </p:val>
                                        </p:tav>
                                        <p:tav tm="100000">
                                          <p:val>
                                            <p:fltVal val="1"/>
                                          </p:val>
                                        </p:tav>
                                      </p:tavLst>
                                    </p:anim>
                                    <p:anim calcmode="lin" valueType="num">
                                      <p:cBhvr>
                                        <p:cTn id="142" dur="332" tmFilter="0, 0; 0.125,0.2665; 0.25,0.4; 0.375,0.465; 0.5,0.5;  0.625,0.535; 0.75,0.6; 0.875,0.7335; 1,1">
                                          <p:stCondLst>
                                            <p:cond delay="1324"/>
                                          </p:stCondLst>
                                        </p:cTn>
                                        <p:tgtEl>
                                          <p:spTgt spid="47"/>
                                        </p:tgtEl>
                                        <p:attrNameLst>
                                          <p:attrName>ppt_y</p:attrName>
                                        </p:attrNameLst>
                                      </p:cBhvr>
                                      <p:tavLst>
                                        <p:tav tm="0" fmla="#ppt_y-sin(pi*$)/27">
                                          <p:val>
                                            <p:fltVal val="0"/>
                                          </p:val>
                                        </p:tav>
                                        <p:tav tm="100000">
                                          <p:val>
                                            <p:fltVal val="1"/>
                                          </p:val>
                                        </p:tav>
                                      </p:tavLst>
                                    </p:anim>
                                    <p:anim calcmode="lin" valueType="num">
                                      <p:cBhvr>
                                        <p:cTn id="143" dur="164" tmFilter="0, 0; 0.125,0.2665; 0.25,0.4; 0.375,0.465; 0.5,0.5;  0.625,0.535; 0.75,0.6; 0.875,0.7335; 1,1">
                                          <p:stCondLst>
                                            <p:cond delay="1656"/>
                                          </p:stCondLst>
                                        </p:cTn>
                                        <p:tgtEl>
                                          <p:spTgt spid="47"/>
                                        </p:tgtEl>
                                        <p:attrNameLst>
                                          <p:attrName>ppt_y</p:attrName>
                                        </p:attrNameLst>
                                      </p:cBhvr>
                                      <p:tavLst>
                                        <p:tav tm="0" fmla="#ppt_y-sin(pi*$)/81">
                                          <p:val>
                                            <p:fltVal val="0"/>
                                          </p:val>
                                        </p:tav>
                                        <p:tav tm="100000">
                                          <p:val>
                                            <p:fltVal val="1"/>
                                          </p:val>
                                        </p:tav>
                                      </p:tavLst>
                                    </p:anim>
                                    <p:animScale>
                                      <p:cBhvr>
                                        <p:cTn id="144" dur="26">
                                          <p:stCondLst>
                                            <p:cond delay="650"/>
                                          </p:stCondLst>
                                        </p:cTn>
                                        <p:tgtEl>
                                          <p:spTgt spid="47"/>
                                        </p:tgtEl>
                                      </p:cBhvr>
                                      <p:to x="100000" y="60000"/>
                                    </p:animScale>
                                    <p:animScale>
                                      <p:cBhvr>
                                        <p:cTn id="145" dur="166" decel="50000">
                                          <p:stCondLst>
                                            <p:cond delay="676"/>
                                          </p:stCondLst>
                                        </p:cTn>
                                        <p:tgtEl>
                                          <p:spTgt spid="47"/>
                                        </p:tgtEl>
                                      </p:cBhvr>
                                      <p:to x="100000" y="100000"/>
                                    </p:animScale>
                                    <p:animScale>
                                      <p:cBhvr>
                                        <p:cTn id="146" dur="26">
                                          <p:stCondLst>
                                            <p:cond delay="1312"/>
                                          </p:stCondLst>
                                        </p:cTn>
                                        <p:tgtEl>
                                          <p:spTgt spid="47"/>
                                        </p:tgtEl>
                                      </p:cBhvr>
                                      <p:to x="100000" y="80000"/>
                                    </p:animScale>
                                    <p:animScale>
                                      <p:cBhvr>
                                        <p:cTn id="147" dur="166" decel="50000">
                                          <p:stCondLst>
                                            <p:cond delay="1338"/>
                                          </p:stCondLst>
                                        </p:cTn>
                                        <p:tgtEl>
                                          <p:spTgt spid="47"/>
                                        </p:tgtEl>
                                      </p:cBhvr>
                                      <p:to x="100000" y="100000"/>
                                    </p:animScale>
                                    <p:animScale>
                                      <p:cBhvr>
                                        <p:cTn id="148" dur="26">
                                          <p:stCondLst>
                                            <p:cond delay="1642"/>
                                          </p:stCondLst>
                                        </p:cTn>
                                        <p:tgtEl>
                                          <p:spTgt spid="47"/>
                                        </p:tgtEl>
                                      </p:cBhvr>
                                      <p:to x="100000" y="90000"/>
                                    </p:animScale>
                                    <p:animScale>
                                      <p:cBhvr>
                                        <p:cTn id="149" dur="166" decel="50000">
                                          <p:stCondLst>
                                            <p:cond delay="1668"/>
                                          </p:stCondLst>
                                        </p:cTn>
                                        <p:tgtEl>
                                          <p:spTgt spid="47"/>
                                        </p:tgtEl>
                                      </p:cBhvr>
                                      <p:to x="100000" y="100000"/>
                                    </p:animScale>
                                    <p:animScale>
                                      <p:cBhvr>
                                        <p:cTn id="150" dur="26">
                                          <p:stCondLst>
                                            <p:cond delay="1808"/>
                                          </p:stCondLst>
                                        </p:cTn>
                                        <p:tgtEl>
                                          <p:spTgt spid="47"/>
                                        </p:tgtEl>
                                      </p:cBhvr>
                                      <p:to x="100000" y="95000"/>
                                    </p:animScale>
                                    <p:animScale>
                                      <p:cBhvr>
                                        <p:cTn id="151" dur="166" decel="50000">
                                          <p:stCondLst>
                                            <p:cond delay="1834"/>
                                          </p:stCondLst>
                                        </p:cTn>
                                        <p:tgtEl>
                                          <p:spTgt spid="4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7" grpId="0"/>
      <p:bldP spid="4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BE67917F-9263-4022-94CD-3732AE3DFE60}"/>
              </a:ext>
            </a:extLst>
          </p:cNvPr>
          <p:cNvSpPr/>
          <p:nvPr/>
        </p:nvSpPr>
        <p:spPr>
          <a:xfrm rot="2700000">
            <a:off x="885693" y="2236000"/>
            <a:ext cx="2518611" cy="2518611"/>
          </a:xfrm>
          <a:prstGeom prst="roundRect">
            <a:avLst/>
          </a:pr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9" name="Freeform: Shape 8">
            <a:extLst>
              <a:ext uri="{FF2B5EF4-FFF2-40B4-BE49-F238E27FC236}">
                <a16:creationId xmlns:a16="http://schemas.microsoft.com/office/drawing/2014/main" id="{F2FBCAF0-ADCF-417B-AF4F-9255CDD1AEE6}"/>
              </a:ext>
            </a:extLst>
          </p:cNvPr>
          <p:cNvSpPr/>
          <p:nvPr/>
        </p:nvSpPr>
        <p:spPr>
          <a:xfrm rot="10800000" flipH="1">
            <a:off x="4665379" y="4093400"/>
            <a:ext cx="5152267" cy="276459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8" name="عنصر نائب للصورة 17" descr="صورة تحتوي على مكتبة, رف, غرفة, كتاب&#10;&#10;تم إنشاء الوصف تلقائياً">
            <a:extLst>
              <a:ext uri="{FF2B5EF4-FFF2-40B4-BE49-F238E27FC236}">
                <a16:creationId xmlns:a16="http://schemas.microsoft.com/office/drawing/2014/main" id="{28247208-7A4C-48C9-A81B-AC1040DADA4A}"/>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pic>
        <p:nvPicPr>
          <p:cNvPr id="16" name="عنصر نائب للصورة 15" descr="صورة تحتوي على داخلي, منضدة, كمبيوتر محمول, جالس&#10;&#10;تم إنشاء الوصف تلقائياً">
            <a:extLst>
              <a:ext uri="{FF2B5EF4-FFF2-40B4-BE49-F238E27FC236}">
                <a16:creationId xmlns:a16="http://schemas.microsoft.com/office/drawing/2014/main" id="{A071AF3D-81D7-4029-8C5C-5525D136E896}"/>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7" name="Freeform: Shape 6">
            <a:extLst>
              <a:ext uri="{FF2B5EF4-FFF2-40B4-BE49-F238E27FC236}">
                <a16:creationId xmlns:a16="http://schemas.microsoft.com/office/drawing/2014/main" id="{E91C7144-D03C-4120-A40E-0C2E8F00041A}"/>
              </a:ext>
            </a:extLst>
          </p:cNvPr>
          <p:cNvSpPr/>
          <p:nvPr/>
        </p:nvSpPr>
        <p:spPr>
          <a:xfrm rot="2700000">
            <a:off x="2517471" y="-1540948"/>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Freeform: Shape 7">
            <a:extLst>
              <a:ext uri="{FF2B5EF4-FFF2-40B4-BE49-F238E27FC236}">
                <a16:creationId xmlns:a16="http://schemas.microsoft.com/office/drawing/2014/main" id="{14B8952B-A022-4EE4-BB99-BE971FBC7F71}"/>
              </a:ext>
            </a:extLst>
          </p:cNvPr>
          <p:cNvSpPr/>
          <p:nvPr/>
        </p:nvSpPr>
        <p:spPr>
          <a:xfrm rot="18900000" flipV="1">
            <a:off x="2517473" y="4574604"/>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0" name="TextBox 9">
            <a:extLst>
              <a:ext uri="{FF2B5EF4-FFF2-40B4-BE49-F238E27FC236}">
                <a16:creationId xmlns:a16="http://schemas.microsoft.com/office/drawing/2014/main" id="{6897FF62-B6FA-4A89-8DD7-EB2453DDE909}"/>
              </a:ext>
            </a:extLst>
          </p:cNvPr>
          <p:cNvSpPr txBox="1"/>
          <p:nvPr/>
        </p:nvSpPr>
        <p:spPr>
          <a:xfrm flipH="1">
            <a:off x="5772726" y="3966863"/>
            <a:ext cx="5963945" cy="1200329"/>
          </a:xfrm>
          <a:prstGeom prst="rect">
            <a:avLst/>
          </a:prstGeom>
          <a:noFill/>
        </p:spPr>
        <p:txBody>
          <a:bodyPr wrap="square" rtlCol="0">
            <a:spAutoFit/>
          </a:bodyPr>
          <a:lstStyle/>
          <a:p>
            <a:pPr lvl="0" algn="r" rtl="1"/>
            <a:r>
              <a:rPr lang="ar-SY" sz="2400" b="1" dirty="0">
                <a:solidFill>
                  <a:srgbClr val="03478B"/>
                </a:solidFill>
                <a:latin typeface="VIP Hakm Bold" panose="02000500000000000000" pitchFamily="2" charset="-78"/>
                <a:cs typeface="VIP Hakm Bold" panose="02000500000000000000" pitchFamily="2" charset="-78"/>
              </a:rPr>
              <a:t>من خلال ما سبق وضح اهمية الحلول الارشادية والتوجيهية والنصائح قبل القدوم على خطوة الزواج؟ </a:t>
            </a:r>
            <a:endParaRPr kumimoji="0" lang="en-US" sz="24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sp>
        <p:nvSpPr>
          <p:cNvPr id="12" name="TextBox 11">
            <a:extLst>
              <a:ext uri="{FF2B5EF4-FFF2-40B4-BE49-F238E27FC236}">
                <a16:creationId xmlns:a16="http://schemas.microsoft.com/office/drawing/2014/main" id="{F8AC7ADC-E2CD-4472-8DB5-04A06A3C5BB1}"/>
              </a:ext>
            </a:extLst>
          </p:cNvPr>
          <p:cNvSpPr txBox="1"/>
          <p:nvPr/>
        </p:nvSpPr>
        <p:spPr>
          <a:xfrm flipH="1">
            <a:off x="8696417" y="3259336"/>
            <a:ext cx="2323073"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t>عزيزي المتدرب</a:t>
            </a:r>
            <a:endParaRPr kumimoji="0" lang="en-US"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15" name="TextBox 11">
            <a:extLst>
              <a:ext uri="{FF2B5EF4-FFF2-40B4-BE49-F238E27FC236}">
                <a16:creationId xmlns:a16="http://schemas.microsoft.com/office/drawing/2014/main" id="{F8AC7ADC-E2CD-4472-8DB5-04A06A3C5BB1}"/>
              </a:ext>
            </a:extLst>
          </p:cNvPr>
          <p:cNvSpPr txBox="1"/>
          <p:nvPr/>
        </p:nvSpPr>
        <p:spPr>
          <a:xfrm flipH="1">
            <a:off x="8896793" y="2386372"/>
            <a:ext cx="2122697"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نشاط تدريبي</a:t>
            </a:r>
            <a:endParaRPr kumimoji="0" lang="en-US"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7" name="TextBox 11">
            <a:extLst>
              <a:ext uri="{FF2B5EF4-FFF2-40B4-BE49-F238E27FC236}">
                <a16:creationId xmlns:a16="http://schemas.microsoft.com/office/drawing/2014/main" id="{F8AC7ADC-E2CD-4472-8DB5-04A06A3C5BB1}"/>
              </a:ext>
            </a:extLst>
          </p:cNvPr>
          <p:cNvSpPr txBox="1"/>
          <p:nvPr/>
        </p:nvSpPr>
        <p:spPr>
          <a:xfrm flipH="1">
            <a:off x="7390530" y="2386372"/>
            <a:ext cx="1418979"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 فردي )</a:t>
            </a:r>
            <a:endParaRPr kumimoji="0" lang="en-US"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endParaRPr>
          </a:p>
        </p:txBody>
      </p:sp>
      <p:sp>
        <p:nvSpPr>
          <p:cNvPr id="13" name="مربع نص 12"/>
          <p:cNvSpPr txBox="1"/>
          <p:nvPr/>
        </p:nvSpPr>
        <p:spPr>
          <a:xfrm>
            <a:off x="1086782" y="2796881"/>
            <a:ext cx="2125363" cy="1323439"/>
          </a:xfrm>
          <a:prstGeom prst="rect">
            <a:avLst/>
          </a:prstGeom>
          <a:noFill/>
        </p:spPr>
        <p:txBody>
          <a:bodyPr wrap="square" rtlCol="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Roboto"/>
                <a:ea typeface="+mn-ea"/>
                <a:cs typeface="+mn-cs"/>
              </a:rPr>
              <a:t>?</a:t>
            </a:r>
            <a:endParaRPr kumimoji="0" lang="ar-SY" sz="8000" b="0" i="0" u="none" strike="noStrike" kern="1200" cap="none" spc="0" normalizeH="0" baseline="0" noProof="0" dirty="0">
              <a:ln>
                <a:noFill/>
              </a:ln>
              <a:solidFill>
                <a:prstClr val="black"/>
              </a:solidFill>
              <a:effectLst/>
              <a:uLnTx/>
              <a:uFillTx/>
              <a:latin typeface="Roboto"/>
              <a:ea typeface="+mn-ea"/>
              <a:cs typeface="+mn-cs"/>
            </a:endParaRPr>
          </a:p>
        </p:txBody>
      </p:sp>
    </p:spTree>
    <p:extLst>
      <p:ext uri="{BB962C8B-B14F-4D97-AF65-F5344CB8AC3E}">
        <p14:creationId xmlns:p14="http://schemas.microsoft.com/office/powerpoint/2010/main" val="1319220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82FDC8D4-89A2-4F70-8A38-547AB828D22D}"/>
              </a:ext>
            </a:extLst>
          </p:cNvPr>
          <p:cNvSpPr/>
          <p:nvPr/>
        </p:nvSpPr>
        <p:spPr>
          <a:xfrm>
            <a:off x="7537686" y="0"/>
            <a:ext cx="4052951" cy="2792409"/>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9" name="TextBox 8">
            <a:extLst>
              <a:ext uri="{FF2B5EF4-FFF2-40B4-BE49-F238E27FC236}">
                <a16:creationId xmlns:a16="http://schemas.microsoft.com/office/drawing/2014/main" id="{B9F63D8E-315F-4F98-B2C5-D31F5BBA8C0B}"/>
              </a:ext>
            </a:extLst>
          </p:cNvPr>
          <p:cNvSpPr txBox="1"/>
          <p:nvPr/>
        </p:nvSpPr>
        <p:spPr>
          <a:xfrm flipH="1">
            <a:off x="701629" y="2607759"/>
            <a:ext cx="3201026" cy="646331"/>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Y"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فيديو ( </a:t>
            </a:r>
            <a:r>
              <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4</a:t>
            </a:r>
            <a:r>
              <a:rPr kumimoji="0" lang="ar-SY"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 </a:t>
            </a:r>
            <a:endPar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1" name="TextBox 10">
            <a:extLst>
              <a:ext uri="{FF2B5EF4-FFF2-40B4-BE49-F238E27FC236}">
                <a16:creationId xmlns:a16="http://schemas.microsoft.com/office/drawing/2014/main" id="{9F095E4E-94AF-4121-8D84-EBCF988F544B}"/>
              </a:ext>
            </a:extLst>
          </p:cNvPr>
          <p:cNvSpPr txBox="1"/>
          <p:nvPr/>
        </p:nvSpPr>
        <p:spPr>
          <a:xfrm flipH="1">
            <a:off x="905164" y="3535221"/>
            <a:ext cx="4200216" cy="707886"/>
          </a:xfrm>
          <a:prstGeom prst="rect">
            <a:avLst/>
          </a:prstGeom>
          <a:noFill/>
        </p:spPr>
        <p:txBody>
          <a:bodyPr wrap="square" rtlCol="0">
            <a:spAutoFit/>
          </a:bodyPr>
          <a:lstStyle>
            <a:defPPr>
              <a:defRPr lang="en-US"/>
            </a:defPPr>
            <a:lvl1pPr>
              <a:defRPr sz="1400" b="1">
                <a:solidFill>
                  <a:schemeClr val="tx1">
                    <a:lumMod val="85000"/>
                    <a:lumOff val="15000"/>
                  </a:schemeClr>
                </a:solidFill>
                <a:latin typeface="+mj-lt"/>
              </a:defRPr>
            </a:lvl1pPr>
          </a:lstStyle>
          <a:p>
            <a:pPr lvl="0" algn="r" rtl="1">
              <a:defRPr/>
            </a:pPr>
            <a:r>
              <a:rPr lang="ar-SY" sz="2000" dirty="0">
                <a:solidFill>
                  <a:prstClr val="black">
                    <a:lumMod val="85000"/>
                    <a:lumOff val="15000"/>
                  </a:prstClr>
                </a:solidFill>
                <a:latin typeface="VIP Hakm Bold" panose="02000500000000000000" pitchFamily="2" charset="-78"/>
                <a:cs typeface="VIP Hakm Bold" panose="02000500000000000000" pitchFamily="2" charset="-78"/>
              </a:rPr>
              <a:t>نصائح ذهبية لكل فتاة وشاب مقبلين على الزواج</a:t>
            </a:r>
            <a:endParaRPr kumimoji="0" lang="en-US" sz="20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22" name="Freeform: Shape 21">
            <a:extLst>
              <a:ext uri="{FF2B5EF4-FFF2-40B4-BE49-F238E27FC236}">
                <a16:creationId xmlns:a16="http://schemas.microsoft.com/office/drawing/2014/main" id="{02A7F627-1EDD-4847-9788-9737263C3316}"/>
              </a:ext>
            </a:extLst>
          </p:cNvPr>
          <p:cNvSpPr/>
          <p:nvPr/>
        </p:nvSpPr>
        <p:spPr>
          <a:xfrm>
            <a:off x="8099898" y="0"/>
            <a:ext cx="4092102" cy="2792409"/>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67690">
            <a:off x="5888625" y="1740797"/>
            <a:ext cx="5307657" cy="3319788"/>
          </a:xfrm>
          <a:prstGeom prst="rect">
            <a:avLst/>
          </a:prstGeom>
        </p:spPr>
      </p:pic>
    </p:spTree>
    <p:extLst>
      <p:ext uri="{BB962C8B-B14F-4D97-AF65-F5344CB8AC3E}">
        <p14:creationId xmlns:p14="http://schemas.microsoft.com/office/powerpoint/2010/main" val="36153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صورة 4" descr="صورة تحتوي على كرسي, خارجي, جالس, منضدة&#10;&#10;تم إنشاء الوصف تلقائياً">
            <a:extLst>
              <a:ext uri="{FF2B5EF4-FFF2-40B4-BE49-F238E27FC236}">
                <a16:creationId xmlns:a16="http://schemas.microsoft.com/office/drawing/2014/main" id="{84690E59-FC14-48B6-B7AF-EE68BA9AA2A7}"/>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11" name="Rectangle 10">
            <a:extLst>
              <a:ext uri="{FF2B5EF4-FFF2-40B4-BE49-F238E27FC236}">
                <a16:creationId xmlns:a16="http://schemas.microsoft.com/office/drawing/2014/main" id="{B130FFA8-8D77-482A-92CA-9A977B2A0BEB}"/>
              </a:ext>
            </a:extLst>
          </p:cNvPr>
          <p:cNvSpPr/>
          <p:nvPr/>
        </p:nvSpPr>
        <p:spPr>
          <a:xfrm flipV="1">
            <a:off x="0" y="0"/>
            <a:ext cx="12189345" cy="6858000"/>
          </a:xfrm>
          <a:prstGeom prst="rect">
            <a:avLst/>
          </a:pr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Graphic 6">
            <a:extLst>
              <a:ext uri="{FF2B5EF4-FFF2-40B4-BE49-F238E27FC236}">
                <a16:creationId xmlns:a16="http://schemas.microsoft.com/office/drawing/2014/main" id="{32F2D390-7E83-4B20-907B-F8AD034C94A1}"/>
              </a:ext>
            </a:extLst>
          </p:cNvPr>
          <p:cNvSpPr/>
          <p:nvPr/>
        </p:nvSpPr>
        <p:spPr>
          <a:xfrm>
            <a:off x="-2655" y="1241704"/>
            <a:ext cx="12190436" cy="5616296"/>
          </a:xfrm>
          <a:custGeom>
            <a:avLst/>
            <a:gdLst>
              <a:gd name="connsiteX0" fmla="*/ 12190437 w 12190436"/>
              <a:gd name="connsiteY0" fmla="*/ 1659823 h 5616296"/>
              <a:gd name="connsiteX1" fmla="*/ 12190437 w 12190436"/>
              <a:gd name="connsiteY1" fmla="*/ 5616296 h 5616296"/>
              <a:gd name="connsiteX2" fmla="*/ 0 w 12190436"/>
              <a:gd name="connsiteY2" fmla="*/ 5616296 h 5616296"/>
              <a:gd name="connsiteX3" fmla="*/ 9313984 w 12190436"/>
              <a:gd name="connsiteY3" fmla="*/ 238856 h 5616296"/>
              <a:gd name="connsiteX4" fmla="*/ 11746327 w 12190436"/>
              <a:gd name="connsiteY4" fmla="*/ 890594 h 5616296"/>
              <a:gd name="connsiteX5" fmla="*/ 12190437 w 12190436"/>
              <a:gd name="connsiteY5" fmla="*/ 1659823 h 561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0436" h="561629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bg1"/>
          </a:solidFill>
          <a:ln w="6513" cap="flat">
            <a:noFill/>
            <a:prstDash val="solid"/>
            <a:miter/>
          </a:ln>
          <a:effectLst>
            <a:outerShdw blurRad="800100" sx="102000" sy="102000" algn="ctr" rotWithShape="0">
              <a:prstClr val="black">
                <a:alpha val="10000"/>
              </a:prstClr>
            </a:outerShdw>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7" name="TextBox 16">
            <a:extLst>
              <a:ext uri="{FF2B5EF4-FFF2-40B4-BE49-F238E27FC236}">
                <a16:creationId xmlns:a16="http://schemas.microsoft.com/office/drawing/2014/main" id="{CFD6C242-1C94-4741-92E2-B1FF8B7CEC0D}"/>
              </a:ext>
            </a:extLst>
          </p:cNvPr>
          <p:cNvSpPr txBox="1"/>
          <p:nvPr/>
        </p:nvSpPr>
        <p:spPr>
          <a:xfrm>
            <a:off x="5541054" y="4217035"/>
            <a:ext cx="5299849" cy="830997"/>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EG" sz="48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اليوم التدريبي الثالث</a:t>
            </a:r>
            <a:endParaRPr kumimoji="0" lang="en-US" sz="48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sp>
        <p:nvSpPr>
          <p:cNvPr id="22" name="Freeform: Shape 21">
            <a:extLst>
              <a:ext uri="{FF2B5EF4-FFF2-40B4-BE49-F238E27FC236}">
                <a16:creationId xmlns:a16="http://schemas.microsoft.com/office/drawing/2014/main" id="{1713AEBE-D519-4AD2-A2C1-49603F0733DE}"/>
              </a:ext>
            </a:extLst>
          </p:cNvPr>
          <p:cNvSpPr/>
          <p:nvPr/>
        </p:nvSpPr>
        <p:spPr>
          <a:xfrm>
            <a:off x="8521046" y="4329202"/>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6" name="Slide Number Placeholder 5">
            <a:extLst>
              <a:ext uri="{FF2B5EF4-FFF2-40B4-BE49-F238E27FC236}">
                <a16:creationId xmlns:a16="http://schemas.microsoft.com/office/drawing/2014/main" id="{C210E2F5-B66E-408A-B5C8-EE8411D133C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03478B"/>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46</a:t>
            </a:fld>
            <a:endParaRPr kumimoji="0" lang="en-US" sz="1200" b="1" i="0" u="none" strike="noStrike" kern="1200" cap="none" spc="0" normalizeH="0" baseline="0" noProof="0" dirty="0">
              <a:ln>
                <a:noFill/>
              </a:ln>
              <a:solidFill>
                <a:srgbClr val="03478B"/>
              </a:solidFill>
              <a:effectLst/>
              <a:uLnTx/>
              <a:uFillTx/>
              <a:latin typeface="Expo Arabic Light" panose="00000400000000000000" pitchFamily="2" charset="-78"/>
              <a:ea typeface="+mn-ea"/>
              <a:cs typeface="Expo Arabic Light" panose="00000400000000000000" pitchFamily="2" charset="-78"/>
            </a:endParaRPr>
          </a:p>
        </p:txBody>
      </p:sp>
    </p:spTree>
    <p:extLst>
      <p:ext uri="{BB962C8B-B14F-4D97-AF65-F5344CB8AC3E}">
        <p14:creationId xmlns:p14="http://schemas.microsoft.com/office/powerpoint/2010/main" val="5568003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orizontal Scroll 6"/>
          <p:cNvSpPr/>
          <p:nvPr/>
        </p:nvSpPr>
        <p:spPr bwMode="auto">
          <a:xfrm>
            <a:off x="9082669" y="1476387"/>
            <a:ext cx="2657139" cy="970156"/>
          </a:xfrm>
          <a:prstGeom prst="horizontalScroll">
            <a:avLst/>
          </a:pr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EG" sz="4000" b="1" i="0" u="none" strike="noStrike" kern="1200" cap="none" spc="0" normalizeH="0" baseline="0" noProof="0" dirty="0">
                <a:ln>
                  <a:noFill/>
                </a:ln>
                <a:solidFill>
                  <a:srgbClr val="C0504D">
                    <a:lumMod val="75000"/>
                  </a:srgbClr>
                </a:solidFill>
                <a:effectLst/>
                <a:uLnTx/>
                <a:uFillTx/>
                <a:latin typeface="Times New Roman" panose="02020603050405020304" pitchFamily="18" charset="0"/>
                <a:ea typeface="+mn-ea"/>
                <a:cs typeface="Times New Roman" panose="02020603050405020304" pitchFamily="18" charset="0"/>
              </a:rPr>
              <a:t>الجلسة الأولي</a:t>
            </a:r>
          </a:p>
        </p:txBody>
      </p:sp>
      <p:sp>
        <p:nvSpPr>
          <p:cNvPr id="2" name="Rectangle 1"/>
          <p:cNvSpPr/>
          <p:nvPr/>
        </p:nvSpPr>
        <p:spPr>
          <a:xfrm>
            <a:off x="7281746" y="2768771"/>
            <a:ext cx="4458062" cy="1307537"/>
          </a:xfrm>
          <a:prstGeom prst="rect">
            <a:avLst/>
          </a:prstGeom>
        </p:spPr>
        <p:txBody>
          <a:bodyPr wrap="square">
            <a:spAutoFit/>
          </a:bodyPr>
          <a:lstStyle/>
          <a:p>
            <a:pPr marL="285750" marR="0" lvl="0" indent="-285750" algn="r" defTabSz="914400" rtl="1" eaLnBrk="1" fontAlgn="auto" latinLnBrk="0" hangingPunct="1">
              <a:lnSpc>
                <a:spcPct val="150000"/>
              </a:lnSpc>
              <a:spcBef>
                <a:spcPts val="0"/>
              </a:spcBef>
              <a:spcAft>
                <a:spcPts val="0"/>
              </a:spcAft>
              <a:buClr>
                <a:srgbClr val="C0504D">
                  <a:lumMod val="75000"/>
                </a:srgbClr>
              </a:buClr>
              <a:buSzPct val="100000"/>
              <a:buFont typeface="Wingdings" panose="05000000000000000000" pitchFamily="2" charset="2"/>
              <a:buChar char="q"/>
              <a:tabLst>
                <a:tab pos="2209800" algn="l"/>
              </a:tabLst>
              <a:defRPr/>
            </a:pPr>
            <a:r>
              <a:rPr kumimoji="0" lang="ar-EG"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تعريف الزواج </a:t>
            </a:r>
          </a:p>
          <a:p>
            <a:pPr marL="285750" marR="0" lvl="0" indent="-285750" algn="r" defTabSz="914400" rtl="1" eaLnBrk="1" fontAlgn="auto" latinLnBrk="0" hangingPunct="1">
              <a:lnSpc>
                <a:spcPct val="150000"/>
              </a:lnSpc>
              <a:spcBef>
                <a:spcPts val="0"/>
              </a:spcBef>
              <a:spcAft>
                <a:spcPts val="0"/>
              </a:spcAft>
              <a:buClr>
                <a:srgbClr val="C0504D">
                  <a:lumMod val="75000"/>
                </a:srgbClr>
              </a:buClr>
              <a:buSzPct val="100000"/>
              <a:buFont typeface="Wingdings" panose="05000000000000000000" pitchFamily="2" charset="2"/>
              <a:buChar char="q"/>
              <a:tabLst>
                <a:tab pos="2209800" algn="l"/>
              </a:tabLst>
              <a:defRPr/>
            </a:pPr>
            <a:r>
              <a:rPr kumimoji="0" lang="ar-EG"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نقاط هامة للفوز بالسعادة الزوجية.</a:t>
            </a:r>
          </a:p>
        </p:txBody>
      </p:sp>
      <p:pic>
        <p:nvPicPr>
          <p:cNvPr id="8" name="Picture 7"/>
          <p:cNvPicPr>
            <a:picLocks noChangeAspect="1"/>
          </p:cNvPicPr>
          <p:nvPr/>
        </p:nvPicPr>
        <p:blipFill rotWithShape="1">
          <a:blip r:embed="rId2">
            <a:extLst>
              <a:ext uri="{BEBA8EAE-BF5A-486C-A8C5-ECC9F3942E4B}">
                <a14:imgProps xmlns:a14="http://schemas.microsoft.com/office/drawing/2010/main">
                  <a14:imgLayer r:embed="rId3">
                    <a14:imgEffect>
                      <a14:backgroundRemoval t="11449" b="83478" l="19956" r="79383">
                        <a14:foregroundMark x1="35391" y1="39710" x2="32856" y2="49565"/>
                        <a14:foregroundMark x1="36053" y1="37101" x2="31312" y2="37101"/>
                        <a14:foregroundMark x1="29327" y1="41014" x2="32304" y2="47971"/>
                        <a14:foregroundMark x1="36825" y1="52609" x2="31312" y2="56232"/>
                        <a14:foregroundMark x1="29548" y1="53333" x2="29768" y2="55362"/>
                        <a14:foregroundMark x1="41676" y1="41739" x2="42337" y2="53333"/>
                        <a14:foregroundMark x1="47960" y1="44783" x2="46196" y2="53043"/>
                        <a14:foregroundMark x1="47960" y1="48406" x2="48732" y2="52319"/>
                        <a14:foregroundMark x1="57222" y1="45652" x2="57552" y2="53043"/>
                        <a14:foregroundMark x1="59206" y1="45942" x2="57442" y2="43333"/>
                        <a14:foregroundMark x1="59537" y1="44348" x2="58434" y2="48986"/>
                        <a14:foregroundMark x1="54245" y1="46377" x2="55017" y2="56232"/>
                        <a14:foregroundMark x1="62514" y1="38116" x2="68026" y2="38696"/>
                        <a14:foregroundMark x1="67034" y1="36812" x2="61080" y2="37101"/>
                        <a14:foregroundMark x1="60309" y1="39420" x2="60198" y2="41739"/>
                        <a14:foregroundMark x1="60198" y1="41739" x2="63506" y2="41739"/>
                        <a14:foregroundMark x1="63286" y1="42464" x2="63286" y2="54928"/>
                        <a14:foregroundMark x1="66593" y1="43043" x2="66814" y2="53333"/>
                        <a14:foregroundMark x1="66814" y1="42464" x2="69350" y2="41304"/>
                        <a14:foregroundMark x1="69129" y1="37391" x2="69350" y2="39710"/>
                      </a14:backgroundRemoval>
                    </a14:imgEffect>
                  </a14:imgLayer>
                </a14:imgProps>
              </a:ext>
              <a:ext uri="{28A0092B-C50C-407E-A947-70E740481C1C}">
                <a14:useLocalDpi xmlns:a14="http://schemas.microsoft.com/office/drawing/2010/main" val="0"/>
              </a:ext>
            </a:extLst>
          </a:blip>
          <a:srcRect l="25318" t="16246" r="25432" b="18340"/>
          <a:stretch/>
        </p:blipFill>
        <p:spPr>
          <a:xfrm>
            <a:off x="981307" y="2718378"/>
            <a:ext cx="2798957" cy="28101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5350013"/>
      </p:ext>
    </p:extLst>
  </p:cSld>
  <p:clrMapOvr>
    <a:masterClrMapping/>
  </p:clrMapOvr>
  <p:transition spd="slow">
    <p:randomBar dir="ver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3507" y="1544134"/>
            <a:ext cx="3465030" cy="763525"/>
          </a:xfrm>
        </p:spPr>
        <p:txBody>
          <a:bodyPr>
            <a:noAutofit/>
          </a:bodyPr>
          <a:lstStyle/>
          <a:p>
            <a:pPr algn="ctr" rtl="1"/>
            <a:r>
              <a:rPr lang="ar-EG" sz="6000" b="1" spc="50" dirty="0">
                <a:ln w="0"/>
                <a:solidFill>
                  <a:srgbClr val="352145"/>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فيديو تدريبي</a:t>
            </a:r>
            <a:endParaRPr lang="en-US" sz="6000" b="1" spc="50" dirty="0">
              <a:ln w="0"/>
              <a:solidFill>
                <a:srgbClr val="352145"/>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9269" b="46504"/>
          <a:stretch/>
        </p:blipFill>
        <p:spPr>
          <a:xfrm>
            <a:off x="2173781" y="2496113"/>
            <a:ext cx="8464482" cy="4027352"/>
          </a:xfrm>
          <a:prstGeom prst="rect">
            <a:avLst/>
          </a:prstGeom>
          <a:ln>
            <a:noFill/>
          </a:ln>
          <a:effectLst>
            <a:softEdge rad="112500"/>
          </a:effectLst>
        </p:spPr>
      </p:pic>
    </p:spTree>
    <p:extLst>
      <p:ext uri="{BB962C8B-B14F-4D97-AF65-F5344CB8AC3E}">
        <p14:creationId xmlns:p14="http://schemas.microsoft.com/office/powerpoint/2010/main" val="1732914808"/>
      </p:ext>
    </p:extLst>
  </p:cSld>
  <p:clrMapOvr>
    <a:masterClrMapping/>
  </p:clrMapOvr>
  <p:transition spd="slow">
    <p:randomBar dir="ver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02051" y="579047"/>
            <a:ext cx="7787891" cy="2021066"/>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800"/>
              </a:spcAft>
              <a:buClrTx/>
              <a:buSzTx/>
              <a:buFontTx/>
              <a:buNone/>
              <a:tabLst>
                <a:tab pos="2174240" algn="l"/>
                <a:tab pos="3236595" algn="ctr"/>
              </a:tabLst>
              <a:defRPr/>
            </a:pPr>
            <a:r>
              <a:rPr kumimoji="0" lang="ar-SA" sz="4800" b="1"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نشاط – 1 –</a:t>
            </a:r>
            <a:endParaRPr kumimoji="0" lang="en-US" sz="3200" b="1" i="0" u="none" strike="noStrike" kern="1200" cap="none" spc="0" normalizeH="0" baseline="0" noProof="0" dirty="0">
              <a:ln>
                <a:noFill/>
              </a:ln>
              <a:solidFill>
                <a:srgbClr val="352145"/>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ctr" defTabSz="914400" rtl="1" eaLnBrk="1" fontAlgn="auto" latinLnBrk="0" hangingPunct="1">
              <a:lnSpc>
                <a:spcPct val="100000"/>
              </a:lnSpc>
              <a:spcBef>
                <a:spcPts val="0"/>
              </a:spcBef>
              <a:spcAft>
                <a:spcPts val="800"/>
              </a:spcAft>
              <a:buClrTx/>
              <a:buSzTx/>
              <a:buFontTx/>
              <a:buNone/>
              <a:tabLst>
                <a:tab pos="2174240" algn="l"/>
                <a:tab pos="3236595" algn="ctr"/>
              </a:tabLst>
              <a:defRPr/>
            </a:pPr>
            <a:r>
              <a:rPr kumimoji="0" lang="en-US" sz="3200" b="1" i="0" u="none" strike="noStrike" kern="1200" cap="none"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ar-EG" sz="3200" b="1" i="0" u="none" strike="noStrike" kern="1200" cap="none"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عصف ذهني – جماعي</a:t>
            </a:r>
            <a:r>
              <a:rPr kumimoji="0" lang="en-US" sz="3200" b="1" i="0" u="none" strike="noStrike" kern="1200" cap="none"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ar-EG" sz="3200" b="1" i="0" u="none" strike="noStrike" kern="1200" cap="none"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ctr" defTabSz="914400" rtl="1" eaLnBrk="1" fontAlgn="auto" latinLnBrk="0" hangingPunct="1">
              <a:lnSpc>
                <a:spcPct val="100000"/>
              </a:lnSpc>
              <a:spcBef>
                <a:spcPts val="0"/>
              </a:spcBef>
              <a:spcAft>
                <a:spcPts val="800"/>
              </a:spcAft>
              <a:buClrTx/>
              <a:buSzTx/>
              <a:buFontTx/>
              <a:buNone/>
              <a:tabLst>
                <a:tab pos="2174240" algn="l"/>
                <a:tab pos="3236595" algn="ctr"/>
              </a:tabLst>
              <a:defRPr/>
            </a:pPr>
            <a:r>
              <a:rPr kumimoji="0" lang="ar-EG"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عزيزي المتدرب اذكر ماتعرفه عن تعريف الزواج.</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9" name="Picture 8"/>
          <p:cNvPicPr/>
          <p:nvPr/>
        </p:nvPicPr>
        <p:blipFill>
          <a:blip r:embed="rId2">
            <a:extLst>
              <a:ext uri="{28A0092B-C50C-407E-A947-70E740481C1C}">
                <a14:useLocalDpi xmlns:a14="http://schemas.microsoft.com/office/drawing/2010/main" val="0"/>
              </a:ext>
            </a:extLst>
          </a:blip>
          <a:stretch>
            <a:fillRect/>
          </a:stretch>
        </p:blipFill>
        <p:spPr>
          <a:xfrm>
            <a:off x="4104320" y="2720898"/>
            <a:ext cx="3983351" cy="4137102"/>
          </a:xfrm>
          <a:prstGeom prst="rect">
            <a:avLst/>
          </a:prstGeom>
        </p:spPr>
      </p:pic>
    </p:spTree>
    <p:extLst>
      <p:ext uri="{BB962C8B-B14F-4D97-AF65-F5344CB8AC3E}">
        <p14:creationId xmlns:p14="http://schemas.microsoft.com/office/powerpoint/2010/main" val="1315435718"/>
      </p:ext>
    </p:extLst>
  </p:cSld>
  <p:clrMapOvr>
    <a:masterClrMapping/>
  </p:clrMapOvr>
  <p:transition spd="slow">
    <p:randomBar dir="ver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531005" y="1659625"/>
            <a:ext cx="6322741" cy="4616648"/>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الزواج هو أحد العادات الاجتماعيّة المتوارثة منذ الأزل، وهو رباط مُقدّس يربط بين شخصين، أساسه الحب والاحترام المتبادل بينهما؛ حيث يعملان معاً على إنشاء أسرة، والهدف من هذه الأسرة هو إعمار الأرض وبناء مجتمعات قويّة ومتحضرة، كما يعتبر الزواج هو الوسيلة الشرعية التي تنضبط تحتها العلاقة الجنسية، وهو الإطار الذي يجب أن يولد فيه الأبناء.</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5" name="Rounded Rectangle 4"/>
          <p:cNvSpPr/>
          <p:nvPr/>
        </p:nvSpPr>
        <p:spPr>
          <a:xfrm>
            <a:off x="9534292" y="724829"/>
            <a:ext cx="2319454" cy="60216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rgbClr val="C0504D">
                    <a:lumMod val="50000"/>
                  </a:srgbClr>
                </a:solidFill>
                <a:effectLst/>
                <a:uLnTx/>
                <a:uFillTx/>
                <a:latin typeface="Times New Roman" panose="02020603050405020304" pitchFamily="18" charset="0"/>
                <a:ea typeface="+mn-ea"/>
                <a:cs typeface="Times New Roman" panose="02020603050405020304" pitchFamily="18" charset="0"/>
              </a:rPr>
              <a:t>تعريف الزواج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026" y="2253332"/>
            <a:ext cx="3958915" cy="3429233"/>
          </a:xfrm>
          <a:prstGeom prst="ellipse">
            <a:avLst/>
          </a:prstGeom>
          <a:ln>
            <a:noFill/>
          </a:ln>
          <a:effectLst>
            <a:softEdge rad="112500"/>
          </a:effectLst>
        </p:spPr>
      </p:pic>
    </p:spTree>
    <p:extLst>
      <p:ext uri="{BB962C8B-B14F-4D97-AF65-F5344CB8AC3E}">
        <p14:creationId xmlns:p14="http://schemas.microsoft.com/office/powerpoint/2010/main" val="25445358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98107" y="1312134"/>
            <a:ext cx="3523785" cy="738664"/>
          </a:xfrm>
          <a:prstGeom prst="rect">
            <a:avLst/>
          </a:prstGeom>
        </p:spPr>
        <p:txBody>
          <a:bodyPr wrap="square">
            <a:spAutoFit/>
          </a:bodyPr>
          <a:lstStyle/>
          <a:p>
            <a:pPr marL="0" marR="0" lvl="0" indent="0" algn="r" defTabSz="914400" rtl="1" eaLnBrk="1" fontAlgn="auto" latinLnBrk="0" hangingPunct="1">
              <a:lnSpc>
                <a:spcPct val="150000"/>
              </a:lnSpc>
              <a:spcBef>
                <a:spcPts val="0"/>
              </a:spcBef>
              <a:spcAft>
                <a:spcPts val="1000"/>
              </a:spcAft>
              <a:buClrTx/>
              <a:buSzTx/>
              <a:buFontTx/>
              <a:buNone/>
              <a:tabLst/>
              <a:defRPr/>
            </a:pPr>
            <a:r>
              <a:rPr kumimoji="0" lang="ar-EG" sz="2800" b="1" i="0" u="sng"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تع</a:t>
            </a:r>
            <a:r>
              <a:rPr kumimoji="0" lang="ar-SA" sz="2800" b="1" i="0" u="sng"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ريف الزواج لغةً واصطلاحاً</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3" name="Diagram 2"/>
          <p:cNvGraphicFramePr/>
          <p:nvPr/>
        </p:nvGraphicFramePr>
        <p:xfrm>
          <a:off x="928028" y="2564780"/>
          <a:ext cx="10368157" cy="3412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11278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58039" y="1427356"/>
            <a:ext cx="1895707" cy="738664"/>
          </a:xfrm>
          <a:prstGeom prst="rect">
            <a:avLst/>
          </a:prstGeom>
        </p:spPr>
        <p:txBody>
          <a:bodyPr wrap="square">
            <a:spAutoFit/>
          </a:bodyPr>
          <a:lstStyle/>
          <a:p>
            <a:pPr marL="0" marR="0" lvl="0" indent="0" algn="r"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بالنسبة للمرأه</a:t>
            </a:r>
            <a:r>
              <a:rPr kumimoji="0" lang="ar-EG"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 name="Rounded Rectangle 2"/>
          <p:cNvSpPr/>
          <p:nvPr/>
        </p:nvSpPr>
        <p:spPr>
          <a:xfrm>
            <a:off x="6679580" y="724829"/>
            <a:ext cx="5174166" cy="60216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rgbClr val="C0504D">
                    <a:lumMod val="50000"/>
                  </a:srgbClr>
                </a:solidFill>
                <a:effectLst/>
                <a:uLnTx/>
                <a:uFillTx/>
                <a:latin typeface="Times New Roman" panose="02020603050405020304" pitchFamily="18" charset="0"/>
                <a:ea typeface="+mn-ea"/>
                <a:cs typeface="Times New Roman" panose="02020603050405020304" pitchFamily="18" charset="0"/>
              </a:rPr>
              <a:t>نقاط هامة للفوز بالسعادة الزوجية</a:t>
            </a:r>
          </a:p>
        </p:txBody>
      </p:sp>
      <p:graphicFrame>
        <p:nvGraphicFramePr>
          <p:cNvPr id="4" name="Diagram 3"/>
          <p:cNvGraphicFramePr/>
          <p:nvPr/>
        </p:nvGraphicFramePr>
        <p:xfrm>
          <a:off x="1127512" y="2542479"/>
          <a:ext cx="10023707" cy="3281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912063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2489201" y="2143718"/>
          <a:ext cx="7680712" cy="42905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976885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325864" y="2442117"/>
          <a:ext cx="11527882" cy="28264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18550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78605" y="1487999"/>
            <a:ext cx="6519746" cy="4744889"/>
          </a:xfrm>
          <a:prstGeom prst="rect">
            <a:avLst/>
          </a:prstGeom>
        </p:spPr>
        <p:txBody>
          <a:bodyPr wrap="square">
            <a:spAutoFit/>
          </a:bodyPr>
          <a:lstStyle/>
          <a:p>
            <a:pPr marL="342900" marR="0" lvl="0" indent="-342900" algn="just" defTabSz="914400" rtl="1" eaLnBrk="1" fontAlgn="auto" latinLnBrk="0" hangingPunct="1">
              <a:lnSpc>
                <a:spcPct val="150000"/>
              </a:lnSpc>
              <a:spcBef>
                <a:spcPts val="0"/>
              </a:spcBef>
              <a:spcAft>
                <a:spcPts val="1000"/>
              </a:spcAft>
              <a:buClrTx/>
              <a:buSzTx/>
              <a:buFont typeface="Symbol" panose="05050102010706020507" pitchFamily="18" charset="2"/>
              <a:buChar char=""/>
              <a:tabLst/>
              <a:defRPr/>
            </a:pPr>
            <a:r>
              <a:rPr kumimoji="0" lang="ar-SA" sz="2800" b="1" i="0" u="none" strike="noStrike" kern="1200" cap="none" spc="0" normalizeH="0" baseline="0" noProof="0" dirty="0">
                <a:ln>
                  <a:noFill/>
                </a:ln>
                <a:solidFill>
                  <a:srgbClr val="0070C0"/>
                </a:solidFill>
                <a:effectLst/>
                <a:uLnTx/>
                <a:uFillTx/>
                <a:latin typeface="Times New Roman" panose="02020603050405020304" pitchFamily="18" charset="0"/>
                <a:ea typeface="Calibri" panose="020F0502020204030204" pitchFamily="34" charset="0"/>
                <a:cs typeface="Times New Roman" panose="02020603050405020304" pitchFamily="18" charset="0"/>
              </a:rPr>
              <a:t>تذكري أنك لست رجلاً:</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srgbClr val="0D0D0D"/>
                </a:solidFill>
                <a:effectLst/>
                <a:uLnTx/>
                <a:uFillTx/>
                <a:latin typeface="Times New Roman" panose="02020603050405020304" pitchFamily="18" charset="0"/>
                <a:ea typeface="Calibri" panose="020F0502020204030204" pitchFamily="34" charset="0"/>
                <a:cs typeface="Times New Roman" panose="02020603050405020304" pitchFamily="18" charset="0"/>
              </a:rPr>
              <a:t>كثير من الزوجات يفشلن في حياتهن الزوجية بسبب ما يسمى بعقدة الأنوثة وصاحبة هذه العقدة لا تعتز بأنوثتها، ولا تعترف لزوجها بقوامته وحقه الطبيعي في قيادة الأسرة، وهي دائماً تشعر أنه يستضعفها ويمارس عليها رجولته، فتحاول بدورها إثبات نديتها له، فينتج عن ذلك المشكلات التي تحول حياتهما إلى جحيم مستمر.</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rotWithShape="1">
          <a:blip r:embed="rId2">
            <a:extLst>
              <a:ext uri="{BEBA8EAE-BF5A-486C-A8C5-ECC9F3942E4B}">
                <a14:imgProps xmlns:a14="http://schemas.microsoft.com/office/drawing/2010/main">
                  <a14:imgLayer r:embed="rId3">
                    <a14:imgEffect>
                      <a14:backgroundRemoval t="0" b="100000" l="0" r="100000">
                        <a14:foregroundMark x1="26333" y1="42750" x2="26333" y2="49500"/>
                        <a14:foregroundMark x1="9167" y1="59000" x2="86000" y2="58500"/>
                        <a14:foregroundMark x1="45000" y1="68000" x2="45000" y2="68000"/>
                        <a14:foregroundMark x1="49833" y1="64500" x2="50333" y2="64250"/>
                        <a14:foregroundMark x1="53500" y1="66000" x2="53500" y2="66000"/>
                        <a14:foregroundMark x1="56167" y1="71000" x2="56167" y2="71000"/>
                        <a14:foregroundMark x1="54167" y1="64500" x2="54167" y2="64500"/>
                        <a14:foregroundMark x1="43333" y1="72750" x2="43333" y2="72750"/>
                        <a14:foregroundMark x1="45167" y1="84500" x2="45167" y2="84500"/>
                        <a14:foregroundMark x1="55667" y1="83000" x2="55667" y2="83000"/>
                        <a14:foregroundMark x1="56667" y1="77500" x2="56667" y2="77500"/>
                        <a14:foregroundMark x1="63333" y1="48500" x2="66167" y2="56500"/>
                        <a14:backgroundMark x1="35000" y1="15750" x2="89500" y2="10250"/>
                        <a14:backgroundMark x1="30500" y1="93500" x2="7833" y2="93000"/>
                        <a14:backgroundMark x1="4667" y1="68250" x2="42167" y2="63500"/>
                        <a14:backgroundMark x1="94500" y1="8500" x2="97667" y2="43250"/>
                        <a14:backgroundMark x1="37333" y1="74750" x2="17500" y2="87000"/>
                        <a14:backgroundMark x1="23000" y1="57250" x2="23000" y2="57250"/>
                      </a14:backgroundRemoval>
                    </a14:imgEffect>
                  </a14:imgLayer>
                </a14:imgProps>
              </a:ext>
              <a:ext uri="{28A0092B-C50C-407E-A947-70E740481C1C}">
                <a14:useLocalDpi xmlns:a14="http://schemas.microsoft.com/office/drawing/2010/main" val="0"/>
              </a:ext>
            </a:extLst>
          </a:blip>
          <a:srcRect l="4091" t="11252" r="4433" b="10812"/>
          <a:stretch/>
        </p:blipFill>
        <p:spPr>
          <a:xfrm>
            <a:off x="412596" y="2609385"/>
            <a:ext cx="4358400" cy="3044283"/>
          </a:xfrm>
          <a:prstGeom prst="rect">
            <a:avLst/>
          </a:prstGeom>
        </p:spPr>
      </p:pic>
    </p:spTree>
    <p:extLst>
      <p:ext uri="{BB962C8B-B14F-4D97-AF65-F5344CB8AC3E}">
        <p14:creationId xmlns:p14="http://schemas.microsoft.com/office/powerpoint/2010/main" val="8535493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7191" y="1532837"/>
            <a:ext cx="6456557" cy="4744889"/>
          </a:xfrm>
          <a:prstGeom prst="rect">
            <a:avLst/>
          </a:prstGeom>
        </p:spPr>
        <p:txBody>
          <a:bodyPr wrap="square">
            <a:spAutoFit/>
          </a:bodyPr>
          <a:lstStyle/>
          <a:p>
            <a:pPr marL="342900" marR="0" lvl="0" indent="-342900" algn="just" defTabSz="914400" rtl="1" eaLnBrk="1" fontAlgn="auto" latinLnBrk="0" hangingPunct="1">
              <a:lnSpc>
                <a:spcPct val="150000"/>
              </a:lnSpc>
              <a:spcBef>
                <a:spcPts val="0"/>
              </a:spcBef>
              <a:spcAft>
                <a:spcPts val="1000"/>
              </a:spcAft>
              <a:buClrTx/>
              <a:buSzTx/>
              <a:buFont typeface="Symbol" panose="05050102010706020507" pitchFamily="18" charset="2"/>
              <a:buChar char=""/>
              <a:tabLst/>
              <a:defRPr/>
            </a:pPr>
            <a:r>
              <a:rPr kumimoji="0" lang="ar-SA" sz="2800" b="1" i="0" u="none" strike="noStrike" kern="1200" cap="none" spc="0" normalizeH="0" baseline="0" noProof="0" dirty="0">
                <a:ln>
                  <a:noFill/>
                </a:ln>
                <a:solidFill>
                  <a:srgbClr val="0070C0"/>
                </a:solidFill>
                <a:effectLst/>
                <a:uLnTx/>
                <a:uFillTx/>
                <a:latin typeface="Times New Roman" panose="02020603050405020304" pitchFamily="18" charset="0"/>
                <a:ea typeface="Calibri" panose="020F0502020204030204" pitchFamily="34" charset="0"/>
                <a:cs typeface="Times New Roman" panose="02020603050405020304" pitchFamily="18" charset="0"/>
              </a:rPr>
              <a:t>ابحثي عن الإيجاب</a:t>
            </a:r>
            <a:r>
              <a:rPr kumimoji="0" lang="ar-EG" sz="2800" b="1" i="0" u="none" strike="noStrike" kern="1200" cap="none" spc="0" normalizeH="0" baseline="0" noProof="0" dirty="0">
                <a:ln>
                  <a:noFill/>
                </a:ln>
                <a:solidFill>
                  <a:srgbClr val="0070C0"/>
                </a:solidFill>
                <a:effectLst/>
                <a:uLnTx/>
                <a:uFillTx/>
                <a:latin typeface="Times New Roman" panose="02020603050405020304" pitchFamily="18" charset="0"/>
                <a:ea typeface="Calibri" panose="020F0502020204030204" pitchFamily="34" charset="0"/>
                <a:cs typeface="Times New Roman" panose="02020603050405020304" pitchFamily="18" charset="0"/>
              </a:rPr>
              <a:t>ي</a:t>
            </a:r>
            <a:r>
              <a:rPr kumimoji="0" lang="ar-SA" sz="2800" b="1" i="0" u="none" strike="noStrike" kern="1200" cap="none" spc="0" normalizeH="0" baseline="0" noProof="0" dirty="0">
                <a:ln>
                  <a:noFill/>
                </a:ln>
                <a:solidFill>
                  <a:srgbClr val="0070C0"/>
                </a:solidFill>
                <a:effectLst/>
                <a:uLnTx/>
                <a:uFillTx/>
                <a:latin typeface="Times New Roman" panose="02020603050405020304" pitchFamily="18" charset="0"/>
                <a:ea typeface="Calibri" panose="020F0502020204030204" pitchFamily="34" charset="0"/>
                <a:cs typeface="Times New Roman" panose="02020603050405020304" pitchFamily="18" charset="0"/>
              </a:rPr>
              <a:t>ات:</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srgbClr val="0D0D0D"/>
                </a:solidFill>
                <a:effectLst/>
                <a:uLnTx/>
                <a:uFillTx/>
                <a:latin typeface="Times New Roman" panose="02020603050405020304" pitchFamily="18" charset="0"/>
                <a:ea typeface="Calibri" panose="020F0502020204030204" pitchFamily="34" charset="0"/>
                <a:cs typeface="Times New Roman" panose="02020603050405020304" pitchFamily="18" charset="0"/>
              </a:rPr>
              <a:t>كثير من الزوجات لا يشعرن بسعادة في حياتهن الزوجية بسبب نظرتهن السلبية إلى أزواجهن، فهن لا ينظرن إلا في أوجه النقص والقصور، وقد تكون الجوانب الإيجابية في أزواجهن أكثر بكثير من الجوانب السلبية إلا أن النظرة السوداوية للأمور قد تخطت كل فعل جميل، ومالت إلى ما يشاكلها من الأفعال غير المرضية.</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foregroundMark x1="10632" y1="81771" x2="12356" y2="84375"/>
                        <a14:foregroundMark x1="12931" y1="80729" x2="12931" y2="80729"/>
                        <a14:foregroundMark x1="28448" y1="89063" x2="28448" y2="89063"/>
                        <a14:foregroundMark x1="33046" y1="79688" x2="33046" y2="79688"/>
                        <a14:foregroundMark x1="30460" y1="79167" x2="30460" y2="79167"/>
                        <a14:foregroundMark x1="29310" y1="81771" x2="29310" y2="81771"/>
                        <a14:foregroundMark x1="29885" y1="85938" x2="29885" y2="85938"/>
                        <a14:foregroundMark x1="51149" y1="80729" x2="51149" y2="80729"/>
                        <a14:foregroundMark x1="51149" y1="87500" x2="51149" y2="87500"/>
                        <a14:foregroundMark x1="69828" y1="84375" x2="69828" y2="84375"/>
                        <a14:foregroundMark x1="88506" y1="88021" x2="88506" y2="88021"/>
                        <a14:foregroundMark x1="51149" y1="18229" x2="51149" y2="18229"/>
                        <a14:backgroundMark x1="22989" y1="13542" x2="15805" y2="69271"/>
                        <a14:backgroundMark x1="51149" y1="14063" x2="44253" y2="27083"/>
                      </a14:backgroundRemoval>
                    </a14:imgEffect>
                  </a14:imgLayer>
                </a14:imgProps>
              </a:ext>
              <a:ext uri="{28A0092B-C50C-407E-A947-70E740481C1C}">
                <a14:useLocalDpi xmlns:a14="http://schemas.microsoft.com/office/drawing/2010/main" val="0"/>
              </a:ext>
            </a:extLst>
          </a:blip>
          <a:stretch>
            <a:fillRect/>
          </a:stretch>
        </p:blipFill>
        <p:spPr>
          <a:xfrm>
            <a:off x="290397" y="2408230"/>
            <a:ext cx="4694198" cy="2994102"/>
          </a:xfrm>
          <a:prstGeom prst="rect">
            <a:avLst/>
          </a:prstGeom>
        </p:spPr>
      </p:pic>
    </p:spTree>
    <p:extLst>
      <p:ext uri="{BB962C8B-B14F-4D97-AF65-F5344CB8AC3E}">
        <p14:creationId xmlns:p14="http://schemas.microsoft.com/office/powerpoint/2010/main" val="33449480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86761" y="1517000"/>
            <a:ext cx="6289288" cy="4744889"/>
          </a:xfrm>
          <a:prstGeom prst="rect">
            <a:avLst/>
          </a:prstGeom>
        </p:spPr>
        <p:txBody>
          <a:bodyPr wrap="square">
            <a:spAutoFit/>
          </a:bodyPr>
          <a:lstStyle/>
          <a:p>
            <a:pPr marL="342900" marR="0" lvl="0" indent="-342900" algn="just" defTabSz="914400" rtl="1" eaLnBrk="1" fontAlgn="auto" latinLnBrk="0" hangingPunct="1">
              <a:lnSpc>
                <a:spcPct val="150000"/>
              </a:lnSpc>
              <a:spcBef>
                <a:spcPts val="0"/>
              </a:spcBef>
              <a:spcAft>
                <a:spcPts val="1000"/>
              </a:spcAft>
              <a:buClrTx/>
              <a:buSzTx/>
              <a:buFont typeface="Symbol" panose="05050102010706020507" pitchFamily="18" charset="2"/>
              <a:buChar char=""/>
              <a:tabLst/>
              <a:defRPr/>
            </a:pPr>
            <a:r>
              <a:rPr kumimoji="0" lang="ar-SA" sz="2800" b="1" i="0" u="none" strike="noStrike" kern="1200" cap="none" spc="0" normalizeH="0" baseline="0" noProof="0" dirty="0">
                <a:ln>
                  <a:noFill/>
                </a:ln>
                <a:solidFill>
                  <a:srgbClr val="0070C0"/>
                </a:solidFill>
                <a:effectLst/>
                <a:uLnTx/>
                <a:uFillTx/>
                <a:latin typeface="Times New Roman" panose="02020603050405020304" pitchFamily="18" charset="0"/>
                <a:ea typeface="Calibri" panose="020F0502020204030204" pitchFamily="34" charset="0"/>
                <a:cs typeface="Times New Roman" panose="02020603050405020304" pitchFamily="18" charset="0"/>
              </a:rPr>
              <a:t>تأكدي من محبة زوجك لك:</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0D0D0D"/>
                </a:solidFill>
                <a:effectLst/>
                <a:uLnTx/>
                <a:uFillTx/>
                <a:latin typeface="Times New Roman" panose="02020603050405020304" pitchFamily="18" charset="0"/>
                <a:ea typeface="Calibri" panose="020F0502020204030204" pitchFamily="34" charset="0"/>
                <a:cs typeface="Times New Roman" panose="02020603050405020304" pitchFamily="18" charset="0"/>
              </a:rPr>
              <a:t>إن هذا التأكيد مهم جداً في شعور الزوجة بالسعادة الزوجية، وكما أن على الزوج أن يؤكد محبته لزوجته بين حين وآخر، فإن على الزوجة أن تشعر نفسها بذلك أيضاً، وأن تحاول إيجاد الأسباب التي تؤكد لها محبته إياها، وأول هذه الأسباب هو رغبة زوجها في الزواج منها، فإن هذه الرغبة تدل على ميله إليها ومحبته لها</a:t>
            </a:r>
            <a:r>
              <a:rPr kumimoji="0" lang="ar-EG" sz="2800" b="1" i="0" u="none" strike="noStrike" kern="1200" cap="none" spc="0" normalizeH="0" baseline="0" noProof="0" dirty="0">
                <a:ln>
                  <a:noFill/>
                </a:ln>
                <a:solidFill>
                  <a:srgbClr val="0D0D0D"/>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2595" y="2341756"/>
            <a:ext cx="3869474" cy="3646449"/>
          </a:xfrm>
          <a:prstGeom prst="ellipse">
            <a:avLst/>
          </a:prstGeom>
          <a:ln>
            <a:noFill/>
          </a:ln>
          <a:effectLst>
            <a:softEdge rad="112500"/>
          </a:effectLst>
        </p:spPr>
      </p:pic>
    </p:spTree>
    <p:extLst>
      <p:ext uri="{BB962C8B-B14F-4D97-AF65-F5344CB8AC3E}">
        <p14:creationId xmlns:p14="http://schemas.microsoft.com/office/powerpoint/2010/main" val="39419497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86761" y="1529933"/>
            <a:ext cx="6233532" cy="4744889"/>
          </a:xfrm>
          <a:prstGeom prst="rect">
            <a:avLst/>
          </a:prstGeom>
        </p:spPr>
        <p:txBody>
          <a:bodyPr wrap="square">
            <a:spAutoFit/>
          </a:bodyPr>
          <a:lstStyle/>
          <a:p>
            <a:pPr marL="342900" marR="0" lvl="0" indent="-342900" algn="just" defTabSz="914400" rtl="1" eaLnBrk="1" fontAlgn="auto" latinLnBrk="0" hangingPunct="1">
              <a:lnSpc>
                <a:spcPct val="150000"/>
              </a:lnSpc>
              <a:spcBef>
                <a:spcPts val="0"/>
              </a:spcBef>
              <a:spcAft>
                <a:spcPts val="1000"/>
              </a:spcAft>
              <a:buClrTx/>
              <a:buSzTx/>
              <a:buFont typeface="Symbol" panose="05050102010706020507" pitchFamily="18" charset="2"/>
              <a:buChar char=""/>
              <a:tabLst/>
              <a:defRPr/>
            </a:pPr>
            <a:r>
              <a:rPr kumimoji="0" lang="ar-SA" sz="2800" b="1" i="0" u="none" strike="noStrike" kern="1200" cap="none" spc="0" normalizeH="0" baseline="0" noProof="0" dirty="0">
                <a:ln>
                  <a:noFill/>
                </a:ln>
                <a:solidFill>
                  <a:srgbClr val="0070C0"/>
                </a:solidFill>
                <a:effectLst/>
                <a:uLnTx/>
                <a:uFillTx/>
                <a:latin typeface="Times New Roman" panose="02020603050405020304" pitchFamily="18" charset="0"/>
                <a:ea typeface="Calibri" panose="020F0502020204030204" pitchFamily="34" charset="0"/>
                <a:cs typeface="Times New Roman" panose="02020603050405020304" pitchFamily="18" charset="0"/>
              </a:rPr>
              <a:t>سعادتك في قناعتك:</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srgbClr val="0D0D0D"/>
                </a:solidFill>
                <a:effectLst/>
                <a:uLnTx/>
                <a:uFillTx/>
                <a:latin typeface="Times New Roman" panose="02020603050405020304" pitchFamily="18" charset="0"/>
                <a:ea typeface="Calibri" panose="020F0502020204030204" pitchFamily="34" charset="0"/>
                <a:cs typeface="Times New Roman" panose="02020603050405020304" pitchFamily="18" charset="0"/>
              </a:rPr>
              <a:t>كم من امرأة حرمت نفسها من السعادة الزوجية بسبب نظرها إلى ما عند الآخر وكثرة مطالبة زوجها بتوفير ما تراه هنا وهناك مما لا ضرورة له ولا حاجة، مع أنها تعلم أنه لا سبيل له إلى ذلك، وإذا رأت هذه المرأة زوجها عاجزاً عن تلبية ما تريد سقط من عينيها وأصبح في نظرها مثالاً للتواكل والكسل والسلبية</a:t>
            </a:r>
            <a:r>
              <a:rPr kumimoji="0" lang="ar-EG" sz="2800" b="1" i="0" u="none" strike="noStrike" kern="1200" cap="none" spc="0" normalizeH="0" baseline="0" noProof="0" dirty="0">
                <a:ln>
                  <a:noFill/>
                </a:ln>
                <a:solidFill>
                  <a:srgbClr val="0D0D0D"/>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723" y="2265189"/>
            <a:ext cx="3996731" cy="3619340"/>
          </a:xfrm>
          <a:prstGeom prst="ellipse">
            <a:avLst/>
          </a:prstGeom>
          <a:ln>
            <a:noFill/>
          </a:ln>
          <a:effectLst>
            <a:softEdge rad="112500"/>
          </a:effectLst>
        </p:spPr>
      </p:pic>
    </p:spTree>
    <p:extLst>
      <p:ext uri="{BB962C8B-B14F-4D97-AF65-F5344CB8AC3E}">
        <p14:creationId xmlns:p14="http://schemas.microsoft.com/office/powerpoint/2010/main" val="11483603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01268" y="1769799"/>
            <a:ext cx="6397083" cy="4226798"/>
          </a:xfrm>
          <a:prstGeom prst="rect">
            <a:avLst/>
          </a:prstGeom>
        </p:spPr>
        <p:txBody>
          <a:bodyPr wrap="square">
            <a:spAutoFit/>
          </a:bodyPr>
          <a:lstStyle/>
          <a:p>
            <a:pPr marL="342900" marR="0" lvl="0" indent="-342900" algn="just" defTabSz="914400" rtl="1" eaLnBrk="1" fontAlgn="auto" latinLnBrk="0" hangingPunct="1">
              <a:lnSpc>
                <a:spcPct val="150000"/>
              </a:lnSpc>
              <a:spcBef>
                <a:spcPts val="0"/>
              </a:spcBef>
              <a:spcAft>
                <a:spcPts val="1000"/>
              </a:spcAft>
              <a:buClrTx/>
              <a:buSzTx/>
              <a:buFont typeface="Symbol" panose="05050102010706020507" pitchFamily="18" charset="2"/>
              <a:buChar char=""/>
              <a:tabLst/>
              <a:defRPr/>
            </a:pPr>
            <a:r>
              <a:rPr kumimoji="0" lang="ar-SA" sz="2800" b="1" i="0" u="none" strike="noStrike" kern="1200" cap="none" spc="0" normalizeH="0" baseline="0" noProof="0" dirty="0">
                <a:ln>
                  <a:noFill/>
                </a:ln>
                <a:solidFill>
                  <a:srgbClr val="0070C0"/>
                </a:solidFill>
                <a:effectLst/>
                <a:uLnTx/>
                <a:uFillTx/>
                <a:latin typeface="Times New Roman" panose="02020603050405020304" pitchFamily="18" charset="0"/>
                <a:ea typeface="Calibri" panose="020F0502020204030204" pitchFamily="34" charset="0"/>
                <a:cs typeface="Times New Roman" panose="02020603050405020304" pitchFamily="18" charset="0"/>
              </a:rPr>
              <a:t>ثقي بزوجك:</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srgbClr val="0D0D0D"/>
                </a:solidFill>
                <a:effectLst/>
                <a:uLnTx/>
                <a:uFillTx/>
                <a:latin typeface="Times New Roman" panose="02020603050405020304" pitchFamily="18" charset="0"/>
                <a:ea typeface="Calibri" panose="020F0502020204030204" pitchFamily="34" charset="0"/>
                <a:cs typeface="Times New Roman" panose="02020603050405020304" pitchFamily="18" charset="0"/>
              </a:rPr>
              <a:t>إن متابعتك لكل تحركات زوجك تفسد عليك سعادتك، وتبعث في نفسك الشك والريبة، وهي كذلك تؤذي نفسية زوجك وتدفعه إلى عنادك والاسترسال في مضايقتك.</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srgbClr val="0D0D0D"/>
                </a:solidFill>
                <a:effectLst/>
                <a:uLnTx/>
                <a:uFillTx/>
                <a:latin typeface="Times New Roman" panose="02020603050405020304" pitchFamily="18" charset="0"/>
                <a:ea typeface="Calibri" panose="020F0502020204030204" pitchFamily="34" charset="0"/>
                <a:cs typeface="Times New Roman" panose="02020603050405020304" pitchFamily="18" charset="0"/>
              </a:rPr>
              <a:t>عليك أن تثقي في زوجك وتتركيه على سجيته فذلك أحسن لكما في كل الأحوال.</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321" y="2305543"/>
            <a:ext cx="4226191" cy="3691054"/>
          </a:xfrm>
          <a:prstGeom prst="ellipse">
            <a:avLst/>
          </a:prstGeom>
          <a:ln>
            <a:noFill/>
          </a:ln>
          <a:effectLst>
            <a:softEdge rad="112500"/>
          </a:effectLst>
        </p:spPr>
      </p:pic>
    </p:spTree>
    <p:extLst>
      <p:ext uri="{BB962C8B-B14F-4D97-AF65-F5344CB8AC3E}">
        <p14:creationId xmlns:p14="http://schemas.microsoft.com/office/powerpoint/2010/main" val="25802898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07450" y="1326378"/>
            <a:ext cx="4690775" cy="1138424"/>
          </a:xfrm>
        </p:spPr>
        <p:txBody>
          <a:bodyPr>
            <a:normAutofit fontScale="90000"/>
          </a:bodyPr>
          <a:lstStyle/>
          <a:p>
            <a:pPr algn="ctr" rtl="1"/>
            <a:r>
              <a:rPr lang="ar-EG" sz="7200" b="1" spc="50" dirty="0">
                <a:ln w="0"/>
                <a:solidFill>
                  <a:schemeClr val="accent4">
                    <a:lumMod val="50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استراحة تدريبية</a:t>
            </a:r>
            <a:endParaRPr lang="en-US" sz="7200" b="1" spc="50" dirty="0">
              <a:ln w="0"/>
              <a:solidFill>
                <a:schemeClr val="accent4">
                  <a:lumMod val="50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2656" b="4842"/>
          <a:stretch/>
        </p:blipFill>
        <p:spPr>
          <a:xfrm>
            <a:off x="3471512" y="2386361"/>
            <a:ext cx="5962650" cy="4259766"/>
          </a:xfrm>
          <a:prstGeom prst="ellipse">
            <a:avLst/>
          </a:prstGeom>
          <a:ln>
            <a:noFill/>
          </a:ln>
          <a:effectLst>
            <a:softEdge rad="112500"/>
          </a:effectLst>
        </p:spPr>
      </p:pic>
    </p:spTree>
    <p:extLst>
      <p:ext uri="{BB962C8B-B14F-4D97-AF65-F5344CB8AC3E}">
        <p14:creationId xmlns:p14="http://schemas.microsoft.com/office/powerpoint/2010/main" val="2382653679"/>
      </p:ext>
    </p:extLst>
  </p:cSld>
  <p:clrMapOvr>
    <a:masterClrMapping/>
  </p:clrMapOvr>
  <p:transition spd="slow">
    <p:randomBar dir="vert"/>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orizontal Scroll 6"/>
          <p:cNvSpPr/>
          <p:nvPr/>
        </p:nvSpPr>
        <p:spPr bwMode="auto">
          <a:xfrm>
            <a:off x="9082669" y="1476387"/>
            <a:ext cx="2657139" cy="970156"/>
          </a:xfrm>
          <a:prstGeom prst="horizontalScroll">
            <a:avLst/>
          </a:pr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EG" sz="4000" b="1" i="0" u="none" strike="noStrike" kern="1200" cap="none" spc="0" normalizeH="0" baseline="0" noProof="0" dirty="0">
                <a:ln>
                  <a:noFill/>
                </a:ln>
                <a:solidFill>
                  <a:srgbClr val="C0504D">
                    <a:lumMod val="75000"/>
                  </a:srgbClr>
                </a:solidFill>
                <a:effectLst/>
                <a:uLnTx/>
                <a:uFillTx/>
                <a:latin typeface="Times New Roman" panose="02020603050405020304" pitchFamily="18" charset="0"/>
                <a:ea typeface="+mn-ea"/>
                <a:cs typeface="Times New Roman" panose="02020603050405020304" pitchFamily="18" charset="0"/>
              </a:rPr>
              <a:t>الجلسة الثانية</a:t>
            </a:r>
          </a:p>
        </p:txBody>
      </p:sp>
      <p:sp>
        <p:nvSpPr>
          <p:cNvPr id="2" name="Rectangle 1"/>
          <p:cNvSpPr/>
          <p:nvPr/>
        </p:nvSpPr>
        <p:spPr>
          <a:xfrm>
            <a:off x="6356195" y="2784603"/>
            <a:ext cx="5383613" cy="2677656"/>
          </a:xfrm>
          <a:prstGeom prst="rect">
            <a:avLst/>
          </a:prstGeom>
        </p:spPr>
        <p:txBody>
          <a:bodyPr wrap="square">
            <a:spAutoFit/>
          </a:bodyPr>
          <a:lstStyle/>
          <a:p>
            <a:pPr marL="285750" marR="0" lvl="0" indent="-285750" algn="r" defTabSz="914400" rtl="1" eaLnBrk="1" fontAlgn="auto" latinLnBrk="0" hangingPunct="1">
              <a:lnSpc>
                <a:spcPct val="150000"/>
              </a:lnSpc>
              <a:spcBef>
                <a:spcPts val="0"/>
              </a:spcBef>
              <a:spcAft>
                <a:spcPts val="0"/>
              </a:spcAft>
              <a:buClr>
                <a:srgbClr val="C0504D">
                  <a:lumMod val="75000"/>
                </a:srgbClr>
              </a:buClr>
              <a:buSzPct val="100000"/>
              <a:buFont typeface="Wingdings" panose="05000000000000000000" pitchFamily="2" charset="2"/>
              <a:buChar char="q"/>
              <a:tabLst>
                <a:tab pos="2209800" algn="l"/>
              </a:tabLst>
              <a:defRPr/>
            </a:pPr>
            <a:r>
              <a:rPr kumimoji="0" lang="ar-EG"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تابع نقاط هامة للفوز بالسعادة الزوجية </a:t>
            </a:r>
          </a:p>
          <a:p>
            <a:pPr marL="285750" marR="0" lvl="0" indent="-285750" algn="r" defTabSz="914400" rtl="1" eaLnBrk="1" fontAlgn="auto" latinLnBrk="0" hangingPunct="1">
              <a:lnSpc>
                <a:spcPct val="150000"/>
              </a:lnSpc>
              <a:spcBef>
                <a:spcPts val="0"/>
              </a:spcBef>
              <a:spcAft>
                <a:spcPts val="0"/>
              </a:spcAft>
              <a:buClr>
                <a:srgbClr val="C0504D">
                  <a:lumMod val="75000"/>
                </a:srgbClr>
              </a:buClr>
              <a:buSzPct val="100000"/>
              <a:buFont typeface="Wingdings" panose="05000000000000000000" pitchFamily="2" charset="2"/>
              <a:buChar char="q"/>
              <a:tabLst>
                <a:tab pos="2209800" algn="l"/>
              </a:tabLst>
              <a:defRPr/>
            </a:pPr>
            <a:r>
              <a:rPr kumimoji="0" lang="ar-EG"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لعلاقة زوجية ناجحة منذ البداية</a:t>
            </a:r>
          </a:p>
          <a:p>
            <a:pPr marL="285750" marR="0" lvl="0" indent="-285750" algn="r" defTabSz="914400" rtl="1" eaLnBrk="1" fontAlgn="auto" latinLnBrk="0" hangingPunct="1">
              <a:lnSpc>
                <a:spcPct val="150000"/>
              </a:lnSpc>
              <a:spcBef>
                <a:spcPts val="0"/>
              </a:spcBef>
              <a:spcAft>
                <a:spcPts val="0"/>
              </a:spcAft>
              <a:buClr>
                <a:srgbClr val="C0504D">
                  <a:lumMod val="75000"/>
                </a:srgbClr>
              </a:buClr>
              <a:buSzPct val="100000"/>
              <a:buFont typeface="Wingdings" panose="05000000000000000000" pitchFamily="2" charset="2"/>
              <a:buChar char="q"/>
              <a:tabLst>
                <a:tab pos="2209800" algn="l"/>
              </a:tabLst>
              <a:defRPr/>
            </a:pPr>
            <a:r>
              <a:rPr kumimoji="0" lang="ar-EG"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نظريات تساعد على نجاح العلاقات الزوجية</a:t>
            </a:r>
          </a:p>
          <a:p>
            <a:pPr marL="285750" marR="0" lvl="0" indent="-285750" algn="r" defTabSz="914400" rtl="1" eaLnBrk="1" fontAlgn="auto" latinLnBrk="0" hangingPunct="1">
              <a:lnSpc>
                <a:spcPct val="150000"/>
              </a:lnSpc>
              <a:spcBef>
                <a:spcPts val="0"/>
              </a:spcBef>
              <a:spcAft>
                <a:spcPts val="0"/>
              </a:spcAft>
              <a:buClr>
                <a:srgbClr val="C0504D">
                  <a:lumMod val="75000"/>
                </a:srgbClr>
              </a:buClr>
              <a:buSzPct val="100000"/>
              <a:buFont typeface="Wingdings" panose="05000000000000000000" pitchFamily="2" charset="2"/>
              <a:buChar char="q"/>
              <a:tabLst>
                <a:tab pos="2209800" algn="l"/>
              </a:tabLst>
              <a:defRPr/>
            </a:pPr>
            <a:r>
              <a:rPr kumimoji="0" lang="ar-EG"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نحو زواج ناجح.</a:t>
            </a:r>
          </a:p>
        </p:txBody>
      </p:sp>
      <p:pic>
        <p:nvPicPr>
          <p:cNvPr id="5" name="Picture 4"/>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90899" l="825" r="100000">
                        <a14:foregroundMark x1="86231" y1="21461" x2="86992" y2="28764"/>
                        <a14:foregroundMark x1="78744" y1="22360" x2="78236" y2="30562"/>
                        <a14:foregroundMark x1="54061" y1="33933" x2="42703" y2="42022"/>
                        <a14:foregroundMark x1="18020" y1="37753" x2="6916" y2="38202"/>
                        <a14:foregroundMark x1="16815" y1="42921" x2="3046" y2="42921"/>
                        <a14:foregroundMark x1="15609" y1="48876" x2="10533" y2="48876"/>
                        <a14:backgroundMark x1="6916" y1="40787" x2="16561" y2="41685"/>
                      </a14:backgroundRemoval>
                    </a14:imgEffect>
                  </a14:imgLayer>
                </a14:imgProps>
              </a:ext>
              <a:ext uri="{28A0092B-C50C-407E-A947-70E740481C1C}">
                <a14:useLocalDpi xmlns:a14="http://schemas.microsoft.com/office/drawing/2010/main" val="0"/>
              </a:ext>
            </a:extLst>
          </a:blip>
          <a:srcRect t="10839" b="7297"/>
          <a:stretch/>
        </p:blipFill>
        <p:spPr>
          <a:xfrm>
            <a:off x="477178" y="2963705"/>
            <a:ext cx="3807214" cy="231945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37024087"/>
      </p:ext>
    </p:extLst>
  </p:cSld>
  <p:clrMapOvr>
    <a:masterClrMapping/>
  </p:clrMapOvr>
  <p:transition spd="slow">
    <p:randomBar dir="vert"/>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68828" y="1326995"/>
            <a:ext cx="1984917" cy="738664"/>
          </a:xfrm>
          <a:prstGeom prst="rect">
            <a:avLst/>
          </a:prstGeom>
        </p:spPr>
        <p:txBody>
          <a:bodyPr wrap="square">
            <a:spAutoFit/>
          </a:bodyPr>
          <a:lstStyle/>
          <a:p>
            <a:pPr marL="0" marR="0" lvl="0" indent="0" algn="r"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بالنسبة للرجل:</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 name="Rounded Rectangle 2"/>
          <p:cNvSpPr/>
          <p:nvPr/>
        </p:nvSpPr>
        <p:spPr>
          <a:xfrm>
            <a:off x="5988205" y="724829"/>
            <a:ext cx="5865541" cy="60216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a:ln>
                  <a:noFill/>
                </a:ln>
                <a:solidFill>
                  <a:srgbClr val="C0504D">
                    <a:lumMod val="50000"/>
                  </a:srgbClr>
                </a:solidFill>
                <a:effectLst/>
                <a:uLnTx/>
                <a:uFillTx/>
                <a:latin typeface="Times New Roman" panose="02020603050405020304" pitchFamily="18" charset="0"/>
                <a:ea typeface="+mn-ea"/>
                <a:cs typeface="Times New Roman" panose="02020603050405020304" pitchFamily="18" charset="0"/>
              </a:rPr>
              <a:t>تابع نقاط هامة للفوز بالسعادة الزوجية </a:t>
            </a:r>
            <a:endParaRPr kumimoji="0" lang="ar-SA" sz="3600" b="1" i="0" u="none" strike="noStrike" kern="1200" cap="none" spc="0" normalizeH="0" baseline="0" noProof="0" dirty="0">
              <a:ln>
                <a:noFill/>
              </a:ln>
              <a:solidFill>
                <a:srgbClr val="C0504D">
                  <a:lumMod val="50000"/>
                </a:srgbClr>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4" name="Diagram 3"/>
          <p:cNvGraphicFramePr/>
          <p:nvPr/>
        </p:nvGraphicFramePr>
        <p:xfrm>
          <a:off x="2890641" y="2244079"/>
          <a:ext cx="6688256" cy="42287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162731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2366536" y="2080260"/>
          <a:ext cx="8389093" cy="4174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48545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02630" y="1736671"/>
            <a:ext cx="6096000" cy="4021101"/>
          </a:xfrm>
          <a:prstGeom prst="rect">
            <a:avLst/>
          </a:prstGeom>
        </p:spPr>
        <p:txBody>
          <a:bodyPr>
            <a:spAutoFit/>
          </a:bodyPr>
          <a:lstStyle/>
          <a:p>
            <a:pPr marL="342900" marR="0" lvl="0" indent="-342900" algn="just" defTabSz="914400" rtl="1" eaLnBrk="1" fontAlgn="auto" latinLnBrk="0" hangingPunct="1">
              <a:lnSpc>
                <a:spcPct val="150000"/>
              </a:lnSpc>
              <a:spcBef>
                <a:spcPts val="0"/>
              </a:spcBef>
              <a:spcAft>
                <a:spcPts val="1000"/>
              </a:spcAft>
              <a:buClrTx/>
              <a:buSzTx/>
              <a:buFont typeface="Symbol" panose="05050102010706020507" pitchFamily="18" charset="2"/>
              <a:buChar char=""/>
              <a:tabLst/>
              <a:defRPr/>
            </a:pPr>
            <a:r>
              <a:rPr kumimoji="0" lang="ar-SA" sz="2800" b="1" i="0" u="none" strike="noStrike" kern="1200" cap="none" spc="0" normalizeH="0" baseline="0" noProof="0" dirty="0">
                <a:ln>
                  <a:noFill/>
                </a:ln>
                <a:solidFill>
                  <a:srgbClr val="0070C0"/>
                </a:solidFill>
                <a:effectLst/>
                <a:uLnTx/>
                <a:uFillTx/>
                <a:latin typeface="Times New Roman" panose="02020603050405020304" pitchFamily="18" charset="0"/>
                <a:ea typeface="Calibri" panose="020F0502020204030204" pitchFamily="34" charset="0"/>
                <a:cs typeface="Times New Roman" panose="02020603050405020304" pitchFamily="18" charset="0"/>
              </a:rPr>
              <a:t>لا تظن أن الكارثة قد وقعت عند أي خلاف:</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srgbClr val="0D0D0D"/>
                </a:solidFill>
                <a:effectLst/>
                <a:uLnTx/>
                <a:uFillTx/>
                <a:latin typeface="Times New Roman" panose="02020603050405020304" pitchFamily="18" charset="0"/>
                <a:ea typeface="Calibri" panose="020F0502020204030204" pitchFamily="34" charset="0"/>
                <a:cs typeface="Times New Roman" panose="02020603050405020304" pitchFamily="18" charset="0"/>
              </a:rPr>
              <a:t>قد تنشأ الخلافات والمنغصات والمشكلات في أي لحظة، ولأي سبب، وذلك لاختلاف رغبات كل من الزوجين، وعند ذلك عليك أن تتقبل هذه الاختلافات على أنها أمر طبيعي لابد منه، وتحاول علاجها بالنقاش الهادئ والحوار البنّاء فلكل داء دواء.</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7122"/>
          <a:stretch/>
        </p:blipFill>
        <p:spPr>
          <a:xfrm>
            <a:off x="775357" y="2609385"/>
            <a:ext cx="3361745" cy="3148387"/>
          </a:xfrm>
          <a:prstGeom prst="rect">
            <a:avLst/>
          </a:prstGeom>
          <a:ln>
            <a:noFill/>
          </a:ln>
          <a:effectLst>
            <a:softEdge rad="112500"/>
          </a:effectLst>
        </p:spPr>
      </p:pic>
    </p:spTree>
    <p:extLst>
      <p:ext uri="{BB962C8B-B14F-4D97-AF65-F5344CB8AC3E}">
        <p14:creationId xmlns:p14="http://schemas.microsoft.com/office/powerpoint/2010/main" val="31487777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76850" y="1605598"/>
            <a:ext cx="6621780" cy="4744889"/>
          </a:xfrm>
          <a:prstGeom prst="rect">
            <a:avLst/>
          </a:prstGeom>
        </p:spPr>
        <p:txBody>
          <a:bodyPr wrap="square">
            <a:spAutoFit/>
          </a:bodyPr>
          <a:lstStyle/>
          <a:p>
            <a:pPr marL="342900" marR="0" lvl="0" indent="-342900" algn="just" defTabSz="914400" rtl="1" eaLnBrk="1" fontAlgn="auto" latinLnBrk="0" hangingPunct="1">
              <a:lnSpc>
                <a:spcPct val="150000"/>
              </a:lnSpc>
              <a:spcBef>
                <a:spcPts val="0"/>
              </a:spcBef>
              <a:spcAft>
                <a:spcPts val="1000"/>
              </a:spcAft>
              <a:buClrTx/>
              <a:buSzTx/>
              <a:buFont typeface="Symbol" panose="05050102010706020507" pitchFamily="18" charset="2"/>
              <a:buChar char=""/>
              <a:tabLst/>
              <a:defRPr/>
            </a:pPr>
            <a:r>
              <a:rPr kumimoji="0" lang="ar-SA" sz="2800" b="1" i="0" u="none" strike="noStrike" kern="1200" cap="none" spc="0" normalizeH="0" baseline="0" noProof="0" dirty="0">
                <a:ln>
                  <a:noFill/>
                </a:ln>
                <a:solidFill>
                  <a:srgbClr val="0070C0"/>
                </a:solidFill>
                <a:effectLst/>
                <a:uLnTx/>
                <a:uFillTx/>
                <a:latin typeface="Times New Roman" panose="02020603050405020304" pitchFamily="18" charset="0"/>
                <a:ea typeface="Calibri" panose="020F0502020204030204" pitchFamily="34" charset="0"/>
                <a:cs typeface="Times New Roman" panose="02020603050405020304" pitchFamily="18" charset="0"/>
              </a:rPr>
              <a:t>لا تكن معارضاً لكل اقتراح أو رأي يصدر عن زوجتك:</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srgbClr val="0D0D0D"/>
                </a:solidFill>
                <a:effectLst/>
                <a:uLnTx/>
                <a:uFillTx/>
                <a:latin typeface="Times New Roman" panose="02020603050405020304" pitchFamily="18" charset="0"/>
                <a:ea typeface="Calibri" panose="020F0502020204030204" pitchFamily="34" charset="0"/>
                <a:cs typeface="Times New Roman" panose="02020603050405020304" pitchFamily="18" charset="0"/>
              </a:rPr>
              <a:t>فإن ذلك يؤلمها ويفقدها الإحساس بقيمتها عندك، مما يؤثر على سعادتكما الزوجية، وعليك- بدلاً من ذلك- أن</a:t>
            </a:r>
            <a:r>
              <a:rPr kumimoji="0" lang="ar-EG" sz="2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ar-SA" sz="2800" b="1" i="0" u="none" strike="noStrike" kern="1200" cap="none" spc="0" normalizeH="0" baseline="0" noProof="0" dirty="0">
                <a:ln>
                  <a:noFill/>
                </a:ln>
                <a:solidFill>
                  <a:srgbClr val="0D0D0D"/>
                </a:solidFill>
                <a:effectLst/>
                <a:uLnTx/>
                <a:uFillTx/>
                <a:latin typeface="Times New Roman" panose="02020603050405020304" pitchFamily="18" charset="0"/>
                <a:ea typeface="Calibri" panose="020F0502020204030204" pitchFamily="34" charset="0"/>
                <a:cs typeface="Times New Roman" panose="02020603050405020304" pitchFamily="18" charset="0"/>
              </a:rPr>
              <a:t>تشجعها على إبداء رأيها، وتحمد الصواب من آرائها، ولا تظهر المعارضة لأمور تعرف أنها محبوبة ومرغوبة لديها إلا ما كان فيه محذور شرعي، وفي هذه الحالة عليك التوجيه بلطف ولين ورفق.</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854" y="2359604"/>
            <a:ext cx="4242575" cy="3236875"/>
          </a:xfrm>
          <a:prstGeom prst="ellipse">
            <a:avLst/>
          </a:prstGeom>
          <a:ln>
            <a:noFill/>
          </a:ln>
          <a:effectLst>
            <a:softEdge rad="112500"/>
          </a:effectLst>
        </p:spPr>
      </p:pic>
    </p:spTree>
    <p:extLst>
      <p:ext uri="{BB962C8B-B14F-4D97-AF65-F5344CB8AC3E}">
        <p14:creationId xmlns:p14="http://schemas.microsoft.com/office/powerpoint/2010/main" val="26079577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89394" y="1559264"/>
            <a:ext cx="6631259" cy="4744889"/>
          </a:xfrm>
          <a:prstGeom prst="rect">
            <a:avLst/>
          </a:prstGeom>
        </p:spPr>
        <p:txBody>
          <a:bodyPr wrap="square">
            <a:spAutoFit/>
          </a:bodyPr>
          <a:lstStyle/>
          <a:p>
            <a:pPr marL="342900" marR="0" lvl="0" indent="-342900" algn="just" defTabSz="914400" rtl="1" eaLnBrk="1" fontAlgn="auto" latinLnBrk="0" hangingPunct="1">
              <a:lnSpc>
                <a:spcPct val="150000"/>
              </a:lnSpc>
              <a:spcBef>
                <a:spcPts val="0"/>
              </a:spcBef>
              <a:spcAft>
                <a:spcPts val="1000"/>
              </a:spcAft>
              <a:buClrTx/>
              <a:buSzTx/>
              <a:buFont typeface="Symbol" panose="05050102010706020507" pitchFamily="18" charset="2"/>
              <a:buChar char=""/>
              <a:tabLst/>
              <a:defRPr/>
            </a:pPr>
            <a:r>
              <a:rPr kumimoji="0" lang="ar-SA" sz="2800" b="1" i="0" u="none" strike="noStrike" kern="1200" cap="none" spc="0" normalizeH="0" baseline="0" noProof="0" dirty="0">
                <a:ln>
                  <a:noFill/>
                </a:ln>
                <a:solidFill>
                  <a:srgbClr val="0070C0"/>
                </a:solidFill>
                <a:effectLst/>
                <a:uLnTx/>
                <a:uFillTx/>
                <a:latin typeface="Times New Roman" panose="02020603050405020304" pitchFamily="18" charset="0"/>
                <a:ea typeface="Calibri" panose="020F0502020204030204" pitchFamily="34" charset="0"/>
                <a:cs typeface="Times New Roman" panose="02020603050405020304" pitchFamily="18" charset="0"/>
              </a:rPr>
              <a:t>اعرف طبيعة زوجتك:</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srgbClr val="0D0D0D"/>
                </a:solidFill>
                <a:effectLst/>
                <a:uLnTx/>
                <a:uFillTx/>
                <a:latin typeface="Times New Roman" panose="02020603050405020304" pitchFamily="18" charset="0"/>
                <a:ea typeface="Calibri" panose="020F0502020204030204" pitchFamily="34" charset="0"/>
                <a:cs typeface="Times New Roman" panose="02020603050405020304" pitchFamily="18" charset="0"/>
              </a:rPr>
              <a:t>إن جانب العاطفة لدى المرأة أقوى منه لدى الرجل، وقد يطغى عليها هذا الجانب فتقوم بتصرفات خاطئة، والواجب عليك عندئذ ألا تقابل هذه الثورة العاطفية بثورة أخرى غضبية منشؤها إرادتك إظهار رجولتك، فإن الرجولة الحقيقية تعني التعقل في جميع التصرفات، ووضع الأمور في نصابها، وقيادة سفينة الحياة حتى تصل إلى بر الأمان.</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819" y="2317568"/>
            <a:ext cx="4720683" cy="3882509"/>
          </a:xfrm>
          <a:prstGeom prst="ellipse">
            <a:avLst/>
          </a:prstGeom>
          <a:ln>
            <a:noFill/>
          </a:ln>
          <a:effectLst>
            <a:softEdge rad="112500"/>
          </a:effectLst>
        </p:spPr>
      </p:pic>
    </p:spTree>
    <p:extLst>
      <p:ext uri="{BB962C8B-B14F-4D97-AF65-F5344CB8AC3E}">
        <p14:creationId xmlns:p14="http://schemas.microsoft.com/office/powerpoint/2010/main" val="7987898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52224" y="1322299"/>
            <a:ext cx="6657278" cy="5262979"/>
          </a:xfrm>
          <a:prstGeom prst="rect">
            <a:avLst/>
          </a:prstGeom>
        </p:spPr>
        <p:txBody>
          <a:bodyPr wrap="square">
            <a:spAutoFit/>
          </a:bodyPr>
          <a:lstStyle/>
          <a:p>
            <a:pPr marL="342900" marR="0" lvl="0" indent="-342900" algn="just" defTabSz="914400" rtl="1" eaLnBrk="1" fontAlgn="auto" latinLnBrk="0" hangingPunct="1">
              <a:lnSpc>
                <a:spcPct val="150000"/>
              </a:lnSpc>
              <a:spcBef>
                <a:spcPts val="0"/>
              </a:spcBef>
              <a:spcAft>
                <a:spcPts val="0"/>
              </a:spcAft>
              <a:buClrTx/>
              <a:buSzTx/>
              <a:buFont typeface="Symbol" panose="05050102010706020507" pitchFamily="18" charset="2"/>
              <a:buChar char=""/>
              <a:tabLst/>
              <a:defRPr/>
            </a:pPr>
            <a:r>
              <a:rPr kumimoji="0" lang="ar-SA" sz="2800" b="1" i="0" u="none" strike="noStrike" kern="1200" cap="none" spc="0" normalizeH="0" baseline="0" noProof="0" dirty="0">
                <a:ln>
                  <a:noFill/>
                </a:ln>
                <a:solidFill>
                  <a:srgbClr val="0070C0"/>
                </a:solidFill>
                <a:effectLst/>
                <a:uLnTx/>
                <a:uFillTx/>
                <a:latin typeface="Times New Roman" panose="02020603050405020304" pitchFamily="18" charset="0"/>
                <a:ea typeface="Calibri" panose="020F0502020204030204" pitchFamily="34" charset="0"/>
                <a:cs typeface="Times New Roman" panose="02020603050405020304" pitchFamily="18" charset="0"/>
              </a:rPr>
              <a:t>اهتم بالنظافة:</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0D0D0D"/>
                </a:solidFill>
                <a:effectLst/>
                <a:uLnTx/>
                <a:uFillTx/>
                <a:latin typeface="Times New Roman" panose="02020603050405020304" pitchFamily="18" charset="0"/>
                <a:ea typeface="Calibri" panose="020F0502020204030204" pitchFamily="34" charset="0"/>
                <a:cs typeface="Times New Roman" panose="02020603050405020304" pitchFamily="18" charset="0"/>
              </a:rPr>
              <a:t>من أهم الأمور التي يسعد بها الرجل مع المرأة وتسعد بها المرأة مع الرجل النظافة، وإن إهمال هذا الجانب يوجب نفور كل من الطرفين من الآخر، وقد نشأت خلافات زوجية ومشكلات أدت إلى الطلاق بسبب إهمال الرجل تنظيف فمه أو بدنه أو إبطه أو إصراره على التدخين، أو تركه تنظيف الحمام بعد قضاء حاجته، أو غير ذلك من الأمور التي تدل على عدم اكتراث الرجل بأمر النظافة.</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049" y="2469332"/>
            <a:ext cx="4393580" cy="2968911"/>
          </a:xfrm>
          <a:prstGeom prst="rect">
            <a:avLst/>
          </a:prstGeom>
          <a:ln>
            <a:noFill/>
          </a:ln>
          <a:effectLst>
            <a:softEdge rad="112500"/>
          </a:effectLst>
        </p:spPr>
      </p:pic>
    </p:spTree>
    <p:extLst>
      <p:ext uri="{BB962C8B-B14F-4D97-AF65-F5344CB8AC3E}">
        <p14:creationId xmlns:p14="http://schemas.microsoft.com/office/powerpoint/2010/main" val="463522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12420" y="1589929"/>
            <a:ext cx="6385932" cy="4616648"/>
          </a:xfrm>
          <a:prstGeom prst="rect">
            <a:avLst/>
          </a:prstGeom>
        </p:spPr>
        <p:txBody>
          <a:bodyPr wrap="square">
            <a:spAutoFit/>
          </a:bodyPr>
          <a:lstStyle/>
          <a:p>
            <a:pPr marL="342900" marR="0" lvl="0" indent="-342900" algn="just" defTabSz="914400" rtl="1" eaLnBrk="1" fontAlgn="auto" latinLnBrk="0" hangingPunct="1">
              <a:lnSpc>
                <a:spcPct val="150000"/>
              </a:lnSpc>
              <a:spcBef>
                <a:spcPts val="0"/>
              </a:spcBef>
              <a:spcAft>
                <a:spcPts val="0"/>
              </a:spcAft>
              <a:buClrTx/>
              <a:buSzTx/>
              <a:buFont typeface="Symbol" panose="05050102010706020507" pitchFamily="18" charset="2"/>
              <a:buChar char=""/>
              <a:tabLst/>
              <a:defRPr/>
            </a:pPr>
            <a:r>
              <a:rPr kumimoji="0" lang="ar-SA" sz="2800" b="1" i="0" u="none" strike="noStrike" kern="1200" cap="none" spc="0" normalizeH="0" baseline="0" noProof="0" dirty="0">
                <a:ln>
                  <a:noFill/>
                </a:ln>
                <a:solidFill>
                  <a:srgbClr val="0070C0"/>
                </a:solidFill>
                <a:effectLst/>
                <a:uLnTx/>
                <a:uFillTx/>
                <a:latin typeface="Times New Roman" panose="02020603050405020304" pitchFamily="18" charset="0"/>
                <a:ea typeface="Calibri" panose="020F0502020204030204" pitchFamily="34" charset="0"/>
                <a:cs typeface="Times New Roman" panose="02020603050405020304" pitchFamily="18" charset="0"/>
              </a:rPr>
              <a:t>ثق بزوجتك:</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0D0D0D"/>
                </a:solidFill>
                <a:effectLst/>
                <a:uLnTx/>
                <a:uFillTx/>
                <a:latin typeface="Times New Roman" panose="02020603050405020304" pitchFamily="18" charset="0"/>
                <a:ea typeface="Calibri" panose="020F0502020204030204" pitchFamily="34" charset="0"/>
                <a:cs typeface="Times New Roman" panose="02020603050405020304" pitchFamily="18" charset="0"/>
              </a:rPr>
              <a:t>إن أولى الناس بثقتك فيهم هي زوجتك لأنكما ترتبطان برباط قوي هو رباط الزوجية، فلا ينبغي عليك أن تترصد كل تصرفات زوجتك وترتاب في أفعالها، طالما أنها من أهل الصيانة والتدين ولم يصدر منها ما يخالف ذلك، فقد أساء كثير من الناس ظنونهم بزوجاتهم ولم يجنوا من وراء ذلك إلا نكد العيش والتعاسة المستمرة.</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1543" y="2347268"/>
            <a:ext cx="4241179" cy="3607483"/>
          </a:xfrm>
          <a:prstGeom prst="ellipse">
            <a:avLst/>
          </a:prstGeom>
          <a:ln>
            <a:noFill/>
          </a:ln>
          <a:effectLst>
            <a:softEdge rad="112500"/>
          </a:effectLst>
        </p:spPr>
      </p:pic>
    </p:spTree>
    <p:extLst>
      <p:ext uri="{BB962C8B-B14F-4D97-AF65-F5344CB8AC3E}">
        <p14:creationId xmlns:p14="http://schemas.microsoft.com/office/powerpoint/2010/main" val="20141152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39589" y="1369346"/>
            <a:ext cx="10169913" cy="2031325"/>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SA" sz="2800" b="1" i="0" u="sng" strike="noStrike" kern="1200" cap="none" spc="0" normalizeH="0" baseline="0" noProof="0" dirty="0">
                <a:ln>
                  <a:noFill/>
                </a:ln>
                <a:solidFill>
                  <a:srgbClr val="002060"/>
                </a:solidFill>
                <a:effectLst/>
                <a:uLnTx/>
                <a:uFillTx/>
                <a:latin typeface="Times New Roman" panose="02020603050405020304" pitchFamily="18" charset="0"/>
                <a:ea typeface="Calibri" panose="020F0502020204030204" pitchFamily="34" charset="0"/>
                <a:cs typeface="Times New Roman" panose="02020603050405020304" pitchFamily="18" charset="0"/>
              </a:rPr>
              <a:t>إليكِ 6 مفاتيح لتكوني "الزوجة الذكية"!</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إن كانت المرأة لا تتمتع بالقدر الكافي من الذكاء فلن يكون بوسعها التعايش مع زوجها ووجود حلول مناسبة بل ستغلبها المشاكل، فكيف تكونين زوجة ذكيّة؟</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3" name="Diagram 2"/>
          <p:cNvGraphicFramePr/>
          <p:nvPr/>
        </p:nvGraphicFramePr>
        <p:xfrm>
          <a:off x="514196" y="3400671"/>
          <a:ext cx="10881111" cy="29719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88505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7103329" y="724829"/>
            <a:ext cx="4839629" cy="60216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rgbClr val="C0504D">
                    <a:lumMod val="50000"/>
                  </a:srgbClr>
                </a:solidFill>
                <a:effectLst/>
                <a:uLnTx/>
                <a:uFillTx/>
                <a:latin typeface="Times New Roman" panose="02020603050405020304" pitchFamily="18" charset="0"/>
                <a:ea typeface="+mn-ea"/>
                <a:cs typeface="Times New Roman" panose="02020603050405020304" pitchFamily="18" charset="0"/>
              </a:rPr>
              <a:t>لعلاقة زوجية ناجحة منذ البداية</a:t>
            </a:r>
          </a:p>
        </p:txBody>
      </p:sp>
      <p:sp>
        <p:nvSpPr>
          <p:cNvPr id="4" name="Rectangle 3"/>
          <p:cNvSpPr/>
          <p:nvPr/>
        </p:nvSpPr>
        <p:spPr>
          <a:xfrm>
            <a:off x="3925230" y="1435760"/>
            <a:ext cx="8017728" cy="1384995"/>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هناك استطلاع رأي أجراه بعض الباحثين على عدد من المتزوجين والمنفصلين، وتوصلوا من خلاله إلى 35 سرًا للزواج الناجح، سنستعرضهم معًا اليوم: </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5" name="Diagram 4"/>
          <p:cNvGraphicFramePr/>
          <p:nvPr/>
        </p:nvGraphicFramePr>
        <p:xfrm>
          <a:off x="3013308" y="2820755"/>
          <a:ext cx="5718097" cy="36989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853918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78137" y="1962614"/>
            <a:ext cx="5664821" cy="3970318"/>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تتمثل العلاقة الزوجية للأزواج اليوم تلك العلاقة التي تسودها الرومانسية المبتذلة والمصطنعة من خلال ما طبعه الإعلام في عقولهم من علاقات رومانسية في الحب، تتمثل في توهج عاطفي ومشاعر فياضة ونبضات قلب لا تنتهي وغيرها من المشاعر والتصورات المخادعة</a:t>
            </a:r>
            <a:r>
              <a:rPr kumimoji="0" lang="ar-EG"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 name="Rounded Rectangle 2"/>
          <p:cNvSpPr/>
          <p:nvPr/>
        </p:nvSpPr>
        <p:spPr>
          <a:xfrm>
            <a:off x="5441795" y="724829"/>
            <a:ext cx="6501163" cy="60216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rgbClr val="C0504D">
                    <a:lumMod val="50000"/>
                  </a:srgbClr>
                </a:solidFill>
                <a:effectLst/>
                <a:uLnTx/>
                <a:uFillTx/>
                <a:latin typeface="Times New Roman" panose="02020603050405020304" pitchFamily="18" charset="0"/>
                <a:ea typeface="+mn-ea"/>
                <a:cs typeface="Times New Roman" panose="02020603050405020304" pitchFamily="18" charset="0"/>
              </a:rPr>
              <a:t>نظريات تساعد على نجاح العلاقات الزوجية</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278" y="2219093"/>
            <a:ext cx="4133386" cy="3713839"/>
          </a:xfrm>
          <a:prstGeom prst="ellipse">
            <a:avLst/>
          </a:prstGeom>
          <a:ln>
            <a:noFill/>
          </a:ln>
          <a:effectLst>
            <a:softEdge rad="112500"/>
          </a:effectLst>
        </p:spPr>
      </p:pic>
    </p:spTree>
    <p:extLst>
      <p:ext uri="{BB962C8B-B14F-4D97-AF65-F5344CB8AC3E}">
        <p14:creationId xmlns:p14="http://schemas.microsoft.com/office/powerpoint/2010/main" val="41588874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78136" y="1360449"/>
            <a:ext cx="5687121" cy="738664"/>
          </a:xfrm>
          <a:prstGeom prst="rect">
            <a:avLst/>
          </a:prstGeom>
        </p:spPr>
        <p:txBody>
          <a:bodyPr wrap="square">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2800" b="1" i="0" u="sng"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نصائح تساعدك في إقناع زوجك وكسبه في صفّك</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3" name="Diagram 2"/>
          <p:cNvGraphicFramePr/>
          <p:nvPr/>
        </p:nvGraphicFramePr>
        <p:xfrm>
          <a:off x="2415477" y="2196790"/>
          <a:ext cx="7725317" cy="42263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75091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74891" y="1928590"/>
            <a:ext cx="6568067" cy="3970318"/>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قال النبي صلى الله عليه وسلم "تَنَاكَحُوا تَنَاسَلُوا أُبَاهِي بِكُمْ يَوْمَ الْقِيَامَةِ".. في هذا الحديث أمر من النبي صلى الله عليه وسلم للشباب على الزواج وبيان لأحد أهم أهداف الأمر النبوي بالزواج هو النسل وكثرة الأبناء، ولكن هل المقصود في الحديث الكثرة على العموم! أم العناية بالكثرة مع حسن التربية، أي الاهتمام بالكم والكيف معاً</a:t>
            </a:r>
            <a:r>
              <a:rPr kumimoji="0" lang="ar-EG"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 name="Rounded Rectangle 2"/>
          <p:cNvSpPr/>
          <p:nvPr/>
        </p:nvSpPr>
        <p:spPr>
          <a:xfrm>
            <a:off x="9389327" y="724829"/>
            <a:ext cx="2553631" cy="60216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rgbClr val="C0504D">
                    <a:lumMod val="50000"/>
                  </a:srgbClr>
                </a:solidFill>
                <a:effectLst/>
                <a:uLnTx/>
                <a:uFillTx/>
                <a:latin typeface="Times New Roman" panose="02020603050405020304" pitchFamily="18" charset="0"/>
                <a:ea typeface="+mn-ea"/>
                <a:cs typeface="Times New Roman" panose="02020603050405020304" pitchFamily="18" charset="0"/>
              </a:rPr>
              <a:t>نحو زواج ناجح</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329" y="2408673"/>
            <a:ext cx="3869706" cy="3490235"/>
          </a:xfrm>
          <a:prstGeom prst="ellipse">
            <a:avLst/>
          </a:prstGeom>
          <a:ln>
            <a:noFill/>
          </a:ln>
          <a:effectLst>
            <a:softEdge rad="112500"/>
          </a:effectLst>
        </p:spPr>
      </p:pic>
    </p:spTree>
    <p:extLst>
      <p:ext uri="{BB962C8B-B14F-4D97-AF65-F5344CB8AC3E}">
        <p14:creationId xmlns:p14="http://schemas.microsoft.com/office/powerpoint/2010/main" val="29609171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3507" y="1544134"/>
            <a:ext cx="3465030" cy="763525"/>
          </a:xfrm>
        </p:spPr>
        <p:txBody>
          <a:bodyPr>
            <a:noAutofit/>
          </a:bodyPr>
          <a:lstStyle/>
          <a:p>
            <a:pPr algn="ctr" rtl="1"/>
            <a:r>
              <a:rPr lang="ar-EG" sz="6000" b="1" spc="50" dirty="0">
                <a:ln w="0"/>
                <a:solidFill>
                  <a:srgbClr val="352145"/>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فيديو تدريبي</a:t>
            </a:r>
            <a:endParaRPr lang="en-US" sz="6000" b="1" spc="50" dirty="0">
              <a:ln w="0"/>
              <a:solidFill>
                <a:srgbClr val="352145"/>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9269" b="46504"/>
          <a:stretch/>
        </p:blipFill>
        <p:spPr>
          <a:xfrm>
            <a:off x="2173781" y="2496113"/>
            <a:ext cx="8464482" cy="4027352"/>
          </a:xfrm>
          <a:prstGeom prst="rect">
            <a:avLst/>
          </a:prstGeom>
          <a:ln>
            <a:noFill/>
          </a:ln>
          <a:effectLst>
            <a:softEdge rad="112500"/>
          </a:effectLst>
        </p:spPr>
      </p:pic>
    </p:spTree>
    <p:extLst>
      <p:ext uri="{BB962C8B-B14F-4D97-AF65-F5344CB8AC3E}">
        <p14:creationId xmlns:p14="http://schemas.microsoft.com/office/powerpoint/2010/main" val="1742750578"/>
      </p:ext>
    </p:extLst>
  </p:cSld>
  <p:clrMapOvr>
    <a:masterClrMapping/>
  </p:clrMapOvr>
  <p:transition spd="slow">
    <p:randomBar dir="vert"/>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02051" y="579047"/>
            <a:ext cx="7787891" cy="2513509"/>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800"/>
              </a:spcAft>
              <a:buClrTx/>
              <a:buSzTx/>
              <a:buFontTx/>
              <a:buNone/>
              <a:tabLst>
                <a:tab pos="2174240" algn="l"/>
                <a:tab pos="3236595" algn="ctr"/>
              </a:tabLst>
              <a:defRPr/>
            </a:pPr>
            <a:r>
              <a:rPr kumimoji="0" lang="ar-SA" sz="4800" b="1"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نشاط – </a:t>
            </a:r>
            <a:r>
              <a:rPr kumimoji="0" lang="ar-EG" sz="4800" b="1"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2</a:t>
            </a:r>
            <a:r>
              <a:rPr kumimoji="0" lang="ar-SA" sz="4800" b="1"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en-US" sz="3200" b="1" i="0" u="none" strike="noStrike" kern="1200" cap="none" spc="0" normalizeH="0" baseline="0" noProof="0" dirty="0">
              <a:ln>
                <a:noFill/>
              </a:ln>
              <a:solidFill>
                <a:srgbClr val="352145"/>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ctr" defTabSz="914400" rtl="1" eaLnBrk="1" fontAlgn="auto" latinLnBrk="0" hangingPunct="1">
              <a:lnSpc>
                <a:spcPct val="100000"/>
              </a:lnSpc>
              <a:spcBef>
                <a:spcPts val="0"/>
              </a:spcBef>
              <a:spcAft>
                <a:spcPts val="800"/>
              </a:spcAft>
              <a:buClrTx/>
              <a:buSzTx/>
              <a:buFontTx/>
              <a:buNone/>
              <a:tabLst>
                <a:tab pos="2174240" algn="l"/>
                <a:tab pos="3236595" algn="ctr"/>
              </a:tabLst>
              <a:defRPr/>
            </a:pPr>
            <a:r>
              <a:rPr kumimoji="0" lang="en-US" sz="3200" b="1" i="0" u="none" strike="noStrike" kern="1200" cap="none"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ar-EG" sz="3200" b="1" i="0" u="none" strike="noStrike" kern="1200" cap="none"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عصف ذهني – جماعي</a:t>
            </a:r>
            <a:r>
              <a:rPr kumimoji="0" lang="en-US" sz="3200" b="1" i="0" u="none" strike="noStrike" kern="1200" cap="none"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ar-EG" sz="3200" b="1" i="0" u="none" strike="noStrike" kern="1200" cap="none"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ctr" defTabSz="914400" rtl="1" eaLnBrk="1" fontAlgn="auto" latinLnBrk="0" hangingPunct="1">
              <a:lnSpc>
                <a:spcPct val="100000"/>
              </a:lnSpc>
              <a:spcBef>
                <a:spcPts val="0"/>
              </a:spcBef>
              <a:spcAft>
                <a:spcPts val="800"/>
              </a:spcAft>
              <a:buClrTx/>
              <a:buSzTx/>
              <a:buFontTx/>
              <a:buNone/>
              <a:tabLst>
                <a:tab pos="2174240" algn="l"/>
                <a:tab pos="3236595" algn="ctr"/>
              </a:tabLst>
              <a:defRPr/>
            </a:pPr>
            <a:r>
              <a:rPr kumimoji="0" lang="ar-EG"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عزيزي المتدرب اذكر من خلال ماتم شرحه بعض النصائح في إقناع زوجك.</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9" name="Picture 8"/>
          <p:cNvPicPr/>
          <p:nvPr/>
        </p:nvPicPr>
        <p:blipFill>
          <a:blip r:embed="rId2">
            <a:extLst>
              <a:ext uri="{28A0092B-C50C-407E-A947-70E740481C1C}">
                <a14:useLocalDpi xmlns:a14="http://schemas.microsoft.com/office/drawing/2010/main" val="0"/>
              </a:ext>
            </a:extLst>
          </a:blip>
          <a:stretch>
            <a:fillRect/>
          </a:stretch>
        </p:blipFill>
        <p:spPr>
          <a:xfrm>
            <a:off x="4104320" y="3092556"/>
            <a:ext cx="3983351" cy="3765444"/>
          </a:xfrm>
          <a:prstGeom prst="rect">
            <a:avLst/>
          </a:prstGeom>
        </p:spPr>
      </p:pic>
    </p:spTree>
    <p:extLst>
      <p:ext uri="{BB962C8B-B14F-4D97-AF65-F5344CB8AC3E}">
        <p14:creationId xmlns:p14="http://schemas.microsoft.com/office/powerpoint/2010/main" val="2443720758"/>
      </p:ext>
    </p:extLst>
  </p:cSld>
  <p:clrMapOvr>
    <a:masterClrMapping/>
  </p:clrMapOvr>
  <p:transition spd="slow">
    <p:randomBar dir="vert"/>
  </p:transition>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عنصر نائب للصورة 4" descr="صورة تحتوي على كرسي, خارجي, جالس, منضدة&#10;&#10;تم إنشاء الوصف تلقائياً">
            <a:extLst>
              <a:ext uri="{FF2B5EF4-FFF2-40B4-BE49-F238E27FC236}">
                <a16:creationId xmlns:a16="http://schemas.microsoft.com/office/drawing/2014/main" id="{84690E59-FC14-48B6-B7AF-EE68BA9AA2A7}"/>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t="30" b="30"/>
          <a:stretch>
            <a:fillRect/>
          </a:stretch>
        </p:blipFill>
        <p:spPr/>
      </p:pic>
      <p:sp>
        <p:nvSpPr>
          <p:cNvPr id="11" name="Rectangle 10">
            <a:extLst>
              <a:ext uri="{FF2B5EF4-FFF2-40B4-BE49-F238E27FC236}">
                <a16:creationId xmlns:a16="http://schemas.microsoft.com/office/drawing/2014/main" id="{B130FFA8-8D77-482A-92CA-9A977B2A0BEB}"/>
              </a:ext>
            </a:extLst>
          </p:cNvPr>
          <p:cNvSpPr/>
          <p:nvPr/>
        </p:nvSpPr>
        <p:spPr>
          <a:xfrm flipV="1">
            <a:off x="0" y="0"/>
            <a:ext cx="12189345" cy="6858000"/>
          </a:xfrm>
          <a:prstGeom prst="rect">
            <a:avLst/>
          </a:prstGeom>
          <a:gradFill>
            <a:gsLst>
              <a:gs pos="100000">
                <a:schemeClr val="accent5">
                  <a:lumMod val="50000"/>
                </a:schemeClr>
              </a:gs>
              <a:gs pos="0">
                <a:schemeClr val="accent3">
                  <a:lumMod val="60000"/>
                  <a:lumOff val="40000"/>
                  <a:alpha val="1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Graphic 6">
            <a:extLst>
              <a:ext uri="{FF2B5EF4-FFF2-40B4-BE49-F238E27FC236}">
                <a16:creationId xmlns:a16="http://schemas.microsoft.com/office/drawing/2014/main" id="{32F2D390-7E83-4B20-907B-F8AD034C94A1}"/>
              </a:ext>
            </a:extLst>
          </p:cNvPr>
          <p:cNvSpPr/>
          <p:nvPr/>
        </p:nvSpPr>
        <p:spPr>
          <a:xfrm>
            <a:off x="0" y="1241704"/>
            <a:ext cx="12190436" cy="5616296"/>
          </a:xfrm>
          <a:custGeom>
            <a:avLst/>
            <a:gdLst>
              <a:gd name="connsiteX0" fmla="*/ 12190437 w 12190436"/>
              <a:gd name="connsiteY0" fmla="*/ 1659823 h 5616296"/>
              <a:gd name="connsiteX1" fmla="*/ 12190437 w 12190436"/>
              <a:gd name="connsiteY1" fmla="*/ 5616296 h 5616296"/>
              <a:gd name="connsiteX2" fmla="*/ 0 w 12190436"/>
              <a:gd name="connsiteY2" fmla="*/ 5616296 h 5616296"/>
              <a:gd name="connsiteX3" fmla="*/ 9313984 w 12190436"/>
              <a:gd name="connsiteY3" fmla="*/ 238856 h 5616296"/>
              <a:gd name="connsiteX4" fmla="*/ 11746327 w 12190436"/>
              <a:gd name="connsiteY4" fmla="*/ 890594 h 5616296"/>
              <a:gd name="connsiteX5" fmla="*/ 12190437 w 12190436"/>
              <a:gd name="connsiteY5" fmla="*/ 1659823 h 561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0436" h="561629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bg1"/>
          </a:solidFill>
          <a:ln w="6513" cap="flat">
            <a:noFill/>
            <a:prstDash val="solid"/>
            <a:miter/>
          </a:ln>
          <a:effectLst>
            <a:outerShdw blurRad="800100" sx="102000" sy="102000" algn="ctr" rotWithShape="0">
              <a:prstClr val="black">
                <a:alpha val="10000"/>
              </a:prstClr>
            </a:outerShdw>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7" name="TextBox 16">
            <a:extLst>
              <a:ext uri="{FF2B5EF4-FFF2-40B4-BE49-F238E27FC236}">
                <a16:creationId xmlns:a16="http://schemas.microsoft.com/office/drawing/2014/main" id="{CFD6C242-1C94-4741-92E2-B1FF8B7CEC0D}"/>
              </a:ext>
            </a:extLst>
          </p:cNvPr>
          <p:cNvSpPr txBox="1"/>
          <p:nvPr/>
        </p:nvSpPr>
        <p:spPr>
          <a:xfrm>
            <a:off x="8120496" y="2889768"/>
            <a:ext cx="2476960"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3600" b="1" i="0" u="none" strike="noStrike" kern="1200" cap="none" spc="0" normalizeH="0" baseline="0" noProof="0" dirty="0">
                <a:ln>
                  <a:noFill/>
                </a:ln>
                <a:solidFill>
                  <a:srgbClr val="1890A1">
                    <a:lumMod val="75000"/>
                  </a:srgbClr>
                </a:solidFill>
                <a:effectLst/>
                <a:uLnTx/>
                <a:uFillTx/>
                <a:latin typeface="VIP Hakm Bold" panose="02000500000000000000" pitchFamily="2" charset="-78"/>
                <a:ea typeface="+mn-ea"/>
                <a:cs typeface="VIP Hakm Bold" panose="02000500000000000000" pitchFamily="2" charset="-78"/>
              </a:rPr>
              <a:t>شكر وتقدير</a:t>
            </a:r>
            <a:endParaRPr kumimoji="0" lang="en-US" sz="3600" b="1" i="0" u="none" strike="noStrike" kern="1200" cap="none" spc="0" normalizeH="0" baseline="0" noProof="0" dirty="0">
              <a:ln>
                <a:noFill/>
              </a:ln>
              <a:solidFill>
                <a:srgbClr val="1890A1">
                  <a:lumMod val="75000"/>
                </a:srgbClr>
              </a:solidFill>
              <a:effectLst/>
              <a:uLnTx/>
              <a:uFillTx/>
              <a:latin typeface="VIP Hakm Bold" panose="02000500000000000000" pitchFamily="2" charset="-78"/>
              <a:ea typeface="+mn-ea"/>
              <a:cs typeface="VIP Hakm Bold" panose="02000500000000000000" pitchFamily="2" charset="-78"/>
            </a:endParaRPr>
          </a:p>
        </p:txBody>
      </p:sp>
      <p:sp>
        <p:nvSpPr>
          <p:cNvPr id="19" name="TextBox 18">
            <a:extLst>
              <a:ext uri="{FF2B5EF4-FFF2-40B4-BE49-F238E27FC236}">
                <a16:creationId xmlns:a16="http://schemas.microsoft.com/office/drawing/2014/main" id="{28C76E9F-567B-4235-911C-0566D6AA21A0}"/>
              </a:ext>
            </a:extLst>
          </p:cNvPr>
          <p:cNvSpPr txBox="1"/>
          <p:nvPr/>
        </p:nvSpPr>
        <p:spPr>
          <a:xfrm>
            <a:off x="5184396" y="3944541"/>
            <a:ext cx="6839327" cy="1631216"/>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Y" sz="20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t>الحمد لله الذي وفقني لجمع هذه المادة العلمية .</a:t>
            </a:r>
            <a:br>
              <a:rPr kumimoji="0" lang="ar-SY" sz="20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br>
            <a:r>
              <a:rPr kumimoji="0" lang="ar-SY" sz="20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t>وكل التقدير والاحترام لكافة المراجع والأبحاث التي تم الاسترشاد بها وتعتبر مِحوراً أساسياً للمعارف والمعلومات التي اكتسبها المتدربين في هذا البرنامج وأيضا كل التقدير والاحترام لمن ساهم في نجاح هذا البرنامج .</a:t>
            </a:r>
            <a:endParaRPr kumimoji="0" lang="en-US" sz="20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26" name="Slide Number Placeholder 5">
            <a:extLst>
              <a:ext uri="{FF2B5EF4-FFF2-40B4-BE49-F238E27FC236}">
                <a16:creationId xmlns:a16="http://schemas.microsoft.com/office/drawing/2014/main" id="{C210E2F5-B66E-408A-B5C8-EE8411D133C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03478B"/>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76</a:t>
            </a:fld>
            <a:endParaRPr kumimoji="0" lang="en-US" sz="1200" b="1" i="0" u="none" strike="noStrike" kern="1200" cap="none" spc="0" normalizeH="0" baseline="0" noProof="0" dirty="0">
              <a:ln>
                <a:noFill/>
              </a:ln>
              <a:solidFill>
                <a:srgbClr val="03478B"/>
              </a:solidFill>
              <a:effectLst/>
              <a:uLnTx/>
              <a:uFillTx/>
              <a:latin typeface="Expo Arabic Light" panose="00000400000000000000" pitchFamily="2" charset="-78"/>
              <a:ea typeface="+mn-ea"/>
              <a:cs typeface="Expo Arabic Light" panose="00000400000000000000" pitchFamily="2" charset="-78"/>
            </a:endParaRPr>
          </a:p>
        </p:txBody>
      </p:sp>
      <p:sp>
        <p:nvSpPr>
          <p:cNvPr id="20" name="TextBox 18">
            <a:extLst>
              <a:ext uri="{FF2B5EF4-FFF2-40B4-BE49-F238E27FC236}">
                <a16:creationId xmlns:a16="http://schemas.microsoft.com/office/drawing/2014/main" id="{28C76E9F-567B-4235-911C-0566D6AA21A0}"/>
              </a:ext>
            </a:extLst>
          </p:cNvPr>
          <p:cNvSpPr txBox="1"/>
          <p:nvPr/>
        </p:nvSpPr>
        <p:spPr>
          <a:xfrm>
            <a:off x="6989984" y="5777271"/>
            <a:ext cx="3775393" cy="461665"/>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24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وفقنا الله دوماً لما فيه الخير</a:t>
            </a:r>
            <a:endParaRPr kumimoji="0" lang="en-US" sz="24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spTree>
    <p:extLst>
      <p:ext uri="{BB962C8B-B14F-4D97-AF65-F5344CB8AC3E}">
        <p14:creationId xmlns:p14="http://schemas.microsoft.com/office/powerpoint/2010/main" val="280072484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arn(inVertic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0">
                                            <p:txEl>
                                              <p:pRg st="0" end="0"/>
                                            </p:txEl>
                                          </p:spTgt>
                                        </p:tgtEl>
                                        <p:attrNameLst>
                                          <p:attrName>style.visibility</p:attrName>
                                        </p:attrNameLst>
                                      </p:cBhvr>
                                      <p:to>
                                        <p:strVal val="visible"/>
                                      </p:to>
                                    </p:set>
                                    <p:animEffect transition="in" filter="fade">
                                      <p:cBhvr>
                                        <p:cTn id="17" dur="1000"/>
                                        <p:tgtEl>
                                          <p:spTgt spid="20">
                                            <p:txEl>
                                              <p:pRg st="0" end="0"/>
                                            </p:txEl>
                                          </p:spTgt>
                                        </p:tgtEl>
                                      </p:cBhvr>
                                    </p:animEffect>
                                    <p:anim calcmode="lin" valueType="num">
                                      <p:cBhvr>
                                        <p:cTn id="18"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عنصر نائب للصورة 6" descr="صورة تحتوي على منضدة, شخص, داخلي, مبنى&#10;&#10;تم إنشاء الوصف تلقائياً">
            <a:extLst>
              <a:ext uri="{FF2B5EF4-FFF2-40B4-BE49-F238E27FC236}">
                <a16:creationId xmlns:a16="http://schemas.microsoft.com/office/drawing/2014/main" id="{F34EED74-E1FE-49EE-9489-2C450E59AA3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t="7834" b="7834"/>
          <a:stretch>
            <a:fillRect/>
          </a:stretch>
        </p:blipFill>
        <p:spPr/>
      </p:pic>
      <p:sp>
        <p:nvSpPr>
          <p:cNvPr id="2" name="Rectangle 1">
            <a:extLst>
              <a:ext uri="{FF2B5EF4-FFF2-40B4-BE49-F238E27FC236}">
                <a16:creationId xmlns:a16="http://schemas.microsoft.com/office/drawing/2014/main" id="{EC615B89-75D4-4271-9247-12B33CE63F15}"/>
              </a:ext>
            </a:extLst>
          </p:cNvPr>
          <p:cNvSpPr/>
          <p:nvPr/>
        </p:nvSpPr>
        <p:spPr>
          <a:xfrm rot="10800000" flipV="1">
            <a:off x="0" y="0"/>
            <a:ext cx="12189345" cy="6858000"/>
          </a:xfrm>
          <a:prstGeom prst="rect">
            <a:avLst/>
          </a:prstGeom>
          <a:gradFill>
            <a:gsLst>
              <a:gs pos="98000">
                <a:schemeClr val="accent2">
                  <a:lumMod val="50000"/>
                </a:schemeClr>
              </a:gs>
              <a:gs pos="0">
                <a:schemeClr val="accent2">
                  <a:lumMod val="50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Expo Arabic Light" panose="00000400000000000000" pitchFamily="2" charset="-78"/>
              <a:cs typeface="Expo Arabic Light" panose="00000400000000000000" pitchFamily="2" charset="-78"/>
            </a:endParaRPr>
          </a:p>
        </p:txBody>
      </p:sp>
      <p:grpSp>
        <p:nvGrpSpPr>
          <p:cNvPr id="10" name="Graphic 8">
            <a:extLst>
              <a:ext uri="{FF2B5EF4-FFF2-40B4-BE49-F238E27FC236}">
                <a16:creationId xmlns:a16="http://schemas.microsoft.com/office/drawing/2014/main" id="{EC384762-69C5-4EBD-A795-FBC818E1A680}"/>
              </a:ext>
            </a:extLst>
          </p:cNvPr>
          <p:cNvGrpSpPr/>
          <p:nvPr/>
        </p:nvGrpSpPr>
        <p:grpSpPr>
          <a:xfrm>
            <a:off x="-1" y="0"/>
            <a:ext cx="4677507" cy="4267200"/>
            <a:chOff x="5553075" y="1010871"/>
            <a:chExt cx="3193566" cy="2913429"/>
          </a:xfrm>
        </p:grpSpPr>
        <p:sp>
          <p:nvSpPr>
            <p:cNvPr id="11" name="Freeform: Shape 10">
              <a:extLst>
                <a:ext uri="{FF2B5EF4-FFF2-40B4-BE49-F238E27FC236}">
                  <a16:creationId xmlns:a16="http://schemas.microsoft.com/office/drawing/2014/main" id="{135FB0B3-537F-4A45-A693-02013AF3B7F0}"/>
                </a:ext>
              </a:extLst>
            </p:cNvPr>
            <p:cNvSpPr/>
            <p:nvPr/>
          </p:nvSpPr>
          <p:spPr>
            <a:xfrm>
              <a:off x="5553075" y="1010871"/>
              <a:ext cx="2152015" cy="1154726"/>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12" name="Freeform: Shape 11">
              <a:extLst>
                <a:ext uri="{FF2B5EF4-FFF2-40B4-BE49-F238E27FC236}">
                  <a16:creationId xmlns:a16="http://schemas.microsoft.com/office/drawing/2014/main" id="{74B8B92C-4ECC-48E7-B4A1-65CF40BCBFAC}"/>
                </a:ext>
              </a:extLst>
            </p:cNvPr>
            <p:cNvSpPr/>
            <p:nvPr/>
          </p:nvSpPr>
          <p:spPr>
            <a:xfrm>
              <a:off x="5553075" y="1010871"/>
              <a:ext cx="3199168" cy="2912028"/>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grpSp>
      <p:sp>
        <p:nvSpPr>
          <p:cNvPr id="14" name="Freeform: Shape 13">
            <a:extLst>
              <a:ext uri="{FF2B5EF4-FFF2-40B4-BE49-F238E27FC236}">
                <a16:creationId xmlns:a16="http://schemas.microsoft.com/office/drawing/2014/main" id="{F67A733A-54D8-40AD-828B-4A46D1CF28F4}"/>
              </a:ext>
            </a:extLst>
          </p:cNvPr>
          <p:cNvSpPr/>
          <p:nvPr/>
        </p:nvSpPr>
        <p:spPr>
          <a:xfrm rot="10800000">
            <a:off x="9040017" y="5166712"/>
            <a:ext cx="3151983" cy="169128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15" name="Freeform: Shape 14">
            <a:extLst>
              <a:ext uri="{FF2B5EF4-FFF2-40B4-BE49-F238E27FC236}">
                <a16:creationId xmlns:a16="http://schemas.microsoft.com/office/drawing/2014/main" id="{0699FE29-A01F-4A33-B69F-A7185573668E}"/>
              </a:ext>
            </a:extLst>
          </p:cNvPr>
          <p:cNvSpPr/>
          <p:nvPr/>
        </p:nvSpPr>
        <p:spPr>
          <a:xfrm rot="10800000">
            <a:off x="7506288" y="2592852"/>
            <a:ext cx="4685712" cy="4265148"/>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16" name="TextBox 15">
            <a:extLst>
              <a:ext uri="{FF2B5EF4-FFF2-40B4-BE49-F238E27FC236}">
                <a16:creationId xmlns:a16="http://schemas.microsoft.com/office/drawing/2014/main" id="{81B5B90C-CCCD-4407-872D-08191331EBDC}"/>
              </a:ext>
            </a:extLst>
          </p:cNvPr>
          <p:cNvSpPr txBox="1"/>
          <p:nvPr/>
        </p:nvSpPr>
        <p:spPr>
          <a:xfrm>
            <a:off x="3428447" y="2705725"/>
            <a:ext cx="5335115" cy="1446550"/>
          </a:xfrm>
          <a:prstGeom prst="rect">
            <a:avLst/>
          </a:prstGeom>
          <a:noFill/>
        </p:spPr>
        <p:txBody>
          <a:bodyPr wrap="none" rtlCol="0">
            <a:spAutoFit/>
          </a:bodyPr>
          <a:lstStyle/>
          <a:p>
            <a:pPr algn="ctr"/>
            <a:r>
              <a:rPr lang="ar-SA" sz="8800" b="1" dirty="0">
                <a:solidFill>
                  <a:schemeClr val="bg2"/>
                </a:solidFill>
                <a:latin typeface="VIP Hakm Bold" panose="02000500000000000000" pitchFamily="2" charset="-78"/>
                <a:cs typeface="VIP Hakm Bold" panose="02000500000000000000" pitchFamily="2" charset="-78"/>
              </a:rPr>
              <a:t>شكــراً لكــم</a:t>
            </a:r>
            <a:endParaRPr lang="en-US" sz="8800" b="1" dirty="0">
              <a:solidFill>
                <a:schemeClr val="bg2"/>
              </a:solidFill>
              <a:latin typeface="VIP Hakm Bold" panose="02000500000000000000" pitchFamily="2" charset="-78"/>
              <a:cs typeface="VIP Hakm Bold" panose="02000500000000000000" pitchFamily="2" charset="-78"/>
            </a:endParaRPr>
          </a:p>
        </p:txBody>
      </p:sp>
    </p:spTree>
    <p:extLst>
      <p:ext uri="{BB962C8B-B14F-4D97-AF65-F5344CB8AC3E}">
        <p14:creationId xmlns:p14="http://schemas.microsoft.com/office/powerpoint/2010/main" val="2846523200"/>
      </p:ext>
    </p:extLst>
  </p:cSld>
  <p:clrMapOvr>
    <a:masterClrMapping/>
  </p:clrMapOvr>
</p:sld>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نيـون - من ادركها بوربوينت">
  <a:themeElements>
    <a:clrScheme name="مخصص 6">
      <a:dk1>
        <a:sysClr val="windowText" lastClr="000000"/>
      </a:dk1>
      <a:lt1>
        <a:sysClr val="window" lastClr="FFFFFF"/>
      </a:lt1>
      <a:dk2>
        <a:srgbClr val="03478B"/>
      </a:dk2>
      <a:lt2>
        <a:srgbClr val="E7E6E6"/>
      </a:lt2>
      <a:accent1>
        <a:srgbClr val="03478B"/>
      </a:accent1>
      <a:accent2>
        <a:srgbClr val="1890A1"/>
      </a:accent2>
      <a:accent3>
        <a:srgbClr val="00B0D3"/>
      </a:accent3>
      <a:accent4>
        <a:srgbClr val="7030A0"/>
      </a:accent4>
      <a:accent5>
        <a:srgbClr val="21C0D7"/>
      </a:accent5>
      <a:accent6>
        <a:srgbClr val="55D4FA"/>
      </a:accent6>
      <a:hlink>
        <a:srgbClr val="0563C1"/>
      </a:hlink>
      <a:folHlink>
        <a:srgbClr val="954F72"/>
      </a:folHlink>
    </a:clrScheme>
    <a:fontScheme name="Custom 81">
      <a:majorFont>
        <a:latin typeface="Josefin Sans"/>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نيـون - من ادركها بوربوينت">
  <a:themeElements>
    <a:clrScheme name="مخصص 6">
      <a:dk1>
        <a:sysClr val="windowText" lastClr="000000"/>
      </a:dk1>
      <a:lt1>
        <a:sysClr val="window" lastClr="FFFFFF"/>
      </a:lt1>
      <a:dk2>
        <a:srgbClr val="03478B"/>
      </a:dk2>
      <a:lt2>
        <a:srgbClr val="E7E6E6"/>
      </a:lt2>
      <a:accent1>
        <a:srgbClr val="03478B"/>
      </a:accent1>
      <a:accent2>
        <a:srgbClr val="1890A1"/>
      </a:accent2>
      <a:accent3>
        <a:srgbClr val="00B0D3"/>
      </a:accent3>
      <a:accent4>
        <a:srgbClr val="7030A0"/>
      </a:accent4>
      <a:accent5>
        <a:srgbClr val="21C0D7"/>
      </a:accent5>
      <a:accent6>
        <a:srgbClr val="55D4FA"/>
      </a:accent6>
      <a:hlink>
        <a:srgbClr val="0563C1"/>
      </a:hlink>
      <a:folHlink>
        <a:srgbClr val="954F72"/>
      </a:folHlink>
    </a:clrScheme>
    <a:fontScheme name="Custom 81">
      <a:majorFont>
        <a:latin typeface="Josefin Sans"/>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نيـون - من ادركها بوربوينت">
  <a:themeElements>
    <a:clrScheme name="مخصص 6">
      <a:dk1>
        <a:sysClr val="windowText" lastClr="000000"/>
      </a:dk1>
      <a:lt1>
        <a:sysClr val="window" lastClr="FFFFFF"/>
      </a:lt1>
      <a:dk2>
        <a:srgbClr val="03478B"/>
      </a:dk2>
      <a:lt2>
        <a:srgbClr val="E7E6E6"/>
      </a:lt2>
      <a:accent1>
        <a:srgbClr val="03478B"/>
      </a:accent1>
      <a:accent2>
        <a:srgbClr val="1890A1"/>
      </a:accent2>
      <a:accent3>
        <a:srgbClr val="00B0D3"/>
      </a:accent3>
      <a:accent4>
        <a:srgbClr val="7030A0"/>
      </a:accent4>
      <a:accent5>
        <a:srgbClr val="21C0D7"/>
      </a:accent5>
      <a:accent6>
        <a:srgbClr val="55D4FA"/>
      </a:accent6>
      <a:hlink>
        <a:srgbClr val="0563C1"/>
      </a:hlink>
      <a:folHlink>
        <a:srgbClr val="954F72"/>
      </a:folHlink>
    </a:clrScheme>
    <a:fontScheme name="Custom 81">
      <a:majorFont>
        <a:latin typeface="Josefin Sans"/>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نيـون - من ادركها بوربوينت">
  <a:themeElements>
    <a:clrScheme name="مخصص 6">
      <a:dk1>
        <a:sysClr val="windowText" lastClr="000000"/>
      </a:dk1>
      <a:lt1>
        <a:sysClr val="window" lastClr="FFFFFF"/>
      </a:lt1>
      <a:dk2>
        <a:srgbClr val="03478B"/>
      </a:dk2>
      <a:lt2>
        <a:srgbClr val="E7E6E6"/>
      </a:lt2>
      <a:accent1>
        <a:srgbClr val="03478B"/>
      </a:accent1>
      <a:accent2>
        <a:srgbClr val="1890A1"/>
      </a:accent2>
      <a:accent3>
        <a:srgbClr val="00B0D3"/>
      </a:accent3>
      <a:accent4>
        <a:srgbClr val="7030A0"/>
      </a:accent4>
      <a:accent5>
        <a:srgbClr val="21C0D7"/>
      </a:accent5>
      <a:accent6>
        <a:srgbClr val="55D4FA"/>
      </a:accent6>
      <a:hlink>
        <a:srgbClr val="0563C1"/>
      </a:hlink>
      <a:folHlink>
        <a:srgbClr val="954F72"/>
      </a:folHlink>
    </a:clrScheme>
    <a:fontScheme name="Custom 81">
      <a:majorFont>
        <a:latin typeface="Josefin Sans"/>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Override1.xml><?xml version="1.0" encoding="utf-8"?>
<a:themeOverride xmlns:a="http://schemas.openxmlformats.org/drawingml/2006/main">
  <a:clrScheme name="مخصص 6">
    <a:dk1>
      <a:sysClr val="windowText" lastClr="000000"/>
    </a:dk1>
    <a:lt1>
      <a:sysClr val="window" lastClr="FFFFFF"/>
    </a:lt1>
    <a:dk2>
      <a:srgbClr val="03478B"/>
    </a:dk2>
    <a:lt2>
      <a:srgbClr val="E7E6E6"/>
    </a:lt2>
    <a:accent1>
      <a:srgbClr val="03478B"/>
    </a:accent1>
    <a:accent2>
      <a:srgbClr val="1890A1"/>
    </a:accent2>
    <a:accent3>
      <a:srgbClr val="00B0D3"/>
    </a:accent3>
    <a:accent4>
      <a:srgbClr val="7030A0"/>
    </a:accent4>
    <a:accent5>
      <a:srgbClr val="21C0D7"/>
    </a:accent5>
    <a:accent6>
      <a:srgbClr val="55D4FA"/>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3771</TotalTime>
  <Words>4070</Words>
  <Application>Microsoft Office PowerPoint</Application>
  <PresentationFormat>Widescreen</PresentationFormat>
  <Paragraphs>318</Paragraphs>
  <Slides>77</Slides>
  <Notes>0</Notes>
  <HiddenSlides>0</HiddenSlides>
  <MMClips>0</MMClips>
  <ScaleCrop>false</ScaleCrop>
  <HeadingPairs>
    <vt:vector size="6" baseType="variant">
      <vt:variant>
        <vt:lpstr>Fonts Used</vt:lpstr>
      </vt:variant>
      <vt:variant>
        <vt:i4>13</vt:i4>
      </vt:variant>
      <vt:variant>
        <vt:lpstr>Theme</vt:lpstr>
      </vt:variant>
      <vt:variant>
        <vt:i4>7</vt:i4>
      </vt:variant>
      <vt:variant>
        <vt:lpstr>Slide Titles</vt:lpstr>
      </vt:variant>
      <vt:variant>
        <vt:i4>77</vt:i4>
      </vt:variant>
    </vt:vector>
  </HeadingPairs>
  <TitlesOfParts>
    <vt:vector size="97" baseType="lpstr">
      <vt:lpstr>VIP Hakm Bold</vt:lpstr>
      <vt:lpstr>Arial</vt:lpstr>
      <vt:lpstr>Roboto</vt:lpstr>
      <vt:lpstr>Tw Cen MT</vt:lpstr>
      <vt:lpstr>Expo Arabic Light</vt:lpstr>
      <vt:lpstr>Calibri Light</vt:lpstr>
      <vt:lpstr>Times New Roman</vt:lpstr>
      <vt:lpstr>Calibri</vt:lpstr>
      <vt:lpstr>Tw Cen MT Condensed</vt:lpstr>
      <vt:lpstr>Noto Sans Symbols</vt:lpstr>
      <vt:lpstr>Wingdings</vt:lpstr>
      <vt:lpstr>Symbol</vt:lpstr>
      <vt:lpstr>Wingdings 3</vt:lpstr>
      <vt:lpstr>نيـون - من ادركها بوربوينت</vt:lpstr>
      <vt:lpstr>1_نيـون - من ادركها بوربوينت</vt:lpstr>
      <vt:lpstr>2_نيـون - من ادركها بوربوينت</vt:lpstr>
      <vt:lpstr>3_نيـون - من ادركها بوربوينت</vt:lpstr>
      <vt:lpstr>نسق Office</vt:lpstr>
      <vt:lpstr>1_نسق Office</vt:lpstr>
      <vt:lpstr>Integral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فيديو تدريبي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استراحة تدريبية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فيديو تدريبي</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ادركها بوربوينت</dc:creator>
  <cp:keywords>ادركها بوربوينت</cp:keywords>
  <cp:lastModifiedBy>hima</cp:lastModifiedBy>
  <cp:revision>216</cp:revision>
  <dcterms:created xsi:type="dcterms:W3CDTF">2019-11-26T02:30:10Z</dcterms:created>
  <dcterms:modified xsi:type="dcterms:W3CDTF">2023-03-01T14:59:29Z</dcterms:modified>
  <cp:category>قوالب بوربوينت تعليمية</cp:category>
</cp:coreProperties>
</file>