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648" r:id="rId1"/>
    <p:sldMasterId id="2147483687" r:id="rId2"/>
    <p:sldMasterId id="2147483712" r:id="rId3"/>
  </p:sldMasterIdLst>
  <p:sldIdLst>
    <p:sldId id="256" r:id="rId4"/>
    <p:sldId id="311" r:id="rId5"/>
    <p:sldId id="507" r:id="rId6"/>
    <p:sldId id="290" r:id="rId7"/>
    <p:sldId id="508" r:id="rId8"/>
    <p:sldId id="509" r:id="rId9"/>
    <p:sldId id="510" r:id="rId10"/>
    <p:sldId id="511" r:id="rId11"/>
    <p:sldId id="512" r:id="rId12"/>
    <p:sldId id="603" r:id="rId13"/>
    <p:sldId id="625" r:id="rId14"/>
    <p:sldId id="626" r:id="rId15"/>
    <p:sldId id="627" r:id="rId16"/>
    <p:sldId id="591" r:id="rId17"/>
    <p:sldId id="592" r:id="rId18"/>
    <p:sldId id="628" r:id="rId19"/>
    <p:sldId id="629" r:id="rId20"/>
    <p:sldId id="522" r:id="rId21"/>
    <p:sldId id="606" r:id="rId22"/>
    <p:sldId id="521" r:id="rId23"/>
    <p:sldId id="544" r:id="rId24"/>
    <p:sldId id="536" r:id="rId25"/>
    <p:sldId id="539" r:id="rId26"/>
    <p:sldId id="538" r:id="rId27"/>
    <p:sldId id="547" r:id="rId28"/>
    <p:sldId id="601" r:id="rId29"/>
    <p:sldId id="630" r:id="rId30"/>
    <p:sldId id="631" r:id="rId31"/>
    <p:sldId id="373" r:id="rId32"/>
    <p:sldId id="280" r:id="rId33"/>
  </p:sldIdLst>
  <p:sldSz cx="12192000" cy="6858000"/>
  <p:notesSz cx="6858000" cy="9144000"/>
  <p:embeddedFontLst>
    <p:embeddedFont>
      <p:font typeface="VIP Hakm Bold" charset="-78"/>
      <p:regular r:id="rId34"/>
    </p:embeddedFont>
    <p:embeddedFont>
      <p:font typeface="Calibri" pitchFamily="34" charset="0"/>
      <p:regular r:id="rId35"/>
      <p:bold r:id="rId36"/>
      <p:italic r:id="rId37"/>
      <p:boldItalic r:id="rId38"/>
    </p:embeddedFont>
    <p:embeddedFont>
      <p:font typeface="Roboto" charset="0"/>
      <p:regular r:id="rId39"/>
      <p:bold r:id="rId40"/>
      <p:italic r:id="rId41"/>
      <p:boldItalic r:id="rId42"/>
    </p:embeddedFont>
    <p:embeddedFont>
      <p:font typeface="Aldhabi" charset="-78"/>
      <p:regular r:id="rId43"/>
    </p:embeddedFont>
    <p:embeddedFont>
      <p:font typeface="Verdana"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8FA1"/>
    <a:srgbClr val="06508E"/>
    <a:srgbClr val="0885B6"/>
    <a:srgbClr val="0EA7E2"/>
    <a:srgbClr val="23AC9D"/>
    <a:srgbClr val="0C70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999" autoAdjust="0"/>
    <p:restoredTop sz="94660"/>
  </p:normalViewPr>
  <p:slideViewPr>
    <p:cSldViewPr snapToGrid="0" showGuides="1">
      <p:cViewPr>
        <p:scale>
          <a:sx n="68" d="100"/>
          <a:sy n="68" d="100"/>
        </p:scale>
        <p:origin x="-738" y="-22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5.fntdata"/><Relationship Id="rId46"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3.fntdata"/><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1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006907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43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794900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xmlns=""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209536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5971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619965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574865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750959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xmlns=""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xmlns=""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xmlns=""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42546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xmlns=""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695898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xmlns=""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xmlns=""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693881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xmlns=""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xmlns=""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xmlns=""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xmlns=""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xmlns=""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xmlns=""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xmlns=""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xmlns=""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xmlns=""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xmlns=""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529625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xmlns=""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xmlns=""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950198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xmlns=""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3080435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xmlns=""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514179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xmlns=""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503487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xmlns=""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4259238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xmlns=""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xmlns=""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529697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xmlns=""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7674715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xmlns=""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779286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xmlns=""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xmlns=""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xmlns=""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081186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xmlns=""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70532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42719929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741148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349858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0158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278744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xmlns=""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1974318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8891578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8083164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1587233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0516763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xmlns=""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xmlns=""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xmlns=""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2088002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xmlns=""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22790642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xmlns=""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xmlns=""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14469365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xmlns=""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xmlns=""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xmlns=""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xmlns=""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xmlns=""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xmlns=""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xmlns=""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xmlns=""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xmlns=""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xmlns=""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5795906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xmlns=""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xmlns=""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16423392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xmlns=""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3980322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xmlns=""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2771552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xmlns=""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0977407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xmlns=""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0398569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xmlns=""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xmlns=""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5522799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xmlns=""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8309993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xmlns=""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4760928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xmlns=""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xmlns=""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xmlns=""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9050266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xmlns=""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7445013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41307378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3337068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نيـون - 2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08896AA2-F4D4-4E66-B4BD-E1A9D390D6E4}"/>
              </a:ext>
            </a:extLst>
          </p:cNvPr>
          <p:cNvSpPr>
            <a:spLocks noGrp="1"/>
          </p:cNvSpPr>
          <p:nvPr>
            <p:ph type="pic" sz="quarter" idx="10" hasCustomPrompt="1"/>
          </p:nvPr>
        </p:nvSpPr>
        <p:spPr>
          <a:xfrm>
            <a:off x="0" y="0"/>
            <a:ext cx="12192000" cy="6858000"/>
          </a:xfrm>
          <a:prstGeom prst="rect">
            <a:avLst/>
          </a:prstGeom>
          <a:pattFill prst="pct80">
            <a:fgClr>
              <a:schemeClr val="accent1"/>
            </a:fgClr>
            <a:bgClr>
              <a:schemeClr val="bg1"/>
            </a:bgClr>
          </a:pattFill>
        </p:spPr>
        <p:txBody>
          <a:bodyPr anchor="ct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14494696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نيـون - 23">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1421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نيـون - 2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ED549F74-D943-4AFF-A6E3-532DAD6FB151}"/>
              </a:ext>
            </a:extLst>
          </p:cNvPr>
          <p:cNvSpPr>
            <a:spLocks noGrp="1"/>
          </p:cNvSpPr>
          <p:nvPr>
            <p:ph type="pic" sz="quarter" idx="10" hasCustomPrompt="1"/>
          </p:nvPr>
        </p:nvSpPr>
        <p:spPr>
          <a:xfrm>
            <a:off x="0" y="1"/>
            <a:ext cx="6661832" cy="2652439"/>
          </a:xfrm>
          <a:custGeom>
            <a:avLst/>
            <a:gdLst>
              <a:gd name="connsiteX0" fmla="*/ 0 w 6661832"/>
              <a:gd name="connsiteY0" fmla="*/ 0 h 2652439"/>
              <a:gd name="connsiteX1" fmla="*/ 6661832 w 6661832"/>
              <a:gd name="connsiteY1" fmla="*/ 0 h 2652439"/>
              <a:gd name="connsiteX2" fmla="*/ 5102996 w 6661832"/>
              <a:gd name="connsiteY2" fmla="*/ 1951428 h 2652439"/>
              <a:gd name="connsiteX3" fmla="*/ 3241106 w 6661832"/>
              <a:gd name="connsiteY3" fmla="*/ 2607915 h 2652439"/>
              <a:gd name="connsiteX4" fmla="*/ 0 w 6661832"/>
              <a:gd name="connsiteY4" fmla="*/ 1887350 h 2652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832" h="2652439">
                <a:moveTo>
                  <a:pt x="0" y="0"/>
                </a:moveTo>
                <a:lnTo>
                  <a:pt x="6661832" y="0"/>
                </a:lnTo>
                <a:lnTo>
                  <a:pt x="5102996" y="1951428"/>
                </a:lnTo>
                <a:cubicBezTo>
                  <a:pt x="4658554" y="2507773"/>
                  <a:pt x="3936210" y="2762459"/>
                  <a:pt x="3241106" y="2607915"/>
                </a:cubicBezTo>
                <a:lnTo>
                  <a:pt x="0" y="188735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8911224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نيـون - 2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466B98EF-68B4-4DD6-852E-6831A9346A20}"/>
              </a:ext>
            </a:extLst>
          </p:cNvPr>
          <p:cNvSpPr>
            <a:spLocks noGrp="1"/>
          </p:cNvSpPr>
          <p:nvPr>
            <p:ph type="pic" sz="quarter" idx="10" hasCustomPrompt="1"/>
          </p:nvPr>
        </p:nvSpPr>
        <p:spPr>
          <a:xfrm>
            <a:off x="1953472" y="1094104"/>
            <a:ext cx="1304851" cy="3735772"/>
          </a:xfrm>
          <a:custGeom>
            <a:avLst/>
            <a:gdLst>
              <a:gd name="connsiteX0" fmla="*/ 1177254 w 1304851"/>
              <a:gd name="connsiteY0" fmla="*/ 312 h 3735772"/>
              <a:gd name="connsiteX1" fmla="*/ 1291418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6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8" y="130597"/>
                </a:cubicBezTo>
                <a:cubicBezTo>
                  <a:pt x="1297828" y="266399"/>
                  <a:pt x="1307368" y="3524606"/>
                  <a:pt x="1304238" y="3577229"/>
                </a:cubicBezTo>
                <a:cubicBezTo>
                  <a:pt x="1301107" y="3629998"/>
                  <a:pt x="1283517" y="3752980"/>
                  <a:pt x="1107764" y="3733751"/>
                </a:cubicBezTo>
                <a:cubicBezTo>
                  <a:pt x="932011" y="3714521"/>
                  <a:pt x="109596" y="3476607"/>
                  <a:pt x="74416" y="3447090"/>
                </a:cubicBezTo>
                <a:cubicBezTo>
                  <a:pt x="39236" y="3417575"/>
                  <a:pt x="-3100" y="3321723"/>
                  <a:pt x="180" y="3226618"/>
                </a:cubicBezTo>
                <a:cubicBezTo>
                  <a:pt x="3459" y="3131511"/>
                  <a:pt x="9570" y="482848"/>
                  <a:pt x="10763" y="463171"/>
                </a:cubicBezTo>
                <a:cubicBezTo>
                  <a:pt x="11956" y="443494"/>
                  <a:pt x="21347" y="315890"/>
                  <a:pt x="145373" y="279965"/>
                </a:cubicBezTo>
                <a:cubicBezTo>
                  <a:pt x="199485" y="264311"/>
                  <a:pt x="1099715" y="10894"/>
                  <a:pt x="1138026" y="2845"/>
                </a:cubicBezTo>
                <a:cubicBezTo>
                  <a:pt x="1147603" y="832"/>
                  <a:pt x="1161579"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xmlns="" id="{A93AD005-2DA2-4172-A9DA-E26F3DCE490E}"/>
              </a:ext>
            </a:extLst>
          </p:cNvPr>
          <p:cNvSpPr>
            <a:spLocks noGrp="1"/>
          </p:cNvSpPr>
          <p:nvPr>
            <p:ph type="pic" sz="quarter" idx="11" hasCustomPrompt="1"/>
          </p:nvPr>
        </p:nvSpPr>
        <p:spPr>
          <a:xfrm>
            <a:off x="5479506" y="1094104"/>
            <a:ext cx="1304851" cy="3735772"/>
          </a:xfrm>
          <a:custGeom>
            <a:avLst/>
            <a:gdLst>
              <a:gd name="connsiteX0" fmla="*/ 1177254 w 1304851"/>
              <a:gd name="connsiteY0" fmla="*/ 312 h 3735772"/>
              <a:gd name="connsiteX1" fmla="*/ 1291417 w 1304851"/>
              <a:gd name="connsiteY1" fmla="*/ 130597 h 3735772"/>
              <a:gd name="connsiteX2" fmla="*/ 1304238 w 1304851"/>
              <a:gd name="connsiteY2" fmla="*/ 3577229 h 3735772"/>
              <a:gd name="connsiteX3" fmla="*/ 1107764 w 1304851"/>
              <a:gd name="connsiteY3" fmla="*/ 3733751 h 3735772"/>
              <a:gd name="connsiteX4" fmla="*/ 74416 w 1304851"/>
              <a:gd name="connsiteY4" fmla="*/ 3447090 h 3735772"/>
              <a:gd name="connsiteX5" fmla="*/ 180 w 1304851"/>
              <a:gd name="connsiteY5" fmla="*/ 3226618 h 3735772"/>
              <a:gd name="connsiteX6" fmla="*/ 10763 w 1304851"/>
              <a:gd name="connsiteY6" fmla="*/ 463171 h 3735772"/>
              <a:gd name="connsiteX7" fmla="*/ 145373 w 1304851"/>
              <a:gd name="connsiteY7" fmla="*/ 279965 h 3735772"/>
              <a:gd name="connsiteX8" fmla="*/ 1138025 w 1304851"/>
              <a:gd name="connsiteY8" fmla="*/ 2845 h 3735772"/>
              <a:gd name="connsiteX9" fmla="*/ 1177254 w 1304851"/>
              <a:gd name="connsiteY9" fmla="*/ 312 h 373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4851" h="3735772">
                <a:moveTo>
                  <a:pt x="1177254" y="312"/>
                </a:moveTo>
                <a:cubicBezTo>
                  <a:pt x="1224280" y="3282"/>
                  <a:pt x="1286610" y="28745"/>
                  <a:pt x="1291417" y="130597"/>
                </a:cubicBezTo>
                <a:cubicBezTo>
                  <a:pt x="1297828" y="266399"/>
                  <a:pt x="1307368" y="3524606"/>
                  <a:pt x="1304238" y="3577229"/>
                </a:cubicBezTo>
                <a:cubicBezTo>
                  <a:pt x="1301106" y="3629998"/>
                  <a:pt x="1283517" y="3752980"/>
                  <a:pt x="1107764" y="3733751"/>
                </a:cubicBezTo>
                <a:cubicBezTo>
                  <a:pt x="932011" y="3714521"/>
                  <a:pt x="109596" y="3476607"/>
                  <a:pt x="74416" y="3447090"/>
                </a:cubicBezTo>
                <a:cubicBezTo>
                  <a:pt x="39235" y="3417575"/>
                  <a:pt x="-3100" y="3321723"/>
                  <a:pt x="180" y="3226618"/>
                </a:cubicBezTo>
                <a:cubicBezTo>
                  <a:pt x="3459" y="3131511"/>
                  <a:pt x="9570" y="482848"/>
                  <a:pt x="10763" y="463171"/>
                </a:cubicBezTo>
                <a:cubicBezTo>
                  <a:pt x="11955" y="443494"/>
                  <a:pt x="21347" y="315890"/>
                  <a:pt x="145373" y="279965"/>
                </a:cubicBezTo>
                <a:cubicBezTo>
                  <a:pt x="199485" y="264311"/>
                  <a:pt x="1099715" y="10894"/>
                  <a:pt x="1138025" y="2845"/>
                </a:cubicBezTo>
                <a:cubicBezTo>
                  <a:pt x="1147603" y="832"/>
                  <a:pt x="1161578" y="-677"/>
                  <a:pt x="1177254" y="31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41104098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نيـون - 2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FE852078-4B06-459B-81CE-280441464A91}"/>
              </a:ext>
            </a:extLst>
          </p:cNvPr>
          <p:cNvSpPr>
            <a:spLocks noGrp="1"/>
          </p:cNvSpPr>
          <p:nvPr>
            <p:ph type="pic" sz="quarter" idx="10" hasCustomPrompt="1"/>
          </p:nvPr>
        </p:nvSpPr>
        <p:spPr>
          <a:xfrm>
            <a:off x="5124450" y="1"/>
            <a:ext cx="7067550" cy="3990975"/>
          </a:xfrm>
          <a:custGeom>
            <a:avLst/>
            <a:gdLst>
              <a:gd name="connsiteX0" fmla="*/ 0 w 7067550"/>
              <a:gd name="connsiteY0" fmla="*/ 0 h 3990975"/>
              <a:gd name="connsiteX1" fmla="*/ 7067550 w 7067550"/>
              <a:gd name="connsiteY1" fmla="*/ 0 h 3990975"/>
              <a:gd name="connsiteX2" fmla="*/ 7067550 w 7067550"/>
              <a:gd name="connsiteY2" fmla="*/ 3990975 h 3990975"/>
              <a:gd name="connsiteX3" fmla="*/ 0 w 7067550"/>
              <a:gd name="connsiteY3" fmla="*/ 3990975 h 3990975"/>
            </a:gdLst>
            <a:ahLst/>
            <a:cxnLst>
              <a:cxn ang="0">
                <a:pos x="connsiteX0" y="connsiteY0"/>
              </a:cxn>
              <a:cxn ang="0">
                <a:pos x="connsiteX1" y="connsiteY1"/>
              </a:cxn>
              <a:cxn ang="0">
                <a:pos x="connsiteX2" y="connsiteY2"/>
              </a:cxn>
              <a:cxn ang="0">
                <a:pos x="connsiteX3" y="connsiteY3"/>
              </a:cxn>
            </a:cxnLst>
            <a:rect l="l" t="t" r="r" b="b"/>
            <a:pathLst>
              <a:path w="7067550" h="3990975">
                <a:moveTo>
                  <a:pt x="0" y="0"/>
                </a:moveTo>
                <a:lnTo>
                  <a:pt x="7067550" y="0"/>
                </a:lnTo>
                <a:lnTo>
                  <a:pt x="7067550" y="3990975"/>
                </a:lnTo>
                <a:lnTo>
                  <a:pt x="0" y="3990975"/>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839211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نيـون - 19">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9B7540CF-0C23-4BB3-B7A9-D81B1EF9B550}"/>
              </a:ext>
            </a:extLst>
          </p:cNvPr>
          <p:cNvSpPr>
            <a:spLocks noGrp="1"/>
          </p:cNvSpPr>
          <p:nvPr>
            <p:ph type="pic" sz="quarter" idx="10" hasCustomPrompt="1"/>
          </p:nvPr>
        </p:nvSpPr>
        <p:spPr>
          <a:xfrm>
            <a:off x="1" y="0"/>
            <a:ext cx="5646821" cy="5245768"/>
          </a:xfrm>
          <a:custGeom>
            <a:avLst/>
            <a:gdLst>
              <a:gd name="connsiteX0" fmla="*/ 0 w 5646821"/>
              <a:gd name="connsiteY0" fmla="*/ 0 h 5245768"/>
              <a:gd name="connsiteX1" fmla="*/ 5646821 w 5646821"/>
              <a:gd name="connsiteY1" fmla="*/ 0 h 5245768"/>
              <a:gd name="connsiteX2" fmla="*/ 5646821 w 5646821"/>
              <a:gd name="connsiteY2" fmla="*/ 5245768 h 5245768"/>
              <a:gd name="connsiteX3" fmla="*/ 0 w 5646821"/>
              <a:gd name="connsiteY3" fmla="*/ 5245768 h 5245768"/>
            </a:gdLst>
            <a:ahLst/>
            <a:cxnLst>
              <a:cxn ang="0">
                <a:pos x="connsiteX0" y="connsiteY0"/>
              </a:cxn>
              <a:cxn ang="0">
                <a:pos x="connsiteX1" y="connsiteY1"/>
              </a:cxn>
              <a:cxn ang="0">
                <a:pos x="connsiteX2" y="connsiteY2"/>
              </a:cxn>
              <a:cxn ang="0">
                <a:pos x="connsiteX3" y="connsiteY3"/>
              </a:cxn>
            </a:cxnLst>
            <a:rect l="l" t="t" r="r" b="b"/>
            <a:pathLst>
              <a:path w="5646821" h="5245768">
                <a:moveTo>
                  <a:pt x="0" y="0"/>
                </a:moveTo>
                <a:lnTo>
                  <a:pt x="5646821" y="0"/>
                </a:lnTo>
                <a:lnTo>
                  <a:pt x="5646821" y="5245768"/>
                </a:lnTo>
                <a:lnTo>
                  <a:pt x="0" y="5245768"/>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8563561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نيـون - 18">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364DF7BB-F892-4FC3-AB86-6BE89186519E}"/>
              </a:ext>
            </a:extLst>
          </p:cNvPr>
          <p:cNvSpPr>
            <a:spLocks noGrp="1"/>
          </p:cNvSpPr>
          <p:nvPr>
            <p:ph type="pic" sz="quarter" idx="10" hasCustomPrompt="1"/>
          </p:nvPr>
        </p:nvSpPr>
        <p:spPr>
          <a:xfrm>
            <a:off x="5962650" y="1"/>
            <a:ext cx="6229352" cy="6815219"/>
          </a:xfrm>
          <a:custGeom>
            <a:avLst/>
            <a:gdLst>
              <a:gd name="connsiteX0" fmla="*/ 3590310 w 6229352"/>
              <a:gd name="connsiteY0" fmla="*/ 0 h 6815219"/>
              <a:gd name="connsiteX1" fmla="*/ 6229352 w 6229352"/>
              <a:gd name="connsiteY1" fmla="*/ 0 h 6815219"/>
              <a:gd name="connsiteX2" fmla="*/ 6229352 w 6229352"/>
              <a:gd name="connsiteY2" fmla="*/ 2274004 h 6815219"/>
              <a:gd name="connsiteX3" fmla="*/ 3678577 w 6229352"/>
              <a:gd name="connsiteY3" fmla="*/ 6537761 h 6815219"/>
              <a:gd name="connsiteX4" fmla="*/ 2925164 w 6229352"/>
              <a:gd name="connsiteY4" fmla="*/ 6791043 h 6815219"/>
              <a:gd name="connsiteX5" fmla="*/ 182596 w 6229352"/>
              <a:gd name="connsiteY5" fmla="*/ 5696230 h 6815219"/>
              <a:gd name="connsiteX6" fmla="*/ 68747 w 6229352"/>
              <a:gd name="connsiteY6" fmla="*/ 5125634 h 6815219"/>
              <a:gd name="connsiteX7" fmla="*/ 3590310 w 6229352"/>
              <a:gd name="connsiteY7" fmla="*/ 0 h 681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9352" h="6815219">
                <a:moveTo>
                  <a:pt x="3590310" y="0"/>
                </a:moveTo>
                <a:lnTo>
                  <a:pt x="6229352" y="0"/>
                </a:lnTo>
                <a:lnTo>
                  <a:pt x="6229352" y="2274004"/>
                </a:lnTo>
                <a:cubicBezTo>
                  <a:pt x="6229352" y="2274004"/>
                  <a:pt x="3915852" y="6210724"/>
                  <a:pt x="3678577" y="6537761"/>
                </a:cubicBezTo>
                <a:cubicBezTo>
                  <a:pt x="3441304" y="6864799"/>
                  <a:pt x="3021360" y="6829492"/>
                  <a:pt x="2925164" y="6791043"/>
                </a:cubicBezTo>
                <a:cubicBezTo>
                  <a:pt x="2828967" y="6752594"/>
                  <a:pt x="471185" y="5829229"/>
                  <a:pt x="182596" y="5696230"/>
                </a:cubicBezTo>
                <a:cubicBezTo>
                  <a:pt x="-105993" y="5563230"/>
                  <a:pt x="22368" y="5191461"/>
                  <a:pt x="68747" y="5125634"/>
                </a:cubicBezTo>
                <a:cubicBezTo>
                  <a:pt x="115123" y="5059808"/>
                  <a:pt x="3590310" y="0"/>
                  <a:pt x="359031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3675595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نيـون - 1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7F7582AB-C246-4372-AECD-423F0ED2FEE3}"/>
              </a:ext>
            </a:extLst>
          </p:cNvPr>
          <p:cNvSpPr>
            <a:spLocks noGrp="1"/>
          </p:cNvSpPr>
          <p:nvPr>
            <p:ph type="pic" sz="quarter" idx="10" hasCustomPrompt="1"/>
          </p:nvPr>
        </p:nvSpPr>
        <p:spPr>
          <a:xfrm>
            <a:off x="0" y="1"/>
            <a:ext cx="12192000" cy="3425825"/>
          </a:xfrm>
          <a:custGeom>
            <a:avLst/>
            <a:gdLst>
              <a:gd name="connsiteX0" fmla="*/ 0 w 12192000"/>
              <a:gd name="connsiteY0" fmla="*/ 0 h 3425825"/>
              <a:gd name="connsiteX1" fmla="*/ 12192000 w 12192000"/>
              <a:gd name="connsiteY1" fmla="*/ 0 h 3425825"/>
              <a:gd name="connsiteX2" fmla="*/ 9477565 w 12192000"/>
              <a:gd name="connsiteY2" fmla="*/ 2714434 h 3425825"/>
              <a:gd name="connsiteX3" fmla="*/ 7760144 w 12192000"/>
              <a:gd name="connsiteY3" fmla="*/ 3425825 h 3425825"/>
              <a:gd name="connsiteX4" fmla="*/ 4431857 w 12192000"/>
              <a:gd name="connsiteY4" fmla="*/ 3425825 h 3425825"/>
              <a:gd name="connsiteX5" fmla="*/ 2714434 w 12192000"/>
              <a:gd name="connsiteY5" fmla="*/ 2714434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425825">
                <a:moveTo>
                  <a:pt x="0" y="0"/>
                </a:moveTo>
                <a:lnTo>
                  <a:pt x="12192000" y="0"/>
                </a:lnTo>
                <a:lnTo>
                  <a:pt x="9477565" y="2714434"/>
                </a:lnTo>
                <a:cubicBezTo>
                  <a:pt x="9022080" y="3169920"/>
                  <a:pt x="8404288" y="3425825"/>
                  <a:pt x="7760144" y="3425825"/>
                </a:cubicBezTo>
                <a:lnTo>
                  <a:pt x="4431857" y="3425825"/>
                </a:lnTo>
                <a:cubicBezTo>
                  <a:pt x="3787711" y="3425825"/>
                  <a:pt x="3169920" y="3169920"/>
                  <a:pt x="2714434" y="2714434"/>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7670254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نيـون - 1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xmlns="" id="{7FE3E7A4-9A9D-436E-A24E-EB12469638BB}"/>
              </a:ext>
            </a:extLst>
          </p:cNvPr>
          <p:cNvSpPr>
            <a:spLocks noGrp="1"/>
          </p:cNvSpPr>
          <p:nvPr>
            <p:ph type="pic" sz="quarter" idx="10" hasCustomPrompt="1"/>
          </p:nvPr>
        </p:nvSpPr>
        <p:spPr>
          <a:xfrm>
            <a:off x="5596375" y="1797424"/>
            <a:ext cx="3263153" cy="3263152"/>
          </a:xfrm>
          <a:custGeom>
            <a:avLst/>
            <a:gdLst>
              <a:gd name="connsiteX0" fmla="*/ 1631577 w 3263153"/>
              <a:gd name="connsiteY0" fmla="*/ 0 h 3263152"/>
              <a:gd name="connsiteX1" fmla="*/ 1932935 w 3263153"/>
              <a:gd name="connsiteY1" fmla="*/ 124826 h 3263152"/>
              <a:gd name="connsiteX2" fmla="*/ 3138327 w 3263153"/>
              <a:gd name="connsiteY2" fmla="*/ 1330219 h 3263152"/>
              <a:gd name="connsiteX3" fmla="*/ 3138327 w 3263153"/>
              <a:gd name="connsiteY3" fmla="*/ 1932934 h 3263152"/>
              <a:gd name="connsiteX4" fmla="*/ 1932935 w 3263153"/>
              <a:gd name="connsiteY4" fmla="*/ 3138326 h 3263152"/>
              <a:gd name="connsiteX5" fmla="*/ 1330220 w 3263153"/>
              <a:gd name="connsiteY5" fmla="*/ 3138326 h 3263152"/>
              <a:gd name="connsiteX6" fmla="*/ 124827 w 3263153"/>
              <a:gd name="connsiteY6" fmla="*/ 1932934 h 3263152"/>
              <a:gd name="connsiteX7" fmla="*/ 124827 w 3263153"/>
              <a:gd name="connsiteY7" fmla="*/ 1330219 h 3263152"/>
              <a:gd name="connsiteX8" fmla="*/ 1330220 w 3263153"/>
              <a:gd name="connsiteY8" fmla="*/ 124826 h 3263152"/>
              <a:gd name="connsiteX9" fmla="*/ 1631577 w 3263153"/>
              <a:gd name="connsiteY9" fmla="*/ 0 h 326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3153" h="3263152">
                <a:moveTo>
                  <a:pt x="1631577" y="0"/>
                </a:moveTo>
                <a:cubicBezTo>
                  <a:pt x="1740647" y="0"/>
                  <a:pt x="1849717" y="41609"/>
                  <a:pt x="1932935" y="124826"/>
                </a:cubicBezTo>
                <a:lnTo>
                  <a:pt x="3138327" y="1330219"/>
                </a:lnTo>
                <a:cubicBezTo>
                  <a:pt x="3304762" y="1496654"/>
                  <a:pt x="3304762" y="1766498"/>
                  <a:pt x="3138327" y="1932934"/>
                </a:cubicBezTo>
                <a:lnTo>
                  <a:pt x="1932935" y="3138326"/>
                </a:lnTo>
                <a:cubicBezTo>
                  <a:pt x="1766500" y="3304761"/>
                  <a:pt x="1496655" y="3304761"/>
                  <a:pt x="1330220" y="3138326"/>
                </a:cubicBezTo>
                <a:lnTo>
                  <a:pt x="124827" y="1932934"/>
                </a:lnTo>
                <a:cubicBezTo>
                  <a:pt x="-41608" y="1766498"/>
                  <a:pt x="-41608" y="1496654"/>
                  <a:pt x="124827" y="1330219"/>
                </a:cubicBezTo>
                <a:lnTo>
                  <a:pt x="1330220" y="124826"/>
                </a:lnTo>
                <a:cubicBezTo>
                  <a:pt x="1413437" y="41609"/>
                  <a:pt x="1522507" y="0"/>
                  <a:pt x="163157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1" name="Picture Placeholder 10">
            <a:extLst>
              <a:ext uri="{FF2B5EF4-FFF2-40B4-BE49-F238E27FC236}">
                <a16:creationId xmlns:a16="http://schemas.microsoft.com/office/drawing/2014/main" xmlns="" id="{B18DB781-F75B-49CF-A3EE-0A7AC9E74DC2}"/>
              </a:ext>
            </a:extLst>
          </p:cNvPr>
          <p:cNvSpPr>
            <a:spLocks noGrp="1"/>
          </p:cNvSpPr>
          <p:nvPr>
            <p:ph type="pic" sz="quarter" idx="11" hasCustomPrompt="1"/>
          </p:nvPr>
        </p:nvSpPr>
        <p:spPr>
          <a:xfrm>
            <a:off x="3897495" y="1329165"/>
            <a:ext cx="1896213" cy="1896212"/>
          </a:xfrm>
          <a:custGeom>
            <a:avLst/>
            <a:gdLst>
              <a:gd name="connsiteX0" fmla="*/ 948107 w 1896213"/>
              <a:gd name="connsiteY0" fmla="*/ 0 h 1896212"/>
              <a:gd name="connsiteX1" fmla="*/ 1123226 w 1896213"/>
              <a:gd name="connsiteY1" fmla="*/ 72536 h 1896212"/>
              <a:gd name="connsiteX2" fmla="*/ 1823677 w 1896213"/>
              <a:gd name="connsiteY2" fmla="*/ 772988 h 1896212"/>
              <a:gd name="connsiteX3" fmla="*/ 1823677 w 1896213"/>
              <a:gd name="connsiteY3" fmla="*/ 1123225 h 1896212"/>
              <a:gd name="connsiteX4" fmla="*/ 1123226 w 1896213"/>
              <a:gd name="connsiteY4" fmla="*/ 1823676 h 1896212"/>
              <a:gd name="connsiteX5" fmla="*/ 772989 w 1896213"/>
              <a:gd name="connsiteY5" fmla="*/ 1823676 h 1896212"/>
              <a:gd name="connsiteX6" fmla="*/ 72537 w 1896213"/>
              <a:gd name="connsiteY6" fmla="*/ 1123225 h 1896212"/>
              <a:gd name="connsiteX7" fmla="*/ 72537 w 1896213"/>
              <a:gd name="connsiteY7" fmla="*/ 772988 h 1896212"/>
              <a:gd name="connsiteX8" fmla="*/ 772989 w 1896213"/>
              <a:gd name="connsiteY8" fmla="*/ 72536 h 1896212"/>
              <a:gd name="connsiteX9" fmla="*/ 948107 w 1896213"/>
              <a:gd name="connsiteY9" fmla="*/ 0 h 189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2">
                <a:moveTo>
                  <a:pt x="948107" y="0"/>
                </a:moveTo>
                <a:cubicBezTo>
                  <a:pt x="1011488" y="0"/>
                  <a:pt x="1074868" y="24178"/>
                  <a:pt x="1123226" y="72536"/>
                </a:cubicBezTo>
                <a:lnTo>
                  <a:pt x="1823677" y="772988"/>
                </a:lnTo>
                <a:cubicBezTo>
                  <a:pt x="1920392" y="869703"/>
                  <a:pt x="1920392" y="1026509"/>
                  <a:pt x="1823677" y="1123225"/>
                </a:cubicBezTo>
                <a:lnTo>
                  <a:pt x="1123226" y="1823676"/>
                </a:lnTo>
                <a:cubicBezTo>
                  <a:pt x="1026511" y="1920391"/>
                  <a:pt x="869704" y="1920391"/>
                  <a:pt x="772989" y="1823676"/>
                </a:cubicBezTo>
                <a:lnTo>
                  <a:pt x="72537" y="1123225"/>
                </a:lnTo>
                <a:cubicBezTo>
                  <a:pt x="-24178" y="1026509"/>
                  <a:pt x="-24178" y="869703"/>
                  <a:pt x="72537" y="772988"/>
                </a:cubicBezTo>
                <a:lnTo>
                  <a:pt x="772989" y="72536"/>
                </a:lnTo>
                <a:cubicBezTo>
                  <a:pt x="821346" y="24178"/>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2" name="Picture Placeholder 11">
            <a:extLst>
              <a:ext uri="{FF2B5EF4-FFF2-40B4-BE49-F238E27FC236}">
                <a16:creationId xmlns:a16="http://schemas.microsoft.com/office/drawing/2014/main" xmlns="" id="{C977A8F9-41C7-4A2D-A647-2C85F9317FE3}"/>
              </a:ext>
            </a:extLst>
          </p:cNvPr>
          <p:cNvSpPr>
            <a:spLocks noGrp="1"/>
          </p:cNvSpPr>
          <p:nvPr>
            <p:ph type="pic" sz="quarter" idx="12" hasCustomPrompt="1"/>
          </p:nvPr>
        </p:nvSpPr>
        <p:spPr>
          <a:xfrm>
            <a:off x="3897495" y="3632623"/>
            <a:ext cx="1896213" cy="1896213"/>
          </a:xfrm>
          <a:custGeom>
            <a:avLst/>
            <a:gdLst>
              <a:gd name="connsiteX0" fmla="*/ 948107 w 1896213"/>
              <a:gd name="connsiteY0" fmla="*/ 0 h 1896213"/>
              <a:gd name="connsiteX1" fmla="*/ 1123226 w 1896213"/>
              <a:gd name="connsiteY1" fmla="*/ 72536 h 1896213"/>
              <a:gd name="connsiteX2" fmla="*/ 1823677 w 1896213"/>
              <a:gd name="connsiteY2" fmla="*/ 772988 h 1896213"/>
              <a:gd name="connsiteX3" fmla="*/ 1823677 w 1896213"/>
              <a:gd name="connsiteY3" fmla="*/ 1123225 h 1896213"/>
              <a:gd name="connsiteX4" fmla="*/ 1123226 w 1896213"/>
              <a:gd name="connsiteY4" fmla="*/ 1823676 h 1896213"/>
              <a:gd name="connsiteX5" fmla="*/ 772989 w 1896213"/>
              <a:gd name="connsiteY5" fmla="*/ 1823676 h 1896213"/>
              <a:gd name="connsiteX6" fmla="*/ 72537 w 1896213"/>
              <a:gd name="connsiteY6" fmla="*/ 1123225 h 1896213"/>
              <a:gd name="connsiteX7" fmla="*/ 72537 w 1896213"/>
              <a:gd name="connsiteY7" fmla="*/ 772988 h 1896213"/>
              <a:gd name="connsiteX8" fmla="*/ 772989 w 1896213"/>
              <a:gd name="connsiteY8" fmla="*/ 72536 h 1896213"/>
              <a:gd name="connsiteX9" fmla="*/ 948107 w 1896213"/>
              <a:gd name="connsiteY9" fmla="*/ 0 h 189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6213" h="1896213">
                <a:moveTo>
                  <a:pt x="948107" y="0"/>
                </a:moveTo>
                <a:cubicBezTo>
                  <a:pt x="1011488" y="0"/>
                  <a:pt x="1074868" y="24179"/>
                  <a:pt x="1123226" y="72536"/>
                </a:cubicBezTo>
                <a:lnTo>
                  <a:pt x="1823677" y="772988"/>
                </a:lnTo>
                <a:cubicBezTo>
                  <a:pt x="1920392" y="869703"/>
                  <a:pt x="1920392" y="1026510"/>
                  <a:pt x="1823677" y="1123225"/>
                </a:cubicBezTo>
                <a:lnTo>
                  <a:pt x="1123226" y="1823676"/>
                </a:lnTo>
                <a:cubicBezTo>
                  <a:pt x="1026511" y="1920392"/>
                  <a:pt x="869704" y="1920392"/>
                  <a:pt x="772989" y="1823676"/>
                </a:cubicBezTo>
                <a:lnTo>
                  <a:pt x="72537" y="1123225"/>
                </a:lnTo>
                <a:cubicBezTo>
                  <a:pt x="-24178" y="1026510"/>
                  <a:pt x="-24178" y="869703"/>
                  <a:pt x="72537" y="772988"/>
                </a:cubicBezTo>
                <a:lnTo>
                  <a:pt x="772989" y="72536"/>
                </a:lnTo>
                <a:cubicBezTo>
                  <a:pt x="821346" y="24179"/>
                  <a:pt x="884727" y="0"/>
                  <a:pt x="948107"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4859243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نيـون -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36775AE3-A445-4531-B8F9-8DF6CE954E6A}"/>
              </a:ext>
            </a:extLst>
          </p:cNvPr>
          <p:cNvSpPr>
            <a:spLocks noGrp="1"/>
          </p:cNvSpPr>
          <p:nvPr>
            <p:ph type="pic" sz="quarter" idx="11" hasCustomPrompt="1"/>
          </p:nvPr>
        </p:nvSpPr>
        <p:spPr>
          <a:xfrm>
            <a:off x="1" y="0"/>
            <a:ext cx="3831447" cy="6858000"/>
          </a:xfrm>
          <a:custGeom>
            <a:avLst/>
            <a:gdLst>
              <a:gd name="connsiteX0" fmla="*/ 0 w 3831447"/>
              <a:gd name="connsiteY0" fmla="*/ 0 h 6858000"/>
              <a:gd name="connsiteX1" fmla="*/ 904430 w 3831447"/>
              <a:gd name="connsiteY1" fmla="*/ 0 h 6858000"/>
              <a:gd name="connsiteX2" fmla="*/ 3476498 w 3831447"/>
              <a:gd name="connsiteY2" fmla="*/ 2572068 h 6858000"/>
              <a:gd name="connsiteX3" fmla="*/ 3476498 w 3831447"/>
              <a:gd name="connsiteY3" fmla="*/ 4285933 h 6858000"/>
              <a:gd name="connsiteX4" fmla="*/ 904430 w 3831447"/>
              <a:gd name="connsiteY4" fmla="*/ 6858000 h 6858000"/>
              <a:gd name="connsiteX5" fmla="*/ 0 w 3831447"/>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1447" h="6858000">
                <a:moveTo>
                  <a:pt x="0" y="0"/>
                </a:moveTo>
                <a:lnTo>
                  <a:pt x="904430" y="0"/>
                </a:lnTo>
                <a:lnTo>
                  <a:pt x="3476498" y="2572068"/>
                </a:lnTo>
                <a:cubicBezTo>
                  <a:pt x="3949764" y="3045333"/>
                  <a:pt x="3949764" y="3812667"/>
                  <a:pt x="3476498" y="4285933"/>
                </a:cubicBezTo>
                <a:lnTo>
                  <a:pt x="904430" y="6858000"/>
                </a:lnTo>
                <a:lnTo>
                  <a:pt x="0" y="6858000"/>
                </a:lnTo>
                <a:close/>
              </a:path>
            </a:pathLst>
          </a:custGeom>
          <a:pattFill prst="pct80">
            <a:fgClr>
              <a:schemeClr val="accent2"/>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8" name="Picture Placeholder 7">
            <a:extLst>
              <a:ext uri="{FF2B5EF4-FFF2-40B4-BE49-F238E27FC236}">
                <a16:creationId xmlns:a16="http://schemas.microsoft.com/office/drawing/2014/main" xmlns="" id="{4F55BD30-2E7A-4312-B4EF-9675EEC5EA44}"/>
              </a:ext>
            </a:extLst>
          </p:cNvPr>
          <p:cNvSpPr>
            <a:spLocks noGrp="1"/>
          </p:cNvSpPr>
          <p:nvPr>
            <p:ph type="pic" sz="quarter" idx="10" hasCustomPrompt="1"/>
          </p:nvPr>
        </p:nvSpPr>
        <p:spPr>
          <a:xfrm>
            <a:off x="1304680" y="1288635"/>
            <a:ext cx="4545420" cy="4545420"/>
          </a:xfrm>
          <a:custGeom>
            <a:avLst/>
            <a:gdLst>
              <a:gd name="connsiteX0" fmla="*/ 2272709 w 4545420"/>
              <a:gd name="connsiteY0" fmla="*/ 0 h 4545420"/>
              <a:gd name="connsiteX1" fmla="*/ 2692485 w 4545420"/>
              <a:gd name="connsiteY1" fmla="*/ 173877 h 4545420"/>
              <a:gd name="connsiteX2" fmla="*/ 4371543 w 4545420"/>
              <a:gd name="connsiteY2" fmla="*/ 1852935 h 4545420"/>
              <a:gd name="connsiteX3" fmla="*/ 4371543 w 4545420"/>
              <a:gd name="connsiteY3" fmla="*/ 2692488 h 4545420"/>
              <a:gd name="connsiteX4" fmla="*/ 2692488 w 4545420"/>
              <a:gd name="connsiteY4" fmla="*/ 4371543 h 4545420"/>
              <a:gd name="connsiteX5" fmla="*/ 1852935 w 4545420"/>
              <a:gd name="connsiteY5" fmla="*/ 4371543 h 4545420"/>
              <a:gd name="connsiteX6" fmla="*/ 173877 w 4545420"/>
              <a:gd name="connsiteY6" fmla="*/ 2692485 h 4545420"/>
              <a:gd name="connsiteX7" fmla="*/ 173877 w 4545420"/>
              <a:gd name="connsiteY7" fmla="*/ 1852932 h 4545420"/>
              <a:gd name="connsiteX8" fmla="*/ 1852932 w 4545420"/>
              <a:gd name="connsiteY8" fmla="*/ 173877 h 4545420"/>
              <a:gd name="connsiteX9" fmla="*/ 2272709 w 4545420"/>
              <a:gd name="connsiteY9" fmla="*/ 0 h 454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5420" h="4545420">
                <a:moveTo>
                  <a:pt x="2272709" y="0"/>
                </a:moveTo>
                <a:cubicBezTo>
                  <a:pt x="2424638" y="0"/>
                  <a:pt x="2576567" y="57959"/>
                  <a:pt x="2692485" y="173877"/>
                </a:cubicBezTo>
                <a:lnTo>
                  <a:pt x="4371543" y="1852935"/>
                </a:lnTo>
                <a:cubicBezTo>
                  <a:pt x="4603379" y="2084771"/>
                  <a:pt x="4603379" y="2460652"/>
                  <a:pt x="4371543" y="2692488"/>
                </a:cubicBezTo>
                <a:lnTo>
                  <a:pt x="2692488" y="4371543"/>
                </a:lnTo>
                <a:cubicBezTo>
                  <a:pt x="2460652" y="4603379"/>
                  <a:pt x="2084771" y="4603379"/>
                  <a:pt x="1852935" y="4371543"/>
                </a:cubicBezTo>
                <a:lnTo>
                  <a:pt x="173877" y="2692485"/>
                </a:lnTo>
                <a:cubicBezTo>
                  <a:pt x="-57959" y="2460649"/>
                  <a:pt x="-57959" y="2084768"/>
                  <a:pt x="173877" y="1852932"/>
                </a:cubicBezTo>
                <a:lnTo>
                  <a:pt x="1852932" y="173877"/>
                </a:lnTo>
                <a:cubicBezTo>
                  <a:pt x="1968850" y="57959"/>
                  <a:pt x="2120779" y="0"/>
                  <a:pt x="2272709" y="0"/>
                </a:cubicBezTo>
                <a:close/>
              </a:path>
            </a:pathLst>
          </a:custGeom>
          <a:pattFill prst="pct80">
            <a:fgClr>
              <a:schemeClr val="accent1"/>
            </a:fgClr>
            <a:bgClr>
              <a:schemeClr val="bg1"/>
            </a:bgClr>
          </a:pattFill>
          <a:effectLst>
            <a:outerShdw blurRad="457200" sx="102000" sy="102000" algn="ctr" rotWithShape="0">
              <a:prstClr val="black">
                <a:alpha val="29000"/>
              </a:prstClr>
            </a:outerShdw>
          </a:effectLst>
        </p:spPr>
        <p:txBody>
          <a:bodyPr wrap="square" anchor="ctr">
            <a:noAutofit/>
          </a:bodyPr>
          <a:lstStyle>
            <a:lvl1pPr marL="0" indent="0" algn="ctr">
              <a:buNone/>
              <a:defRPr sz="1600" b="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8175494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نيـون - 1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898D5B87-EEED-45CF-9D72-09ABC0C5CD5C}"/>
              </a:ext>
            </a:extLst>
          </p:cNvPr>
          <p:cNvSpPr>
            <a:spLocks noGrp="1"/>
          </p:cNvSpPr>
          <p:nvPr>
            <p:ph type="pic" sz="quarter" idx="10"/>
          </p:nvPr>
        </p:nvSpPr>
        <p:spPr>
          <a:xfrm>
            <a:off x="860925" y="2596173"/>
            <a:ext cx="2732991" cy="1999419"/>
          </a:xfrm>
          <a:custGeom>
            <a:avLst/>
            <a:gdLst>
              <a:gd name="connsiteX0" fmla="*/ 632953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endParaRPr lang="en-US" dirty="0"/>
          </a:p>
        </p:txBody>
      </p:sp>
      <p:sp>
        <p:nvSpPr>
          <p:cNvPr id="12" name="Picture Placeholder 11">
            <a:extLst>
              <a:ext uri="{FF2B5EF4-FFF2-40B4-BE49-F238E27FC236}">
                <a16:creationId xmlns:a16="http://schemas.microsoft.com/office/drawing/2014/main" xmlns="" id="{535119CF-4779-4A80-B836-80A5644F8205}"/>
              </a:ext>
            </a:extLst>
          </p:cNvPr>
          <p:cNvSpPr>
            <a:spLocks noGrp="1"/>
          </p:cNvSpPr>
          <p:nvPr>
            <p:ph type="pic" sz="quarter" idx="11" hasCustomPrompt="1"/>
          </p:nvPr>
        </p:nvSpPr>
        <p:spPr>
          <a:xfrm>
            <a:off x="4729505" y="2596173"/>
            <a:ext cx="2732991" cy="1999419"/>
          </a:xfrm>
          <a:custGeom>
            <a:avLst/>
            <a:gdLst>
              <a:gd name="connsiteX0" fmla="*/ 632954 w 2732991"/>
              <a:gd name="connsiteY0" fmla="*/ 1 h 1999419"/>
              <a:gd name="connsiteX1" fmla="*/ 804585 w 2732991"/>
              <a:gd name="connsiteY1" fmla="*/ 71085 h 1999419"/>
              <a:gd name="connsiteX2" fmla="*/ 1194881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1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4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4" y="1"/>
                </a:moveTo>
                <a:cubicBezTo>
                  <a:pt x="695067" y="-5"/>
                  <a:pt x="757185" y="23685"/>
                  <a:pt x="804585" y="71085"/>
                </a:cubicBezTo>
                <a:lnTo>
                  <a:pt x="1194881" y="461339"/>
                </a:lnTo>
                <a:cubicBezTo>
                  <a:pt x="1289681" y="556097"/>
                  <a:pt x="1443311" y="556097"/>
                  <a:pt x="1538112" y="461339"/>
                </a:cubicBezTo>
                <a:lnTo>
                  <a:pt x="1928365" y="71085"/>
                </a:lnTo>
                <a:cubicBezTo>
                  <a:pt x="2023123" y="-23673"/>
                  <a:pt x="2176795" y="-23715"/>
                  <a:pt x="2271596" y="71085"/>
                </a:cubicBezTo>
                <a:lnTo>
                  <a:pt x="2661891" y="461339"/>
                </a:lnTo>
                <a:cubicBezTo>
                  <a:pt x="2756692" y="556139"/>
                  <a:pt x="2756692" y="709812"/>
                  <a:pt x="2661891" y="804570"/>
                </a:cubicBezTo>
                <a:lnTo>
                  <a:pt x="1538112" y="1928351"/>
                </a:lnTo>
                <a:cubicBezTo>
                  <a:pt x="1443353" y="2023109"/>
                  <a:pt x="1289681" y="2023109"/>
                  <a:pt x="1194881" y="1928351"/>
                </a:cubicBezTo>
                <a:lnTo>
                  <a:pt x="71100" y="804570"/>
                </a:lnTo>
                <a:cubicBezTo>
                  <a:pt x="-23700" y="709770"/>
                  <a:pt x="-23700" y="556139"/>
                  <a:pt x="71100" y="461339"/>
                </a:cubicBezTo>
                <a:lnTo>
                  <a:pt x="461353" y="71085"/>
                </a:lnTo>
                <a:cubicBezTo>
                  <a:pt x="508733" y="23706"/>
                  <a:pt x="570841" y="6"/>
                  <a:pt x="632954" y="1"/>
                </a:cubicBezTo>
                <a:close/>
              </a:path>
            </a:pathLst>
          </a:custGeom>
          <a:pattFill prst="pct80">
            <a:fgClr>
              <a:schemeClr val="accent1"/>
            </a:fgClr>
            <a:bgClr>
              <a:schemeClr val="bg1"/>
            </a:bgClr>
          </a:pattFill>
        </p:spPr>
        <p:txBody>
          <a:bodyPr anchor="ctr"/>
          <a:lstStyle>
            <a:lvl1pPr algn="r" rtl="1">
              <a:defRPr lang="en-US" sz="1600" dirty="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xmlns="" id="{8BC00A24-3796-46DD-B9A8-387C53EF2F34}"/>
              </a:ext>
            </a:extLst>
          </p:cNvPr>
          <p:cNvSpPr>
            <a:spLocks noGrp="1"/>
          </p:cNvSpPr>
          <p:nvPr>
            <p:ph type="pic" sz="quarter" idx="12" hasCustomPrompt="1"/>
          </p:nvPr>
        </p:nvSpPr>
        <p:spPr>
          <a:xfrm>
            <a:off x="8598085" y="2596173"/>
            <a:ext cx="2732991" cy="1999419"/>
          </a:xfrm>
          <a:custGeom>
            <a:avLst/>
            <a:gdLst>
              <a:gd name="connsiteX0" fmla="*/ 632953 w 2732991"/>
              <a:gd name="connsiteY0" fmla="*/ 1 h 1999419"/>
              <a:gd name="connsiteX1" fmla="*/ 804584 w 2732991"/>
              <a:gd name="connsiteY1" fmla="*/ 71085 h 1999419"/>
              <a:gd name="connsiteX2" fmla="*/ 1194880 w 2732991"/>
              <a:gd name="connsiteY2" fmla="*/ 461339 h 1999419"/>
              <a:gd name="connsiteX3" fmla="*/ 1538112 w 2732991"/>
              <a:gd name="connsiteY3" fmla="*/ 461339 h 1999419"/>
              <a:gd name="connsiteX4" fmla="*/ 1928365 w 2732991"/>
              <a:gd name="connsiteY4" fmla="*/ 71085 h 1999419"/>
              <a:gd name="connsiteX5" fmla="*/ 2271596 w 2732991"/>
              <a:gd name="connsiteY5" fmla="*/ 71085 h 1999419"/>
              <a:gd name="connsiteX6" fmla="*/ 2661891 w 2732991"/>
              <a:gd name="connsiteY6" fmla="*/ 461339 h 1999419"/>
              <a:gd name="connsiteX7" fmla="*/ 2661891 w 2732991"/>
              <a:gd name="connsiteY7" fmla="*/ 804570 h 1999419"/>
              <a:gd name="connsiteX8" fmla="*/ 1538112 w 2732991"/>
              <a:gd name="connsiteY8" fmla="*/ 1928351 h 1999419"/>
              <a:gd name="connsiteX9" fmla="*/ 1194880 w 2732991"/>
              <a:gd name="connsiteY9" fmla="*/ 1928351 h 1999419"/>
              <a:gd name="connsiteX10" fmla="*/ 71100 w 2732991"/>
              <a:gd name="connsiteY10" fmla="*/ 804570 h 1999419"/>
              <a:gd name="connsiteX11" fmla="*/ 71100 w 2732991"/>
              <a:gd name="connsiteY11" fmla="*/ 461339 h 1999419"/>
              <a:gd name="connsiteX12" fmla="*/ 461353 w 2732991"/>
              <a:gd name="connsiteY12" fmla="*/ 71085 h 1999419"/>
              <a:gd name="connsiteX13" fmla="*/ 632953 w 2732991"/>
              <a:gd name="connsiteY13" fmla="*/ 1 h 19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991" h="1999419">
                <a:moveTo>
                  <a:pt x="632953" y="1"/>
                </a:moveTo>
                <a:cubicBezTo>
                  <a:pt x="695066" y="-5"/>
                  <a:pt x="757184" y="23685"/>
                  <a:pt x="804584" y="71085"/>
                </a:cubicBezTo>
                <a:lnTo>
                  <a:pt x="1194880" y="461339"/>
                </a:lnTo>
                <a:cubicBezTo>
                  <a:pt x="1289680" y="556097"/>
                  <a:pt x="1443311" y="556097"/>
                  <a:pt x="1538112" y="461339"/>
                </a:cubicBezTo>
                <a:lnTo>
                  <a:pt x="1928365" y="71085"/>
                </a:lnTo>
                <a:cubicBezTo>
                  <a:pt x="2023123" y="-23673"/>
                  <a:pt x="2176795" y="-23715"/>
                  <a:pt x="2271596" y="71085"/>
                </a:cubicBezTo>
                <a:lnTo>
                  <a:pt x="2661891" y="461339"/>
                </a:lnTo>
                <a:cubicBezTo>
                  <a:pt x="2756691" y="556139"/>
                  <a:pt x="2756691" y="709812"/>
                  <a:pt x="2661891" y="804570"/>
                </a:cubicBezTo>
                <a:lnTo>
                  <a:pt x="1538112" y="1928351"/>
                </a:lnTo>
                <a:cubicBezTo>
                  <a:pt x="1443353" y="2023109"/>
                  <a:pt x="1289680" y="2023109"/>
                  <a:pt x="1194880" y="1928351"/>
                </a:cubicBezTo>
                <a:lnTo>
                  <a:pt x="71100" y="804570"/>
                </a:lnTo>
                <a:cubicBezTo>
                  <a:pt x="-23700" y="709770"/>
                  <a:pt x="-23700" y="556139"/>
                  <a:pt x="71100" y="461339"/>
                </a:cubicBezTo>
                <a:lnTo>
                  <a:pt x="461353" y="71085"/>
                </a:lnTo>
                <a:cubicBezTo>
                  <a:pt x="508733" y="23706"/>
                  <a:pt x="570840" y="6"/>
                  <a:pt x="632953" y="1"/>
                </a:cubicBezTo>
                <a:close/>
              </a:path>
            </a:pathLst>
          </a:custGeom>
          <a:pattFill prst="pct80">
            <a:fgClr>
              <a:schemeClr val="accent1"/>
            </a:fgClr>
            <a:bgClr>
              <a:schemeClr val="bg1"/>
            </a:bgClr>
          </a:pattFill>
        </p:spPr>
        <p:txBody>
          <a:bodyPr anchor="ctr"/>
          <a:lstStyle>
            <a:lvl1pPr algn="r" rtl="1">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en-US" dirty="0"/>
              <a:t>  </a:t>
            </a:r>
          </a:p>
        </p:txBody>
      </p:sp>
    </p:spTree>
    <p:extLst>
      <p:ext uri="{BB962C8B-B14F-4D97-AF65-F5344CB8AC3E}">
        <p14:creationId xmlns:p14="http://schemas.microsoft.com/office/powerpoint/2010/main" val="36031342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نيـون - 13">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xmlns="" id="{CB469525-3FB1-49BD-9925-3749100F8B7E}"/>
              </a:ext>
            </a:extLst>
          </p:cNvPr>
          <p:cNvSpPr>
            <a:spLocks noGrp="1"/>
          </p:cNvSpPr>
          <p:nvPr>
            <p:ph type="pic" sz="quarter" idx="15" hasCustomPrompt="1"/>
          </p:nvPr>
        </p:nvSpPr>
        <p:spPr>
          <a:xfrm>
            <a:off x="6346038" y="-215080"/>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2" name="Picture Placeholder 31">
            <a:extLst>
              <a:ext uri="{FF2B5EF4-FFF2-40B4-BE49-F238E27FC236}">
                <a16:creationId xmlns:a16="http://schemas.microsoft.com/office/drawing/2014/main" xmlns="" id="{9E2B7411-50ED-4A0D-BCD9-CEBFEF8B4816}"/>
              </a:ext>
            </a:extLst>
          </p:cNvPr>
          <p:cNvSpPr>
            <a:spLocks noGrp="1"/>
          </p:cNvSpPr>
          <p:nvPr>
            <p:ph type="pic" sz="quarter" idx="16" hasCustomPrompt="1"/>
          </p:nvPr>
        </p:nvSpPr>
        <p:spPr>
          <a:xfrm>
            <a:off x="8371086" y="180996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5" name="Picture Placeholder 24">
            <a:extLst>
              <a:ext uri="{FF2B5EF4-FFF2-40B4-BE49-F238E27FC236}">
                <a16:creationId xmlns:a16="http://schemas.microsoft.com/office/drawing/2014/main" xmlns="" id="{C48052FB-99B6-43F3-B88B-90A80252AE13}"/>
              </a:ext>
            </a:extLst>
          </p:cNvPr>
          <p:cNvSpPr>
            <a:spLocks noGrp="1"/>
          </p:cNvSpPr>
          <p:nvPr>
            <p:ph type="pic" sz="quarter" idx="10" hasCustomPrompt="1"/>
          </p:nvPr>
        </p:nvSpPr>
        <p:spPr>
          <a:xfrm>
            <a:off x="10344497" y="-163443"/>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6" name="Picture Placeholder 25">
            <a:extLst>
              <a:ext uri="{FF2B5EF4-FFF2-40B4-BE49-F238E27FC236}">
                <a16:creationId xmlns:a16="http://schemas.microsoft.com/office/drawing/2014/main" xmlns="" id="{B73F6A6D-46F0-4F91-9C44-EBCD854289C3}"/>
              </a:ext>
            </a:extLst>
          </p:cNvPr>
          <p:cNvSpPr>
            <a:spLocks noGrp="1"/>
          </p:cNvSpPr>
          <p:nvPr>
            <p:ph type="pic" sz="quarter" idx="11" hasCustomPrompt="1"/>
          </p:nvPr>
        </p:nvSpPr>
        <p:spPr>
          <a:xfrm>
            <a:off x="8319449" y="-218849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7" name="Picture Placeholder 26">
            <a:extLst>
              <a:ext uri="{FF2B5EF4-FFF2-40B4-BE49-F238E27FC236}">
                <a16:creationId xmlns:a16="http://schemas.microsoft.com/office/drawing/2014/main" xmlns="" id="{0E025738-45D4-4AEE-8628-9C740C6B0B05}"/>
              </a:ext>
            </a:extLst>
          </p:cNvPr>
          <p:cNvSpPr>
            <a:spLocks noGrp="1"/>
          </p:cNvSpPr>
          <p:nvPr>
            <p:ph type="pic" sz="quarter" idx="12" hasCustomPrompt="1"/>
          </p:nvPr>
        </p:nvSpPr>
        <p:spPr>
          <a:xfrm>
            <a:off x="4320990" y="-2240128"/>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8" name="Picture Placeholder 27">
            <a:extLst>
              <a:ext uri="{FF2B5EF4-FFF2-40B4-BE49-F238E27FC236}">
                <a16:creationId xmlns:a16="http://schemas.microsoft.com/office/drawing/2014/main" xmlns="" id="{A2EC17AB-CE7B-498F-AB79-B09BB2FDBA30}"/>
              </a:ext>
            </a:extLst>
          </p:cNvPr>
          <p:cNvSpPr>
            <a:spLocks noGrp="1"/>
          </p:cNvSpPr>
          <p:nvPr>
            <p:ph type="pic" sz="quarter" idx="13" hasCustomPrompt="1"/>
          </p:nvPr>
        </p:nvSpPr>
        <p:spPr>
          <a:xfrm>
            <a:off x="2347579" y="-26671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29" name="Picture Placeholder 28">
            <a:extLst>
              <a:ext uri="{FF2B5EF4-FFF2-40B4-BE49-F238E27FC236}">
                <a16:creationId xmlns:a16="http://schemas.microsoft.com/office/drawing/2014/main" xmlns="" id="{4E04BA10-396B-4CA2-9296-3EDCC8F02763}"/>
              </a:ext>
            </a:extLst>
          </p:cNvPr>
          <p:cNvSpPr>
            <a:spLocks noGrp="1"/>
          </p:cNvSpPr>
          <p:nvPr>
            <p:ph type="pic" sz="quarter" idx="14" hasCustomPrompt="1"/>
          </p:nvPr>
        </p:nvSpPr>
        <p:spPr>
          <a:xfrm>
            <a:off x="4372627" y="1758331"/>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3" name="Picture Placeholder 32">
            <a:extLst>
              <a:ext uri="{FF2B5EF4-FFF2-40B4-BE49-F238E27FC236}">
                <a16:creationId xmlns:a16="http://schemas.microsoft.com/office/drawing/2014/main" xmlns="" id="{D34FB278-67BC-471E-9B85-0AB7A70D2487}"/>
              </a:ext>
            </a:extLst>
          </p:cNvPr>
          <p:cNvSpPr>
            <a:spLocks noGrp="1"/>
          </p:cNvSpPr>
          <p:nvPr>
            <p:ph type="pic" sz="quarter" idx="17" hasCustomPrompt="1"/>
          </p:nvPr>
        </p:nvSpPr>
        <p:spPr>
          <a:xfrm>
            <a:off x="10396134" y="3835016"/>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1" name="Picture Placeholder 30">
            <a:extLst>
              <a:ext uri="{FF2B5EF4-FFF2-40B4-BE49-F238E27FC236}">
                <a16:creationId xmlns:a16="http://schemas.microsoft.com/office/drawing/2014/main" xmlns="" id="{9B882416-B0C0-4BC1-B27C-00D7B93B6F9F}"/>
              </a:ext>
            </a:extLst>
          </p:cNvPr>
          <p:cNvSpPr>
            <a:spLocks noGrp="1"/>
          </p:cNvSpPr>
          <p:nvPr>
            <p:ph type="pic" sz="quarter" idx="18" hasCustomPrompt="1"/>
          </p:nvPr>
        </p:nvSpPr>
        <p:spPr>
          <a:xfrm>
            <a:off x="6397675" y="3783379"/>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34" name="Picture Placeholder 33">
            <a:extLst>
              <a:ext uri="{FF2B5EF4-FFF2-40B4-BE49-F238E27FC236}">
                <a16:creationId xmlns:a16="http://schemas.microsoft.com/office/drawing/2014/main" xmlns="" id="{AB0049FC-330D-4905-8CB1-0013DB00C5CA}"/>
              </a:ext>
            </a:extLst>
          </p:cNvPr>
          <p:cNvSpPr>
            <a:spLocks noGrp="1"/>
          </p:cNvSpPr>
          <p:nvPr>
            <p:ph type="pic" sz="quarter" idx="19" hasCustomPrompt="1"/>
          </p:nvPr>
        </p:nvSpPr>
        <p:spPr>
          <a:xfrm>
            <a:off x="8422723" y="5808427"/>
            <a:ext cx="3281912" cy="3281912"/>
          </a:xfrm>
          <a:custGeom>
            <a:avLst/>
            <a:gdLst>
              <a:gd name="connsiteX0" fmla="*/ 1640956 w 3281912"/>
              <a:gd name="connsiteY0" fmla="*/ 0 h 3281912"/>
              <a:gd name="connsiteX1" fmla="*/ 1944046 w 3281912"/>
              <a:gd name="connsiteY1" fmla="*/ 125544 h 3281912"/>
              <a:gd name="connsiteX2" fmla="*/ 3156368 w 3281912"/>
              <a:gd name="connsiteY2" fmla="*/ 1337866 h 3281912"/>
              <a:gd name="connsiteX3" fmla="*/ 3156368 w 3281912"/>
              <a:gd name="connsiteY3" fmla="*/ 1944046 h 3281912"/>
              <a:gd name="connsiteX4" fmla="*/ 1944046 w 3281912"/>
              <a:gd name="connsiteY4" fmla="*/ 3156368 h 3281912"/>
              <a:gd name="connsiteX5" fmla="*/ 1337866 w 3281912"/>
              <a:gd name="connsiteY5" fmla="*/ 3156368 h 3281912"/>
              <a:gd name="connsiteX6" fmla="*/ 125544 w 3281912"/>
              <a:gd name="connsiteY6" fmla="*/ 1944046 h 3281912"/>
              <a:gd name="connsiteX7" fmla="*/ 125544 w 3281912"/>
              <a:gd name="connsiteY7" fmla="*/ 1337866 h 3281912"/>
              <a:gd name="connsiteX8" fmla="*/ 1337866 w 3281912"/>
              <a:gd name="connsiteY8" fmla="*/ 125544 h 3281912"/>
              <a:gd name="connsiteX9" fmla="*/ 1640956 w 3281912"/>
              <a:gd name="connsiteY9" fmla="*/ 0 h 32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912" h="3281912">
                <a:moveTo>
                  <a:pt x="1640956" y="0"/>
                </a:moveTo>
                <a:cubicBezTo>
                  <a:pt x="1750653" y="0"/>
                  <a:pt x="1860350" y="41848"/>
                  <a:pt x="1944046" y="125544"/>
                </a:cubicBezTo>
                <a:lnTo>
                  <a:pt x="3156368" y="1337866"/>
                </a:lnTo>
                <a:cubicBezTo>
                  <a:pt x="3323760" y="1505258"/>
                  <a:pt x="3323760" y="1776654"/>
                  <a:pt x="3156368" y="1944046"/>
                </a:cubicBezTo>
                <a:lnTo>
                  <a:pt x="1944046" y="3156368"/>
                </a:lnTo>
                <a:cubicBezTo>
                  <a:pt x="1776654" y="3323760"/>
                  <a:pt x="1505258" y="3323760"/>
                  <a:pt x="1337866" y="3156368"/>
                </a:cubicBezTo>
                <a:lnTo>
                  <a:pt x="125544" y="1944046"/>
                </a:lnTo>
                <a:cubicBezTo>
                  <a:pt x="-41848" y="1776654"/>
                  <a:pt x="-41848" y="1505258"/>
                  <a:pt x="125544" y="1337866"/>
                </a:cubicBezTo>
                <a:lnTo>
                  <a:pt x="1337866" y="125544"/>
                </a:lnTo>
                <a:cubicBezTo>
                  <a:pt x="1421562" y="41848"/>
                  <a:pt x="1531259" y="0"/>
                  <a:pt x="16409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6942478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نيـون - 12">
    <p:spTree>
      <p:nvGrpSpPr>
        <p:cNvPr id="1" name=""/>
        <p:cNvGrpSpPr/>
        <p:nvPr/>
      </p:nvGrpSpPr>
      <p:grpSpPr>
        <a:xfrm>
          <a:off x="0" y="0"/>
          <a:ext cx="0" cy="0"/>
          <a:chOff x="0" y="0"/>
          <a:chExt cx="0" cy="0"/>
        </a:xfrm>
      </p:grpSpPr>
      <p:sp>
        <p:nvSpPr>
          <p:cNvPr id="11" name="عنصر نائب للصورة 10">
            <a:extLst>
              <a:ext uri="{FF2B5EF4-FFF2-40B4-BE49-F238E27FC236}">
                <a16:creationId xmlns:a16="http://schemas.microsoft.com/office/drawing/2014/main" xmlns="" id="{D61B4673-FA7A-4FEE-BE1F-7AD2AFADF4CD}"/>
              </a:ext>
            </a:extLst>
          </p:cNvPr>
          <p:cNvSpPr>
            <a:spLocks noGrp="1"/>
          </p:cNvSpPr>
          <p:nvPr>
            <p:ph type="pic" sz="quarter" idx="13" hasCustomPrompt="1"/>
          </p:nvPr>
        </p:nvSpPr>
        <p:spPr>
          <a:xfrm>
            <a:off x="0" y="0"/>
            <a:ext cx="4300062" cy="6576314"/>
          </a:xfrm>
          <a:custGeom>
            <a:avLst/>
            <a:gdLst>
              <a:gd name="connsiteX0" fmla="*/ 0 w 4300062"/>
              <a:gd name="connsiteY0" fmla="*/ 0 h 6576314"/>
              <a:gd name="connsiteX1" fmla="*/ 3403346 w 4300062"/>
              <a:gd name="connsiteY1" fmla="*/ 0 h 6576314"/>
              <a:gd name="connsiteX2" fmla="*/ 3812287 w 4300062"/>
              <a:gd name="connsiteY2" fmla="*/ 408940 h 6576314"/>
              <a:gd name="connsiteX3" fmla="*/ 3812287 w 4300062"/>
              <a:gd name="connsiteY3" fmla="*/ 2764028 h 6576314"/>
              <a:gd name="connsiteX4" fmla="*/ 0 w 4300062"/>
              <a:gd name="connsiteY4" fmla="*/ 6576314 h 657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0062" h="6576314">
                <a:moveTo>
                  <a:pt x="0" y="0"/>
                </a:moveTo>
                <a:lnTo>
                  <a:pt x="3403346" y="0"/>
                </a:lnTo>
                <a:lnTo>
                  <a:pt x="3812287" y="408940"/>
                </a:lnTo>
                <a:cubicBezTo>
                  <a:pt x="4462654" y="1059244"/>
                  <a:pt x="4462654" y="2113661"/>
                  <a:pt x="3812287" y="2764028"/>
                </a:cubicBezTo>
                <a:lnTo>
                  <a:pt x="0" y="6576314"/>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8" name="عنصر نائب للصورة 7">
            <a:extLst>
              <a:ext uri="{FF2B5EF4-FFF2-40B4-BE49-F238E27FC236}">
                <a16:creationId xmlns:a16="http://schemas.microsoft.com/office/drawing/2014/main" xmlns="" id="{E7F022A0-FECF-4767-A059-86D2A2286F1B}"/>
              </a:ext>
            </a:extLst>
          </p:cNvPr>
          <p:cNvSpPr>
            <a:spLocks noGrp="1"/>
          </p:cNvSpPr>
          <p:nvPr>
            <p:ph type="pic" sz="quarter" idx="12" hasCustomPrompt="1"/>
          </p:nvPr>
        </p:nvSpPr>
        <p:spPr>
          <a:xfrm>
            <a:off x="3565411" y="0"/>
            <a:ext cx="8653051" cy="6858000"/>
          </a:xfrm>
          <a:custGeom>
            <a:avLst/>
            <a:gdLst>
              <a:gd name="connsiteX0" fmla="*/ 4581748 w 8653051"/>
              <a:gd name="connsiteY0" fmla="*/ 0 h 6858000"/>
              <a:gd name="connsiteX1" fmla="*/ 8653051 w 8653051"/>
              <a:gd name="connsiteY1" fmla="*/ 0 h 6858000"/>
              <a:gd name="connsiteX2" fmla="*/ 8653051 w 8653051"/>
              <a:gd name="connsiteY2" fmla="*/ 6858000 h 6858000"/>
              <a:gd name="connsiteX3" fmla="*/ 896716 w 8653051"/>
              <a:gd name="connsiteY3" fmla="*/ 6858000 h 6858000"/>
              <a:gd name="connsiteX4" fmla="*/ 487776 w 8653051"/>
              <a:gd name="connsiteY4" fmla="*/ 6449060 h 6858000"/>
              <a:gd name="connsiteX5" fmla="*/ 487776 w 8653051"/>
              <a:gd name="connsiteY5" fmla="*/ 4093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53051" h="6858000">
                <a:moveTo>
                  <a:pt x="4581748" y="0"/>
                </a:moveTo>
                <a:lnTo>
                  <a:pt x="8653051" y="0"/>
                </a:lnTo>
                <a:lnTo>
                  <a:pt x="8653051" y="6858000"/>
                </a:lnTo>
                <a:lnTo>
                  <a:pt x="896716" y="6858000"/>
                </a:lnTo>
                <a:lnTo>
                  <a:pt x="487776" y="6449060"/>
                </a:lnTo>
                <a:cubicBezTo>
                  <a:pt x="-162591" y="5798693"/>
                  <a:pt x="-162591" y="4744339"/>
                  <a:pt x="487776" y="4093972"/>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4911535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نيـون -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xmlns="" id="{FEE91B71-1B67-49AA-AD02-0815114F77F4}"/>
              </a:ext>
            </a:extLst>
          </p:cNvPr>
          <p:cNvSpPr>
            <a:spLocks noGrp="1"/>
          </p:cNvSpPr>
          <p:nvPr>
            <p:ph type="pic" sz="quarter" idx="10" hasCustomPrompt="1"/>
          </p:nvPr>
        </p:nvSpPr>
        <p:spPr>
          <a:xfrm>
            <a:off x="0" y="3429001"/>
            <a:ext cx="12192000" cy="3425825"/>
          </a:xfrm>
          <a:custGeom>
            <a:avLst/>
            <a:gdLst>
              <a:gd name="connsiteX0" fmla="*/ 4431856 w 12192000"/>
              <a:gd name="connsiteY0" fmla="*/ 0 h 3425825"/>
              <a:gd name="connsiteX1" fmla="*/ 7760144 w 12192000"/>
              <a:gd name="connsiteY1" fmla="*/ 0 h 3425825"/>
              <a:gd name="connsiteX2" fmla="*/ 9477566 w 12192000"/>
              <a:gd name="connsiteY2" fmla="*/ 711391 h 3425825"/>
              <a:gd name="connsiteX3" fmla="*/ 12192000 w 12192000"/>
              <a:gd name="connsiteY3" fmla="*/ 3425825 h 3425825"/>
              <a:gd name="connsiteX4" fmla="*/ 0 w 12192000"/>
              <a:gd name="connsiteY4" fmla="*/ 3425825 h 3425825"/>
              <a:gd name="connsiteX5" fmla="*/ 2714435 w 12192000"/>
              <a:gd name="connsiteY5" fmla="*/ 711391 h 3425825"/>
              <a:gd name="connsiteX6" fmla="*/ 4431856 w 12192000"/>
              <a:gd name="connsiteY6" fmla="*/ 0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4431856" y="0"/>
                </a:moveTo>
                <a:lnTo>
                  <a:pt x="7760144" y="0"/>
                </a:lnTo>
                <a:cubicBezTo>
                  <a:pt x="8404289" y="0"/>
                  <a:pt x="9022080" y="255905"/>
                  <a:pt x="9477566" y="711391"/>
                </a:cubicBezTo>
                <a:lnTo>
                  <a:pt x="12192000" y="3425825"/>
                </a:lnTo>
                <a:lnTo>
                  <a:pt x="0" y="3425825"/>
                </a:lnTo>
                <a:lnTo>
                  <a:pt x="2714435" y="711391"/>
                </a:lnTo>
                <a:cubicBezTo>
                  <a:pt x="3169920" y="255905"/>
                  <a:pt x="3787712" y="0"/>
                  <a:pt x="4431856"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1355777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نيـون - 10">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xmlns="" id="{769707E4-183F-4A86-98AD-26AB8BB81A53}"/>
              </a:ext>
            </a:extLst>
          </p:cNvPr>
          <p:cNvSpPr>
            <a:spLocks noGrp="1"/>
          </p:cNvSpPr>
          <p:nvPr>
            <p:ph type="pic" sz="quarter" idx="11" hasCustomPrompt="1"/>
          </p:nvPr>
        </p:nvSpPr>
        <p:spPr>
          <a:xfrm>
            <a:off x="0" y="0"/>
            <a:ext cx="5945378" cy="6858000"/>
          </a:xfrm>
          <a:custGeom>
            <a:avLst/>
            <a:gdLst>
              <a:gd name="connsiteX0" fmla="*/ 0 w 5945378"/>
              <a:gd name="connsiteY0" fmla="*/ 0 h 6858000"/>
              <a:gd name="connsiteX1" fmla="*/ 3206877 w 5945378"/>
              <a:gd name="connsiteY1" fmla="*/ 0 h 6858000"/>
              <a:gd name="connsiteX2" fmla="*/ 1763268 w 5945378"/>
              <a:gd name="connsiteY2" fmla="*/ 1443609 h 6858000"/>
              <a:gd name="connsiteX3" fmla="*/ 1763268 w 5945378"/>
              <a:gd name="connsiteY3" fmla="*/ 2675890 h 6858000"/>
              <a:gd name="connsiteX4" fmla="*/ 5945378 w 5945378"/>
              <a:gd name="connsiteY4" fmla="*/ 6858000 h 6858000"/>
              <a:gd name="connsiteX5" fmla="*/ 0 w 594537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378" h="6858000">
                <a:moveTo>
                  <a:pt x="0" y="0"/>
                </a:moveTo>
                <a:lnTo>
                  <a:pt x="3206877" y="0"/>
                </a:lnTo>
                <a:lnTo>
                  <a:pt x="1763268" y="1443609"/>
                </a:lnTo>
                <a:cubicBezTo>
                  <a:pt x="1422971" y="1783906"/>
                  <a:pt x="1422971" y="2335594"/>
                  <a:pt x="1763268" y="2675890"/>
                </a:cubicBezTo>
                <a:lnTo>
                  <a:pt x="5945378"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7236884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نيـون - 9">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xmlns="" id="{6459FA84-0DEF-4C65-BB90-D11AFA1A9B33}"/>
              </a:ext>
            </a:extLst>
          </p:cNvPr>
          <p:cNvSpPr>
            <a:spLocks noGrp="1"/>
          </p:cNvSpPr>
          <p:nvPr>
            <p:ph type="pic" sz="quarter" idx="11" hasCustomPrompt="1"/>
          </p:nvPr>
        </p:nvSpPr>
        <p:spPr>
          <a:xfrm>
            <a:off x="5716046" y="2686171"/>
            <a:ext cx="6475953" cy="4171831"/>
          </a:xfrm>
          <a:custGeom>
            <a:avLst/>
            <a:gdLst>
              <a:gd name="connsiteX0" fmla="*/ 4847559 w 6475953"/>
              <a:gd name="connsiteY0" fmla="*/ 0 h 4171831"/>
              <a:gd name="connsiteX1" fmla="*/ 6001132 w 6475953"/>
              <a:gd name="connsiteY1" fmla="*/ 477845 h 4171831"/>
              <a:gd name="connsiteX2" fmla="*/ 6475953 w 6475953"/>
              <a:gd name="connsiteY2" fmla="*/ 952667 h 4171831"/>
              <a:gd name="connsiteX3" fmla="*/ 6475953 w 6475953"/>
              <a:gd name="connsiteY3" fmla="*/ 4171831 h 4171831"/>
              <a:gd name="connsiteX4" fmla="*/ 0 w 6475953"/>
              <a:gd name="connsiteY4" fmla="*/ 4171831 h 4171831"/>
              <a:gd name="connsiteX5" fmla="*/ 3693986 w 6475953"/>
              <a:gd name="connsiteY5" fmla="*/ 477845 h 4171831"/>
              <a:gd name="connsiteX6" fmla="*/ 4847559 w 6475953"/>
              <a:gd name="connsiteY6" fmla="*/ 0 h 417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5953" h="4171831">
                <a:moveTo>
                  <a:pt x="4847559" y="0"/>
                </a:moveTo>
                <a:cubicBezTo>
                  <a:pt x="5265063" y="0"/>
                  <a:pt x="5682568" y="159282"/>
                  <a:pt x="6001132" y="477845"/>
                </a:cubicBezTo>
                <a:lnTo>
                  <a:pt x="6475953" y="952667"/>
                </a:lnTo>
                <a:lnTo>
                  <a:pt x="6475953" y="4171831"/>
                </a:lnTo>
                <a:lnTo>
                  <a:pt x="0" y="4171831"/>
                </a:lnTo>
                <a:lnTo>
                  <a:pt x="3693986" y="477845"/>
                </a:lnTo>
                <a:cubicBezTo>
                  <a:pt x="4012549" y="159282"/>
                  <a:pt x="4430054" y="0"/>
                  <a:pt x="4847559"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728745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نيـون - 8">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xmlns="" id="{7A3A13E2-1A15-4A14-8BF7-B358AE07108A}"/>
              </a:ext>
            </a:extLst>
          </p:cNvPr>
          <p:cNvSpPr>
            <a:spLocks noGrp="1"/>
          </p:cNvSpPr>
          <p:nvPr>
            <p:ph type="pic" sz="quarter" idx="11" hasCustomPrompt="1"/>
          </p:nvPr>
        </p:nvSpPr>
        <p:spPr>
          <a:xfrm>
            <a:off x="-1" y="0"/>
            <a:ext cx="9847961" cy="6858000"/>
          </a:xfrm>
          <a:custGeom>
            <a:avLst/>
            <a:gdLst>
              <a:gd name="connsiteX0" fmla="*/ 0 w 9847961"/>
              <a:gd name="connsiteY0" fmla="*/ 0 h 6858000"/>
              <a:gd name="connsiteX1" fmla="*/ 1592262 w 9847961"/>
              <a:gd name="connsiteY1" fmla="*/ 1592326 h 6858000"/>
              <a:gd name="connsiteX2" fmla="*/ 2267839 w 9847961"/>
              <a:gd name="connsiteY2" fmla="*/ 3223324 h 6858000"/>
              <a:gd name="connsiteX3" fmla="*/ 2267839 w 9847961"/>
              <a:gd name="connsiteY3" fmla="*/ 4003675 h 6858000"/>
              <a:gd name="connsiteX4" fmla="*/ 2854325 w 9847961"/>
              <a:gd name="connsiteY4" fmla="*/ 4590161 h 6858000"/>
              <a:gd name="connsiteX5" fmla="*/ 6624637 w 9847961"/>
              <a:gd name="connsiteY5" fmla="*/ 4590161 h 6858000"/>
              <a:gd name="connsiteX6" fmla="*/ 8255635 w 9847961"/>
              <a:gd name="connsiteY6" fmla="*/ 5265738 h 6858000"/>
              <a:gd name="connsiteX7" fmla="*/ 9847961 w 9847961"/>
              <a:gd name="connsiteY7" fmla="*/ 6858000 h 6858000"/>
              <a:gd name="connsiteX8" fmla="*/ 0 w 984796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47961" h="6858000">
                <a:moveTo>
                  <a:pt x="0" y="0"/>
                </a:moveTo>
                <a:lnTo>
                  <a:pt x="1592262" y="1592326"/>
                </a:lnTo>
                <a:cubicBezTo>
                  <a:pt x="2024824" y="2024888"/>
                  <a:pt x="2267839" y="2611565"/>
                  <a:pt x="2267839" y="3223324"/>
                </a:cubicBezTo>
                <a:lnTo>
                  <a:pt x="2267839" y="4003675"/>
                </a:lnTo>
                <a:cubicBezTo>
                  <a:pt x="2267839" y="4327589"/>
                  <a:pt x="2530411" y="4590161"/>
                  <a:pt x="2854325" y="4590161"/>
                </a:cubicBezTo>
                <a:lnTo>
                  <a:pt x="6624637" y="4590161"/>
                </a:lnTo>
                <a:cubicBezTo>
                  <a:pt x="7236396" y="4590161"/>
                  <a:pt x="7823073" y="4833176"/>
                  <a:pt x="8255635" y="5265738"/>
                </a:cubicBezTo>
                <a:lnTo>
                  <a:pt x="9847961" y="6858000"/>
                </a:lnTo>
                <a:lnTo>
                  <a:pt x="0" y="685800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33918528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نيـون - 7">
    <p:spTree>
      <p:nvGrpSpPr>
        <p:cNvPr id="1" name=""/>
        <p:cNvGrpSpPr/>
        <p:nvPr/>
      </p:nvGrpSpPr>
      <p:grpSpPr>
        <a:xfrm>
          <a:off x="0" y="0"/>
          <a:ext cx="0" cy="0"/>
          <a:chOff x="0" y="0"/>
          <a:chExt cx="0" cy="0"/>
        </a:xfrm>
      </p:grpSpPr>
      <p:sp>
        <p:nvSpPr>
          <p:cNvPr id="12" name="عنصر نائب للصورة 11">
            <a:extLst>
              <a:ext uri="{FF2B5EF4-FFF2-40B4-BE49-F238E27FC236}">
                <a16:creationId xmlns:a16="http://schemas.microsoft.com/office/drawing/2014/main" xmlns="" id="{4006C147-B74E-436B-B25F-5186032995CE}"/>
              </a:ext>
            </a:extLst>
          </p:cNvPr>
          <p:cNvSpPr>
            <a:spLocks noGrp="1"/>
          </p:cNvSpPr>
          <p:nvPr>
            <p:ph type="pic" sz="quarter" idx="12" hasCustomPrompt="1"/>
          </p:nvPr>
        </p:nvSpPr>
        <p:spPr>
          <a:xfrm>
            <a:off x="5871408" y="3249710"/>
            <a:ext cx="6320592" cy="3608290"/>
          </a:xfrm>
          <a:custGeom>
            <a:avLst/>
            <a:gdLst>
              <a:gd name="connsiteX0" fmla="*/ 2670080 w 6320592"/>
              <a:gd name="connsiteY0" fmla="*/ 0 h 3608290"/>
              <a:gd name="connsiteX1" fmla="*/ 6320592 w 6320592"/>
              <a:gd name="connsiteY1" fmla="*/ 0 h 3608290"/>
              <a:gd name="connsiteX2" fmla="*/ 6320592 w 6320592"/>
              <a:gd name="connsiteY2" fmla="*/ 3608290 h 3608290"/>
              <a:gd name="connsiteX3" fmla="*/ 0 w 6320592"/>
              <a:gd name="connsiteY3" fmla="*/ 3608290 h 3608290"/>
              <a:gd name="connsiteX4" fmla="*/ 1606208 w 6320592"/>
              <a:gd name="connsiteY4" fmla="*/ 776843 h 3608290"/>
              <a:gd name="connsiteX5" fmla="*/ 2670080 w 6320592"/>
              <a:gd name="connsiteY5" fmla="*/ 0 h 360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0592" h="3608290">
                <a:moveTo>
                  <a:pt x="2670080" y="0"/>
                </a:moveTo>
                <a:lnTo>
                  <a:pt x="6320592" y="0"/>
                </a:lnTo>
                <a:lnTo>
                  <a:pt x="6320592" y="3608290"/>
                </a:lnTo>
                <a:lnTo>
                  <a:pt x="0" y="3608290"/>
                </a:lnTo>
                <a:lnTo>
                  <a:pt x="1606208" y="776843"/>
                </a:lnTo>
                <a:cubicBezTo>
                  <a:pt x="1888379" y="279429"/>
                  <a:pt x="2271047" y="0"/>
                  <a:pt x="2670080"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
        <p:nvSpPr>
          <p:cNvPr id="11" name="عنصر نائب للصورة 10">
            <a:extLst>
              <a:ext uri="{FF2B5EF4-FFF2-40B4-BE49-F238E27FC236}">
                <a16:creationId xmlns:a16="http://schemas.microsoft.com/office/drawing/2014/main" xmlns="" id="{DF6FD7EA-EF89-4CA6-BF2F-1143084DABF8}"/>
              </a:ext>
            </a:extLst>
          </p:cNvPr>
          <p:cNvSpPr>
            <a:spLocks noGrp="1"/>
          </p:cNvSpPr>
          <p:nvPr>
            <p:ph type="pic" sz="quarter" idx="13" hasCustomPrompt="1"/>
          </p:nvPr>
        </p:nvSpPr>
        <p:spPr>
          <a:xfrm>
            <a:off x="0" y="0"/>
            <a:ext cx="6320591" cy="3608290"/>
          </a:xfrm>
          <a:custGeom>
            <a:avLst/>
            <a:gdLst>
              <a:gd name="connsiteX0" fmla="*/ 0 w 6320591"/>
              <a:gd name="connsiteY0" fmla="*/ 0 h 3608290"/>
              <a:gd name="connsiteX1" fmla="*/ 6320591 w 6320591"/>
              <a:gd name="connsiteY1" fmla="*/ 0 h 3608290"/>
              <a:gd name="connsiteX2" fmla="*/ 4714383 w 6320591"/>
              <a:gd name="connsiteY2" fmla="*/ 2831448 h 3608290"/>
              <a:gd name="connsiteX3" fmla="*/ 3650511 w 6320591"/>
              <a:gd name="connsiteY3" fmla="*/ 3608290 h 3608290"/>
              <a:gd name="connsiteX4" fmla="*/ 0 w 6320591"/>
              <a:gd name="connsiteY4" fmla="*/ 3608290 h 360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0591" h="3608290">
                <a:moveTo>
                  <a:pt x="0" y="0"/>
                </a:moveTo>
                <a:lnTo>
                  <a:pt x="6320591" y="0"/>
                </a:lnTo>
                <a:lnTo>
                  <a:pt x="4714383" y="2831448"/>
                </a:lnTo>
                <a:cubicBezTo>
                  <a:pt x="4432212" y="3328861"/>
                  <a:pt x="4049544" y="3608290"/>
                  <a:pt x="3650511" y="3608290"/>
                </a:cubicBezTo>
                <a:lnTo>
                  <a:pt x="0" y="3608290"/>
                </a:ln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9260154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نيـون -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C986949D-F14A-4F25-B0D0-DD3EF193AC58}"/>
              </a:ext>
            </a:extLst>
          </p:cNvPr>
          <p:cNvSpPr>
            <a:spLocks noGrp="1"/>
          </p:cNvSpPr>
          <p:nvPr>
            <p:ph type="pic" sz="quarter" idx="10" hasCustomPrompt="1"/>
          </p:nvPr>
        </p:nvSpPr>
        <p:spPr>
          <a:xfrm>
            <a:off x="-1" y="1430339"/>
            <a:ext cx="3714751" cy="5427662"/>
          </a:xfrm>
          <a:custGeom>
            <a:avLst/>
            <a:gdLst>
              <a:gd name="connsiteX0" fmla="*/ 0 w 3714751"/>
              <a:gd name="connsiteY0" fmla="*/ 0 h 5427662"/>
              <a:gd name="connsiteX1" fmla="*/ 2541705 w 3714751"/>
              <a:gd name="connsiteY1" fmla="*/ 1172082 h 5427662"/>
              <a:gd name="connsiteX2" fmla="*/ 3714751 w 3714751"/>
              <a:gd name="connsiteY2" fmla="*/ 3004632 h 5427662"/>
              <a:gd name="connsiteX3" fmla="*/ 3714751 w 3714751"/>
              <a:gd name="connsiteY3" fmla="*/ 5427662 h 5427662"/>
              <a:gd name="connsiteX4" fmla="*/ 0 w 3714751"/>
              <a:gd name="connsiteY4" fmla="*/ 542766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0" y="0"/>
                </a:moveTo>
                <a:lnTo>
                  <a:pt x="2541705" y="1172082"/>
                </a:lnTo>
                <a:cubicBezTo>
                  <a:pt x="3256748" y="1501781"/>
                  <a:pt x="3714751" y="2217251"/>
                  <a:pt x="3714751" y="3004632"/>
                </a:cubicBezTo>
                <a:lnTo>
                  <a:pt x="3714751" y="5427662"/>
                </a:lnTo>
                <a:lnTo>
                  <a:pt x="0" y="5427662"/>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0" name="Picture Placeholder 9">
            <a:extLst>
              <a:ext uri="{FF2B5EF4-FFF2-40B4-BE49-F238E27FC236}">
                <a16:creationId xmlns:a16="http://schemas.microsoft.com/office/drawing/2014/main" xmlns="" id="{7D7D4157-F265-4875-9BF9-8C8E71D8CA9F}"/>
              </a:ext>
            </a:extLst>
          </p:cNvPr>
          <p:cNvSpPr>
            <a:spLocks noGrp="1"/>
          </p:cNvSpPr>
          <p:nvPr>
            <p:ph type="pic" sz="quarter" idx="11" hasCustomPrompt="1"/>
          </p:nvPr>
        </p:nvSpPr>
        <p:spPr>
          <a:xfrm>
            <a:off x="8477250" y="1430339"/>
            <a:ext cx="3714751" cy="5427662"/>
          </a:xfrm>
          <a:custGeom>
            <a:avLst/>
            <a:gdLst>
              <a:gd name="connsiteX0" fmla="*/ 3714751 w 3714751"/>
              <a:gd name="connsiteY0" fmla="*/ 0 h 5427662"/>
              <a:gd name="connsiteX1" fmla="*/ 3714751 w 3714751"/>
              <a:gd name="connsiteY1" fmla="*/ 5427662 h 5427662"/>
              <a:gd name="connsiteX2" fmla="*/ 0 w 3714751"/>
              <a:gd name="connsiteY2" fmla="*/ 5427662 h 5427662"/>
              <a:gd name="connsiteX3" fmla="*/ 0 w 3714751"/>
              <a:gd name="connsiteY3" fmla="*/ 3004632 h 5427662"/>
              <a:gd name="connsiteX4" fmla="*/ 1173046 w 3714751"/>
              <a:gd name="connsiteY4" fmla="*/ 1172082 h 542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1" h="5427662">
                <a:moveTo>
                  <a:pt x="3714751" y="0"/>
                </a:moveTo>
                <a:lnTo>
                  <a:pt x="3714751" y="5427662"/>
                </a:lnTo>
                <a:lnTo>
                  <a:pt x="0" y="5427662"/>
                </a:lnTo>
                <a:lnTo>
                  <a:pt x="0" y="3004632"/>
                </a:lnTo>
                <a:cubicBezTo>
                  <a:pt x="0" y="2217251"/>
                  <a:pt x="458003" y="1501781"/>
                  <a:pt x="1173046" y="1172082"/>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2614349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نيـون - 5">
    <p:spTree>
      <p:nvGrpSpPr>
        <p:cNvPr id="1" name=""/>
        <p:cNvGrpSpPr/>
        <p:nvPr/>
      </p:nvGrpSpPr>
      <p:grpSpPr>
        <a:xfrm>
          <a:off x="0" y="0"/>
          <a:ext cx="0" cy="0"/>
          <a:chOff x="0" y="0"/>
          <a:chExt cx="0" cy="0"/>
        </a:xfrm>
      </p:grpSpPr>
      <p:sp>
        <p:nvSpPr>
          <p:cNvPr id="6" name="عنصر نائب للصورة 5">
            <a:extLst>
              <a:ext uri="{FF2B5EF4-FFF2-40B4-BE49-F238E27FC236}">
                <a16:creationId xmlns:a16="http://schemas.microsoft.com/office/drawing/2014/main" xmlns="" id="{0AB9CF0C-1472-4A3A-9C55-4ADAA1EEE244}"/>
              </a:ext>
            </a:extLst>
          </p:cNvPr>
          <p:cNvSpPr>
            <a:spLocks noGrp="1"/>
          </p:cNvSpPr>
          <p:nvPr>
            <p:ph type="pic" sz="quarter" idx="11" hasCustomPrompt="1"/>
          </p:nvPr>
        </p:nvSpPr>
        <p:spPr>
          <a:xfrm>
            <a:off x="9722738" y="571501"/>
            <a:ext cx="2469261" cy="6290405"/>
          </a:xfrm>
          <a:custGeom>
            <a:avLst/>
            <a:gdLst>
              <a:gd name="connsiteX0" fmla="*/ 2469261 w 2469261"/>
              <a:gd name="connsiteY0" fmla="*/ 0 h 6290405"/>
              <a:gd name="connsiteX1" fmla="*/ 2469261 w 2469261"/>
              <a:gd name="connsiteY1" fmla="*/ 6290405 h 6290405"/>
              <a:gd name="connsiteX2" fmla="*/ 0 w 2469261"/>
              <a:gd name="connsiteY2" fmla="*/ 6290405 h 6290405"/>
              <a:gd name="connsiteX3" fmla="*/ 0 w 2469261"/>
              <a:gd name="connsiteY3" fmla="*/ 3165348 h 6290405"/>
              <a:gd name="connsiteX4" fmla="*/ 492157 w 2469261"/>
              <a:gd name="connsiteY4" fmla="*/ 1977104 h 6290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261" h="6290405">
                <a:moveTo>
                  <a:pt x="2469261" y="0"/>
                </a:moveTo>
                <a:lnTo>
                  <a:pt x="2469261" y="6290405"/>
                </a:lnTo>
                <a:lnTo>
                  <a:pt x="0" y="6290405"/>
                </a:lnTo>
                <a:lnTo>
                  <a:pt x="0" y="3165348"/>
                </a:lnTo>
                <a:cubicBezTo>
                  <a:pt x="0" y="2719673"/>
                  <a:pt x="177070" y="2292191"/>
                  <a:pt x="492157" y="1977104"/>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8086056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نيـون - 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xmlns="" id="{C9B0EA95-D626-4C3C-89B6-A85CB8876E5E}"/>
              </a:ext>
            </a:extLst>
          </p:cNvPr>
          <p:cNvSpPr>
            <a:spLocks noGrp="1"/>
          </p:cNvSpPr>
          <p:nvPr>
            <p:ph type="pic" sz="quarter" idx="10" hasCustomPrompt="1"/>
          </p:nvPr>
        </p:nvSpPr>
        <p:spPr>
          <a:xfrm>
            <a:off x="1982091" y="0"/>
            <a:ext cx="4895105" cy="2810627"/>
          </a:xfrm>
          <a:custGeom>
            <a:avLst/>
            <a:gdLst>
              <a:gd name="connsiteX0" fmla="*/ 114559 w 4895105"/>
              <a:gd name="connsiteY0" fmla="*/ 0 h 2810627"/>
              <a:gd name="connsiteX1" fmla="*/ 4780547 w 4895105"/>
              <a:gd name="connsiteY1" fmla="*/ 0 h 2810627"/>
              <a:gd name="connsiteX2" fmla="*/ 4789775 w 4895105"/>
              <a:gd name="connsiteY2" fmla="*/ 11297 h 2810627"/>
              <a:gd name="connsiteX3" fmla="*/ 4707851 w 4895105"/>
              <a:gd name="connsiteY3" fmla="*/ 815145 h 2810627"/>
              <a:gd name="connsiteX4" fmla="*/ 2899623 w 4895105"/>
              <a:gd name="connsiteY4" fmla="*/ 2623373 h 2810627"/>
              <a:gd name="connsiteX5" fmla="*/ 1995482 w 4895105"/>
              <a:gd name="connsiteY5" fmla="*/ 2623373 h 2810627"/>
              <a:gd name="connsiteX6" fmla="*/ 187254 w 4895105"/>
              <a:gd name="connsiteY6" fmla="*/ 815145 h 2810627"/>
              <a:gd name="connsiteX7" fmla="*/ 105331 w 4895105"/>
              <a:gd name="connsiteY7" fmla="*/ 11297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5105" h="2810627">
                <a:moveTo>
                  <a:pt x="114559" y="0"/>
                </a:moveTo>
                <a:lnTo>
                  <a:pt x="4780547" y="0"/>
                </a:lnTo>
                <a:lnTo>
                  <a:pt x="4789775" y="11297"/>
                </a:lnTo>
                <a:cubicBezTo>
                  <a:pt x="4953623" y="259452"/>
                  <a:pt x="4926314" y="596682"/>
                  <a:pt x="4707851" y="815145"/>
                </a:cubicBezTo>
                <a:lnTo>
                  <a:pt x="2899623" y="2623373"/>
                </a:lnTo>
                <a:cubicBezTo>
                  <a:pt x="2649951" y="2873045"/>
                  <a:pt x="2245154" y="2873045"/>
                  <a:pt x="1995482" y="2623373"/>
                </a:cubicBezTo>
                <a:lnTo>
                  <a:pt x="187254" y="815145"/>
                </a:lnTo>
                <a:cubicBezTo>
                  <a:pt x="-31209" y="596682"/>
                  <a:pt x="-58516" y="259451"/>
                  <a:pt x="105331" y="11297"/>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3" name="Picture Placeholder 12">
            <a:extLst>
              <a:ext uri="{FF2B5EF4-FFF2-40B4-BE49-F238E27FC236}">
                <a16:creationId xmlns:a16="http://schemas.microsoft.com/office/drawing/2014/main" xmlns="" id="{18F3826D-D329-4D43-A81E-3C08F01A11B5}"/>
              </a:ext>
            </a:extLst>
          </p:cNvPr>
          <p:cNvSpPr>
            <a:spLocks noGrp="1"/>
          </p:cNvSpPr>
          <p:nvPr>
            <p:ph type="pic" sz="quarter" idx="11" hasCustomPrompt="1"/>
          </p:nvPr>
        </p:nvSpPr>
        <p:spPr>
          <a:xfrm>
            <a:off x="1982093" y="4047374"/>
            <a:ext cx="4895105" cy="2810627"/>
          </a:xfrm>
          <a:custGeom>
            <a:avLst/>
            <a:gdLst>
              <a:gd name="connsiteX0" fmla="*/ 2447553 w 4895105"/>
              <a:gd name="connsiteY0" fmla="*/ 0 h 2810627"/>
              <a:gd name="connsiteX1" fmla="*/ 2899623 w 4895105"/>
              <a:gd name="connsiteY1" fmla="*/ 187254 h 2810627"/>
              <a:gd name="connsiteX2" fmla="*/ 4707851 w 4895105"/>
              <a:gd name="connsiteY2" fmla="*/ 1995483 h 2810627"/>
              <a:gd name="connsiteX3" fmla="*/ 4789775 w 4895105"/>
              <a:gd name="connsiteY3" fmla="*/ 2799331 h 2810627"/>
              <a:gd name="connsiteX4" fmla="*/ 4780547 w 4895105"/>
              <a:gd name="connsiteY4" fmla="*/ 2810627 h 2810627"/>
              <a:gd name="connsiteX5" fmla="*/ 114559 w 4895105"/>
              <a:gd name="connsiteY5" fmla="*/ 2810627 h 2810627"/>
              <a:gd name="connsiteX6" fmla="*/ 105331 w 4895105"/>
              <a:gd name="connsiteY6" fmla="*/ 2799331 h 2810627"/>
              <a:gd name="connsiteX7" fmla="*/ 187254 w 4895105"/>
              <a:gd name="connsiteY7" fmla="*/ 1995483 h 2810627"/>
              <a:gd name="connsiteX8" fmla="*/ 1995483 w 4895105"/>
              <a:gd name="connsiteY8" fmla="*/ 187254 h 2810627"/>
              <a:gd name="connsiteX9" fmla="*/ 2447553 w 4895105"/>
              <a:gd name="connsiteY9" fmla="*/ 0 h 281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95105" h="2810627">
                <a:moveTo>
                  <a:pt x="2447553" y="0"/>
                </a:moveTo>
                <a:cubicBezTo>
                  <a:pt x="2611170" y="0"/>
                  <a:pt x="2774787" y="62418"/>
                  <a:pt x="2899623" y="187254"/>
                </a:cubicBezTo>
                <a:lnTo>
                  <a:pt x="4707851" y="1995483"/>
                </a:lnTo>
                <a:cubicBezTo>
                  <a:pt x="4926314" y="2213945"/>
                  <a:pt x="4953623" y="2551176"/>
                  <a:pt x="4789775" y="2799331"/>
                </a:cubicBezTo>
                <a:lnTo>
                  <a:pt x="4780547" y="2810627"/>
                </a:lnTo>
                <a:lnTo>
                  <a:pt x="114559" y="2810627"/>
                </a:lnTo>
                <a:lnTo>
                  <a:pt x="105331" y="2799331"/>
                </a:lnTo>
                <a:cubicBezTo>
                  <a:pt x="-58516" y="2551177"/>
                  <a:pt x="-31209" y="2213945"/>
                  <a:pt x="187254" y="1995483"/>
                </a:cubicBezTo>
                <a:lnTo>
                  <a:pt x="1995483" y="187254"/>
                </a:lnTo>
                <a:cubicBezTo>
                  <a:pt x="2120318" y="62418"/>
                  <a:pt x="2283936" y="0"/>
                  <a:pt x="2447553"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
        <p:nvSpPr>
          <p:cNvPr id="14" name="Picture Placeholder 13">
            <a:extLst>
              <a:ext uri="{FF2B5EF4-FFF2-40B4-BE49-F238E27FC236}">
                <a16:creationId xmlns:a16="http://schemas.microsoft.com/office/drawing/2014/main" xmlns="" id="{2BD328D1-DBD1-43E6-8B79-352D777EF3F9}"/>
              </a:ext>
            </a:extLst>
          </p:cNvPr>
          <p:cNvSpPr>
            <a:spLocks noGrp="1"/>
          </p:cNvSpPr>
          <p:nvPr>
            <p:ph type="pic" sz="quarter" idx="12" hasCustomPrompt="1"/>
          </p:nvPr>
        </p:nvSpPr>
        <p:spPr>
          <a:xfrm>
            <a:off x="473300" y="1821950"/>
            <a:ext cx="3214098" cy="3214099"/>
          </a:xfrm>
          <a:custGeom>
            <a:avLst/>
            <a:gdLst>
              <a:gd name="connsiteX0" fmla="*/ 1607050 w 3214098"/>
              <a:gd name="connsiteY0" fmla="*/ 0 h 3214099"/>
              <a:gd name="connsiteX1" fmla="*/ 1903877 w 3214098"/>
              <a:gd name="connsiteY1" fmla="*/ 122950 h 3214099"/>
              <a:gd name="connsiteX2" fmla="*/ 3091149 w 3214098"/>
              <a:gd name="connsiteY2" fmla="*/ 1310222 h 3214099"/>
              <a:gd name="connsiteX3" fmla="*/ 3091149 w 3214098"/>
              <a:gd name="connsiteY3" fmla="*/ 1903877 h 3214099"/>
              <a:gd name="connsiteX4" fmla="*/ 1903877 w 3214098"/>
              <a:gd name="connsiteY4" fmla="*/ 3091150 h 3214099"/>
              <a:gd name="connsiteX5" fmla="*/ 1310223 w 3214098"/>
              <a:gd name="connsiteY5" fmla="*/ 3091150 h 3214099"/>
              <a:gd name="connsiteX6" fmla="*/ 122950 w 3214098"/>
              <a:gd name="connsiteY6" fmla="*/ 1903877 h 3214099"/>
              <a:gd name="connsiteX7" fmla="*/ 122950 w 3214098"/>
              <a:gd name="connsiteY7" fmla="*/ 1310222 h 3214099"/>
              <a:gd name="connsiteX8" fmla="*/ 1310223 w 3214098"/>
              <a:gd name="connsiteY8" fmla="*/ 122950 h 3214099"/>
              <a:gd name="connsiteX9" fmla="*/ 1607050 w 3214098"/>
              <a:gd name="connsiteY9" fmla="*/ 0 h 321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4098" h="3214099">
                <a:moveTo>
                  <a:pt x="1607050" y="0"/>
                </a:moveTo>
                <a:cubicBezTo>
                  <a:pt x="1714480" y="0"/>
                  <a:pt x="1821910" y="40984"/>
                  <a:pt x="1903877" y="122950"/>
                </a:cubicBezTo>
                <a:lnTo>
                  <a:pt x="3091149" y="1310222"/>
                </a:lnTo>
                <a:cubicBezTo>
                  <a:pt x="3255082" y="1474155"/>
                  <a:pt x="3255082" y="1739944"/>
                  <a:pt x="3091149" y="1903877"/>
                </a:cubicBezTo>
                <a:lnTo>
                  <a:pt x="1903877" y="3091150"/>
                </a:lnTo>
                <a:cubicBezTo>
                  <a:pt x="1739944" y="3255082"/>
                  <a:pt x="1474155" y="3255082"/>
                  <a:pt x="1310223" y="3091150"/>
                </a:cubicBezTo>
                <a:lnTo>
                  <a:pt x="122950" y="1903877"/>
                </a:lnTo>
                <a:cubicBezTo>
                  <a:pt x="-40983" y="1739944"/>
                  <a:pt x="-40983" y="1474155"/>
                  <a:pt x="122950" y="1310222"/>
                </a:cubicBezTo>
                <a:lnTo>
                  <a:pt x="1310223" y="122950"/>
                </a:lnTo>
                <a:cubicBezTo>
                  <a:pt x="1392189" y="40984"/>
                  <a:pt x="1499619" y="0"/>
                  <a:pt x="1607050" y="0"/>
                </a:cubicBez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19454524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نيـون - 3">
    <p:spTree>
      <p:nvGrpSpPr>
        <p:cNvPr id="1" name=""/>
        <p:cNvGrpSpPr/>
        <p:nvPr/>
      </p:nvGrpSpPr>
      <p:grpSpPr>
        <a:xfrm>
          <a:off x="0" y="0"/>
          <a:ext cx="0" cy="0"/>
          <a:chOff x="0" y="0"/>
          <a:chExt cx="0" cy="0"/>
        </a:xfrm>
      </p:grpSpPr>
      <p:sp>
        <p:nvSpPr>
          <p:cNvPr id="8" name="عنصر نائب للصورة 7">
            <a:extLst>
              <a:ext uri="{FF2B5EF4-FFF2-40B4-BE49-F238E27FC236}">
                <a16:creationId xmlns:a16="http://schemas.microsoft.com/office/drawing/2014/main" xmlns="" id="{33E7F839-F107-40EB-BA6F-B69A99238008}"/>
              </a:ext>
            </a:extLst>
          </p:cNvPr>
          <p:cNvSpPr>
            <a:spLocks noGrp="1"/>
          </p:cNvSpPr>
          <p:nvPr>
            <p:ph type="pic" sz="quarter" idx="11" hasCustomPrompt="1"/>
          </p:nvPr>
        </p:nvSpPr>
        <p:spPr>
          <a:xfrm>
            <a:off x="3962400" y="1269731"/>
            <a:ext cx="8229600" cy="5588269"/>
          </a:xfrm>
          <a:custGeom>
            <a:avLst/>
            <a:gdLst>
              <a:gd name="connsiteX0" fmla="*/ 3476525 w 8229600"/>
              <a:gd name="connsiteY0" fmla="*/ 0 h 5588269"/>
              <a:gd name="connsiteX1" fmla="*/ 8229600 w 8229600"/>
              <a:gd name="connsiteY1" fmla="*/ 0 h 5588269"/>
              <a:gd name="connsiteX2" fmla="*/ 8229600 w 8229600"/>
              <a:gd name="connsiteY2" fmla="*/ 5588269 h 5588269"/>
              <a:gd name="connsiteX3" fmla="*/ 0 w 8229600"/>
              <a:gd name="connsiteY3" fmla="*/ 5588269 h 5588269"/>
              <a:gd name="connsiteX4" fmla="*/ 2091331 w 8229600"/>
              <a:gd name="connsiteY4" fmla="*/ 1203120 h 5588269"/>
              <a:gd name="connsiteX5" fmla="*/ 3476525 w 8229600"/>
              <a:gd name="connsiteY5" fmla="*/ 0 h 558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9600" h="5588269">
                <a:moveTo>
                  <a:pt x="3476525" y="0"/>
                </a:moveTo>
                <a:lnTo>
                  <a:pt x="8229600" y="0"/>
                </a:lnTo>
                <a:lnTo>
                  <a:pt x="8229600" y="5588269"/>
                </a:lnTo>
                <a:lnTo>
                  <a:pt x="0" y="5588269"/>
                </a:lnTo>
                <a:lnTo>
                  <a:pt x="2091331" y="1203120"/>
                </a:lnTo>
                <a:cubicBezTo>
                  <a:pt x="2458726" y="432761"/>
                  <a:pt x="2956972" y="0"/>
                  <a:pt x="3476525" y="0"/>
                </a:cubicBezTo>
                <a:close/>
              </a:path>
            </a:pathLst>
          </a:custGeom>
          <a:pattFill prst="pct80">
            <a:fgClr>
              <a:schemeClr val="accent1"/>
            </a:fgClr>
            <a:bgClr>
              <a:schemeClr val="bg1"/>
            </a:bgClr>
          </a:pattFill>
        </p:spPr>
        <p:txBody>
          <a:bodyPr anchor="ctr"/>
          <a:lstStyle>
            <a:lvl1pPr>
              <a:defRPr lang="ar-SA"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p>
        </p:txBody>
      </p:sp>
    </p:spTree>
    <p:extLst>
      <p:ext uri="{BB962C8B-B14F-4D97-AF65-F5344CB8AC3E}">
        <p14:creationId xmlns:p14="http://schemas.microsoft.com/office/powerpoint/2010/main" val="29959146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نيـون -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3E6CB0B5-F130-4A12-84C9-EF2D9CED04DF}"/>
              </a:ext>
            </a:extLst>
          </p:cNvPr>
          <p:cNvSpPr>
            <a:spLocks noGrp="1"/>
          </p:cNvSpPr>
          <p:nvPr>
            <p:ph type="pic" sz="quarter" idx="10" hasCustomPrompt="1"/>
          </p:nvPr>
        </p:nvSpPr>
        <p:spPr>
          <a:xfrm>
            <a:off x="3184822" y="3940234"/>
            <a:ext cx="9009764" cy="2917767"/>
          </a:xfrm>
          <a:custGeom>
            <a:avLst/>
            <a:gdLst>
              <a:gd name="connsiteX0" fmla="*/ 3806099 w 9009764"/>
              <a:gd name="connsiteY0" fmla="*/ 0 h 2917767"/>
              <a:gd name="connsiteX1" fmla="*/ 9009764 w 9009764"/>
              <a:gd name="connsiteY1" fmla="*/ 0 h 2917767"/>
              <a:gd name="connsiteX2" fmla="*/ 9009764 w 9009764"/>
              <a:gd name="connsiteY2" fmla="*/ 2917767 h 2917767"/>
              <a:gd name="connsiteX3" fmla="*/ 0 w 9009764"/>
              <a:gd name="connsiteY3" fmla="*/ 2917767 h 2917767"/>
              <a:gd name="connsiteX4" fmla="*/ 2289589 w 9009764"/>
              <a:gd name="connsiteY4" fmla="*/ 628178 h 2917767"/>
              <a:gd name="connsiteX5" fmla="*/ 3806099 w 9009764"/>
              <a:gd name="connsiteY5" fmla="*/ 0 h 291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9764" h="2917767">
                <a:moveTo>
                  <a:pt x="3806099" y="0"/>
                </a:moveTo>
                <a:lnTo>
                  <a:pt x="9009764" y="0"/>
                </a:lnTo>
                <a:lnTo>
                  <a:pt x="9009764" y="2917767"/>
                </a:lnTo>
                <a:lnTo>
                  <a:pt x="0" y="2917767"/>
                </a:lnTo>
                <a:lnTo>
                  <a:pt x="2289589" y="628178"/>
                </a:lnTo>
                <a:cubicBezTo>
                  <a:pt x="2691813" y="225954"/>
                  <a:pt x="3237292" y="0"/>
                  <a:pt x="3806099" y="0"/>
                </a:cubicBezTo>
                <a:close/>
              </a:path>
            </a:pathLst>
          </a:custGeom>
          <a:pattFill prst="pct80">
            <a:fgClr>
              <a:schemeClr val="accent1"/>
            </a:fgClr>
            <a:bgClr>
              <a:schemeClr val="bg1"/>
            </a:bgClr>
          </a:pattFill>
          <a:effectLst>
            <a:outerShdw blurRad="254000" sx="102000" sy="102000" algn="ctr" rotWithShape="0">
              <a:prstClr val="black">
                <a:alpha val="35000"/>
              </a:prstClr>
            </a:outerShdw>
          </a:effectLst>
        </p:spPr>
        <p:txBody>
          <a:bodyPr wrap="square" anchor="ctr">
            <a:noAutofit/>
          </a:bodyPr>
          <a:lstStyle>
            <a:lvl1pPr marL="0" indent="0" algn="ctr">
              <a:buNone/>
              <a:defRPr sz="1600">
                <a:solidFill>
                  <a:schemeClr val="bg2"/>
                </a:solidFill>
                <a:latin typeface="Expo Arabic Light" panose="00000400000000000000" pitchFamily="2" charset="-78"/>
                <a:cs typeface="Expo Arabic Light" panose="00000400000000000000" pitchFamily="2" charset="-78"/>
              </a:defRPr>
            </a:lvl1pPr>
          </a:lstStyle>
          <a:p>
            <a:r>
              <a:rPr lang="ar-SA" dirty="0"/>
              <a:t>  </a:t>
            </a:r>
            <a:endParaRPr lang="en-US" dirty="0"/>
          </a:p>
        </p:txBody>
      </p:sp>
    </p:spTree>
    <p:extLst>
      <p:ext uri="{BB962C8B-B14F-4D97-AF65-F5344CB8AC3E}">
        <p14:creationId xmlns:p14="http://schemas.microsoft.com/office/powerpoint/2010/main" val="29228907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نيـون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4B87744D-184E-4044-BE59-5501B82F13E1}"/>
              </a:ext>
            </a:extLst>
          </p:cNvPr>
          <p:cNvSpPr>
            <a:spLocks noGrp="1"/>
          </p:cNvSpPr>
          <p:nvPr>
            <p:ph type="pic" sz="quarter" idx="10" hasCustomPrompt="1"/>
          </p:nvPr>
        </p:nvSpPr>
        <p:spPr>
          <a:xfrm>
            <a:off x="0" y="0"/>
            <a:ext cx="7308090" cy="6858000"/>
          </a:xfrm>
          <a:custGeom>
            <a:avLst/>
            <a:gdLst>
              <a:gd name="connsiteX0" fmla="*/ 0 w 7308090"/>
              <a:gd name="connsiteY0" fmla="*/ 0 h 6858000"/>
              <a:gd name="connsiteX1" fmla="*/ 4748848 w 7308090"/>
              <a:gd name="connsiteY1" fmla="*/ 0 h 6858000"/>
              <a:gd name="connsiteX2" fmla="*/ 6499543 w 7308090"/>
              <a:gd name="connsiteY2" fmla="*/ 791083 h 6858000"/>
              <a:gd name="connsiteX3" fmla="*/ 7185851 w 7308090"/>
              <a:gd name="connsiteY3" fmla="*/ 2609088 h 6858000"/>
              <a:gd name="connsiteX4" fmla="*/ 5265865 w 7308090"/>
              <a:gd name="connsiteY4" fmla="*/ 6858000 h 6858000"/>
              <a:gd name="connsiteX5" fmla="*/ 0 w 730809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8090" h="6858000">
                <a:moveTo>
                  <a:pt x="0" y="0"/>
                </a:moveTo>
                <a:lnTo>
                  <a:pt x="4748848" y="0"/>
                </a:lnTo>
                <a:lnTo>
                  <a:pt x="6499543" y="791083"/>
                </a:lnTo>
                <a:cubicBezTo>
                  <a:pt x="7191057" y="1103630"/>
                  <a:pt x="7498334" y="1917573"/>
                  <a:pt x="7185851" y="2609088"/>
                </a:cubicBezTo>
                <a:lnTo>
                  <a:pt x="5265865" y="6858000"/>
                </a:lnTo>
                <a:lnTo>
                  <a:pt x="0" y="6858000"/>
                </a:lnTo>
                <a:close/>
              </a:path>
            </a:pathLst>
          </a:custGeom>
          <a:pattFill prst="pct80">
            <a:fgClr>
              <a:schemeClr val="accent1"/>
            </a:fgClr>
            <a:bgClr>
              <a:schemeClr val="bg1"/>
            </a:bgClr>
          </a:pattFill>
        </p:spPr>
        <p:txBody>
          <a:bodyPr anchor="ctr"/>
          <a:lstStyle>
            <a:lvl1pPr>
              <a:defRPr lang="en-US" sz="1600">
                <a:solidFill>
                  <a:schemeClr val="bg2"/>
                </a:solidFill>
                <a:latin typeface="Expo Arabic Light" panose="00000400000000000000" pitchFamily="2" charset="-78"/>
                <a:cs typeface="Expo Arabic Light" panose="00000400000000000000" pitchFamily="2" charset="-78"/>
              </a:defRPr>
            </a:lvl1pPr>
          </a:lstStyle>
          <a:p>
            <a:pPr marL="0" lvl="0" indent="0" algn="ctr">
              <a:buNone/>
            </a:pPr>
            <a:r>
              <a:rPr lang="ar-SA" dirty="0"/>
              <a:t>  </a:t>
            </a:r>
            <a:endParaRPr lang="en-US" dirty="0"/>
          </a:p>
        </p:txBody>
      </p:sp>
    </p:spTree>
    <p:extLst>
      <p:ext uri="{BB962C8B-B14F-4D97-AF65-F5344CB8AC3E}">
        <p14:creationId xmlns:p14="http://schemas.microsoft.com/office/powerpoint/2010/main" val="30656035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a:xfrm>
            <a:off x="8610600" y="6356350"/>
            <a:ext cx="2743200" cy="365125"/>
          </a:xfrm>
          <a:prstGeom prst="rect">
            <a:avLst/>
          </a:prstGeom>
        </p:spPr>
        <p:txBody>
          <a:bodyPr/>
          <a:lstStyle/>
          <a:p>
            <a:fld id="{69F36BDA-3897-42CC-A215-0280DFDD5441}" type="datetimeFigureOut">
              <a:rPr lang="ar-EG" smtClean="0">
                <a:solidFill>
                  <a:prstClr val="black">
                    <a:tint val="75000"/>
                  </a:prstClr>
                </a:solidFill>
              </a:rPr>
              <a:pPr/>
              <a:t>06/09/1443</a:t>
            </a:fld>
            <a:endParaRPr lang="ar-EG">
              <a:solidFill>
                <a:prstClr val="black">
                  <a:tint val="75000"/>
                </a:prstClr>
              </a:solidFill>
            </a:endParaRPr>
          </a:p>
        </p:txBody>
      </p:sp>
      <p:sp>
        <p:nvSpPr>
          <p:cNvPr id="5" name="عنصر نائب للتذييل 4"/>
          <p:cNvSpPr>
            <a:spLocks noGrp="1"/>
          </p:cNvSpPr>
          <p:nvPr>
            <p:ph type="ftr" sz="quarter" idx="11"/>
          </p:nvPr>
        </p:nvSpPr>
        <p:spPr>
          <a:xfrm>
            <a:off x="4038600" y="6356350"/>
            <a:ext cx="4114800" cy="365125"/>
          </a:xfrm>
          <a:prstGeom prst="rect">
            <a:avLst/>
          </a:prstGeom>
        </p:spPr>
        <p:txBody>
          <a:bodyPr/>
          <a:lstStyle/>
          <a:p>
            <a:endParaRPr lang="ar-EG">
              <a:solidFill>
                <a:prstClr val="black">
                  <a:tint val="75000"/>
                </a:prstClr>
              </a:solidFill>
            </a:endParaRPr>
          </a:p>
        </p:txBody>
      </p:sp>
      <p:sp>
        <p:nvSpPr>
          <p:cNvPr id="6" name="عنصر نائب لرقم الشريحة 5"/>
          <p:cNvSpPr>
            <a:spLocks noGrp="1"/>
          </p:cNvSpPr>
          <p:nvPr>
            <p:ph type="sldNum" sz="quarter" idx="12"/>
          </p:nvPr>
        </p:nvSpPr>
        <p:spPr>
          <a:xfrm>
            <a:off x="838200" y="6356350"/>
            <a:ext cx="2743200" cy="365125"/>
          </a:xfrm>
          <a:prstGeom prst="rect">
            <a:avLst/>
          </a:prstGeom>
        </p:spPr>
        <p:txBody>
          <a:bodyPr/>
          <a:lstStyle/>
          <a:p>
            <a:fld id="{0804D804-5C13-411C-B4C0-A7D9355B225F}" type="slidenum">
              <a:rPr lang="ar-EG" smtClean="0">
                <a:solidFill>
                  <a:prstClr val="black">
                    <a:tint val="75000"/>
                  </a:prstClr>
                </a:solidFill>
              </a:rPr>
              <a:pPr/>
              <a:t>‹#›</a:t>
            </a:fld>
            <a:endParaRPr lang="ar-EG">
              <a:solidFill>
                <a:prstClr val="black">
                  <a:tint val="75000"/>
                </a:prstClr>
              </a:solidFill>
            </a:endParaRPr>
          </a:p>
        </p:txBody>
      </p:sp>
    </p:spTree>
    <p:extLst>
      <p:ext uri="{BB962C8B-B14F-4D97-AF65-F5344CB8AC3E}">
        <p14:creationId xmlns:p14="http://schemas.microsoft.com/office/powerpoint/2010/main" val="34904151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انفوجراف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25797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xmlns=""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pPr algn="ctr"/>
              <a:t>‹#›</a:t>
            </a:fld>
            <a:endParaRPr lang="en-US" b="1" dirty="0">
              <a:solidFill>
                <a:schemeClr val="accent1"/>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1191725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2"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 id="2147483663" r:id="rId12"/>
    <p:sldLayoutId id="2147483662" r:id="rId13"/>
    <p:sldLayoutId id="2147483661" r:id="rId14"/>
    <p:sldLayoutId id="2147483660" r:id="rId15"/>
    <p:sldLayoutId id="2147483659" r:id="rId16"/>
    <p:sldLayoutId id="2147483658" r:id="rId17"/>
    <p:sldLayoutId id="2147483657" r:id="rId18"/>
    <p:sldLayoutId id="2147483656" r:id="rId19"/>
    <p:sldLayoutId id="2147483655" r:id="rId20"/>
    <p:sldLayoutId id="2147483654" r:id="rId21"/>
    <p:sldLayoutId id="2147483653" r:id="rId22"/>
    <p:sldLayoutId id="2147483652" r:id="rId23"/>
    <p:sldLayoutId id="2147483651"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xmlns=""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E1CF6B9-BF24-4CF3-962A-AA649539F60B}" type="slidenum">
              <a:rPr lang="en-US" b="1" smtClean="0">
                <a:solidFill>
                  <a:srgbClr val="03478B"/>
                </a:solidFill>
                <a:latin typeface="Expo Arabic Light" panose="00000400000000000000" pitchFamily="2" charset="-78"/>
                <a:cs typeface="Expo Arabic Light" panose="00000400000000000000" pitchFamily="2" charset="-78"/>
              </a:rPr>
              <a:pPr algn="ctr"/>
              <a:t>‹#›</a:t>
            </a:fld>
            <a:endParaRPr lang="en-US" b="1" dirty="0">
              <a:solidFill>
                <a:srgbClr val="03478B"/>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99026363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xmlns="" id="{7D2D563C-3296-436D-BA33-317BAB35F1C0}"/>
              </a:ext>
            </a:extLst>
          </p:cNvPr>
          <p:cNvSpPr txBox="1">
            <a:spLocks/>
          </p:cNvSpPr>
          <p:nvPr userDrawn="1"/>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E1CF6B9-BF24-4CF3-962A-AA649539F60B}" type="slidenum">
              <a:rPr lang="en-US" b="1" smtClean="0">
                <a:solidFill>
                  <a:srgbClr val="03478B"/>
                </a:solidFill>
                <a:latin typeface="Expo Arabic Light" panose="00000400000000000000" pitchFamily="2" charset="-78"/>
                <a:cs typeface="Expo Arabic Light" panose="00000400000000000000" pitchFamily="2" charset="-78"/>
              </a:rPr>
              <a:pPr algn="ctr"/>
              <a:t>‹#›</a:t>
            </a:fld>
            <a:endParaRPr lang="en-US" b="1" dirty="0">
              <a:solidFill>
                <a:srgbClr val="03478B"/>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217653207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821" r:id="rId25"/>
    <p:sldLayoutId id="2147483822"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69.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5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0.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5.xml"/></Relationships>
</file>

<file path=ppt/slides/_rels/slide13.xml.rels><?xml version="1.0" encoding="UTF-8" standalone="yes"?>
<Relationships xmlns="http://schemas.openxmlformats.org/package/2006/relationships"><Relationship Id="rId3" Type="http://schemas.openxmlformats.org/officeDocument/2006/relationships/hyperlink" Target="https://ar.wikihow.com/%D8%A7%D9%83%D8%AA%D8%B4%D8%A7%D9%81-%D9%85%D9%88%D8%A7%D9%87%D8%A8%D9%83#/%D9%85%D9%84%D9%81:Discover-Your-Talents-Step-5-Version-3.jpg" TargetMode="External"/><Relationship Id="rId2" Type="http://schemas.openxmlformats.org/officeDocument/2006/relationships/image" Target="../media/image17.jpg"/><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6.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Layout" Target="../slideLayouts/slideLayout6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2.png"/><Relationship Id="rId1" Type="http://schemas.openxmlformats.org/officeDocument/2006/relationships/slideLayout" Target="../slideLayouts/slideLayout6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6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Layout" Target="../slideLayouts/slideLayout67.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1.jpg"/><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7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55.xml"/></Relationships>
</file>

<file path=ppt/slides/_rels/slide2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69.xml"/><Relationship Id="rId4" Type="http://schemas.openxmlformats.org/officeDocument/2006/relationships/image" Target="../media/image10.jpeg"/></Relationships>
</file>

<file path=ppt/slides/_rels/slide2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55.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xmlns="" id="{90DDA847-141E-4E03-9363-1919DC5BC5CC}"/>
              </a:ext>
            </a:extLst>
          </p:cNvPr>
          <p:cNvSpPr/>
          <p:nvPr/>
        </p:nvSpPr>
        <p:spPr>
          <a:xfrm>
            <a:off x="7712310" y="428283"/>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7" name="Freeform: Shape 6">
            <a:extLst>
              <a:ext uri="{FF2B5EF4-FFF2-40B4-BE49-F238E27FC236}">
                <a16:creationId xmlns:a16="http://schemas.microsoft.com/office/drawing/2014/main" xmlns="" id="{3A19D852-1B0B-47E4-A10B-48A6C0807B18}"/>
              </a:ext>
            </a:extLst>
          </p:cNvPr>
          <p:cNvSpPr/>
          <p:nvPr/>
        </p:nvSpPr>
        <p:spPr>
          <a:xfrm>
            <a:off x="7982709" y="109203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34" name="Freeform: Shape 33">
            <a:extLst>
              <a:ext uri="{FF2B5EF4-FFF2-40B4-BE49-F238E27FC236}">
                <a16:creationId xmlns:a16="http://schemas.microsoft.com/office/drawing/2014/main" xmlns="" id="{EE6696A5-4169-4497-AA4C-E71680A9C3B7}"/>
              </a:ext>
            </a:extLst>
          </p:cNvPr>
          <p:cNvSpPr/>
          <p:nvPr/>
        </p:nvSpPr>
        <p:spPr>
          <a:xfrm flipH="1">
            <a:off x="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35" name="Freeform: Shape 34">
            <a:extLst>
              <a:ext uri="{FF2B5EF4-FFF2-40B4-BE49-F238E27FC236}">
                <a16:creationId xmlns:a16="http://schemas.microsoft.com/office/drawing/2014/main" xmlns="" id="{7F7D6471-FD8F-4196-A994-9A7CA7A0A9DA}"/>
              </a:ext>
            </a:extLst>
          </p:cNvPr>
          <p:cNvSpPr/>
          <p:nvPr/>
        </p:nvSpPr>
        <p:spPr>
          <a:xfrm flipH="1">
            <a:off x="497246"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47" name="Freeform: Shape 46">
            <a:extLst>
              <a:ext uri="{FF2B5EF4-FFF2-40B4-BE49-F238E27FC236}">
                <a16:creationId xmlns:a16="http://schemas.microsoft.com/office/drawing/2014/main" xmlns="" id="{464CC410-3C24-4FE5-82AF-8534334CFE3B}"/>
              </a:ext>
            </a:extLst>
          </p:cNvPr>
          <p:cNvSpPr/>
          <p:nvPr/>
        </p:nvSpPr>
        <p:spPr>
          <a:xfrm>
            <a:off x="9645236"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48" name="Freeform: Shape 47">
            <a:extLst>
              <a:ext uri="{FF2B5EF4-FFF2-40B4-BE49-F238E27FC236}">
                <a16:creationId xmlns:a16="http://schemas.microsoft.com/office/drawing/2014/main" xmlns="" id="{0EEC0DB5-A8B1-4280-85AC-44367CEF1523}"/>
              </a:ext>
            </a:extLst>
          </p:cNvPr>
          <p:cNvSpPr/>
          <p:nvPr/>
        </p:nvSpPr>
        <p:spPr>
          <a:xfrm>
            <a:off x="1083381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49" name="Freeform: Shape 48">
            <a:extLst>
              <a:ext uri="{FF2B5EF4-FFF2-40B4-BE49-F238E27FC236}">
                <a16:creationId xmlns:a16="http://schemas.microsoft.com/office/drawing/2014/main" xmlns="" id="{7D72312F-A6C7-48A1-9B74-E2456AF546F1}"/>
              </a:ext>
            </a:extLst>
          </p:cNvPr>
          <p:cNvSpPr/>
          <p:nvPr/>
        </p:nvSpPr>
        <p:spPr>
          <a:xfrm>
            <a:off x="8889806"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nvGrpSpPr>
          <p:cNvPr id="55" name="Group 54">
            <a:extLst>
              <a:ext uri="{FF2B5EF4-FFF2-40B4-BE49-F238E27FC236}">
                <a16:creationId xmlns:a16="http://schemas.microsoft.com/office/drawing/2014/main" xmlns="" id="{9FC83A73-BEA8-43A6-AC0F-8ABE9292B367}"/>
              </a:ext>
            </a:extLst>
          </p:cNvPr>
          <p:cNvGrpSpPr/>
          <p:nvPr/>
        </p:nvGrpSpPr>
        <p:grpSpPr>
          <a:xfrm>
            <a:off x="0" y="5807302"/>
            <a:ext cx="3300907" cy="1054343"/>
            <a:chOff x="0" y="5807302"/>
            <a:chExt cx="3300907" cy="1054343"/>
          </a:xfrm>
        </p:grpSpPr>
        <p:sp>
          <p:nvSpPr>
            <p:cNvPr id="52" name="Freeform: Shape 51">
              <a:extLst>
                <a:ext uri="{FF2B5EF4-FFF2-40B4-BE49-F238E27FC236}">
                  <a16:creationId xmlns:a16="http://schemas.microsoft.com/office/drawing/2014/main" xmlns="" id="{30FF7221-7B49-4C27-A7A5-0261B8012EC4}"/>
                </a:ext>
              </a:extLst>
            </p:cNvPr>
            <p:cNvSpPr/>
            <p:nvPr/>
          </p:nvSpPr>
          <p:spPr>
            <a:xfrm flipH="1">
              <a:off x="215" y="6235086"/>
              <a:ext cx="2545262" cy="626559"/>
            </a:xfrm>
            <a:custGeom>
              <a:avLst/>
              <a:gdLst>
                <a:gd name="connsiteX0" fmla="*/ 2545262 w 2545262"/>
                <a:gd name="connsiteY0" fmla="*/ 626559 h 626559"/>
                <a:gd name="connsiteX1" fmla="*/ 2545262 w 2545262"/>
                <a:gd name="connsiteY1" fmla="*/ 0 h 626559"/>
                <a:gd name="connsiteX2" fmla="*/ 868863 w 2545262"/>
                <a:gd name="connsiteY2" fmla="*/ 0 h 626559"/>
                <a:gd name="connsiteX3" fmla="*/ 560515 w 2545262"/>
                <a:gd name="connsiteY3" fmla="*/ 118793 h 626559"/>
                <a:gd name="connsiteX4" fmla="*/ 0 w 2545262"/>
                <a:gd name="connsiteY4" fmla="*/ 626559 h 626559"/>
                <a:gd name="connsiteX5" fmla="*/ 2545262 w 2545262"/>
                <a:gd name="connsiteY5" fmla="*/ 626559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5262" h="626559">
                  <a:moveTo>
                    <a:pt x="2545262" y="626559"/>
                  </a:moveTo>
                  <a:lnTo>
                    <a:pt x="2545262" y="0"/>
                  </a:lnTo>
                  <a:lnTo>
                    <a:pt x="868863" y="0"/>
                  </a:lnTo>
                  <a:cubicBezTo>
                    <a:pt x="755002" y="0"/>
                    <a:pt x="645000" y="42457"/>
                    <a:pt x="560515" y="118793"/>
                  </a:cubicBezTo>
                  <a:lnTo>
                    <a:pt x="0" y="626559"/>
                  </a:lnTo>
                  <a:lnTo>
                    <a:pt x="2545262" y="626559"/>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53" name="Freeform: Shape 52">
              <a:extLst>
                <a:ext uri="{FF2B5EF4-FFF2-40B4-BE49-F238E27FC236}">
                  <a16:creationId xmlns:a16="http://schemas.microsoft.com/office/drawing/2014/main" xmlns="" id="{314C0B37-A9B3-4472-913A-CDE1D1DA2DE4}"/>
                </a:ext>
              </a:extLst>
            </p:cNvPr>
            <p:cNvSpPr/>
            <p:nvPr/>
          </p:nvSpPr>
          <p:spPr>
            <a:xfrm flipH="1">
              <a:off x="1" y="6235086"/>
              <a:ext cx="1356901" cy="626559"/>
            </a:xfrm>
            <a:custGeom>
              <a:avLst/>
              <a:gdLst>
                <a:gd name="connsiteX0" fmla="*/ 868863 w 1356901"/>
                <a:gd name="connsiteY0" fmla="*/ 0 h 626559"/>
                <a:gd name="connsiteX1" fmla="*/ 560515 w 1356901"/>
                <a:gd name="connsiteY1" fmla="*/ 118793 h 626559"/>
                <a:gd name="connsiteX2" fmla="*/ 0 w 1356901"/>
                <a:gd name="connsiteY2" fmla="*/ 626559 h 626559"/>
                <a:gd name="connsiteX3" fmla="*/ 480105 w 1356901"/>
                <a:gd name="connsiteY3" fmla="*/ 626559 h 626559"/>
                <a:gd name="connsiteX4" fmla="*/ 809466 w 1356901"/>
                <a:gd name="connsiteY4" fmla="*/ 626559 h 626559"/>
                <a:gd name="connsiteX5" fmla="*/ 1356902 w 1356901"/>
                <a:gd name="connsiteY5" fmla="*/ 626559 h 626559"/>
                <a:gd name="connsiteX6" fmla="*/ 1356902 w 1356901"/>
                <a:gd name="connsiteY6" fmla="*/ 389187 h 626559"/>
                <a:gd name="connsiteX7" fmla="*/ 1356902 w 1356901"/>
                <a:gd name="connsiteY7" fmla="*/ 303416 h 626559"/>
                <a:gd name="connsiteX8" fmla="*/ 1356902 w 1356901"/>
                <a:gd name="connsiteY8" fmla="*/ 0 h 626559"/>
                <a:gd name="connsiteX9" fmla="*/ 868863 w 1356901"/>
                <a:gd name="connsiteY9" fmla="*/ 0 h 62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6901" h="626559">
                  <a:moveTo>
                    <a:pt x="868863" y="0"/>
                  </a:moveTo>
                  <a:cubicBezTo>
                    <a:pt x="755002" y="0"/>
                    <a:pt x="645000" y="42457"/>
                    <a:pt x="560515" y="118793"/>
                  </a:cubicBezTo>
                  <a:lnTo>
                    <a:pt x="0" y="626559"/>
                  </a:lnTo>
                  <a:lnTo>
                    <a:pt x="480105" y="626559"/>
                  </a:lnTo>
                  <a:lnTo>
                    <a:pt x="809466" y="626559"/>
                  </a:lnTo>
                  <a:lnTo>
                    <a:pt x="1356902" y="626559"/>
                  </a:lnTo>
                  <a:lnTo>
                    <a:pt x="1356902" y="389187"/>
                  </a:lnTo>
                  <a:lnTo>
                    <a:pt x="1356902" y="303416"/>
                  </a:lnTo>
                  <a:lnTo>
                    <a:pt x="1356902" y="0"/>
                  </a:lnTo>
                  <a:lnTo>
                    <a:pt x="868863"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54" name="Freeform: Shape 53">
              <a:extLst>
                <a:ext uri="{FF2B5EF4-FFF2-40B4-BE49-F238E27FC236}">
                  <a16:creationId xmlns:a16="http://schemas.microsoft.com/office/drawing/2014/main" xmlns="" id="{537978D0-42A4-4A29-A8E9-4637FD088EA4}"/>
                </a:ext>
              </a:extLst>
            </p:cNvPr>
            <p:cNvSpPr/>
            <p:nvPr/>
          </p:nvSpPr>
          <p:spPr>
            <a:xfrm flipH="1">
              <a:off x="0" y="5807302"/>
              <a:ext cx="3300907" cy="1054343"/>
            </a:xfrm>
            <a:custGeom>
              <a:avLst/>
              <a:gdLst>
                <a:gd name="connsiteX0" fmla="*/ 349518 w 3300907"/>
                <a:gd name="connsiteY0" fmla="*/ 1054343 h 1054343"/>
                <a:gd name="connsiteX1" fmla="*/ 1075572 w 3300907"/>
                <a:gd name="connsiteY1" fmla="*/ 397550 h 1054343"/>
                <a:gd name="connsiteX2" fmla="*/ 1550101 w 3300907"/>
                <a:gd name="connsiteY2" fmla="*/ 214643 h 1054343"/>
                <a:gd name="connsiteX3" fmla="*/ 3300908 w 3300907"/>
                <a:gd name="connsiteY3" fmla="*/ 214643 h 1054343"/>
                <a:gd name="connsiteX4" fmla="*/ 3300908 w 3300907"/>
                <a:gd name="connsiteY4" fmla="*/ 0 h 1054343"/>
                <a:gd name="connsiteX5" fmla="*/ 1494993 w 3300907"/>
                <a:gd name="connsiteY5" fmla="*/ 0 h 1054343"/>
                <a:gd name="connsiteX6" fmla="*/ 872937 w 3300907"/>
                <a:gd name="connsiteY6" fmla="*/ 239945 h 1054343"/>
                <a:gd name="connsiteX7" fmla="*/ 0 w 3300907"/>
                <a:gd name="connsiteY7" fmla="*/ 1054343 h 1054343"/>
                <a:gd name="connsiteX8" fmla="*/ 349518 w 3300907"/>
                <a:gd name="connsiteY8" fmla="*/ 1054343 h 10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0907" h="1054343">
                  <a:moveTo>
                    <a:pt x="349518" y="1054343"/>
                  </a:moveTo>
                  <a:lnTo>
                    <a:pt x="1075572" y="397550"/>
                  </a:lnTo>
                  <a:cubicBezTo>
                    <a:pt x="1205944" y="279614"/>
                    <a:pt x="1374270" y="214643"/>
                    <a:pt x="1550101" y="214643"/>
                  </a:cubicBezTo>
                  <a:lnTo>
                    <a:pt x="3300908" y="214643"/>
                  </a:lnTo>
                  <a:lnTo>
                    <a:pt x="3300908" y="0"/>
                  </a:lnTo>
                  <a:lnTo>
                    <a:pt x="1494993" y="0"/>
                  </a:lnTo>
                  <a:cubicBezTo>
                    <a:pt x="1264697" y="0"/>
                    <a:pt x="1043622" y="85128"/>
                    <a:pt x="872937" y="239945"/>
                  </a:cubicBezTo>
                  <a:lnTo>
                    <a:pt x="0" y="1054343"/>
                  </a:lnTo>
                  <a:lnTo>
                    <a:pt x="349518" y="1054343"/>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sp>
        <p:nvSpPr>
          <p:cNvPr id="18" name="Rounded Rectangle 17"/>
          <p:cNvSpPr/>
          <p:nvPr/>
        </p:nvSpPr>
        <p:spPr>
          <a:xfrm>
            <a:off x="0" y="64406"/>
            <a:ext cx="12192001" cy="6797240"/>
          </a:xfrm>
          <a:prstGeom prst="roundRect">
            <a:avLst/>
          </a:prstGeom>
          <a:solidFill>
            <a:sysClr val="window" lastClr="FFFFFF">
              <a:lumMod val="95000"/>
            </a:sysClr>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15000"/>
              </a:lnSpc>
              <a:spcBef>
                <a:spcPts val="0"/>
              </a:spcBef>
              <a:spcAft>
                <a:spcPts val="1000"/>
              </a:spcAft>
              <a:buClrTx/>
              <a:buSzTx/>
              <a:buFontTx/>
              <a:buNone/>
              <a:tabLst/>
              <a:defRPr/>
            </a:pPr>
            <a:r>
              <a:rPr kumimoji="0" lang="ar-EG" sz="8800" b="0" i="0" u="none" strike="noStrike" kern="0" cap="none" spc="0" normalizeH="0" baseline="0" noProof="0" dirty="0" smtClean="0">
                <a:ln>
                  <a:noFill/>
                </a:ln>
                <a:solidFill>
                  <a:srgbClr val="FF0000"/>
                </a:solidFill>
                <a:effectLst/>
                <a:uLnTx/>
                <a:uFillTx/>
                <a:latin typeface="Calibri"/>
                <a:ea typeface="Calibri" panose="020F0502020204030204" pitchFamily="34" charset="0"/>
                <a:cs typeface="Aldhabi" panose="01000000000000000000" pitchFamily="2" charset="-78"/>
              </a:rPr>
              <a:t>  </a:t>
            </a:r>
            <a:r>
              <a:rPr kumimoji="0" lang="ar-SY" sz="8800" b="0" i="0" u="none" strike="noStrike" kern="0" cap="none" spc="0" normalizeH="0" baseline="0" noProof="0" dirty="0" smtClean="0">
                <a:ln>
                  <a:noFill/>
                </a:ln>
                <a:solidFill>
                  <a:srgbClr val="FF0000"/>
                </a:solidFill>
                <a:effectLst/>
                <a:uLnTx/>
                <a:uFillTx/>
                <a:latin typeface="Calibri"/>
                <a:ea typeface="Calibri" panose="020F0502020204030204" pitchFamily="34" charset="0"/>
                <a:cs typeface="Aldhabi" panose="01000000000000000000" pitchFamily="2" charset="-78"/>
              </a:rPr>
              <a:t>الطاقة </a:t>
            </a:r>
            <a:r>
              <a:rPr kumimoji="0" lang="ar-SY" sz="8800" b="0" i="0" u="none" strike="noStrike" kern="0" cap="none" spc="0" normalizeH="0" baseline="0" noProof="0" dirty="0">
                <a:ln>
                  <a:noFill/>
                </a:ln>
                <a:solidFill>
                  <a:srgbClr val="FF0000"/>
                </a:solidFill>
                <a:effectLst/>
                <a:uLnTx/>
                <a:uFillTx/>
                <a:latin typeface="Calibri"/>
                <a:ea typeface="Calibri" panose="020F0502020204030204" pitchFamily="34" charset="0"/>
                <a:cs typeface="Aldhabi" panose="01000000000000000000" pitchFamily="2" charset="-78"/>
              </a:rPr>
              <a:t>الايجابية في اكتشاف المواهب الدفينه</a:t>
            </a:r>
            <a:endParaRPr kumimoji="0" lang="en-US" sz="44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15000"/>
              </a:lnSpc>
              <a:spcBef>
                <a:spcPts val="0"/>
              </a:spcBef>
              <a:spcAft>
                <a:spcPts val="1000"/>
              </a:spcAft>
              <a:buClrTx/>
              <a:buSzTx/>
              <a:buFontTx/>
              <a:buNone/>
              <a:tabLst/>
              <a:defRPr/>
            </a:pPr>
            <a:endParaRPr kumimoji="0" lang="en-US" sz="1800" b="0" i="0" u="none" strike="noStrike" kern="0" cap="none" spc="0" normalizeH="0" baseline="0" noProof="0" dirty="0" smtClean="0">
              <a:ln>
                <a:noFill/>
              </a:ln>
              <a:solidFill>
                <a:srgbClr val="365F91"/>
              </a:solidFill>
              <a:effectLst/>
              <a:uLnTx/>
              <a:uFillTx/>
              <a:latin typeface="Calibri"/>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51437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a:extLst>
              <a:ext uri="{FF2B5EF4-FFF2-40B4-BE49-F238E27FC236}">
                <a16:creationId xmlns:a16="http://schemas.microsoft.com/office/drawing/2014/main" xmlns="" id="{84690E59-FC14-48B6-B7AF-EE68BA9AA2A7}"/>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tretch>
            <a:fillRect/>
          </a:stretch>
        </p:blipFill>
        <p:spPr>
          <a:xfrm>
            <a:off x="96431" y="-14093"/>
            <a:ext cx="12092913" cy="6872093"/>
          </a:xfrm>
        </p:spPr>
      </p:pic>
      <p:sp>
        <p:nvSpPr>
          <p:cNvPr id="11" name="Rectangle 10">
            <a:extLst>
              <a:ext uri="{FF2B5EF4-FFF2-40B4-BE49-F238E27FC236}">
                <a16:creationId xmlns:a16="http://schemas.microsoft.com/office/drawing/2014/main" xmlns="" id="{B130FFA8-8D77-482A-92CA-9A977B2A0BEB}"/>
              </a:ext>
            </a:extLst>
          </p:cNvPr>
          <p:cNvSpPr/>
          <p:nvPr/>
        </p:nvSpPr>
        <p:spPr>
          <a:xfrm flipV="1">
            <a:off x="2655" y="-13648"/>
            <a:ext cx="12189345"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Expo Arabic Light" panose="00000400000000000000" pitchFamily="2" charset="-78"/>
              <a:cs typeface="Expo Arabic Light" panose="00000400000000000000" pitchFamily="2" charset="-78"/>
            </a:endParaRPr>
          </a:p>
        </p:txBody>
      </p:sp>
      <p:sp>
        <p:nvSpPr>
          <p:cNvPr id="8" name="Graphic 6">
            <a:extLst>
              <a:ext uri="{FF2B5EF4-FFF2-40B4-BE49-F238E27FC236}">
                <a16:creationId xmlns:a16="http://schemas.microsoft.com/office/drawing/2014/main" xmlns="" id="{32F2D390-7E83-4B20-907B-F8AD034C94A1}"/>
              </a:ext>
            </a:extLst>
          </p:cNvPr>
          <p:cNvSpPr/>
          <p:nvPr/>
        </p:nvSpPr>
        <p:spPr>
          <a:xfrm>
            <a:off x="0" y="2018922"/>
            <a:ext cx="12190436" cy="4839077"/>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algn="r" rtl="1"/>
            <a:endParaRPr lang="en-US">
              <a:latin typeface="Expo Arabic Light" panose="00000400000000000000" pitchFamily="2" charset="-78"/>
              <a:cs typeface="Expo Arabic Light" panose="00000400000000000000" pitchFamily="2" charset="-78"/>
            </a:endParaRPr>
          </a:p>
        </p:txBody>
      </p:sp>
      <p:sp>
        <p:nvSpPr>
          <p:cNvPr id="17" name="TextBox 16">
            <a:extLst>
              <a:ext uri="{FF2B5EF4-FFF2-40B4-BE49-F238E27FC236}">
                <a16:creationId xmlns:a16="http://schemas.microsoft.com/office/drawing/2014/main" xmlns="" id="{CFD6C242-1C94-4741-92E2-B1FF8B7CEC0D}"/>
              </a:ext>
            </a:extLst>
          </p:cNvPr>
          <p:cNvSpPr txBox="1"/>
          <p:nvPr/>
        </p:nvSpPr>
        <p:spPr>
          <a:xfrm>
            <a:off x="9371680" y="3227013"/>
            <a:ext cx="1822935" cy="830997"/>
          </a:xfrm>
          <a:prstGeom prst="rect">
            <a:avLst/>
          </a:prstGeom>
          <a:noFill/>
        </p:spPr>
        <p:txBody>
          <a:bodyPr wrap="none" rtlCol="0">
            <a:spAutoFit/>
          </a:bodyPr>
          <a:lstStyle/>
          <a:p>
            <a:pPr algn="r" rtl="1"/>
            <a:r>
              <a:rPr lang="ar-SY" sz="4800" b="1" dirty="0">
                <a:solidFill>
                  <a:schemeClr val="accent1"/>
                </a:solidFill>
                <a:latin typeface="VIP Hakm Bold" panose="02000500000000000000" pitchFamily="2" charset="-78"/>
                <a:cs typeface="VIP Hakm Bold" panose="02000500000000000000" pitchFamily="2" charset="-78"/>
              </a:rPr>
              <a:t>ترحيب</a:t>
            </a:r>
            <a:endParaRPr lang="en-US" sz="4800" b="1" dirty="0">
              <a:solidFill>
                <a:schemeClr val="accent1"/>
              </a:solidFill>
              <a:latin typeface="VIP Hakm Bold" panose="02000500000000000000" pitchFamily="2" charset="-78"/>
              <a:cs typeface="VIP Hakm Bold" panose="02000500000000000000" pitchFamily="2" charset="-78"/>
            </a:endParaRPr>
          </a:p>
        </p:txBody>
      </p:sp>
      <p:sp>
        <p:nvSpPr>
          <p:cNvPr id="19" name="TextBox 18">
            <a:extLst>
              <a:ext uri="{FF2B5EF4-FFF2-40B4-BE49-F238E27FC236}">
                <a16:creationId xmlns:a16="http://schemas.microsoft.com/office/drawing/2014/main" xmlns="" id="{28C76E9F-567B-4235-911C-0566D6AA21A0}"/>
              </a:ext>
            </a:extLst>
          </p:cNvPr>
          <p:cNvSpPr txBox="1"/>
          <p:nvPr/>
        </p:nvSpPr>
        <p:spPr>
          <a:xfrm>
            <a:off x="5297210" y="4354819"/>
            <a:ext cx="6064469" cy="1569660"/>
          </a:xfrm>
          <a:prstGeom prst="rect">
            <a:avLst/>
          </a:prstGeom>
          <a:noFill/>
        </p:spPr>
        <p:txBody>
          <a:bodyPr wrap="square" rtlCol="0">
            <a:spAutoFit/>
          </a:bodyPr>
          <a:lstStyle/>
          <a:p>
            <a:pPr algn="justLow" rtl="1"/>
            <a:r>
              <a:rPr lang="ar-EG" sz="2400" dirty="0">
                <a:solidFill>
                  <a:schemeClr val="tx1">
                    <a:lumMod val="85000"/>
                    <a:lumOff val="15000"/>
                  </a:schemeClr>
                </a:solidFill>
                <a:latin typeface="VIP Hakm Bold" panose="02000500000000000000" pitchFamily="2" charset="-78"/>
                <a:cs typeface="VIP Hakm Bold" panose="02000500000000000000" pitchFamily="2" charset="-78"/>
              </a:rPr>
              <a:t>نحييكم ونرحب بكم أجمل ترحيب لحضوركم ونتمنى للجميع تحقيق الاستفادة المنشودة من حضور هذا البرنامج المتميز بمشاركاتكم وإثراءاتكم.</a:t>
            </a:r>
            <a:endParaRPr lang="en-US" sz="2400" dirty="0">
              <a:solidFill>
                <a:schemeClr val="tx1">
                  <a:lumMod val="85000"/>
                  <a:lumOff val="15000"/>
                </a:schemeClr>
              </a:solidFill>
              <a:latin typeface="VIP Hakm Bold" panose="02000500000000000000" pitchFamily="2" charset="-78"/>
              <a:cs typeface="VIP Hakm Bold" panose="02000500000000000000" pitchFamily="2" charset="-78"/>
            </a:endParaRPr>
          </a:p>
        </p:txBody>
      </p:sp>
      <p:sp>
        <p:nvSpPr>
          <p:cNvPr id="22" name="Freeform: Shape 21">
            <a:extLst>
              <a:ext uri="{FF2B5EF4-FFF2-40B4-BE49-F238E27FC236}">
                <a16:creationId xmlns:a16="http://schemas.microsoft.com/office/drawing/2014/main" xmlns="" id="{1713AEBE-D519-4AD2-A2C1-49603F0733DE}"/>
              </a:ext>
            </a:extLst>
          </p:cNvPr>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6" name="Slide Number Placeholder 5">
            <a:extLst>
              <a:ext uri="{FF2B5EF4-FFF2-40B4-BE49-F238E27FC236}">
                <a16:creationId xmlns:a16="http://schemas.microsoft.com/office/drawing/2014/main" xmlns="" id="{C210E2F5-B66E-408A-B5C8-EE8411D133C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accent1"/>
                </a:solidFill>
                <a:latin typeface="Expo Arabic Light" panose="00000400000000000000" pitchFamily="2" charset="-78"/>
                <a:cs typeface="Expo Arabic Light" panose="00000400000000000000" pitchFamily="2" charset="-78"/>
              </a:rPr>
              <a:pPr algn="ctr" rtl="1"/>
              <a:t>2</a:t>
            </a:fld>
            <a:endParaRPr lang="en-US" b="1" dirty="0">
              <a:solidFill>
                <a:schemeClr val="accent1"/>
              </a:solidFill>
              <a:latin typeface="Expo Arabic Light" panose="00000400000000000000" pitchFamily="2" charset="-78"/>
              <a:cs typeface="Expo Arabic Light" panose="00000400000000000000" pitchFamily="2" charset="-78"/>
            </a:endParaRPr>
          </a:p>
        </p:txBody>
      </p:sp>
      <p:sp>
        <p:nvSpPr>
          <p:cNvPr id="20" name="Rectangle: Rounded Corners 9">
            <a:extLst>
              <a:ext uri="{FF2B5EF4-FFF2-40B4-BE49-F238E27FC236}">
                <a16:creationId xmlns:a16="http://schemas.microsoft.com/office/drawing/2014/main" xmlns="" id="{D3F9E198-6077-4B8C-9B6F-4807CC751AFA}"/>
              </a:ext>
            </a:extLst>
          </p:cNvPr>
          <p:cNvSpPr/>
          <p:nvPr/>
        </p:nvSpPr>
        <p:spPr>
          <a:xfrm rot="2700000">
            <a:off x="3082127" y="4466133"/>
            <a:ext cx="1312087" cy="1312087"/>
          </a:xfrm>
          <a:prstGeom prst="roundRect">
            <a:avLst/>
          </a:prstGeom>
          <a:solidFill>
            <a:schemeClr val="bg1"/>
          </a:solidFill>
          <a:ln w="25400" cap="flat">
            <a:solidFill>
              <a:schemeClr val="accent1"/>
            </a:solidFill>
            <a:prstDash val="solid"/>
            <a:miter/>
          </a:ln>
          <a:effectLst>
            <a:outerShdw blurRad="749300" sx="102000" sy="102000" algn="ctr" rotWithShape="0">
              <a:prstClr val="black">
                <a:alpha val="3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schemeClr val="tx1"/>
              </a:solidFill>
              <a:latin typeface="Expo Arabic Light" panose="00000400000000000000" pitchFamily="2" charset="-78"/>
              <a:cs typeface="Expo Arabic Light" panose="00000400000000000000" pitchFamily="2" charset="-78"/>
            </a:endParaRPr>
          </a:p>
        </p:txBody>
      </p:sp>
      <p:pic>
        <p:nvPicPr>
          <p:cNvPr id="21" name="صورة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0862" y="4676008"/>
            <a:ext cx="1014621" cy="1014621"/>
          </a:xfrm>
          <a:prstGeom prst="rect">
            <a:avLst/>
          </a:prstGeom>
        </p:spPr>
      </p:pic>
    </p:spTree>
    <p:extLst>
      <p:ext uri="{BB962C8B-B14F-4D97-AF65-F5344CB8AC3E}">
        <p14:creationId xmlns:p14="http://schemas.microsoft.com/office/powerpoint/2010/main" val="54147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heel(1)">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xmlns=""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Expo Arabic Light" panose="00000400000000000000" pitchFamily="2" charset="-78"/>
              <a:cs typeface="Expo Arabic Light" panose="00000400000000000000" pitchFamily="2" charset="-78"/>
            </a:endParaRPr>
          </a:p>
        </p:txBody>
      </p:sp>
      <p:pic>
        <p:nvPicPr>
          <p:cNvPr id="13" name="عنصر نائب للصورة 12">
            <a:extLst>
              <a:ext uri="{FF2B5EF4-FFF2-40B4-BE49-F238E27FC236}">
                <a16:creationId xmlns:a16="http://schemas.microsoft.com/office/drawing/2014/main" xmlns="" id="{0FE0DA8F-6A7E-477C-B0CD-8A2B705A5F28}"/>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tretch>
            <a:fillRect/>
          </a:stretch>
        </p:blipFill>
        <p:spPr>
          <a:xfrm>
            <a:off x="7652303" y="3821485"/>
            <a:ext cx="4539696" cy="3029754"/>
          </a:xfrm>
        </p:spPr>
      </p:pic>
      <p:sp>
        <p:nvSpPr>
          <p:cNvPr id="34" name="Graphic 32">
            <a:extLst>
              <a:ext uri="{FF2B5EF4-FFF2-40B4-BE49-F238E27FC236}">
                <a16:creationId xmlns:a16="http://schemas.microsoft.com/office/drawing/2014/main" xmlns="" id="{6B80734D-A4FA-471F-822A-B52E96578EB2}"/>
              </a:ext>
            </a:extLst>
          </p:cNvPr>
          <p:cNvSpPr/>
          <p:nvPr/>
        </p:nvSpPr>
        <p:spPr>
          <a:xfrm flipH="1">
            <a:off x="7652950" y="3821485"/>
            <a:ext cx="4551705" cy="3029754"/>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33" name="Slide Number Placeholder 5">
            <a:extLst>
              <a:ext uri="{FF2B5EF4-FFF2-40B4-BE49-F238E27FC236}">
                <a16:creationId xmlns:a16="http://schemas.microsoft.com/office/drawing/2014/main" xmlns=""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3</a:t>
            </a:fld>
            <a:endParaRPr lang="en-US" b="1" dirty="0">
              <a:solidFill>
                <a:srgbClr val="E7E6E6"/>
              </a:solidFill>
              <a:latin typeface="Expo Arabic Light" panose="00000400000000000000" pitchFamily="2" charset="-78"/>
              <a:cs typeface="Expo Arabic Light" panose="00000400000000000000" pitchFamily="2" charset="-78"/>
            </a:endParaRPr>
          </a:p>
        </p:txBody>
      </p:sp>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6684" y="630677"/>
            <a:ext cx="7313684" cy="5371179"/>
          </a:xfrm>
          <a:prstGeom prst="rect">
            <a:avLst/>
          </a:prstGeom>
        </p:spPr>
      </p:pic>
      <p:sp>
        <p:nvSpPr>
          <p:cNvPr id="9" name="مربع نص 8"/>
          <p:cNvSpPr txBox="1"/>
          <p:nvPr/>
        </p:nvSpPr>
        <p:spPr>
          <a:xfrm>
            <a:off x="5133976" y="261345"/>
            <a:ext cx="1005016" cy="369332"/>
          </a:xfrm>
          <a:prstGeom prst="rect">
            <a:avLst/>
          </a:prstGeom>
          <a:noFill/>
        </p:spPr>
        <p:txBody>
          <a:bodyPr wrap="square" rtlCol="1">
            <a:spAutoFit/>
          </a:bodyPr>
          <a:lstStyle/>
          <a:p>
            <a:r>
              <a:rPr lang="ar-SY" b="1" dirty="0">
                <a:solidFill>
                  <a:srgbClr val="FF0000"/>
                </a:solidFill>
                <a:latin typeface="VIP Hakm Bold" panose="02000500000000000000" pitchFamily="2" charset="-78"/>
                <a:cs typeface="VIP Hakm Bold" panose="02000500000000000000" pitchFamily="2" charset="-78"/>
              </a:rPr>
              <a:t>الاسم</a:t>
            </a:r>
          </a:p>
        </p:txBody>
      </p:sp>
      <p:sp>
        <p:nvSpPr>
          <p:cNvPr id="35" name="مربع نص 34"/>
          <p:cNvSpPr txBox="1"/>
          <p:nvPr/>
        </p:nvSpPr>
        <p:spPr>
          <a:xfrm>
            <a:off x="7986980" y="2022644"/>
            <a:ext cx="1005016" cy="369332"/>
          </a:xfrm>
          <a:prstGeom prst="rect">
            <a:avLst/>
          </a:prstGeom>
          <a:noFill/>
        </p:spPr>
        <p:txBody>
          <a:bodyPr wrap="square" rtlCol="1">
            <a:spAutoFit/>
          </a:bodyPr>
          <a:lstStyle/>
          <a:p>
            <a:r>
              <a:rPr lang="ar-SY" b="1" dirty="0">
                <a:solidFill>
                  <a:srgbClr val="03478B">
                    <a:lumMod val="75000"/>
                  </a:srgbClr>
                </a:solidFill>
                <a:latin typeface="VIP Hakm Bold" panose="02000500000000000000" pitchFamily="2" charset="-78"/>
                <a:cs typeface="VIP Hakm Bold" panose="02000500000000000000" pitchFamily="2" charset="-78"/>
              </a:rPr>
              <a:t>الكنية</a:t>
            </a:r>
          </a:p>
        </p:txBody>
      </p:sp>
      <p:sp>
        <p:nvSpPr>
          <p:cNvPr id="50" name="مربع نص 49"/>
          <p:cNvSpPr txBox="1"/>
          <p:nvPr/>
        </p:nvSpPr>
        <p:spPr>
          <a:xfrm>
            <a:off x="8093528" y="3929727"/>
            <a:ext cx="2292900" cy="369332"/>
          </a:xfrm>
          <a:prstGeom prst="rect">
            <a:avLst/>
          </a:prstGeom>
          <a:noFill/>
        </p:spPr>
        <p:txBody>
          <a:bodyPr wrap="square" rtlCol="1">
            <a:spAutoFit/>
          </a:bodyPr>
          <a:lstStyle/>
          <a:p>
            <a:r>
              <a:rPr lang="ar-SY" b="1" dirty="0">
                <a:solidFill>
                  <a:srgbClr val="FF0000"/>
                </a:solidFill>
                <a:latin typeface="VIP Hakm Bold" panose="02000500000000000000" pitchFamily="2" charset="-78"/>
                <a:cs typeface="VIP Hakm Bold" panose="02000500000000000000" pitchFamily="2" charset="-78"/>
              </a:rPr>
              <a:t>الحالة</a:t>
            </a:r>
            <a:r>
              <a:rPr lang="ar-SY" b="1" dirty="0">
                <a:solidFill>
                  <a:srgbClr val="03478B">
                    <a:lumMod val="75000"/>
                  </a:srgbClr>
                </a:solidFill>
                <a:latin typeface="VIP Hakm Bold" panose="02000500000000000000" pitchFamily="2" charset="-78"/>
                <a:cs typeface="VIP Hakm Bold" panose="02000500000000000000" pitchFamily="2" charset="-78"/>
              </a:rPr>
              <a:t> الاجتماعية</a:t>
            </a:r>
          </a:p>
        </p:txBody>
      </p:sp>
      <p:sp>
        <p:nvSpPr>
          <p:cNvPr id="51" name="مربع نص 50"/>
          <p:cNvSpPr txBox="1"/>
          <p:nvPr/>
        </p:nvSpPr>
        <p:spPr>
          <a:xfrm>
            <a:off x="5307464" y="5826890"/>
            <a:ext cx="1949856" cy="369332"/>
          </a:xfrm>
          <a:prstGeom prst="rect">
            <a:avLst/>
          </a:prstGeom>
          <a:noFill/>
        </p:spPr>
        <p:txBody>
          <a:bodyPr wrap="square" rtlCol="1">
            <a:spAutoFit/>
          </a:bodyPr>
          <a:lstStyle/>
          <a:p>
            <a:r>
              <a:rPr lang="ar-SY" b="1" dirty="0">
                <a:solidFill>
                  <a:srgbClr val="FF0000"/>
                </a:solidFill>
                <a:latin typeface="VIP Hakm Bold" panose="02000500000000000000" pitchFamily="2" charset="-78"/>
                <a:cs typeface="VIP Hakm Bold" panose="02000500000000000000" pitchFamily="2" charset="-78"/>
              </a:rPr>
              <a:t>الخبرات</a:t>
            </a:r>
            <a:r>
              <a:rPr lang="ar-SY" b="1" dirty="0">
                <a:solidFill>
                  <a:srgbClr val="03478B">
                    <a:lumMod val="75000"/>
                  </a:srgbClr>
                </a:solidFill>
                <a:latin typeface="VIP Hakm Bold" panose="02000500000000000000" pitchFamily="2" charset="-78"/>
                <a:cs typeface="VIP Hakm Bold" panose="02000500000000000000" pitchFamily="2" charset="-78"/>
              </a:rPr>
              <a:t> العلمية</a:t>
            </a:r>
          </a:p>
        </p:txBody>
      </p:sp>
      <p:sp>
        <p:nvSpPr>
          <p:cNvPr id="52" name="مربع نص 51"/>
          <p:cNvSpPr txBox="1"/>
          <p:nvPr/>
        </p:nvSpPr>
        <p:spPr>
          <a:xfrm>
            <a:off x="1625126" y="5586193"/>
            <a:ext cx="2309163" cy="646331"/>
          </a:xfrm>
          <a:prstGeom prst="rect">
            <a:avLst/>
          </a:prstGeom>
          <a:noFill/>
        </p:spPr>
        <p:txBody>
          <a:bodyPr wrap="square" rtlCol="1">
            <a:spAutoFit/>
          </a:bodyPr>
          <a:lstStyle/>
          <a:p>
            <a:pPr algn="ctr"/>
            <a:r>
              <a:rPr lang="ar-SY" b="1" dirty="0">
                <a:solidFill>
                  <a:srgbClr val="FF0000"/>
                </a:solidFill>
                <a:latin typeface="VIP Hakm Bold" panose="02000500000000000000" pitchFamily="2" charset="-78"/>
                <a:cs typeface="VIP Hakm Bold" panose="02000500000000000000" pitchFamily="2" charset="-78"/>
              </a:rPr>
              <a:t>العمل الحالي مع </a:t>
            </a:r>
            <a:r>
              <a:rPr lang="ar-SY" b="1" dirty="0">
                <a:solidFill>
                  <a:srgbClr val="03478B">
                    <a:lumMod val="75000"/>
                  </a:srgbClr>
                </a:solidFill>
                <a:latin typeface="VIP Hakm Bold" panose="02000500000000000000" pitchFamily="2" charset="-78"/>
                <a:cs typeface="VIP Hakm Bold" panose="02000500000000000000" pitchFamily="2" charset="-78"/>
              </a:rPr>
              <a:t>مشروع طبيعة العمل</a:t>
            </a:r>
          </a:p>
        </p:txBody>
      </p:sp>
      <p:sp>
        <p:nvSpPr>
          <p:cNvPr id="53" name="مربع نص 52"/>
          <p:cNvSpPr txBox="1"/>
          <p:nvPr/>
        </p:nvSpPr>
        <p:spPr>
          <a:xfrm>
            <a:off x="1555604" y="3995266"/>
            <a:ext cx="1005016" cy="369332"/>
          </a:xfrm>
          <a:prstGeom prst="rect">
            <a:avLst/>
          </a:prstGeom>
          <a:noFill/>
        </p:spPr>
        <p:txBody>
          <a:bodyPr wrap="square" rtlCol="1">
            <a:spAutoFit/>
          </a:bodyPr>
          <a:lstStyle/>
          <a:p>
            <a:r>
              <a:rPr lang="ar-SY" b="1" dirty="0">
                <a:solidFill>
                  <a:srgbClr val="03478B">
                    <a:lumMod val="75000"/>
                  </a:srgbClr>
                </a:solidFill>
                <a:latin typeface="VIP Hakm Bold" panose="02000500000000000000" pitchFamily="2" charset="-78"/>
                <a:cs typeface="VIP Hakm Bold" panose="02000500000000000000" pitchFamily="2" charset="-78"/>
              </a:rPr>
              <a:t>الهوايات</a:t>
            </a:r>
          </a:p>
        </p:txBody>
      </p:sp>
      <p:sp>
        <p:nvSpPr>
          <p:cNvPr id="55" name="مربع نص 54"/>
          <p:cNvSpPr txBox="1"/>
          <p:nvPr/>
        </p:nvSpPr>
        <p:spPr>
          <a:xfrm>
            <a:off x="876965" y="1884144"/>
            <a:ext cx="2116513" cy="646331"/>
          </a:xfrm>
          <a:prstGeom prst="rect">
            <a:avLst/>
          </a:prstGeom>
          <a:noFill/>
        </p:spPr>
        <p:txBody>
          <a:bodyPr wrap="square" rtlCol="1">
            <a:spAutoFit/>
          </a:bodyPr>
          <a:lstStyle/>
          <a:p>
            <a:pPr algn="ctr"/>
            <a:r>
              <a:rPr lang="ar-SY" b="1" dirty="0">
                <a:solidFill>
                  <a:srgbClr val="FF0000"/>
                </a:solidFill>
                <a:latin typeface="VIP Hakm Bold" panose="02000500000000000000" pitchFamily="2" charset="-78"/>
                <a:cs typeface="VIP Hakm Bold" panose="02000500000000000000" pitchFamily="2" charset="-78"/>
              </a:rPr>
              <a:t>ماهي توقعاتك </a:t>
            </a:r>
            <a:r>
              <a:rPr lang="ar-SY" b="1" dirty="0">
                <a:solidFill>
                  <a:srgbClr val="03478B">
                    <a:lumMod val="75000"/>
                  </a:srgbClr>
                </a:solidFill>
                <a:latin typeface="VIP Hakm Bold" panose="02000500000000000000" pitchFamily="2" charset="-78"/>
                <a:cs typeface="VIP Hakm Bold" panose="02000500000000000000" pitchFamily="2" charset="-78"/>
              </a:rPr>
              <a:t>وأهدافك من الدورة</a:t>
            </a:r>
          </a:p>
        </p:txBody>
      </p:sp>
      <p:sp>
        <p:nvSpPr>
          <p:cNvPr id="56" name="شكل بيضاوي 55"/>
          <p:cNvSpPr/>
          <p:nvPr/>
        </p:nvSpPr>
        <p:spPr>
          <a:xfrm>
            <a:off x="4423828" y="2349446"/>
            <a:ext cx="2092556" cy="206074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Y" sz="3600" b="1" dirty="0">
                <a:solidFill>
                  <a:srgbClr val="FFFF00"/>
                </a:solidFill>
                <a:ea typeface="Calibri" panose="020F0502020204030204" pitchFamily="34" charset="0"/>
                <a:cs typeface="VIP Hakm Bold" panose="02000500000000000000" pitchFamily="2" charset="-78"/>
              </a:rPr>
              <a:t>تعارف</a:t>
            </a:r>
            <a:endParaRPr lang="en-US" sz="2800" dirty="0">
              <a:solidFill>
                <a:srgbClr val="FFFF0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1765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down)">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down)">
                                      <p:cBhvr>
                                        <p:cTn id="22" dur="500"/>
                                        <p:tgtEl>
                                          <p:spTgt spid="5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down)">
                                      <p:cBhvr>
                                        <p:cTn id="25" dur="500"/>
                                        <p:tgtEl>
                                          <p:spTgt spid="5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down)">
                                      <p:cBhvr>
                                        <p:cTn id="28" dur="500"/>
                                        <p:tgtEl>
                                          <p:spTgt spid="53"/>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down)">
                                      <p:cBhvr>
                                        <p:cTn id="31" dur="500"/>
                                        <p:tgtEl>
                                          <p:spTgt spid="5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p:bldP spid="50" grpId="0"/>
      <p:bldP spid="51" grpId="0"/>
      <p:bldP spid="52" grpId="0"/>
      <p:bldP spid="53" grpId="0"/>
      <p:bldP spid="5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DC1F90E5-235A-40D7-9C75-FAE9C650F126}"/>
              </a:ext>
            </a:extLst>
          </p:cNvPr>
          <p:cNvSpPr/>
          <p:nvPr/>
        </p:nvSpPr>
        <p:spPr>
          <a:xfrm rot="10800000" flipH="1" flipV="1">
            <a:off x="6568990" y="4461433"/>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23" name="Slide Number Placeholder 5">
            <a:extLst>
              <a:ext uri="{FF2B5EF4-FFF2-40B4-BE49-F238E27FC236}">
                <a16:creationId xmlns:a16="http://schemas.microsoft.com/office/drawing/2014/main" xmlns="" id="{0A21D2E2-AD0E-4CAF-8088-35DA34724374}"/>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chemeClr val="bg2"/>
                </a:solidFill>
                <a:latin typeface="Expo Arabic Light" panose="00000400000000000000" pitchFamily="2" charset="-78"/>
                <a:cs typeface="Expo Arabic Light" panose="00000400000000000000" pitchFamily="2" charset="-78"/>
              </a:rPr>
              <a:pPr algn="ctr" rtl="1"/>
              <a:t>4</a:t>
            </a:fld>
            <a:endParaRPr lang="en-US" b="1" dirty="0">
              <a:solidFill>
                <a:schemeClr val="bg2"/>
              </a:solidFill>
              <a:latin typeface="Expo Arabic Light" panose="00000400000000000000" pitchFamily="2" charset="-78"/>
              <a:cs typeface="Expo Arabic Light" panose="00000400000000000000" pitchFamily="2" charset="-78"/>
            </a:endParaRPr>
          </a:p>
        </p:txBody>
      </p:sp>
      <p:pic>
        <p:nvPicPr>
          <p:cNvPr id="24" name="صورة 23"/>
          <p:cNvPicPr/>
          <p:nvPr/>
        </p:nvPicPr>
        <p:blipFill>
          <a:blip r:embed="rId2" cstate="print">
            <a:extLst>
              <a:ext uri="{28A0092B-C50C-407E-A947-70E740481C1C}">
                <a14:useLocalDpi xmlns:a14="http://schemas.microsoft.com/office/drawing/2010/main" val="0"/>
              </a:ext>
            </a:extLst>
          </a:blip>
          <a:stretch>
            <a:fillRect/>
          </a:stretch>
        </p:blipFill>
        <p:spPr>
          <a:xfrm>
            <a:off x="2801301" y="734713"/>
            <a:ext cx="7723824" cy="5809297"/>
          </a:xfrm>
          <a:prstGeom prst="rect">
            <a:avLst/>
          </a:prstGeom>
        </p:spPr>
      </p:pic>
      <p:sp>
        <p:nvSpPr>
          <p:cNvPr id="26" name="مستطيل 25"/>
          <p:cNvSpPr/>
          <p:nvPr/>
        </p:nvSpPr>
        <p:spPr>
          <a:xfrm>
            <a:off x="8286607" y="830093"/>
            <a:ext cx="1671247" cy="33191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15000"/>
              </a:lnSpc>
              <a:spcAft>
                <a:spcPts val="1000"/>
              </a:spcAft>
            </a:pPr>
            <a:r>
              <a:rPr lang="en-US" sz="1400" b="1" dirty="0" smtClean="0">
                <a:solidFill>
                  <a:srgbClr val="FF0000"/>
                </a:solidFill>
                <a:effectLst/>
                <a:ea typeface="Calibri" panose="020F0502020204030204" pitchFamily="34" charset="0"/>
                <a:cs typeface="VIP Hakm Bold" panose="02000500000000000000" pitchFamily="2" charset="-78"/>
              </a:rPr>
              <a:t>5</a:t>
            </a:r>
            <a:r>
              <a:rPr lang="ar-EG" sz="1400" b="1" dirty="0" smtClean="0">
                <a:solidFill>
                  <a:schemeClr val="tx2"/>
                </a:solidFill>
                <a:effectLst/>
                <a:ea typeface="Calibri" panose="020F0502020204030204" pitchFamily="34" charset="0"/>
                <a:cs typeface="VIP Hakm Bold" panose="02000500000000000000" pitchFamily="2" charset="-78"/>
              </a:rPr>
              <a:t> </a:t>
            </a:r>
            <a:r>
              <a:rPr lang="ar-SA" sz="1400" b="1" dirty="0" smtClean="0">
                <a:solidFill>
                  <a:schemeClr val="tx2"/>
                </a:solidFill>
                <a:effectLst/>
                <a:ea typeface="Calibri" panose="020F0502020204030204" pitchFamily="34" charset="0"/>
                <a:cs typeface="VIP Hakm Bold" panose="02000500000000000000" pitchFamily="2" charset="-78"/>
              </a:rPr>
              <a:t>ساع</a:t>
            </a:r>
            <a:r>
              <a:rPr lang="ar-EG" sz="1400" b="1" dirty="0" smtClean="0">
                <a:solidFill>
                  <a:schemeClr val="tx2"/>
                </a:solidFill>
                <a:ea typeface="Calibri" panose="020F0502020204030204" pitchFamily="34" charset="0"/>
                <a:cs typeface="VIP Hakm Bold" panose="02000500000000000000" pitchFamily="2" charset="-78"/>
              </a:rPr>
              <a:t>ات</a:t>
            </a:r>
            <a:r>
              <a:rPr lang="ar-SA" sz="1400" b="1" dirty="0" smtClean="0">
                <a:solidFill>
                  <a:schemeClr val="tx2"/>
                </a:solidFill>
                <a:effectLst/>
                <a:ea typeface="Calibri" panose="020F0502020204030204" pitchFamily="34" charset="0"/>
                <a:cs typeface="VIP Hakm Bold" panose="02000500000000000000" pitchFamily="2" charset="-78"/>
              </a:rPr>
              <a:t> تدريبية</a:t>
            </a:r>
            <a:endParaRPr lang="en-US" sz="1400" b="1" dirty="0">
              <a:solidFill>
                <a:srgbClr val="FF0000"/>
              </a:solidFill>
              <a:ea typeface="Calibri" panose="020F0502020204030204" pitchFamily="34" charset="0"/>
              <a:cs typeface="VIP Hakm Bold" panose="02000500000000000000" pitchFamily="2" charset="-78"/>
            </a:endParaRPr>
          </a:p>
        </p:txBody>
      </p:sp>
      <p:sp>
        <p:nvSpPr>
          <p:cNvPr id="27" name="مستطيل 26"/>
          <p:cNvSpPr/>
          <p:nvPr/>
        </p:nvSpPr>
        <p:spPr>
          <a:xfrm>
            <a:off x="9403715" y="1815972"/>
            <a:ext cx="2162810" cy="9283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15000"/>
              </a:lnSpc>
              <a:spcAft>
                <a:spcPts val="1000"/>
              </a:spcAft>
            </a:pPr>
            <a:r>
              <a:rPr lang="ar-EG" sz="1400" b="1" dirty="0" smtClean="0">
                <a:solidFill>
                  <a:srgbClr val="FF0000"/>
                </a:solidFill>
                <a:latin typeface="VIP Hakm Bold" panose="02000500000000000000" pitchFamily="2" charset="-78"/>
                <a:ea typeface="Calibri" panose="020F0502020204030204" pitchFamily="34" charset="0"/>
                <a:cs typeface="VIP Hakm Bold" panose="02000500000000000000" pitchFamily="2" charset="-78"/>
              </a:rPr>
              <a:t>يوم تدريبي</a:t>
            </a:r>
            <a:r>
              <a:rPr lang="en-US"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
            </a:r>
            <a:br>
              <a:rPr lang="en-US"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br>
            <a:r>
              <a:rPr lang="en-US"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  </a:t>
            </a:r>
            <a:r>
              <a:rPr lang="ar-SA" sz="1400" b="1" dirty="0">
                <a:solidFill>
                  <a:schemeClr val="tx2"/>
                </a:solidFill>
                <a:effectLst/>
                <a:latin typeface="VIP Hakm Bold" panose="02000500000000000000" pitchFamily="2" charset="-78"/>
                <a:ea typeface="Calibri" panose="020F0502020204030204" pitchFamily="34" charset="0"/>
                <a:cs typeface="VIP Hakm Bold" panose="02000500000000000000" pitchFamily="2" charset="-78"/>
              </a:rPr>
              <a:t>الوحدة التدريبية</a:t>
            </a:r>
            <a:r>
              <a:rPr lang="ar-SA" sz="1400" b="1" dirty="0">
                <a:effectLst/>
                <a:latin typeface="VIP Hakm Bold" panose="02000500000000000000" pitchFamily="2" charset="-78"/>
                <a:ea typeface="Calibri" panose="020F0502020204030204" pitchFamily="34" charset="0"/>
                <a:cs typeface="VIP Hakm Bold" panose="02000500000000000000" pitchFamily="2" charset="-78"/>
              </a:rPr>
              <a:t/>
            </a:r>
            <a:br>
              <a:rPr lang="ar-SA" sz="1400" b="1" dirty="0">
                <a:effectLst/>
                <a:latin typeface="VIP Hakm Bold" panose="02000500000000000000" pitchFamily="2" charset="-78"/>
                <a:ea typeface="Calibri" panose="020F0502020204030204" pitchFamily="34" charset="0"/>
                <a:cs typeface="VIP Hakm Bold" panose="02000500000000000000" pitchFamily="2" charset="-78"/>
              </a:rPr>
            </a:br>
            <a:r>
              <a:rPr lang="en-US" sz="1400" b="1" dirty="0" smtClean="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5</a:t>
            </a:r>
            <a:r>
              <a:rPr lang="ar-SA" sz="1400" b="1" dirty="0" smtClean="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 </a:t>
            </a:r>
            <a:r>
              <a:rPr lang="ar-SY" sz="1400" b="1" dirty="0" smtClean="0">
                <a:solidFill>
                  <a:srgbClr val="FF0000"/>
                </a:solidFill>
                <a:latin typeface="VIP Hakm Bold" panose="02000500000000000000" pitchFamily="2" charset="-78"/>
                <a:ea typeface="Calibri" panose="020F0502020204030204" pitchFamily="34" charset="0"/>
                <a:cs typeface="VIP Hakm Bold" panose="02000500000000000000" pitchFamily="2" charset="-78"/>
              </a:rPr>
              <a:t>ساعات</a:t>
            </a:r>
            <a:endParaRPr lang="en-US" dirty="0">
              <a:effectLst/>
              <a:latin typeface="VIP Hakm Bold" panose="02000500000000000000" pitchFamily="2" charset="-78"/>
              <a:ea typeface="Calibri" panose="020F0502020204030204" pitchFamily="34" charset="0"/>
              <a:cs typeface="VIP Hakm Bold" panose="02000500000000000000" pitchFamily="2" charset="-78"/>
            </a:endParaRPr>
          </a:p>
        </p:txBody>
      </p:sp>
      <p:sp>
        <p:nvSpPr>
          <p:cNvPr id="29" name="مستطيل 28"/>
          <p:cNvSpPr/>
          <p:nvPr/>
        </p:nvSpPr>
        <p:spPr>
          <a:xfrm>
            <a:off x="9403715" y="4317525"/>
            <a:ext cx="1751328" cy="6934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سجل اسمك</a:t>
            </a:r>
            <a:r>
              <a:rPr lang="ar-SA" sz="1400" b="1" dirty="0">
                <a:effectLst/>
                <a:ea typeface="Calibri" panose="020F0502020204030204" pitchFamily="34" charset="0"/>
                <a:cs typeface="VIP Hakm Bold" panose="02000500000000000000" pitchFamily="2" charset="-78"/>
              </a:rPr>
              <a:t> </a:t>
            </a:r>
            <a:r>
              <a:rPr lang="ar-SY" sz="1400" b="1" dirty="0">
                <a:effectLst/>
                <a:ea typeface="Calibri" panose="020F0502020204030204" pitchFamily="34" charset="0"/>
                <a:cs typeface="VIP Hakm Bold" panose="02000500000000000000" pitchFamily="2" charset="-78"/>
              </a:rPr>
              <a:t/>
            </a:r>
            <a:br>
              <a:rPr lang="ar-SY" sz="1400" b="1" dirty="0">
                <a:effectLst/>
                <a:ea typeface="Calibri" panose="020F0502020204030204" pitchFamily="34" charset="0"/>
                <a:cs typeface="VIP Hakm Bold" panose="02000500000000000000" pitchFamily="2" charset="-78"/>
              </a:rPr>
            </a:br>
            <a:r>
              <a:rPr lang="ar-SA" sz="1400" b="1" dirty="0">
                <a:solidFill>
                  <a:schemeClr val="tx2"/>
                </a:solidFill>
                <a:effectLst/>
                <a:ea typeface="Calibri" panose="020F0502020204030204" pitchFamily="34" charset="0"/>
                <a:cs typeface="VIP Hakm Bold" panose="02000500000000000000" pitchFamily="2" charset="-78"/>
              </a:rPr>
              <a:t>في بطاقة التعارف</a:t>
            </a:r>
            <a:endParaRPr lang="en-US" dirty="0">
              <a:solidFill>
                <a:schemeClr val="tx2"/>
              </a:solidFill>
              <a:effectLst/>
              <a:ea typeface="Calibri" panose="020F0502020204030204" pitchFamily="34" charset="0"/>
              <a:cs typeface="Arial" panose="020B0604020202020204" pitchFamily="34" charset="0"/>
            </a:endParaRPr>
          </a:p>
        </p:txBody>
      </p:sp>
      <p:sp>
        <p:nvSpPr>
          <p:cNvPr id="30" name="مستطيل 29"/>
          <p:cNvSpPr/>
          <p:nvPr/>
        </p:nvSpPr>
        <p:spPr>
          <a:xfrm>
            <a:off x="8584134" y="6105207"/>
            <a:ext cx="2123236" cy="3098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شرح مناقشات</a:t>
            </a:r>
            <a:r>
              <a:rPr lang="ar-SA" sz="1400" b="1" dirty="0">
                <a:effectLst/>
                <a:ea typeface="Calibri" panose="020F0502020204030204" pitchFamily="34" charset="0"/>
                <a:cs typeface="VIP Hakm Bold" panose="02000500000000000000" pitchFamily="2" charset="-78"/>
              </a:rPr>
              <a:t> </a:t>
            </a:r>
            <a:r>
              <a:rPr lang="ar-SA" sz="1400" b="1" dirty="0">
                <a:solidFill>
                  <a:schemeClr val="tx2"/>
                </a:solidFill>
                <a:effectLst/>
                <a:ea typeface="Calibri" panose="020F0502020204030204" pitchFamily="34" charset="0"/>
                <a:cs typeface="VIP Hakm Bold" panose="02000500000000000000" pitchFamily="2" charset="-78"/>
              </a:rPr>
              <a:t>ورش عمل</a:t>
            </a:r>
            <a:endParaRPr lang="en-US" dirty="0">
              <a:solidFill>
                <a:schemeClr val="tx2"/>
              </a:solidFill>
              <a:effectLst/>
              <a:ea typeface="Calibri" panose="020F0502020204030204" pitchFamily="34" charset="0"/>
              <a:cs typeface="Arial" panose="020B0604020202020204" pitchFamily="34" charset="0"/>
            </a:endParaRPr>
          </a:p>
        </p:txBody>
      </p:sp>
      <p:sp>
        <p:nvSpPr>
          <p:cNvPr id="31" name="مستطيل 30"/>
          <p:cNvSpPr/>
          <p:nvPr/>
        </p:nvSpPr>
        <p:spPr>
          <a:xfrm>
            <a:off x="1785577" y="6105207"/>
            <a:ext cx="3053593" cy="3098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Y" sz="1400" b="1" dirty="0">
                <a:solidFill>
                  <a:srgbClr val="FF0000"/>
                </a:solidFill>
                <a:effectLst/>
                <a:ea typeface="Calibri" panose="020F0502020204030204" pitchFamily="34" charset="0"/>
                <a:cs typeface="VIP Hakm Bold" panose="02000500000000000000" pitchFamily="2" charset="-78"/>
              </a:rPr>
              <a:t>يقسم المشاركين</a:t>
            </a:r>
            <a:r>
              <a:rPr lang="ar-SY" sz="1400" b="1" dirty="0">
                <a:effectLst/>
                <a:ea typeface="Calibri" panose="020F0502020204030204" pitchFamily="34" charset="0"/>
                <a:cs typeface="VIP Hakm Bold" panose="02000500000000000000" pitchFamily="2" charset="-78"/>
              </a:rPr>
              <a:t> </a:t>
            </a:r>
            <a:r>
              <a:rPr lang="ar-SY" sz="1400" b="1" dirty="0">
                <a:solidFill>
                  <a:srgbClr val="FF0000"/>
                </a:solidFill>
                <a:effectLst/>
                <a:ea typeface="Calibri" panose="020F0502020204030204" pitchFamily="34" charset="0"/>
                <a:cs typeface="VIP Hakm Bold" panose="02000500000000000000" pitchFamily="2" charset="-78"/>
              </a:rPr>
              <a:t>إلى </a:t>
            </a:r>
            <a:r>
              <a:rPr lang="ar-SY" sz="1400" b="1" dirty="0">
                <a:solidFill>
                  <a:schemeClr val="tx2"/>
                </a:solidFill>
                <a:effectLst/>
                <a:ea typeface="Calibri" panose="020F0502020204030204" pitchFamily="34" charset="0"/>
                <a:cs typeface="VIP Hakm Bold" panose="02000500000000000000" pitchFamily="2" charset="-78"/>
              </a:rPr>
              <a:t>.... مجموعة</a:t>
            </a:r>
            <a:endParaRPr lang="en-US" dirty="0">
              <a:solidFill>
                <a:schemeClr val="tx2"/>
              </a:solidFill>
              <a:effectLst/>
              <a:ea typeface="Calibri" panose="020F0502020204030204" pitchFamily="34" charset="0"/>
              <a:cs typeface="Arial" panose="020B0604020202020204" pitchFamily="34" charset="0"/>
            </a:endParaRPr>
          </a:p>
        </p:txBody>
      </p:sp>
      <p:sp>
        <p:nvSpPr>
          <p:cNvPr id="32" name="مستطيل 31"/>
          <p:cNvSpPr/>
          <p:nvPr/>
        </p:nvSpPr>
        <p:spPr>
          <a:xfrm>
            <a:off x="1434838" y="4845247"/>
            <a:ext cx="2122488" cy="64389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A" sz="1400" b="1" dirty="0">
                <a:solidFill>
                  <a:srgbClr val="FF0000"/>
                </a:solidFill>
                <a:effectLst/>
                <a:latin typeface="VIP Hakm Bold" panose="02000500000000000000" pitchFamily="2" charset="-78"/>
                <a:ea typeface="Calibri" panose="020F0502020204030204" pitchFamily="34" charset="0"/>
                <a:cs typeface="VIP Hakm Bold" panose="02000500000000000000" pitchFamily="2" charset="-78"/>
              </a:rPr>
              <a:t>سجل ملاحظاتك</a:t>
            </a:r>
            <a:r>
              <a:rPr lang="ar-SA" sz="1400" b="1" dirty="0">
                <a:effectLst/>
                <a:latin typeface="VIP Hakm Bold" panose="02000500000000000000" pitchFamily="2" charset="-78"/>
                <a:ea typeface="Calibri" panose="020F0502020204030204" pitchFamily="34" charset="0"/>
                <a:cs typeface="VIP Hakm Bold" panose="02000500000000000000" pitchFamily="2" charset="-78"/>
              </a:rPr>
              <a:t> </a:t>
            </a:r>
            <a:r>
              <a:rPr lang="ar-SA" sz="1400" b="1" dirty="0">
                <a:solidFill>
                  <a:schemeClr val="tx2"/>
                </a:solidFill>
                <a:effectLst/>
                <a:latin typeface="VIP Hakm Bold" panose="02000500000000000000" pitchFamily="2" charset="-78"/>
                <a:ea typeface="Calibri" panose="020F0502020204030204" pitchFamily="34" charset="0"/>
                <a:cs typeface="VIP Hakm Bold" panose="02000500000000000000" pitchFamily="2" charset="-78"/>
              </a:rPr>
              <a:t>بالدورة</a:t>
            </a:r>
            <a:br>
              <a:rPr lang="ar-SA" sz="1400" b="1" dirty="0">
                <a:solidFill>
                  <a:schemeClr val="tx2"/>
                </a:solidFill>
                <a:effectLst/>
                <a:latin typeface="VIP Hakm Bold" panose="02000500000000000000" pitchFamily="2" charset="-78"/>
                <a:ea typeface="Calibri" panose="020F0502020204030204" pitchFamily="34" charset="0"/>
                <a:cs typeface="VIP Hakm Bold" panose="02000500000000000000" pitchFamily="2" charset="-78"/>
              </a:rPr>
            </a:br>
            <a:r>
              <a:rPr lang="ar-SA" sz="1400" b="1" dirty="0">
                <a:solidFill>
                  <a:schemeClr val="tx2"/>
                </a:solidFill>
                <a:effectLst/>
                <a:latin typeface="VIP Hakm Bold" panose="02000500000000000000" pitchFamily="2" charset="-78"/>
                <a:ea typeface="Calibri" panose="020F0502020204030204" pitchFamily="34" charset="0"/>
                <a:cs typeface="VIP Hakm Bold" panose="02000500000000000000" pitchFamily="2" charset="-78"/>
              </a:rPr>
              <a:t> في نهاية الصفحة</a:t>
            </a:r>
            <a:endParaRPr lang="en-US" dirty="0">
              <a:solidFill>
                <a:schemeClr val="tx2"/>
              </a:solidFill>
              <a:effectLst/>
              <a:latin typeface="VIP Hakm Bold" panose="02000500000000000000" pitchFamily="2" charset="-78"/>
              <a:ea typeface="Calibri" panose="020F0502020204030204" pitchFamily="34" charset="0"/>
              <a:cs typeface="VIP Hakm Bold" panose="02000500000000000000" pitchFamily="2" charset="-78"/>
            </a:endParaRPr>
          </a:p>
          <a:p>
            <a:pPr>
              <a:lnSpc>
                <a:spcPct val="115000"/>
              </a:lnSpc>
              <a:spcAft>
                <a:spcPts val="1000"/>
              </a:spcAft>
            </a:pPr>
            <a:r>
              <a:rPr lang="en-US" dirty="0">
                <a:effectLst/>
                <a:latin typeface="VIP Hakm Bold" panose="02000500000000000000" pitchFamily="2" charset="-78"/>
                <a:ea typeface="Calibri" panose="020F0502020204030204" pitchFamily="34" charset="0"/>
                <a:cs typeface="VIP Hakm Bold" panose="02000500000000000000" pitchFamily="2" charset="-78"/>
              </a:rPr>
              <a:t> </a:t>
            </a:r>
          </a:p>
        </p:txBody>
      </p:sp>
      <p:sp>
        <p:nvSpPr>
          <p:cNvPr id="33" name="مستطيل 32"/>
          <p:cNvSpPr/>
          <p:nvPr/>
        </p:nvSpPr>
        <p:spPr>
          <a:xfrm>
            <a:off x="1200430" y="2430652"/>
            <a:ext cx="2591305" cy="62738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يقوم المدرب</a:t>
            </a:r>
            <a:r>
              <a:rPr lang="ar-SA" sz="1400" b="1" dirty="0">
                <a:effectLst/>
                <a:ea typeface="Calibri" panose="020F0502020204030204" pitchFamily="34" charset="0"/>
                <a:cs typeface="VIP Hakm Bold" panose="02000500000000000000" pitchFamily="2" charset="-78"/>
              </a:rPr>
              <a:t> </a:t>
            </a:r>
            <a:r>
              <a:rPr lang="ar-SA" sz="1400" b="1" dirty="0">
                <a:solidFill>
                  <a:schemeClr val="tx2"/>
                </a:solidFill>
                <a:effectLst/>
                <a:ea typeface="Calibri" panose="020F0502020204030204" pitchFamily="34" charset="0"/>
                <a:cs typeface="VIP Hakm Bold" panose="02000500000000000000" pitchFamily="2" charset="-78"/>
              </a:rPr>
              <a:t>بشرح النقاط الحاكمة في نهاية المحاضرة</a:t>
            </a:r>
            <a:endParaRPr lang="en-US" dirty="0">
              <a:solidFill>
                <a:schemeClr val="tx2"/>
              </a:solidFill>
              <a:effectLst/>
              <a:ea typeface="Calibri" panose="020F0502020204030204" pitchFamily="34" charset="0"/>
              <a:cs typeface="Arial" panose="020B0604020202020204" pitchFamily="34" charset="0"/>
            </a:endParaRPr>
          </a:p>
        </p:txBody>
      </p:sp>
      <p:sp>
        <p:nvSpPr>
          <p:cNvPr id="34" name="مستطيل 33"/>
          <p:cNvSpPr/>
          <p:nvPr/>
        </p:nvSpPr>
        <p:spPr>
          <a:xfrm>
            <a:off x="2260491" y="825608"/>
            <a:ext cx="2593670" cy="61468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15000"/>
              </a:lnSpc>
              <a:spcAft>
                <a:spcPts val="1000"/>
              </a:spcAft>
            </a:pPr>
            <a:r>
              <a:rPr lang="ar-SA" sz="1400" b="1" dirty="0">
                <a:solidFill>
                  <a:srgbClr val="FF0000"/>
                </a:solidFill>
                <a:effectLst/>
                <a:ea typeface="Calibri" panose="020F0502020204030204" pitchFamily="34" charset="0"/>
                <a:cs typeface="VIP Hakm Bold" panose="02000500000000000000" pitchFamily="2" charset="-78"/>
              </a:rPr>
              <a:t> شارك بجدية</a:t>
            </a:r>
            <a:r>
              <a:rPr lang="ar-SA" sz="1400" b="1" dirty="0">
                <a:effectLst/>
                <a:ea typeface="Calibri" panose="020F0502020204030204" pitchFamily="34" charset="0"/>
                <a:cs typeface="VIP Hakm Bold" panose="02000500000000000000" pitchFamily="2" charset="-78"/>
              </a:rPr>
              <a:t> </a:t>
            </a:r>
            <a:r>
              <a:rPr lang="ar-SA" sz="1400" b="1" dirty="0">
                <a:solidFill>
                  <a:schemeClr val="tx2"/>
                </a:solidFill>
                <a:effectLst/>
                <a:ea typeface="Calibri" panose="020F0502020204030204" pitchFamily="34" charset="0"/>
                <a:cs typeface="VIP Hakm Bold" panose="02000500000000000000" pitchFamily="2" charset="-78"/>
              </a:rPr>
              <a:t>للتأكد من اكتسابك للمعارف والمهارات المرتبطة</a:t>
            </a:r>
            <a:endParaRPr lang="en-US" dirty="0">
              <a:solidFill>
                <a:schemeClr val="tx2"/>
              </a:solidFill>
              <a:effectLst/>
              <a:ea typeface="Calibri" panose="020F0502020204030204" pitchFamily="34" charset="0"/>
              <a:cs typeface="Arial" panose="020B0604020202020204" pitchFamily="34" charset="0"/>
            </a:endParaRPr>
          </a:p>
        </p:txBody>
      </p:sp>
      <p:sp>
        <p:nvSpPr>
          <p:cNvPr id="35" name="شكل بيضاوي 34"/>
          <p:cNvSpPr/>
          <p:nvPr/>
        </p:nvSpPr>
        <p:spPr>
          <a:xfrm>
            <a:off x="5583559" y="2522032"/>
            <a:ext cx="2234657" cy="2234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a:lnSpc>
                <a:spcPct val="115000"/>
              </a:lnSpc>
              <a:spcAft>
                <a:spcPts val="1000"/>
              </a:spcAft>
            </a:pPr>
            <a:r>
              <a:rPr lang="ar-EG" sz="3200" b="1" dirty="0">
                <a:solidFill>
                  <a:srgbClr val="FFFF00"/>
                </a:solidFill>
                <a:ea typeface="Calibri" panose="020F0502020204030204" pitchFamily="34" charset="0"/>
                <a:cs typeface="VIP Hakm Bold" panose="02000500000000000000" pitchFamily="2" charset="-78"/>
              </a:rPr>
              <a:t>نظام البرنامج</a:t>
            </a:r>
            <a:endParaRPr lang="en-US" sz="2400" b="1" dirty="0">
              <a:solidFill>
                <a:srgbClr val="FFFF00"/>
              </a:solidFill>
              <a:effectLst/>
              <a:ea typeface="Calibri" panose="020F0502020204030204" pitchFamily="34" charset="0"/>
              <a:cs typeface="Arial" panose="020B0604020202020204" pitchFamily="34" charset="0"/>
            </a:endParaRPr>
          </a:p>
        </p:txBody>
      </p:sp>
      <p:sp>
        <p:nvSpPr>
          <p:cNvPr id="14" name="Freeform: Shape 9">
            <a:extLst>
              <a:ext uri="{FF2B5EF4-FFF2-40B4-BE49-F238E27FC236}">
                <a16:creationId xmlns:a16="http://schemas.microsoft.com/office/drawing/2014/main" xmlns="" id="{DC1F90E5-235A-40D7-9C75-FAE9C650F126}"/>
              </a:ext>
            </a:extLst>
          </p:cNvPr>
          <p:cNvSpPr/>
          <p:nvPr/>
        </p:nvSpPr>
        <p:spPr>
          <a:xfrm flipH="1" flipV="1">
            <a:off x="766" y="-420737"/>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73679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arn(inVertic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arn(inVertical)">
                                      <p:cBhvr>
                                        <p:cTn id="22" dur="500"/>
                                        <p:tgtEl>
                                          <p:spTgt spid="2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barn(inVertical)">
                                      <p:cBhvr>
                                        <p:cTn id="25" dur="500"/>
                                        <p:tgtEl>
                                          <p:spTgt spid="30"/>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barn(inVertical)">
                                      <p:cBhvr>
                                        <p:cTn id="28" dur="500"/>
                                        <p:tgtEl>
                                          <p:spTgt spid="3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barn(inVertical)">
                                      <p:cBhvr>
                                        <p:cTn id="31" dur="500"/>
                                        <p:tgtEl>
                                          <p:spTgt spid="32"/>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barn(inVertical)">
                                      <p:cBhvr>
                                        <p:cTn id="34" dur="500"/>
                                        <p:tgtEl>
                                          <p:spTgt spid="33"/>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barn(inVertical)">
                                      <p:cBhvr>
                                        <p:cTn id="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9" grpId="0"/>
      <p:bldP spid="30" grpId="0" animBg="1"/>
      <p:bldP spid="31" grpId="0" animBg="1"/>
      <p:bldP spid="32" grpId="0" animBg="1"/>
      <p:bldP spid="33"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xmlns="" id="{8E079160-2BD0-4BCF-B042-34DD3777072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813" b="7813"/>
          <a:stretch>
            <a:fillRect/>
          </a:stretch>
        </p:blipFill>
        <p:spPr/>
      </p:pic>
      <p:sp>
        <p:nvSpPr>
          <p:cNvPr id="11" name="Rectangle 10">
            <a:extLst>
              <a:ext uri="{FF2B5EF4-FFF2-40B4-BE49-F238E27FC236}">
                <a16:creationId xmlns:a16="http://schemas.microsoft.com/office/drawing/2014/main" xmlns="" id="{B130FFA8-8D77-482A-92CA-9A977B2A0BEB}"/>
              </a:ext>
            </a:extLst>
          </p:cNvPr>
          <p:cNvSpPr/>
          <p:nvPr/>
        </p:nvSpPr>
        <p:spPr>
          <a:xfrm flipV="1">
            <a:off x="-1564" y="0"/>
            <a:ext cx="12189345"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8" name="Graphic 6">
            <a:extLst>
              <a:ext uri="{FF2B5EF4-FFF2-40B4-BE49-F238E27FC236}">
                <a16:creationId xmlns:a16="http://schemas.microsoft.com/office/drawing/2014/main" xmlns="" id="{32F2D390-7E83-4B20-907B-F8AD034C94A1}"/>
              </a:ext>
            </a:extLst>
          </p:cNvPr>
          <p:cNvSpPr/>
          <p:nvPr/>
        </p:nvSpPr>
        <p:spPr>
          <a:xfrm>
            <a:off x="0"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17" name="TextBox 16">
            <a:extLst>
              <a:ext uri="{FF2B5EF4-FFF2-40B4-BE49-F238E27FC236}">
                <a16:creationId xmlns:a16="http://schemas.microsoft.com/office/drawing/2014/main" xmlns="" id="{CFD6C242-1C94-4741-92E2-B1FF8B7CEC0D}"/>
              </a:ext>
            </a:extLst>
          </p:cNvPr>
          <p:cNvSpPr txBox="1"/>
          <p:nvPr/>
        </p:nvSpPr>
        <p:spPr>
          <a:xfrm>
            <a:off x="6177449" y="4184443"/>
            <a:ext cx="4875053" cy="1754326"/>
          </a:xfrm>
          <a:prstGeom prst="rect">
            <a:avLst/>
          </a:prstGeom>
          <a:noFill/>
        </p:spPr>
        <p:txBody>
          <a:bodyPr wrap="none" rtlCol="0">
            <a:spAutoFit/>
          </a:bodyPr>
          <a:lstStyle/>
          <a:p>
            <a:pPr algn="r" rtl="1"/>
            <a:r>
              <a:rPr lang="ar-EG" sz="6000" b="1" dirty="0">
                <a:solidFill>
                  <a:srgbClr val="03478B"/>
                </a:solidFill>
                <a:latin typeface="VIP Hakm Bold" panose="02000500000000000000" pitchFamily="2" charset="-78"/>
                <a:cs typeface="VIP Hakm Bold" panose="02000500000000000000" pitchFamily="2" charset="-78"/>
              </a:rPr>
              <a:t>اليوم التدريبي </a:t>
            </a:r>
          </a:p>
          <a:p>
            <a:pPr algn="ctr" rtl="1"/>
            <a:endParaRPr lang="en-US" sz="4800" b="1" dirty="0">
              <a:solidFill>
                <a:srgbClr val="C00000"/>
              </a:solidFill>
              <a:latin typeface="VIP Hakm Bold" panose="02000500000000000000" pitchFamily="2" charset="-78"/>
              <a:cs typeface="VIP Hakm Bold" panose="02000500000000000000" pitchFamily="2" charset="-78"/>
            </a:endParaRPr>
          </a:p>
        </p:txBody>
      </p:sp>
      <p:sp>
        <p:nvSpPr>
          <p:cNvPr id="22" name="Freeform: Shape 21">
            <a:extLst>
              <a:ext uri="{FF2B5EF4-FFF2-40B4-BE49-F238E27FC236}">
                <a16:creationId xmlns:a16="http://schemas.microsoft.com/office/drawing/2014/main" xmlns="" id="{1713AEBE-D519-4AD2-A2C1-49603F0733DE}"/>
              </a:ext>
            </a:extLst>
          </p:cNvPr>
          <p:cNvSpPr/>
          <p:nvPr/>
        </p:nvSpPr>
        <p:spPr>
          <a:xfrm>
            <a:off x="8521046" y="4329202"/>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26" name="Slide Number Placeholder 5">
            <a:extLst>
              <a:ext uri="{FF2B5EF4-FFF2-40B4-BE49-F238E27FC236}">
                <a16:creationId xmlns:a16="http://schemas.microsoft.com/office/drawing/2014/main" xmlns="" id="{C210E2F5-B66E-408A-B5C8-EE8411D133C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03478B"/>
                </a:solidFill>
                <a:latin typeface="Expo Arabic Light" panose="00000400000000000000" pitchFamily="2" charset="-78"/>
                <a:cs typeface="Expo Arabic Light" panose="00000400000000000000" pitchFamily="2" charset="-78"/>
              </a:rPr>
              <a:pPr algn="ctr" rtl="1"/>
              <a:t>5</a:t>
            </a:fld>
            <a:endParaRPr lang="en-US" b="1" dirty="0">
              <a:solidFill>
                <a:srgbClr val="03478B"/>
              </a:solidFill>
              <a:latin typeface="Expo Arabic Light" panose="00000400000000000000" pitchFamily="2" charset="-78"/>
              <a:cs typeface="Expo Arabic Light" panose="00000400000000000000" pitchFamily="2" charset="-78"/>
            </a:endParaRPr>
          </a:p>
        </p:txBody>
      </p:sp>
    </p:spTree>
    <p:extLst>
      <p:ext uri="{BB962C8B-B14F-4D97-AF65-F5344CB8AC3E}">
        <p14:creationId xmlns:p14="http://schemas.microsoft.com/office/powerpoint/2010/main" val="401286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xmlns=""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en-US">
              <a:solidFill>
                <a:prstClr val="black"/>
              </a:solidFill>
              <a:latin typeface="Expo Arabic Light" panose="00000400000000000000" pitchFamily="2" charset="-78"/>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a:extLst>
              <a:ext uri="{FF2B5EF4-FFF2-40B4-BE49-F238E27FC236}">
                <a16:creationId xmlns:a16="http://schemas.microsoft.com/office/drawing/2014/main" xmlns="" id="{0FE0DA8F-6A7E-477C-B0CD-8A2B705A5F2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34" name="Graphic 32">
            <a:extLst>
              <a:ext uri="{FF2B5EF4-FFF2-40B4-BE49-F238E27FC236}">
                <a16:creationId xmlns:a16="http://schemas.microsoft.com/office/drawing/2014/main" xmlns="" id="{6B80734D-A4FA-471F-822A-B52E96578EB2}"/>
              </a:ext>
            </a:extLst>
          </p:cNvPr>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2" name="TextBox 1">
            <a:extLst>
              <a:ext uri="{FF2B5EF4-FFF2-40B4-BE49-F238E27FC236}">
                <a16:creationId xmlns:a16="http://schemas.microsoft.com/office/drawing/2014/main" xmlns="" id="{72576A45-CC84-4807-A1F8-96762B147391}"/>
              </a:ext>
            </a:extLst>
          </p:cNvPr>
          <p:cNvSpPr txBox="1"/>
          <p:nvPr/>
        </p:nvSpPr>
        <p:spPr>
          <a:xfrm flipH="1">
            <a:off x="2506507" y="1882200"/>
            <a:ext cx="3403955" cy="707886"/>
          </a:xfrm>
          <a:prstGeom prst="rect">
            <a:avLst/>
          </a:prstGeom>
          <a:noFill/>
        </p:spPr>
        <p:txBody>
          <a:bodyPr wrap="square" rtlCol="0">
            <a:spAutoFit/>
          </a:bodyPr>
          <a:lstStyle/>
          <a:p>
            <a:pPr algn="justLow" rtl="1">
              <a:defRPr/>
            </a:pPr>
            <a:r>
              <a:rPr lang="ar-SY" sz="4000" b="1" dirty="0">
                <a:solidFill>
                  <a:srgbClr val="03478B"/>
                </a:solidFill>
                <a:latin typeface="VIP Hakm Bold" panose="02000500000000000000" pitchFamily="2" charset="-78"/>
                <a:cs typeface="VIP Hakm Bold" panose="02000500000000000000" pitchFamily="2" charset="-78"/>
              </a:rPr>
              <a:t>الجلسة الأولى</a:t>
            </a:r>
            <a:endParaRPr lang="en-US" sz="4000" b="1" dirty="0">
              <a:solidFill>
                <a:srgbClr val="03478B"/>
              </a:solidFill>
              <a:latin typeface="VIP Hakm Bold" panose="02000500000000000000" pitchFamily="2" charset="-78"/>
              <a:cs typeface="VIP Hakm Bold" panose="02000500000000000000" pitchFamily="2" charset="-78"/>
            </a:endParaRPr>
          </a:p>
        </p:txBody>
      </p:sp>
      <p:grpSp>
        <p:nvGrpSpPr>
          <p:cNvPr id="5" name="Group 4">
            <a:extLst>
              <a:ext uri="{FF2B5EF4-FFF2-40B4-BE49-F238E27FC236}">
                <a16:creationId xmlns:a16="http://schemas.microsoft.com/office/drawing/2014/main" xmlns="" id="{E619497C-CEB0-4F19-BA65-9EADE5E40ECD}"/>
              </a:ext>
            </a:extLst>
          </p:cNvPr>
          <p:cNvGrpSpPr/>
          <p:nvPr/>
        </p:nvGrpSpPr>
        <p:grpSpPr>
          <a:xfrm flipH="1">
            <a:off x="3425781" y="2997338"/>
            <a:ext cx="4396852" cy="571076"/>
            <a:chOff x="458342" y="5156005"/>
            <a:chExt cx="2960146" cy="571076"/>
          </a:xfrm>
        </p:grpSpPr>
        <p:sp>
          <p:nvSpPr>
            <p:cNvPr id="7" name="Rectangle: Rounded Corners 6">
              <a:extLst>
                <a:ext uri="{FF2B5EF4-FFF2-40B4-BE49-F238E27FC236}">
                  <a16:creationId xmlns:a16="http://schemas.microsoft.com/office/drawing/2014/main" xmlns="" id="{19757F49-3E93-42BD-8928-E64CFFB92BFD}"/>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8" name="Rectangle 7">
              <a:extLst>
                <a:ext uri="{FF2B5EF4-FFF2-40B4-BE49-F238E27FC236}">
                  <a16:creationId xmlns:a16="http://schemas.microsoft.com/office/drawing/2014/main" xmlns="" id="{7AE0F7DE-19C2-4D45-AF84-E256A5095834}"/>
                </a:ext>
              </a:extLst>
            </p:cNvPr>
            <p:cNvSpPr/>
            <p:nvPr/>
          </p:nvSpPr>
          <p:spPr>
            <a:xfrm>
              <a:off x="458342" y="5156005"/>
              <a:ext cx="2508576" cy="515526"/>
            </a:xfrm>
            <a:prstGeom prst="rect">
              <a:avLst/>
            </a:prstGeom>
          </p:spPr>
          <p:txBody>
            <a:bodyPr wrap="square">
              <a:spAutoFit/>
            </a:bodyPr>
            <a:lstStyle/>
            <a:p>
              <a:pPr algn="ctr" rtl="1">
                <a:lnSpc>
                  <a:spcPct val="150000"/>
                </a:lnSpc>
                <a:spcAft>
                  <a:spcPts val="1200"/>
                </a:spcAft>
                <a:buSzPct val="25000"/>
                <a:defRPr/>
              </a:pP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 	مفهوم ادارة المواهب</a:t>
              </a:r>
              <a:endParaRPr lang="en-US"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endParaRPr>
            </a:p>
          </p:txBody>
        </p:sp>
      </p:grpSp>
      <p:grpSp>
        <p:nvGrpSpPr>
          <p:cNvPr id="15" name="Group 14">
            <a:extLst>
              <a:ext uri="{FF2B5EF4-FFF2-40B4-BE49-F238E27FC236}">
                <a16:creationId xmlns:a16="http://schemas.microsoft.com/office/drawing/2014/main" xmlns="" id="{FAC0B9DB-754F-4D90-A5E6-EF48D6663B80}"/>
              </a:ext>
            </a:extLst>
          </p:cNvPr>
          <p:cNvGrpSpPr/>
          <p:nvPr/>
        </p:nvGrpSpPr>
        <p:grpSpPr>
          <a:xfrm flipH="1">
            <a:off x="1200726" y="3722068"/>
            <a:ext cx="4679377" cy="977191"/>
            <a:chOff x="808638" y="5182215"/>
            <a:chExt cx="2609850" cy="977191"/>
          </a:xfrm>
        </p:grpSpPr>
        <p:sp>
          <p:nvSpPr>
            <p:cNvPr id="17" name="Rectangle: Rounded Corners 16">
              <a:extLst>
                <a:ext uri="{FF2B5EF4-FFF2-40B4-BE49-F238E27FC236}">
                  <a16:creationId xmlns:a16="http://schemas.microsoft.com/office/drawing/2014/main" xmlns="" id="{7D5589A4-9316-4D3A-A57D-E6A763954094}"/>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18" name="Rectangle 17">
              <a:extLst>
                <a:ext uri="{FF2B5EF4-FFF2-40B4-BE49-F238E27FC236}">
                  <a16:creationId xmlns:a16="http://schemas.microsoft.com/office/drawing/2014/main" xmlns="" id="{1EECB0BF-9DEF-4A72-B80D-75A9BA328717}"/>
                </a:ext>
              </a:extLst>
            </p:cNvPr>
            <p:cNvSpPr/>
            <p:nvPr/>
          </p:nvSpPr>
          <p:spPr>
            <a:xfrm>
              <a:off x="1042639" y="5182215"/>
              <a:ext cx="2194724" cy="977191"/>
            </a:xfrm>
            <a:prstGeom prst="rect">
              <a:avLst/>
            </a:prstGeom>
          </p:spPr>
          <p:txBody>
            <a:bodyPr wrap="square">
              <a:spAutoFit/>
            </a:bodyPr>
            <a:lstStyle/>
            <a:p>
              <a:pPr algn="ctr" rtl="1">
                <a:lnSpc>
                  <a:spcPct val="150000"/>
                </a:lnSpc>
                <a:spcAft>
                  <a:spcPts val="1200"/>
                </a:spcAft>
                <a:buSzPct val="25000"/>
                <a:defRPr/>
              </a:pPr>
              <a:r>
                <a:rPr lang="ar-EG" sz="2000" dirty="0" smtClean="0">
                  <a:solidFill>
                    <a:srgbClr val="E7E6E6"/>
                  </a:solidFill>
                  <a:latin typeface="VIP Hakm Bold" panose="02000500000000000000" pitchFamily="2" charset="-78"/>
                  <a:ea typeface="Verdana" panose="020B0604030504040204" pitchFamily="34" charset="0"/>
                  <a:cs typeface="VIP Hakm Bold" panose="02000500000000000000" pitchFamily="2" charset="-78"/>
                </a:rPr>
                <a:t>آليات </a:t>
              </a: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اكتشاف المواهب والمهارات</a:t>
              </a:r>
              <a:endParaRPr lang="en-US" sz="2000" dirty="0">
                <a:solidFill>
                  <a:srgbClr val="E7E6E6"/>
                </a:solidFill>
                <a:latin typeface="Expo Arabic Light" panose="00000400000000000000" pitchFamily="2" charset="-78"/>
                <a:ea typeface="Verdana" panose="020B0604030504040204" pitchFamily="34" charset="0"/>
                <a:cs typeface="Expo Arabic Light" panose="00000400000000000000" pitchFamily="2" charset="-78"/>
              </a:endParaRPr>
            </a:p>
          </p:txBody>
        </p:sp>
      </p:grpSp>
      <p:sp>
        <p:nvSpPr>
          <p:cNvPr id="33" name="Slide Number Placeholder 5">
            <a:extLst>
              <a:ext uri="{FF2B5EF4-FFF2-40B4-BE49-F238E27FC236}">
                <a16:creationId xmlns:a16="http://schemas.microsoft.com/office/drawing/2014/main" xmlns=""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defRPr/>
              </a:pPr>
              <a:t>6</a:t>
            </a:fld>
            <a:endParaRPr lang="en-US" b="1" dirty="0">
              <a:solidFill>
                <a:srgbClr val="E7E6E6"/>
              </a:solidFill>
              <a:latin typeface="Expo Arabic Light" panose="00000400000000000000" pitchFamily="2" charset="-78"/>
              <a:cs typeface="Expo Arabic Light" panose="00000400000000000000" pitchFamily="2" charset="-78"/>
            </a:endParaRPr>
          </a:p>
        </p:txBody>
      </p:sp>
      <p:grpSp>
        <p:nvGrpSpPr>
          <p:cNvPr id="20" name="Group 19">
            <a:extLst>
              <a:ext uri="{FF2B5EF4-FFF2-40B4-BE49-F238E27FC236}">
                <a16:creationId xmlns:a16="http://schemas.microsoft.com/office/drawing/2014/main" xmlns="" id="{E619497C-CEB0-4F19-BA65-9EADE5E40ECD}"/>
              </a:ext>
            </a:extLst>
          </p:cNvPr>
          <p:cNvGrpSpPr/>
          <p:nvPr/>
        </p:nvGrpSpPr>
        <p:grpSpPr>
          <a:xfrm flipH="1">
            <a:off x="2782632" y="4382438"/>
            <a:ext cx="3957226" cy="596137"/>
            <a:chOff x="808638" y="5130944"/>
            <a:chExt cx="2664171" cy="596137"/>
          </a:xfrm>
        </p:grpSpPr>
        <p:sp>
          <p:nvSpPr>
            <p:cNvPr id="21" name="Rectangle: Rounded Corners 6">
              <a:extLst>
                <a:ext uri="{FF2B5EF4-FFF2-40B4-BE49-F238E27FC236}">
                  <a16:creationId xmlns:a16="http://schemas.microsoft.com/office/drawing/2014/main" xmlns="" id="{19757F49-3E93-42BD-8928-E64CFFB92BFD}"/>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22" name="Rectangle 21">
              <a:extLst>
                <a:ext uri="{FF2B5EF4-FFF2-40B4-BE49-F238E27FC236}">
                  <a16:creationId xmlns:a16="http://schemas.microsoft.com/office/drawing/2014/main" xmlns="" id="{7AE0F7DE-19C2-4D45-AF84-E256A5095834}"/>
                </a:ext>
              </a:extLst>
            </p:cNvPr>
            <p:cNvSpPr/>
            <p:nvPr/>
          </p:nvSpPr>
          <p:spPr>
            <a:xfrm>
              <a:off x="964233" y="5130944"/>
              <a:ext cx="2508576" cy="515526"/>
            </a:xfrm>
            <a:prstGeom prst="rect">
              <a:avLst/>
            </a:prstGeom>
          </p:spPr>
          <p:txBody>
            <a:bodyPr wrap="square">
              <a:spAutoFit/>
            </a:bodyPr>
            <a:lstStyle/>
            <a:p>
              <a:pPr algn="ctr" rtl="1">
                <a:lnSpc>
                  <a:spcPct val="150000"/>
                </a:lnSpc>
                <a:spcAft>
                  <a:spcPts val="1200"/>
                </a:spcAft>
                <a:buSzPct val="25000"/>
                <a:defRPr/>
              </a:pPr>
              <a:r>
                <a:rPr lang="ar-EG" sz="2000" dirty="0" smtClean="0">
                  <a:solidFill>
                    <a:srgbClr val="E7E6E6"/>
                  </a:solidFill>
                  <a:latin typeface="VIP Hakm Bold" panose="02000500000000000000" pitchFamily="2" charset="-78"/>
                  <a:ea typeface="Verdana" panose="020B0604030504040204" pitchFamily="34" charset="0"/>
                  <a:cs typeface="VIP Hakm Bold" panose="02000500000000000000" pitchFamily="2" charset="-78"/>
                </a:rPr>
                <a:t>خصائص </a:t>
              </a: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المواهب</a:t>
              </a:r>
              <a:endParaRPr lang="en-US"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endParaRPr>
            </a:p>
          </p:txBody>
        </p:sp>
      </p:grpSp>
      <p:grpSp>
        <p:nvGrpSpPr>
          <p:cNvPr id="16" name="Group 15">
            <a:extLst>
              <a:ext uri="{FF2B5EF4-FFF2-40B4-BE49-F238E27FC236}">
                <a16:creationId xmlns:a16="http://schemas.microsoft.com/office/drawing/2014/main" xmlns="" id="{E619497C-CEB0-4F19-BA65-9EADE5E40ECD}"/>
              </a:ext>
            </a:extLst>
          </p:cNvPr>
          <p:cNvGrpSpPr/>
          <p:nvPr/>
        </p:nvGrpSpPr>
        <p:grpSpPr>
          <a:xfrm flipH="1">
            <a:off x="1525477" y="5080958"/>
            <a:ext cx="3957226" cy="596137"/>
            <a:chOff x="808638" y="5130944"/>
            <a:chExt cx="2664171" cy="596137"/>
          </a:xfrm>
        </p:grpSpPr>
        <p:sp>
          <p:nvSpPr>
            <p:cNvPr id="19" name="Rectangle: Rounded Corners 6">
              <a:extLst>
                <a:ext uri="{FF2B5EF4-FFF2-40B4-BE49-F238E27FC236}">
                  <a16:creationId xmlns:a16="http://schemas.microsoft.com/office/drawing/2014/main" xmlns="" id="{19757F49-3E93-42BD-8928-E64CFFB92BFD}"/>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23" name="Rectangle 22">
              <a:extLst>
                <a:ext uri="{FF2B5EF4-FFF2-40B4-BE49-F238E27FC236}">
                  <a16:creationId xmlns:a16="http://schemas.microsoft.com/office/drawing/2014/main" xmlns="" id="{7AE0F7DE-19C2-4D45-AF84-E256A5095834}"/>
                </a:ext>
              </a:extLst>
            </p:cNvPr>
            <p:cNvSpPr/>
            <p:nvPr/>
          </p:nvSpPr>
          <p:spPr>
            <a:xfrm>
              <a:off x="964233" y="5130944"/>
              <a:ext cx="2508576" cy="515526"/>
            </a:xfrm>
            <a:prstGeom prst="rect">
              <a:avLst/>
            </a:prstGeom>
          </p:spPr>
          <p:txBody>
            <a:bodyPr wrap="square">
              <a:spAutoFit/>
            </a:bodyPr>
            <a:lstStyle/>
            <a:p>
              <a:pPr algn="ctr" rtl="1">
                <a:lnSpc>
                  <a:spcPct val="150000"/>
                </a:lnSpc>
                <a:spcAft>
                  <a:spcPts val="1200"/>
                </a:spcAft>
                <a:buSzPct val="25000"/>
                <a:defRPr/>
              </a:pPr>
              <a:r>
                <a:rPr lang="ar-EG" sz="2000" dirty="0" smtClean="0">
                  <a:solidFill>
                    <a:srgbClr val="E7E6E6"/>
                  </a:solidFill>
                  <a:latin typeface="VIP Hakm Bold" panose="02000500000000000000" pitchFamily="2" charset="-78"/>
                  <a:ea typeface="Verdana" panose="020B0604030504040204" pitchFamily="34" charset="0"/>
                  <a:cs typeface="VIP Hakm Bold" panose="02000500000000000000" pitchFamily="2" charset="-78"/>
                </a:rPr>
                <a:t>استراتيجيات </a:t>
              </a: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إدارة المواهب</a:t>
              </a:r>
              <a:endParaRPr lang="en-US"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endParaRPr>
            </a:p>
          </p:txBody>
        </p:sp>
      </p:grpSp>
    </p:spTree>
    <p:extLst>
      <p:ext uri="{BB962C8B-B14F-4D97-AF65-F5344CB8AC3E}">
        <p14:creationId xmlns:p14="http://schemas.microsoft.com/office/powerpoint/2010/main" val="172010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995" y="2909592"/>
            <a:ext cx="1579563" cy="157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Placeholder 5">
            <a:extLst>
              <a:ext uri="{FF2B5EF4-FFF2-40B4-BE49-F238E27FC236}">
                <a16:creationId xmlns:a16="http://schemas.microsoft.com/office/drawing/2014/main" xmlns="" id="{7A74713D-291C-4DD1-83CF-FC0F83683232}"/>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710" b="1710"/>
          <a:stretch>
            <a:fillRect/>
          </a:stretch>
        </p:blipFill>
        <p:spPr/>
      </p:pic>
      <p:sp>
        <p:nvSpPr>
          <p:cNvPr id="3" name="Rectangle: Rounded Corners 2">
            <a:extLst>
              <a:ext uri="{FF2B5EF4-FFF2-40B4-BE49-F238E27FC236}">
                <a16:creationId xmlns:a16="http://schemas.microsoft.com/office/drawing/2014/main" xmlns="" id="{BE67917F-9263-4022-94CD-3732AE3DFE60}"/>
              </a:ext>
            </a:extLst>
          </p:cNvPr>
          <p:cNvSpPr/>
          <p:nvPr/>
        </p:nvSpPr>
        <p:spPr>
          <a:xfrm rot="2700000">
            <a:off x="517472" y="2435467"/>
            <a:ext cx="2518611" cy="2518611"/>
          </a:xfrm>
          <a:prstGeom prst="round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9" name="Freeform: Shape 8">
            <a:extLst>
              <a:ext uri="{FF2B5EF4-FFF2-40B4-BE49-F238E27FC236}">
                <a16:creationId xmlns:a16="http://schemas.microsoft.com/office/drawing/2014/main" xmlns="" id="{F2FBCAF0-ADCF-417B-AF4F-9255CDD1AEE6}"/>
              </a:ext>
            </a:extLst>
          </p:cNvPr>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en-US">
              <a:solidFill>
                <a:prstClr val="black"/>
              </a:solidFill>
              <a:latin typeface="Expo Arabic Light" panose="00000400000000000000" pitchFamily="2" charset="-78"/>
              <a:cs typeface="Expo Arabic Light" panose="00000400000000000000" pitchFamily="2" charset="-78"/>
            </a:endParaRPr>
          </a:p>
        </p:txBody>
      </p:sp>
      <p:pic>
        <p:nvPicPr>
          <p:cNvPr id="16" name="عنصر نائب للصورة 15" descr="صورة تحتوي على داخلي, منضدة, كمبيوتر محمول, جالس&#10;&#10;تم إنشاء الوصف تلقائياً">
            <a:extLst>
              <a:ext uri="{FF2B5EF4-FFF2-40B4-BE49-F238E27FC236}">
                <a16:creationId xmlns:a16="http://schemas.microsoft.com/office/drawing/2014/main" xmlns="" id="{A071AF3D-81D7-4029-8C5C-5525D136E896}"/>
              </a:ext>
            </a:extLst>
          </p:cNvPr>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a:stretch>
            <a:fillRect/>
          </a:stretch>
        </p:blipFill>
        <p:spPr/>
      </p:pic>
      <p:sp>
        <p:nvSpPr>
          <p:cNvPr id="7" name="Freeform: Shape 6">
            <a:extLst>
              <a:ext uri="{FF2B5EF4-FFF2-40B4-BE49-F238E27FC236}">
                <a16:creationId xmlns:a16="http://schemas.microsoft.com/office/drawing/2014/main" xmlns="" id="{E91C7144-D03C-4120-A40E-0C2E8F00041A}"/>
              </a:ext>
            </a:extLst>
          </p:cNvPr>
          <p:cNvSpPr/>
          <p:nvPr/>
        </p:nvSpPr>
        <p:spPr>
          <a:xfrm rot="2700000">
            <a:off x="2517471" y="-154094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8" name="Freeform: Shape 7">
            <a:extLst>
              <a:ext uri="{FF2B5EF4-FFF2-40B4-BE49-F238E27FC236}">
                <a16:creationId xmlns:a16="http://schemas.microsoft.com/office/drawing/2014/main" xmlns="" id="{14B8952B-A022-4EE4-BB99-BE971FBC7F71}"/>
              </a:ext>
            </a:extLst>
          </p:cNvPr>
          <p:cNvSpPr/>
          <p:nvPr/>
        </p:nvSpPr>
        <p:spPr>
          <a:xfrm rot="18900000" flipV="1">
            <a:off x="2543943" y="454987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10" name="TextBox 9">
            <a:extLst>
              <a:ext uri="{FF2B5EF4-FFF2-40B4-BE49-F238E27FC236}">
                <a16:creationId xmlns:a16="http://schemas.microsoft.com/office/drawing/2014/main" xmlns="" id="{6897FF62-B6FA-4A89-8DD7-EB2453DDE909}"/>
              </a:ext>
            </a:extLst>
          </p:cNvPr>
          <p:cNvSpPr txBox="1"/>
          <p:nvPr/>
        </p:nvSpPr>
        <p:spPr>
          <a:xfrm flipH="1">
            <a:off x="6416948" y="3908855"/>
            <a:ext cx="4602542" cy="461665"/>
          </a:xfrm>
          <a:prstGeom prst="rect">
            <a:avLst/>
          </a:prstGeom>
          <a:noFill/>
        </p:spPr>
        <p:txBody>
          <a:bodyPr wrap="none" rtlCol="0">
            <a:spAutoFit/>
          </a:bodyPr>
          <a:lstStyle/>
          <a:p>
            <a:pPr algn="r" rtl="1">
              <a:defRPr/>
            </a:pPr>
            <a:r>
              <a:rPr lang="ar-EG" sz="2400" b="1" dirty="0" smtClean="0">
                <a:solidFill>
                  <a:srgbClr val="03478B"/>
                </a:solidFill>
                <a:latin typeface="VIP Hakm Bold" panose="02000500000000000000" pitchFamily="2" charset="-78"/>
                <a:cs typeface="VIP Hakm Bold" panose="02000500000000000000" pitchFamily="2" charset="-78"/>
              </a:rPr>
              <a:t>ماذا </a:t>
            </a:r>
            <a:r>
              <a:rPr lang="ar-EG" sz="2400" b="1" dirty="0">
                <a:solidFill>
                  <a:srgbClr val="03478B"/>
                </a:solidFill>
                <a:latin typeface="VIP Hakm Bold" panose="02000500000000000000" pitchFamily="2" charset="-78"/>
                <a:cs typeface="VIP Hakm Bold" panose="02000500000000000000" pitchFamily="2" charset="-78"/>
              </a:rPr>
              <a:t>تعرف عن خصائص المواهب ؟</a:t>
            </a:r>
            <a:endParaRPr lang="en-US" sz="2400" b="1" dirty="0">
              <a:solidFill>
                <a:srgbClr val="03478B"/>
              </a:solidFill>
              <a:latin typeface="VIP Hakm Bold" panose="02000500000000000000" pitchFamily="2" charset="-78"/>
              <a:cs typeface="VIP Hakm Bold" panose="02000500000000000000" pitchFamily="2" charset="-78"/>
            </a:endParaRPr>
          </a:p>
        </p:txBody>
      </p:sp>
      <p:sp>
        <p:nvSpPr>
          <p:cNvPr id="12" name="TextBox 11">
            <a:extLst>
              <a:ext uri="{FF2B5EF4-FFF2-40B4-BE49-F238E27FC236}">
                <a16:creationId xmlns:a16="http://schemas.microsoft.com/office/drawing/2014/main" xmlns="" id="{F8AC7ADC-E2CD-4472-8DB5-04A06A3C5BB1}"/>
              </a:ext>
            </a:extLst>
          </p:cNvPr>
          <p:cNvSpPr txBox="1"/>
          <p:nvPr/>
        </p:nvSpPr>
        <p:spPr>
          <a:xfrm flipH="1">
            <a:off x="8696417" y="3259336"/>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defRPr/>
            </a:pPr>
            <a:r>
              <a:rPr lang="ar-SY" sz="2800" dirty="0">
                <a:solidFill>
                  <a:prstClr val="black">
                    <a:lumMod val="85000"/>
                    <a:lumOff val="15000"/>
                  </a:prstClr>
                </a:solidFill>
                <a:latin typeface="VIP Hakm Bold" panose="02000500000000000000" pitchFamily="2" charset="-78"/>
                <a:cs typeface="VIP Hakm Bold" panose="02000500000000000000" pitchFamily="2" charset="-78"/>
              </a:rPr>
              <a:t>عزيزي المتدرب</a:t>
            </a:r>
            <a:endParaRPr lang="en-US" sz="2800" dirty="0">
              <a:solidFill>
                <a:prstClr val="black">
                  <a:lumMod val="85000"/>
                  <a:lumOff val="15000"/>
                </a:prstClr>
              </a:solidFill>
              <a:latin typeface="VIP Hakm Bold" panose="02000500000000000000" pitchFamily="2" charset="-78"/>
              <a:cs typeface="VIP Hakm Bold" panose="02000500000000000000" pitchFamily="2" charset="-78"/>
            </a:endParaRPr>
          </a:p>
        </p:txBody>
      </p:sp>
      <p:sp>
        <p:nvSpPr>
          <p:cNvPr id="15" name="TextBox 11">
            <a:extLst>
              <a:ext uri="{FF2B5EF4-FFF2-40B4-BE49-F238E27FC236}">
                <a16:creationId xmlns:a16="http://schemas.microsoft.com/office/drawing/2014/main" xmlns="" id="{F8AC7ADC-E2CD-4472-8DB5-04A06A3C5BB1}"/>
              </a:ext>
            </a:extLst>
          </p:cNvPr>
          <p:cNvSpPr txBox="1"/>
          <p:nvPr/>
        </p:nvSpPr>
        <p:spPr>
          <a:xfrm flipH="1">
            <a:off x="8826261" y="2386372"/>
            <a:ext cx="219322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defRPr/>
            </a:pPr>
            <a:r>
              <a:rPr lang="ar-SY" sz="2800" dirty="0">
                <a:solidFill>
                  <a:srgbClr val="FF0000"/>
                </a:solidFill>
                <a:latin typeface="VIP Hakm Bold" panose="02000500000000000000" pitchFamily="2" charset="-78"/>
                <a:cs typeface="VIP Hakm Bold" panose="02000500000000000000" pitchFamily="2" charset="-78"/>
              </a:rPr>
              <a:t>نشاط تدريبي</a:t>
            </a:r>
            <a:endParaRPr lang="en-US" sz="2800" dirty="0">
              <a:solidFill>
                <a:srgbClr val="FF0000"/>
              </a:solidFill>
              <a:latin typeface="VIP Hakm Bold" panose="02000500000000000000" pitchFamily="2" charset="-78"/>
              <a:cs typeface="VIP Hakm Bold" panose="02000500000000000000" pitchFamily="2" charset="-78"/>
            </a:endParaRPr>
          </a:p>
        </p:txBody>
      </p:sp>
      <p:sp>
        <p:nvSpPr>
          <p:cNvPr id="17" name="TextBox 11">
            <a:extLst>
              <a:ext uri="{FF2B5EF4-FFF2-40B4-BE49-F238E27FC236}">
                <a16:creationId xmlns:a16="http://schemas.microsoft.com/office/drawing/2014/main" xmlns="" id="{F8AC7ADC-E2CD-4472-8DB5-04A06A3C5BB1}"/>
              </a:ext>
            </a:extLst>
          </p:cNvPr>
          <p:cNvSpPr txBox="1"/>
          <p:nvPr/>
        </p:nvSpPr>
        <p:spPr>
          <a:xfrm flipH="1">
            <a:off x="6890394" y="2386372"/>
            <a:ext cx="1919115"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defRPr/>
            </a:pPr>
            <a:r>
              <a:rPr lang="ar-SY" sz="2800" dirty="0">
                <a:solidFill>
                  <a:prstClr val="black"/>
                </a:solidFill>
                <a:latin typeface="VIP Hakm Bold" panose="02000500000000000000" pitchFamily="2" charset="-78"/>
                <a:cs typeface="VIP Hakm Bold" panose="02000500000000000000" pitchFamily="2" charset="-78"/>
              </a:rPr>
              <a:t>( </a:t>
            </a:r>
            <a:r>
              <a:rPr lang="ar-EG" sz="2800" dirty="0">
                <a:solidFill>
                  <a:prstClr val="black"/>
                </a:solidFill>
                <a:latin typeface="VIP Hakm Bold" panose="02000500000000000000" pitchFamily="2" charset="-78"/>
                <a:cs typeface="VIP Hakm Bold" panose="02000500000000000000" pitchFamily="2" charset="-78"/>
              </a:rPr>
              <a:t>جماعي</a:t>
            </a:r>
            <a:r>
              <a:rPr lang="ar-SY" sz="2800" dirty="0">
                <a:solidFill>
                  <a:prstClr val="black"/>
                </a:solidFill>
                <a:latin typeface="VIP Hakm Bold" panose="02000500000000000000" pitchFamily="2" charset="-78"/>
                <a:cs typeface="VIP Hakm Bold" panose="02000500000000000000" pitchFamily="2" charset="-78"/>
              </a:rPr>
              <a:t> )</a:t>
            </a:r>
            <a:endParaRPr lang="en-US" sz="2800" dirty="0">
              <a:solidFill>
                <a:prstClr val="black"/>
              </a:solidFill>
              <a:latin typeface="VIP Hakm Bold" panose="02000500000000000000" pitchFamily="2" charset="-78"/>
              <a:cs typeface="VIP Hakm Bold" panose="02000500000000000000" pitchFamily="2" charset="-78"/>
            </a:endParaRPr>
          </a:p>
        </p:txBody>
      </p:sp>
    </p:spTree>
    <p:extLst>
      <p:ext uri="{BB962C8B-B14F-4D97-AF65-F5344CB8AC3E}">
        <p14:creationId xmlns:p14="http://schemas.microsoft.com/office/powerpoint/2010/main" val="157818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2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heel(1)">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xmlns="" id="{82FDC8D4-89A2-4F70-8A38-547AB828D22D}"/>
              </a:ext>
            </a:extLst>
          </p:cNvPr>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en-US">
              <a:solidFill>
                <a:prstClr val="black"/>
              </a:solidFill>
              <a:latin typeface="Expo Arabic Light" panose="00000400000000000000" pitchFamily="2" charset="-78"/>
              <a:cs typeface="Expo Arabic Light" panose="00000400000000000000" pitchFamily="2" charset="-78"/>
            </a:endParaRPr>
          </a:p>
        </p:txBody>
      </p:sp>
      <p:sp>
        <p:nvSpPr>
          <p:cNvPr id="9" name="TextBox 8">
            <a:extLst>
              <a:ext uri="{FF2B5EF4-FFF2-40B4-BE49-F238E27FC236}">
                <a16:creationId xmlns:a16="http://schemas.microsoft.com/office/drawing/2014/main" xmlns="" id="{B9F63D8E-315F-4F98-B2C5-D31F5BBA8C0B}"/>
              </a:ext>
            </a:extLst>
          </p:cNvPr>
          <p:cNvSpPr txBox="1"/>
          <p:nvPr/>
        </p:nvSpPr>
        <p:spPr>
          <a:xfrm flipH="1">
            <a:off x="1813423" y="1969643"/>
            <a:ext cx="3201026" cy="646331"/>
          </a:xfrm>
          <a:prstGeom prst="rect">
            <a:avLst/>
          </a:prstGeom>
          <a:noFill/>
        </p:spPr>
        <p:txBody>
          <a:bodyPr wrap="square" rtlCol="0">
            <a:spAutoFit/>
          </a:bodyPr>
          <a:lstStyle/>
          <a:p>
            <a:pPr algn="justLow" rtl="1">
              <a:defRPr/>
            </a:pPr>
            <a:r>
              <a:rPr lang="ar-SY" sz="3600" b="1" dirty="0">
                <a:solidFill>
                  <a:srgbClr val="FF0000"/>
                </a:solidFill>
                <a:latin typeface="VIP Hakm Bold" panose="02000500000000000000" pitchFamily="2" charset="-78"/>
                <a:cs typeface="VIP Hakm Bold" panose="02000500000000000000" pitchFamily="2" charset="-78"/>
              </a:rPr>
              <a:t>فيديو ( </a:t>
            </a:r>
            <a:r>
              <a:rPr lang="en-US" sz="3600" b="1" dirty="0">
                <a:solidFill>
                  <a:srgbClr val="FF0000"/>
                </a:solidFill>
                <a:latin typeface="VIP Hakm Bold" panose="02000500000000000000" pitchFamily="2" charset="-78"/>
                <a:cs typeface="VIP Hakm Bold" panose="02000500000000000000" pitchFamily="2" charset="-78"/>
              </a:rPr>
              <a:t>1</a:t>
            </a:r>
            <a:r>
              <a:rPr lang="ar-SY" sz="3600" b="1" dirty="0">
                <a:solidFill>
                  <a:srgbClr val="FF0000"/>
                </a:solidFill>
                <a:latin typeface="VIP Hakm Bold" panose="02000500000000000000" pitchFamily="2" charset="-78"/>
                <a:cs typeface="VIP Hakm Bold" panose="02000500000000000000" pitchFamily="2" charset="-78"/>
              </a:rPr>
              <a:t>) </a:t>
            </a:r>
            <a:endParaRPr lang="en-US" sz="3600" b="1" dirty="0">
              <a:solidFill>
                <a:srgbClr val="FF0000"/>
              </a:solidFill>
              <a:latin typeface="VIP Hakm Bold" panose="02000500000000000000" pitchFamily="2" charset="-78"/>
              <a:cs typeface="VIP Hakm Bold" panose="02000500000000000000" pitchFamily="2" charset="-78"/>
            </a:endParaRPr>
          </a:p>
        </p:txBody>
      </p:sp>
      <p:sp>
        <p:nvSpPr>
          <p:cNvPr id="11" name="TextBox 10">
            <a:extLst>
              <a:ext uri="{FF2B5EF4-FFF2-40B4-BE49-F238E27FC236}">
                <a16:creationId xmlns:a16="http://schemas.microsoft.com/office/drawing/2014/main" xmlns="" id="{9F095E4E-94AF-4121-8D84-EBCF988F544B}"/>
              </a:ext>
            </a:extLst>
          </p:cNvPr>
          <p:cNvSpPr txBox="1"/>
          <p:nvPr/>
        </p:nvSpPr>
        <p:spPr>
          <a:xfrm flipH="1">
            <a:off x="272423" y="3663754"/>
            <a:ext cx="5594801"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algn="r" rtl="1">
              <a:defRPr/>
            </a:pPr>
            <a:r>
              <a:rPr lang="ar-EG" sz="2800" dirty="0">
                <a:solidFill>
                  <a:prstClr val="black">
                    <a:lumMod val="85000"/>
                    <a:lumOff val="15000"/>
                  </a:prstClr>
                </a:solidFill>
                <a:latin typeface="VIP Hakm Bold" panose="02000500000000000000" pitchFamily="2" charset="-78"/>
                <a:cs typeface="VIP Hakm Bold" panose="02000500000000000000" pitchFamily="2" charset="-78"/>
              </a:rPr>
              <a:t>ما هي مؤشرات الشخص الموهوب؟</a:t>
            </a:r>
            <a:endParaRPr lang="en-US" sz="2800" dirty="0">
              <a:solidFill>
                <a:prstClr val="black">
                  <a:lumMod val="85000"/>
                  <a:lumOff val="15000"/>
                </a:prstClr>
              </a:solidFill>
              <a:latin typeface="VIP Hakm Bold" panose="02000500000000000000" pitchFamily="2" charset="-78"/>
              <a:cs typeface="VIP Hakm Bold" panose="02000500000000000000" pitchFamily="2" charset="-78"/>
            </a:endParaRPr>
          </a:p>
        </p:txBody>
      </p:sp>
      <p:sp>
        <p:nvSpPr>
          <p:cNvPr id="22" name="Freeform: Shape 21">
            <a:extLst>
              <a:ext uri="{FF2B5EF4-FFF2-40B4-BE49-F238E27FC236}">
                <a16:creationId xmlns:a16="http://schemas.microsoft.com/office/drawing/2014/main" xmlns="" id="{02A7F627-1EDD-4847-9788-9737263C3316}"/>
              </a:ext>
            </a:extLst>
          </p:cNvPr>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en-US">
              <a:solidFill>
                <a:prstClr val="black"/>
              </a:solidFill>
              <a:latin typeface="Expo Arabic Light" panose="00000400000000000000" pitchFamily="2" charset="-78"/>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927126" y="2003860"/>
            <a:ext cx="5307657" cy="3319788"/>
          </a:xfrm>
          <a:prstGeom prst="rect">
            <a:avLst/>
          </a:prstGeom>
        </p:spPr>
      </p:pic>
    </p:spTree>
    <p:extLst>
      <p:ext uri="{BB962C8B-B14F-4D97-AF65-F5344CB8AC3E}">
        <p14:creationId xmlns:p14="http://schemas.microsoft.com/office/powerpoint/2010/main" val="1243227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xmlns="" id="{A1567D2C-9F6D-4CA7-B8E7-7E0067A9E400}"/>
              </a:ext>
            </a:extLst>
          </p:cNvPr>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33" name="Slide Number Placeholder 5">
            <a:extLst>
              <a:ext uri="{FF2B5EF4-FFF2-40B4-BE49-F238E27FC236}">
                <a16:creationId xmlns:a16="http://schemas.microsoft.com/office/drawing/2014/main" xmlns=""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9</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37" name="Rectangle 36"/>
          <p:cNvSpPr/>
          <p:nvPr/>
        </p:nvSpPr>
        <p:spPr>
          <a:xfrm>
            <a:off x="5576108" y="1164887"/>
            <a:ext cx="5559972" cy="769441"/>
          </a:xfrm>
          <a:prstGeom prst="rect">
            <a:avLst/>
          </a:prstGeom>
          <a:noFill/>
        </p:spPr>
        <p:txBody>
          <a:bodyPr wrap="square" rtlCol="0">
            <a:spAutoFit/>
          </a:bodyPr>
          <a:lstStyle/>
          <a:p>
            <a:pPr algn="justLow" rtl="1">
              <a:lnSpc>
                <a:spcPct val="150000"/>
              </a:lnSpc>
            </a:pPr>
            <a:r>
              <a:rPr lang="ar-EG" sz="3200" b="1" dirty="0">
                <a:solidFill>
                  <a:srgbClr val="0070C0"/>
                </a:solidFill>
                <a:latin typeface="VIP Hakm Bold" panose="02000500000000000000" pitchFamily="2" charset="-78"/>
                <a:cs typeface="VIP Hakm Bold" panose="02000500000000000000" pitchFamily="2" charset="-78"/>
              </a:rPr>
              <a:t>مفهوم </a:t>
            </a:r>
            <a:r>
              <a:rPr lang="ar-EG" sz="3200" b="1" dirty="0" smtClean="0">
                <a:solidFill>
                  <a:srgbClr val="0070C0"/>
                </a:solidFill>
                <a:latin typeface="VIP Hakm Bold" panose="02000500000000000000" pitchFamily="2" charset="-78"/>
                <a:cs typeface="VIP Hakm Bold" panose="02000500000000000000" pitchFamily="2" charset="-78"/>
              </a:rPr>
              <a:t> </a:t>
            </a:r>
            <a:r>
              <a:rPr lang="ar-EG" sz="3200" b="1" dirty="0">
                <a:solidFill>
                  <a:srgbClr val="0070C0"/>
                </a:solidFill>
                <a:latin typeface="VIP Hakm Bold" panose="02000500000000000000" pitchFamily="2" charset="-78"/>
                <a:cs typeface="VIP Hakm Bold" panose="02000500000000000000" pitchFamily="2" charset="-78"/>
              </a:rPr>
              <a:t>المواهب</a:t>
            </a:r>
          </a:p>
        </p:txBody>
      </p:sp>
      <p:pic>
        <p:nvPicPr>
          <p:cNvPr id="41" name="صورة 2">
            <a:extLst>
              <a:ext uri="{FF2B5EF4-FFF2-40B4-BE49-F238E27FC236}">
                <a16:creationId xmlns:a16="http://schemas.microsoft.com/office/drawing/2014/main" xmlns="" id="{F5FEB7AE-E3A0-416C-987F-C1A8D4F8EF7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4457" y="1323440"/>
            <a:ext cx="244308" cy="452336"/>
          </a:xfrm>
          <a:prstGeom prst="rect">
            <a:avLst/>
          </a:prstGeom>
          <a:noFill/>
          <a:ln>
            <a:noFill/>
          </a:ln>
        </p:spPr>
      </p:pic>
      <p:pic>
        <p:nvPicPr>
          <p:cNvPr id="4" name="Picture 3"/>
          <p:cNvPicPr>
            <a:picLocks noChangeAspect="1"/>
          </p:cNvPicPr>
          <p:nvPr/>
        </p:nvPicPr>
        <p:blipFill>
          <a:blip r:embed="rId3"/>
          <a:stretch>
            <a:fillRect/>
          </a:stretch>
        </p:blipFill>
        <p:spPr>
          <a:xfrm>
            <a:off x="812655" y="2267635"/>
            <a:ext cx="3574617" cy="3574617"/>
          </a:xfrm>
          <a:prstGeom prst="rect">
            <a:avLst/>
          </a:prstGeom>
          <a:ln>
            <a:noFill/>
          </a:ln>
          <a:effectLst>
            <a:softEdge rad="112500"/>
          </a:effectLst>
        </p:spPr>
      </p:pic>
      <p:sp>
        <p:nvSpPr>
          <p:cNvPr id="2" name="Rectangle 1"/>
          <p:cNvSpPr/>
          <p:nvPr/>
        </p:nvSpPr>
        <p:spPr>
          <a:xfrm>
            <a:off x="5302765" y="2359726"/>
            <a:ext cx="6096000" cy="2959272"/>
          </a:xfrm>
          <a:prstGeom prst="rect">
            <a:avLst/>
          </a:prstGeom>
        </p:spPr>
        <p:txBody>
          <a:bodyPr>
            <a:spAutoFit/>
          </a:bodyPr>
          <a:lstStyle/>
          <a:p>
            <a:pPr algn="r" rtl="1">
              <a:lnSpc>
                <a:spcPct val="115000"/>
              </a:lnSpc>
              <a:spcAft>
                <a:spcPts val="1000"/>
              </a:spcAft>
            </a:pPr>
            <a:r>
              <a:rPr lang="ar-SA" dirty="0">
                <a:latin typeface="Calibri" panose="020F0502020204030204" pitchFamily="34" charset="0"/>
                <a:ea typeface="Calibri" panose="020F0502020204030204" pitchFamily="34" charset="0"/>
                <a:cs typeface="VIP Hakm Bold" panose="02000500000000000000" pitchFamily="2" charset="-78"/>
              </a:rPr>
              <a:t> اشتُقّ لفظ الموهبة من الفعل الثلاثي (وَهَبَ) والذي هو بمعنى أعطى دون مُقابل، وبذلك يُمكن تعريف الموهبة لغةً بأنّها العطيّة دون جزاء، أمّا اصطلاحاً فيُشير مصطلح الموهبة إلى مجموعة القدرات الذهنية، والأدائيّة التي يحوزها الشخص بحيث تُمكّنه من التميّز والتفوّق في مجال ما، فيُقال عن الطفل الذي يستطيع التكلّم بطلاقة تتجاوز تلك التي يتكلّم بها أقرانه بأنّه طفل موهوب، ويتفاوت مستوى الموهبة بين فئة الموهوبين فمنهم الأذكياء، والمتفوّقون، والعباقرة الذين يندُر تواجدهم.</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7629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7110" r="17110"/>
          <a:stretch>
            <a:fillRect/>
          </a:stretch>
        </p:blipFill>
        <p:spPr>
          <a:xfrm>
            <a:off x="6238875" y="1270000"/>
            <a:ext cx="5953125" cy="5588000"/>
          </a:xfr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pic>
      <p:sp>
        <p:nvSpPr>
          <p:cNvPr id="36" name="Graphic 2">
            <a:extLst>
              <a:ext uri="{FF2B5EF4-FFF2-40B4-BE49-F238E27FC236}">
                <a16:creationId xmlns:a16="http://schemas.microsoft.com/office/drawing/2014/main" xmlns="" id="{ED273D0A-2C4D-4BA5-AA03-5DD28A687BB3}"/>
              </a:ext>
            </a:extLst>
          </p:cNvPr>
          <p:cNvSpPr/>
          <p:nvPr/>
        </p:nvSpPr>
        <p:spPr>
          <a:xfrm>
            <a:off x="6239112" y="1269730"/>
            <a:ext cx="5952888" cy="5588270"/>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44" name="Freeform: Shape 43">
            <a:extLst>
              <a:ext uri="{FF2B5EF4-FFF2-40B4-BE49-F238E27FC236}">
                <a16:creationId xmlns:a16="http://schemas.microsoft.com/office/drawing/2014/main" xmlns="" id="{8C3AFE13-774B-4B98-AD06-E18DBC679AEC}"/>
              </a:ext>
            </a:extLst>
          </p:cNvPr>
          <p:cNvSpPr/>
          <p:nvPr/>
        </p:nvSpPr>
        <p:spPr>
          <a:xfrm rot="10800000" flipH="1" flipV="1">
            <a:off x="46643" y="1"/>
            <a:ext cx="2874960" cy="5721100"/>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9" name="Slide Number Placeholder 5">
            <a:extLst>
              <a:ext uri="{FF2B5EF4-FFF2-40B4-BE49-F238E27FC236}">
                <a16:creationId xmlns:a16="http://schemas.microsoft.com/office/drawing/2014/main" xmlns="" id="{F099708E-2669-462C-A5C6-DC82B1CA0551}"/>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 name="Rectangle 1"/>
          <p:cNvSpPr/>
          <p:nvPr/>
        </p:nvSpPr>
        <p:spPr>
          <a:xfrm>
            <a:off x="120072" y="1269730"/>
            <a:ext cx="6594764" cy="4303742"/>
          </a:xfrm>
          <a:prstGeom prst="rect">
            <a:avLst/>
          </a:prstGeom>
        </p:spPr>
        <p:txBody>
          <a:bodyPr wrap="square">
            <a:spAutoFit/>
          </a:bodyPr>
          <a:lstStyle/>
          <a:p>
            <a:pPr algn="r" rtl="1">
              <a:spcAft>
                <a:spcPts val="1000"/>
              </a:spcAft>
            </a:pPr>
            <a:r>
              <a:rPr lang="ar-SA" sz="2400" dirty="0">
                <a:solidFill>
                  <a:srgbClr val="002060"/>
                </a:solidFill>
                <a:latin typeface="Calibri" panose="020F0502020204030204" pitchFamily="34" charset="0"/>
                <a:ea typeface="Calibri" panose="020F0502020204030204" pitchFamily="34" charset="0"/>
                <a:cs typeface="VIP Hakm Bold" panose="02000500000000000000" pitchFamily="2" charset="-78"/>
              </a:rPr>
              <a:t> تصنيف الموهوبين</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SA" sz="1600" dirty="0">
                <a:latin typeface="Calibri" panose="020F0502020204030204" pitchFamily="34" charset="0"/>
                <a:ea typeface="Calibri" panose="020F0502020204030204" pitchFamily="34" charset="0"/>
                <a:cs typeface="VIP Hakm Bold" panose="02000500000000000000" pitchFamily="2" charset="-78"/>
              </a:rPr>
              <a:t> صنّف أبراهام تاننبوم الموهوبين إلى أربعة تصنيفات رئيسيّة، وهي كما يأتي:</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SA" sz="1600" dirty="0">
                <a:latin typeface="Calibri" panose="020F0502020204030204" pitchFamily="34" charset="0"/>
                <a:ea typeface="Calibri" panose="020F0502020204030204" pitchFamily="34" charset="0"/>
                <a:cs typeface="VIP Hakm Bold" panose="02000500000000000000" pitchFamily="2" charset="-78"/>
              </a:rPr>
              <a:t>المواهب الفائضة: يمتلك هذا أصحاب هذه الفئة كالفلاسفة، والفنانين العظماء مهارات استثنائيّة في ملامسة قلوب الآخرين، ومحاكاة عقولهم، والسموّ بأفكارهم، ومشاعرهم إلى درجات راقية جدّاً.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SA" sz="1600" dirty="0">
                <a:latin typeface="Calibri" panose="020F0502020204030204" pitchFamily="34" charset="0"/>
                <a:ea typeface="Calibri" panose="020F0502020204030204" pitchFamily="34" charset="0"/>
                <a:cs typeface="VIP Hakm Bold" panose="02000500000000000000" pitchFamily="2" charset="-78"/>
              </a:rPr>
              <a:t>المواهب الشاذة: تتجاوز المواهب الشاذة الحدود الطبيعية للقدرات البشريّة، كأولئك القادرين على حلّ العمليّات الحسابيّة المُعقّدة بسرعة خياليّة.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SA" sz="1600" dirty="0">
                <a:latin typeface="Calibri" panose="020F0502020204030204" pitchFamily="34" charset="0"/>
                <a:ea typeface="Calibri" panose="020F0502020204030204" pitchFamily="34" charset="0"/>
                <a:cs typeface="VIP Hakm Bold" panose="02000500000000000000" pitchFamily="2" charset="-78"/>
              </a:rPr>
              <a:t>المواهب النسبية: تأتي موهبة هؤلاء الأشخاص من التخصّص الذي يُركز على مجال معين، فهم الوحيدون القادرون على الخوض في هذا المجال، ويُعدّ الأطباء، والمحامون، والفنانون أمثلةً جيّدةً على هذه المواهب.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ar-SA" sz="1600" dirty="0">
                <a:latin typeface="Calibri" panose="020F0502020204030204" pitchFamily="34" charset="0"/>
                <a:ea typeface="Calibri" panose="020F0502020204030204" pitchFamily="34" charset="0"/>
                <a:cs typeface="VIP Hakm Bold" panose="02000500000000000000" pitchFamily="2" charset="-78"/>
              </a:rPr>
              <a:t>المواهب النادرة: هم الأفراد الذين لهم بالغ الأثر في تطوير الحياة وتحسينها، دون الحصول على الدعم والتشجيع الكافيين، ويُمكن ذكر جوناس سالك المُساهم في اكتشاف لقاح شلل الأطفال كمثال على هذه الفئة من الموهوبين. </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524729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6970" r="36970"/>
          <a:stretch>
            <a:fillRect/>
          </a:stretch>
        </p:blipFill>
        <p:spPr>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pic>
      <p:sp>
        <p:nvSpPr>
          <p:cNvPr id="6" name="Graphic 4">
            <a:extLst>
              <a:ext uri="{FF2B5EF4-FFF2-40B4-BE49-F238E27FC236}">
                <a16:creationId xmlns:a16="http://schemas.microsoft.com/office/drawing/2014/main" xmlns="" id="{CC9523F4-C73B-4061-80E0-56072809A74E}"/>
              </a:ext>
            </a:extLst>
          </p:cNvPr>
          <p:cNvSpPr/>
          <p:nvPr/>
        </p:nvSpPr>
        <p:spPr>
          <a:xfrm flipH="1">
            <a:off x="9722740" y="571501"/>
            <a:ext cx="2469260" cy="6290404"/>
          </a:xfrm>
          <a:custGeom>
            <a:avLst/>
            <a:gdLst>
              <a:gd name="connsiteX0" fmla="*/ 2469261 w 2469260"/>
              <a:gd name="connsiteY0" fmla="*/ 3165348 h 6290404"/>
              <a:gd name="connsiteX1" fmla="*/ 2469261 w 2469260"/>
              <a:gd name="connsiteY1" fmla="*/ 6290405 h 6290404"/>
              <a:gd name="connsiteX2" fmla="*/ 0 w 2469260"/>
              <a:gd name="connsiteY2" fmla="*/ 6290405 h 6290404"/>
              <a:gd name="connsiteX3" fmla="*/ 0 w 2469260"/>
              <a:gd name="connsiteY3" fmla="*/ 0 h 6290404"/>
              <a:gd name="connsiteX4" fmla="*/ 1977104 w 2469260"/>
              <a:gd name="connsiteY4" fmla="*/ 1977104 h 6290404"/>
              <a:gd name="connsiteX5" fmla="*/ 2469261 w 2469260"/>
              <a:gd name="connsiteY5" fmla="*/ 3165348 h 629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9260" h="6290404">
                <a:moveTo>
                  <a:pt x="2469261" y="3165348"/>
                </a:moveTo>
                <a:lnTo>
                  <a:pt x="2469261" y="6290405"/>
                </a:lnTo>
                <a:lnTo>
                  <a:pt x="0" y="6290405"/>
                </a:lnTo>
                <a:lnTo>
                  <a:pt x="0" y="0"/>
                </a:lnTo>
                <a:lnTo>
                  <a:pt x="1977104" y="1977104"/>
                </a:lnTo>
                <a:cubicBezTo>
                  <a:pt x="2292191" y="2292191"/>
                  <a:pt x="2469261" y="2719673"/>
                  <a:pt x="2469261" y="3165348"/>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Freeform: Shape 9">
            <a:extLst>
              <a:ext uri="{FF2B5EF4-FFF2-40B4-BE49-F238E27FC236}">
                <a16:creationId xmlns:a16="http://schemas.microsoft.com/office/drawing/2014/main" xmlns="" id="{DC1F90E5-235A-40D7-9C75-FAE9C650F126}"/>
              </a:ext>
            </a:extLst>
          </p:cNvPr>
          <p:cNvSpPr/>
          <p:nvPr/>
        </p:nvSpPr>
        <p:spPr>
          <a:xfrm flipH="1" flipV="1">
            <a:off x="-26379" y="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3" name="Slide Number Placeholder 5">
            <a:extLst>
              <a:ext uri="{FF2B5EF4-FFF2-40B4-BE49-F238E27FC236}">
                <a16:creationId xmlns:a16="http://schemas.microsoft.com/office/drawing/2014/main" xmlns="" id="{0A21D2E2-AD0E-4CAF-8088-35DA34724374}"/>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11</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26" name="Freeform: Shape 25">
            <a:extLst>
              <a:ext uri="{FF2B5EF4-FFF2-40B4-BE49-F238E27FC236}">
                <a16:creationId xmlns:a16="http://schemas.microsoft.com/office/drawing/2014/main" xmlns="" id="{78B3C4A9-A39D-4FFA-A627-C485E9FA39CA}"/>
              </a:ext>
            </a:extLst>
          </p:cNvPr>
          <p:cNvSpPr/>
          <p:nvPr/>
        </p:nvSpPr>
        <p:spPr>
          <a:xfrm flipH="1">
            <a:off x="10822" y="0"/>
            <a:ext cx="4084659" cy="6576314"/>
          </a:xfrm>
          <a:custGeom>
            <a:avLst/>
            <a:gdLst>
              <a:gd name="connsiteX0" fmla="*/ 4300062 w 4300061"/>
              <a:gd name="connsiteY0" fmla="*/ 0 h 6576314"/>
              <a:gd name="connsiteX1" fmla="*/ 4300062 w 4300061"/>
              <a:gd name="connsiteY1" fmla="*/ 6576314 h 6576314"/>
              <a:gd name="connsiteX2" fmla="*/ 487775 w 4300061"/>
              <a:gd name="connsiteY2" fmla="*/ 2764028 h 6576314"/>
              <a:gd name="connsiteX3" fmla="*/ 487775 w 4300061"/>
              <a:gd name="connsiteY3" fmla="*/ 408940 h 6576314"/>
              <a:gd name="connsiteX4" fmla="*/ 896716 w 4300061"/>
              <a:gd name="connsiteY4" fmla="*/ 0 h 6576314"/>
              <a:gd name="connsiteX5" fmla="*/ 4300062 w 4300061"/>
              <a:gd name="connsiteY5" fmla="*/ 0 h 657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0061" h="6576314">
                <a:moveTo>
                  <a:pt x="4300062" y="0"/>
                </a:moveTo>
                <a:lnTo>
                  <a:pt x="4300062" y="6576314"/>
                </a:lnTo>
                <a:lnTo>
                  <a:pt x="487775" y="2764028"/>
                </a:lnTo>
                <a:cubicBezTo>
                  <a:pt x="-162592" y="2113661"/>
                  <a:pt x="-162592" y="1059244"/>
                  <a:pt x="487775" y="408940"/>
                </a:cubicBezTo>
                <a:lnTo>
                  <a:pt x="896716" y="0"/>
                </a:lnTo>
                <a:lnTo>
                  <a:pt x="4300062" y="0"/>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 name="Rectangle 2"/>
          <p:cNvSpPr/>
          <p:nvPr/>
        </p:nvSpPr>
        <p:spPr>
          <a:xfrm>
            <a:off x="3306247" y="2535767"/>
            <a:ext cx="6059055" cy="3277820"/>
          </a:xfrm>
          <a:prstGeom prst="rect">
            <a:avLst/>
          </a:prstGeom>
        </p:spPr>
        <p:txBody>
          <a:bodyPr wrap="square">
            <a:spAutoFit/>
          </a:bodyPr>
          <a:lstStyle/>
          <a:p>
            <a:pPr algn="r" rtl="1" fontAlgn="base">
              <a:lnSpc>
                <a:spcPct val="115000"/>
              </a:lnSpc>
            </a:pPr>
            <a:r>
              <a:rPr lang="ar-SA" u="sng" dirty="0">
                <a:solidFill>
                  <a:srgbClr val="C00000"/>
                </a:solidFill>
                <a:latin typeface="Calibri" panose="020F0502020204030204" pitchFamily="34" charset="0"/>
                <a:ea typeface="Times New Roman" panose="02020603050405020304" pitchFamily="18" charset="0"/>
                <a:cs typeface="VIP Hakm Bold" panose="02000500000000000000" pitchFamily="2" charset="-78"/>
              </a:rPr>
              <a:t>آليات اكتشاف المواهب والمهارات</a:t>
            </a:r>
            <a:endParaRPr lang="en-US" sz="1400" dirty="0">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استكشاف الذات</a:t>
            </a:r>
            <a:endParaRPr lang="en-US" sz="1400" dirty="0">
              <a:solidFill>
                <a:srgbClr val="0070C0"/>
              </a:solidFill>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ar-SA" dirty="0">
                <a:latin typeface="Calibri" panose="020F0502020204030204" pitchFamily="34" charset="0"/>
                <a:ea typeface="Times New Roman" panose="02020603050405020304" pitchFamily="18" charset="0"/>
                <a:cs typeface="VIP Hakm Bold" panose="02000500000000000000" pitchFamily="2" charset="-78"/>
              </a:rPr>
              <a:t>1-افتح كل الطرق أمام تفكيرك</a:t>
            </a:r>
            <a:r>
              <a:rPr lang="en-US" dirty="0">
                <a:latin typeface="VIP Hakm Bold" panose="02000500000000000000" pitchFamily="2" charset="-78"/>
                <a:ea typeface="Times New Roman" panose="02020603050405020304" pitchFamily="18" charset="0"/>
                <a:cs typeface="Arial" panose="020B0604020202020204" pitchFamily="34" charset="0"/>
              </a:rPr>
              <a:t>. </a:t>
            </a:r>
            <a:r>
              <a:rPr lang="ar-SA" dirty="0">
                <a:latin typeface="Calibri" panose="020F0502020204030204" pitchFamily="34" charset="0"/>
                <a:ea typeface="Times New Roman" panose="02020603050405020304" pitchFamily="18" charset="0"/>
                <a:cs typeface="VIP Hakm Bold" panose="02000500000000000000" pitchFamily="2" charset="-78"/>
              </a:rPr>
              <a:t>تعلم أن تجعل عقلك مستعدًا لجميع الاحتمالات فيما يتعلق بتقييمك لمواهبك حيث إننا في كثير من الأوقات نكون على غير دراية بما نتمتع به من مواهب. تذكر أن المواهب ليست وحسب قدرتك على لعب الجيتار أو الرقص باحترافية، وإنما المواهب تأتي في أشكال مختلفة وفي جميع مناحي الحياة</a:t>
            </a:r>
            <a:r>
              <a:rPr lang="en-US" dirty="0">
                <a:latin typeface="VIP Hakm Bold" panose="02000500000000000000" pitchFamily="2" charset="-78"/>
                <a:ea typeface="Times New Roman" panose="02020603050405020304" pitchFamily="18" charset="0"/>
                <a:cs typeface="Arial" panose="020B0604020202020204" pitchFamily="34" charset="0"/>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742950" marR="0" lvl="1" indent="-285750" algn="r" rtl="1" fontAlgn="base">
              <a:lnSpc>
                <a:spcPct val="115000"/>
              </a:lnSpc>
              <a:spcBef>
                <a:spcPts val="0"/>
              </a:spcBef>
              <a:spcAft>
                <a:spcPts val="0"/>
              </a:spcAft>
              <a:buSzPts val="1000"/>
              <a:buFont typeface="Symbol" panose="05050102010706020507" pitchFamily="18" charset="2"/>
              <a:buChar char=""/>
              <a:tabLst>
                <a:tab pos="228600" algn="l"/>
              </a:tabLst>
            </a:pPr>
            <a:r>
              <a:rPr lang="ar-SA" dirty="0">
                <a:latin typeface="Calibri" panose="020F0502020204030204" pitchFamily="34" charset="0"/>
                <a:ea typeface="Times New Roman" panose="02020603050405020304" pitchFamily="18" charset="0"/>
                <a:cs typeface="VIP Hakm Bold" panose="02000500000000000000" pitchFamily="2" charset="-78"/>
              </a:rPr>
              <a:t>على سبيل المثال: تُعتبر قدرتك على قراءة مشاعر الآخرين بدقة من المواهب المفيدة بشدة</a:t>
            </a:r>
            <a:r>
              <a:rPr lang="en-US" dirty="0">
                <a:latin typeface="VIP Hakm Bold" panose="02000500000000000000" pitchFamily="2" charset="-78"/>
                <a:ea typeface="Times New Roman" panose="02020603050405020304" pitchFamily="18"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698721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4383" r="4383"/>
          <a:stretch>
            <a:fillRect/>
          </a:stretch>
        </p:blipFill>
        <p:spPr>
          <a:xfrm>
            <a:off x="0" y="79375"/>
            <a:ext cx="8461375" cy="6858000"/>
          </a:xfrm>
        </p:spPr>
      </p:pic>
      <p:sp>
        <p:nvSpPr>
          <p:cNvPr id="19" name="Freeform: Shape 18">
            <a:extLst>
              <a:ext uri="{FF2B5EF4-FFF2-40B4-BE49-F238E27FC236}">
                <a16:creationId xmlns:a16="http://schemas.microsoft.com/office/drawing/2014/main" xmlns="" id="{A75E8718-2DAC-4F74-92B9-A4C2E73D5BA8}"/>
              </a:ext>
            </a:extLst>
          </p:cNvPr>
          <p:cNvSpPr/>
          <p:nvPr/>
        </p:nvSpPr>
        <p:spPr>
          <a:xfrm rot="10800000" flipH="1">
            <a:off x="8255416" y="5012159"/>
            <a:ext cx="3440016" cy="1845840"/>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5" name="Graphic 3">
            <a:extLst>
              <a:ext uri="{FF2B5EF4-FFF2-40B4-BE49-F238E27FC236}">
                <a16:creationId xmlns:a16="http://schemas.microsoft.com/office/drawing/2014/main" xmlns="" id="{98372702-830B-457A-AD30-E241195617CA}"/>
              </a:ext>
            </a:extLst>
          </p:cNvPr>
          <p:cNvSpPr/>
          <p:nvPr/>
        </p:nvSpPr>
        <p:spPr>
          <a:xfrm flipH="1">
            <a:off x="-1" y="106455"/>
            <a:ext cx="8437987" cy="6858000"/>
          </a:xfrm>
          <a:custGeom>
            <a:avLst/>
            <a:gdLst>
              <a:gd name="connsiteX0" fmla="*/ 9847961 w 9847960"/>
              <a:gd name="connsiteY0" fmla="*/ 0 h 6858000"/>
              <a:gd name="connsiteX1" fmla="*/ 9847961 w 9847960"/>
              <a:gd name="connsiteY1" fmla="*/ 6858000 h 6858000"/>
              <a:gd name="connsiteX2" fmla="*/ 0 w 9847960"/>
              <a:gd name="connsiteY2" fmla="*/ 6858000 h 6858000"/>
              <a:gd name="connsiteX3" fmla="*/ 1592326 w 9847960"/>
              <a:gd name="connsiteY3" fmla="*/ 5265738 h 6858000"/>
              <a:gd name="connsiteX4" fmla="*/ 3223324 w 9847960"/>
              <a:gd name="connsiteY4" fmla="*/ 4590161 h 6858000"/>
              <a:gd name="connsiteX5" fmla="*/ 6993636 w 9847960"/>
              <a:gd name="connsiteY5" fmla="*/ 4590161 h 6858000"/>
              <a:gd name="connsiteX6" fmla="*/ 7580122 w 9847960"/>
              <a:gd name="connsiteY6" fmla="*/ 4003675 h 6858000"/>
              <a:gd name="connsiteX7" fmla="*/ 7580122 w 9847960"/>
              <a:gd name="connsiteY7" fmla="*/ 3223324 h 6858000"/>
              <a:gd name="connsiteX8" fmla="*/ 8255699 w 9847960"/>
              <a:gd name="connsiteY8" fmla="*/ 1592326 h 6858000"/>
              <a:gd name="connsiteX9" fmla="*/ 9847961 w 984796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47960" h="6858000">
                <a:moveTo>
                  <a:pt x="9847961" y="0"/>
                </a:moveTo>
                <a:lnTo>
                  <a:pt x="9847961" y="6858000"/>
                </a:lnTo>
                <a:lnTo>
                  <a:pt x="0" y="6858000"/>
                </a:lnTo>
                <a:lnTo>
                  <a:pt x="1592326" y="5265738"/>
                </a:lnTo>
                <a:cubicBezTo>
                  <a:pt x="2024888" y="4833176"/>
                  <a:pt x="2611565" y="4590161"/>
                  <a:pt x="3223324" y="4590161"/>
                </a:cubicBezTo>
                <a:lnTo>
                  <a:pt x="6993636" y="4590161"/>
                </a:lnTo>
                <a:cubicBezTo>
                  <a:pt x="7317550" y="4590161"/>
                  <a:pt x="7580122" y="4327589"/>
                  <a:pt x="7580122" y="4003675"/>
                </a:cubicBezTo>
                <a:lnTo>
                  <a:pt x="7580122" y="3223324"/>
                </a:lnTo>
                <a:cubicBezTo>
                  <a:pt x="7580122" y="2611565"/>
                  <a:pt x="7823137" y="2024888"/>
                  <a:pt x="8255699" y="1592326"/>
                </a:cubicBezTo>
                <a:lnTo>
                  <a:pt x="9847961" y="0"/>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2" name="Rectangle 1"/>
          <p:cNvSpPr/>
          <p:nvPr/>
        </p:nvSpPr>
        <p:spPr>
          <a:xfrm>
            <a:off x="4981125" y="1654964"/>
            <a:ext cx="6548582" cy="3596369"/>
          </a:xfrm>
          <a:prstGeom prst="rect">
            <a:avLst/>
          </a:prstGeom>
        </p:spPr>
        <p:txBody>
          <a:bodyPr wrap="square">
            <a:spAutoFit/>
          </a:bodyPr>
          <a:lstStyle/>
          <a:p>
            <a:pPr algn="r" rtl="1" fontAlgn="base">
              <a:lnSpc>
                <a:spcPct val="115000"/>
              </a:lnSpc>
            </a:pPr>
            <a:r>
              <a:rPr lang="en-US" sz="1400" dirty="0">
                <a:latin typeface="VIP Hakm Bold" panose="02000500000000000000" pitchFamily="2" charset="-78"/>
                <a:ea typeface="Times New Roman" panose="02020603050405020304" pitchFamily="18" charset="0"/>
                <a:cs typeface="Arial" panose="020B0604020202020204" pitchFamily="34" charset="0"/>
              </a:rPr>
              <a:t>2</a:t>
            </a:r>
            <a:r>
              <a:rPr lang="ar-SA" dirty="0">
                <a:latin typeface="Calibri" panose="020F0502020204030204" pitchFamily="34" charset="0"/>
                <a:ea typeface="Times New Roman" panose="02020603050405020304" pitchFamily="18" charset="0"/>
                <a:cs typeface="VIP Hakm Bold" panose="02000500000000000000" pitchFamily="2" charset="-78"/>
              </a:rPr>
              <a:t>-ابحث في ماضيك</a:t>
            </a:r>
            <a:r>
              <a:rPr lang="en-US" dirty="0">
                <a:latin typeface="VIP Hakm Bold" panose="02000500000000000000" pitchFamily="2" charset="-78"/>
                <a:ea typeface="Times New Roman" panose="02020603050405020304" pitchFamily="18" charset="0"/>
                <a:cs typeface="Arial" panose="020B0604020202020204" pitchFamily="34" charset="0"/>
              </a:rPr>
              <a:t>. </a:t>
            </a:r>
            <a:r>
              <a:rPr lang="ar-SA" dirty="0">
                <a:latin typeface="Calibri" panose="020F0502020204030204" pitchFamily="34" charset="0"/>
                <a:ea typeface="Times New Roman" panose="02020603050405020304" pitchFamily="18" charset="0"/>
                <a:cs typeface="VIP Hakm Bold" panose="02000500000000000000" pitchFamily="2" charset="-78"/>
              </a:rPr>
              <a:t>ابدأ بالتجول في ماضيك أثناء استكشافك لمواهبك، تذكر ما قمت بإنجازه وما استمتعت حقًا بفعله وتذكر الأوقات التي شعرت فيها بالتميز والنجاح، اسأل نفسك أسئلة مثل: "ما الشيء الذي أنجزته وأشعر بالفخر تجاه فعله؟" أو "ما الوقت الذي شعرت فيه بالفخر إلى درجة عدم الاهتمام بما يظنه الآخرون؟</a:t>
            </a:r>
            <a:r>
              <a:rPr lang="en-US" dirty="0" smtClean="0">
                <a:latin typeface="VIP Hakm Bold" panose="02000500000000000000" pitchFamily="2" charset="-78"/>
                <a:ea typeface="Times New Roman" panose="02020603050405020304" pitchFamily="18" charset="0"/>
                <a:cs typeface="Arial" panose="020B0604020202020204" pitchFamily="34" charset="0"/>
              </a:rPr>
              <a:t>"</a:t>
            </a:r>
            <a:endParaRPr lang="ar-EG" dirty="0" smtClean="0">
              <a:latin typeface="VIP Hakm Bold" panose="02000500000000000000" pitchFamily="2" charset="-78"/>
              <a:ea typeface="Times New Roman" panose="02020603050405020304" pitchFamily="18" charset="0"/>
              <a:cs typeface="Arial" panose="020B0604020202020204" pitchFamily="34" charset="0"/>
            </a:endParaRPr>
          </a:p>
          <a:p>
            <a:pPr algn="r" rtl="1" fontAlgn="base">
              <a:lnSpc>
                <a:spcPct val="115000"/>
              </a:lnSpc>
            </a:pPr>
            <a:endParaRPr lang="en-US" dirty="0">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en-US" dirty="0">
                <a:latin typeface="VIP Hakm Bold" panose="02000500000000000000" pitchFamily="2" charset="-78"/>
                <a:ea typeface="Times New Roman" panose="02020603050405020304" pitchFamily="18" charset="0"/>
                <a:cs typeface="Arial" panose="020B0604020202020204" pitchFamily="34" charset="0"/>
              </a:rPr>
              <a:t>3</a:t>
            </a:r>
            <a:r>
              <a:rPr lang="ar-SA" dirty="0">
                <a:latin typeface="Calibri" panose="020F0502020204030204" pitchFamily="34" charset="0"/>
                <a:ea typeface="Times New Roman" panose="02020603050405020304" pitchFamily="18" charset="0"/>
                <a:cs typeface="VIP Hakm Bold" panose="02000500000000000000" pitchFamily="2" charset="-78"/>
              </a:rPr>
              <a:t>-فكر في الأمور التي تستمتع بفعلها</a:t>
            </a:r>
            <a:r>
              <a:rPr lang="en-US" dirty="0">
                <a:latin typeface="VIP Hakm Bold" panose="02000500000000000000" pitchFamily="2" charset="-78"/>
                <a:ea typeface="Times New Roman" panose="02020603050405020304" pitchFamily="18" charset="0"/>
                <a:cs typeface="Arial" panose="020B0604020202020204" pitchFamily="34" charset="0"/>
              </a:rPr>
              <a:t>. </a:t>
            </a:r>
            <a:r>
              <a:rPr lang="ar-SA" dirty="0">
                <a:latin typeface="Calibri" panose="020F0502020204030204" pitchFamily="34" charset="0"/>
                <a:ea typeface="Times New Roman" panose="02020603050405020304" pitchFamily="18" charset="0"/>
                <a:cs typeface="VIP Hakm Bold" panose="02000500000000000000" pitchFamily="2" charset="-78"/>
              </a:rPr>
              <a:t>تكشف لك الأمور التي تجعلك سعيدًا عن مواهبك ولهذا فكر في الأمور التي تحب فعلها وتحصل بفضلها على الإطراءات من الغير، بل ويطلب الآخرون مساعدتك في إتمامها. قد تظن أن هذه الأفعال ليست بموهبة ولكن الحقيقة أنها موهبتك المميزة</a:t>
            </a:r>
            <a:r>
              <a:rPr lang="en-US" dirty="0">
                <a:latin typeface="VIP Hakm Bold" panose="02000500000000000000" pitchFamily="2" charset="-78"/>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160756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6901" r="26901"/>
          <a:stretch>
            <a:fillRect/>
          </a:stretch>
        </p:blipFill>
        <p:spPr>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pic>
      <p:sp>
        <p:nvSpPr>
          <p:cNvPr id="39" name="Freeform: Shape 38">
            <a:extLst>
              <a:ext uri="{FF2B5EF4-FFF2-40B4-BE49-F238E27FC236}">
                <a16:creationId xmlns:a16="http://schemas.microsoft.com/office/drawing/2014/main" xmlns="" id="{A1567D2C-9F6D-4CA7-B8E7-7E0067A9E400}"/>
              </a:ext>
            </a:extLst>
          </p:cNvPr>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7" name="Graphic 3">
            <a:extLst>
              <a:ext uri="{FF2B5EF4-FFF2-40B4-BE49-F238E27FC236}">
                <a16:creationId xmlns:a16="http://schemas.microsoft.com/office/drawing/2014/main" xmlns="" id="{60EFAEC2-0F6B-478A-98F7-77C1EA355AB0}"/>
              </a:ext>
            </a:extLst>
          </p:cNvPr>
          <p:cNvSpPr/>
          <p:nvPr/>
        </p:nvSpPr>
        <p:spPr>
          <a:xfrm flipH="1">
            <a:off x="0" y="1430338"/>
            <a:ext cx="3714750"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a:extLst>
              <a:ext uri="{FF2B5EF4-FFF2-40B4-BE49-F238E27FC236}">
                <a16:creationId xmlns:a16="http://schemas.microsoft.com/office/drawing/2014/main" xmlns=""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13</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 name="Rectangle 2"/>
          <p:cNvSpPr/>
          <p:nvPr/>
        </p:nvSpPr>
        <p:spPr>
          <a:xfrm>
            <a:off x="4802909" y="1242341"/>
            <a:ext cx="6363855" cy="4552015"/>
          </a:xfrm>
          <a:prstGeom prst="rect">
            <a:avLst/>
          </a:prstGeom>
        </p:spPr>
        <p:txBody>
          <a:bodyPr wrap="square">
            <a:spAutoFit/>
          </a:bodyPr>
          <a:lstStyle/>
          <a:p>
            <a:pPr algn="r" rtl="1" fontAlgn="base">
              <a:lnSpc>
                <a:spcPct val="115000"/>
              </a:lnSpc>
            </a:pPr>
            <a:r>
              <a:rPr lang="en-US" dirty="0" smtClean="0">
                <a:latin typeface="VIP Hakm Bold" panose="02000500000000000000" pitchFamily="2" charset="-78"/>
                <a:ea typeface="Times New Roman" panose="02020603050405020304" pitchFamily="18" charset="0"/>
                <a:cs typeface="VIP Hakm Bold" panose="02000500000000000000" pitchFamily="2" charset="-78"/>
              </a:rPr>
              <a:t>4 </a:t>
            </a:r>
            <a:r>
              <a:rPr lang="ar-SA" dirty="0">
                <a:latin typeface="VIP Hakm Bold" panose="02000500000000000000" pitchFamily="2" charset="-78"/>
                <a:ea typeface="Times New Roman" panose="02020603050405020304" pitchFamily="18" charset="0"/>
                <a:cs typeface="VIP Hakm Bold" panose="02000500000000000000" pitchFamily="2" charset="-78"/>
              </a:rPr>
              <a:t>قم بتقييم الأمور التي تجيد فعلها</a:t>
            </a:r>
            <a:r>
              <a:rPr lang="en-US" dirty="0">
                <a:latin typeface="VIP Hakm Bold" panose="02000500000000000000" pitchFamily="2" charset="-78"/>
                <a:ea typeface="Times New Roman" panose="02020603050405020304" pitchFamily="18" charset="0"/>
                <a:cs typeface="VIP Hakm Bold" panose="02000500000000000000" pitchFamily="2" charset="-78"/>
              </a:rPr>
              <a:t>. </a:t>
            </a:r>
            <a:r>
              <a:rPr lang="ar-SA" dirty="0">
                <a:latin typeface="VIP Hakm Bold" panose="02000500000000000000" pitchFamily="2" charset="-78"/>
                <a:ea typeface="Times New Roman" panose="02020603050405020304" pitchFamily="18" charset="0"/>
                <a:cs typeface="VIP Hakm Bold" panose="02000500000000000000" pitchFamily="2" charset="-78"/>
              </a:rPr>
              <a:t>هناك فارق كبير بين الأمور التي تحب ممارستها والأمور التي تجيد فعلها، فلا تحسب أن مواهبك متعلقة وحسب بما تستمتع بفعله، ففي بعض الأوقات تكون لديك الموهبة في أمر ما لا تحب فعله أو لا تنتبه إلى مدى إجادتك له على الإطلاق، ولهذا من الضروري أن تقوم باستكشاف وفحص الأمور التي تجيد فعلها</a:t>
            </a:r>
            <a:r>
              <a:rPr lang="en-US" dirty="0">
                <a:latin typeface="VIP Hakm Bold" panose="02000500000000000000" pitchFamily="2" charset="-78"/>
                <a:ea typeface="Times New Roman" panose="02020603050405020304" pitchFamily="18" charset="0"/>
                <a:cs typeface="VIP Hakm Bold" panose="02000500000000000000" pitchFamily="2" charset="-78"/>
              </a:rPr>
              <a:t>.</a:t>
            </a:r>
            <a:endParaRPr lang="en-US" dirty="0">
              <a:latin typeface="VIP Hakm Bold" panose="02000500000000000000" pitchFamily="2" charset="-78"/>
              <a:ea typeface="Calibri" panose="020F0502020204030204" pitchFamily="34" charset="0"/>
              <a:cs typeface="VIP Hakm Bold" panose="02000500000000000000" pitchFamily="2" charset="-78"/>
            </a:endParaRPr>
          </a:p>
          <a:p>
            <a:pPr algn="r" rtl="1" fontAlgn="base">
              <a:lnSpc>
                <a:spcPct val="115000"/>
              </a:lnSpc>
            </a:pPr>
            <a:r>
              <a:rPr lang="en-US" dirty="0">
                <a:latin typeface="VIP Hakm Bold" panose="02000500000000000000" pitchFamily="2" charset="-78"/>
                <a:ea typeface="Times New Roman" panose="02020603050405020304" pitchFamily="18" charset="0"/>
                <a:cs typeface="VIP Hakm Bold" panose="02000500000000000000" pitchFamily="2" charset="-78"/>
                <a:hlinkClick r:id="rId3"/>
              </a:rPr>
              <a:t> </a:t>
            </a:r>
            <a:endParaRPr lang="en-US" dirty="0">
              <a:latin typeface="VIP Hakm Bold" panose="02000500000000000000" pitchFamily="2" charset="-78"/>
              <a:ea typeface="Calibri" panose="020F0502020204030204" pitchFamily="34" charset="0"/>
              <a:cs typeface="VIP Hakm Bold" panose="02000500000000000000" pitchFamily="2" charset="-78"/>
            </a:endParaRPr>
          </a:p>
          <a:p>
            <a:pPr algn="r" rtl="1" fontAlgn="base">
              <a:lnSpc>
                <a:spcPct val="115000"/>
              </a:lnSpc>
            </a:pPr>
            <a:r>
              <a:rPr lang="en-US" dirty="0">
                <a:latin typeface="VIP Hakm Bold" panose="02000500000000000000" pitchFamily="2" charset="-78"/>
                <a:ea typeface="Times New Roman" panose="02020603050405020304" pitchFamily="18" charset="0"/>
                <a:cs typeface="VIP Hakm Bold" panose="02000500000000000000" pitchFamily="2" charset="-78"/>
              </a:rPr>
              <a:t>5</a:t>
            </a:r>
            <a:r>
              <a:rPr lang="ar-SA" dirty="0">
                <a:latin typeface="VIP Hakm Bold" panose="02000500000000000000" pitchFamily="2" charset="-78"/>
                <a:ea typeface="Times New Roman" panose="02020603050405020304" pitchFamily="18" charset="0"/>
                <a:cs typeface="VIP Hakm Bold" panose="02000500000000000000" pitchFamily="2" charset="-78"/>
              </a:rPr>
              <a:t>-فكر في أوقات نجاحك</a:t>
            </a:r>
            <a:r>
              <a:rPr lang="en-US" dirty="0">
                <a:latin typeface="VIP Hakm Bold" panose="02000500000000000000" pitchFamily="2" charset="-78"/>
                <a:ea typeface="Times New Roman" panose="02020603050405020304" pitchFamily="18" charset="0"/>
                <a:cs typeface="VIP Hakm Bold" panose="02000500000000000000" pitchFamily="2" charset="-78"/>
              </a:rPr>
              <a:t>. </a:t>
            </a:r>
            <a:r>
              <a:rPr lang="ar-SA" dirty="0">
                <a:latin typeface="VIP Hakm Bold" panose="02000500000000000000" pitchFamily="2" charset="-78"/>
                <a:ea typeface="Times New Roman" panose="02020603050405020304" pitchFamily="18" charset="0"/>
                <a:cs typeface="VIP Hakm Bold" panose="02000500000000000000" pitchFamily="2" charset="-78"/>
              </a:rPr>
              <a:t>فكر في الأوقات الماضية التي شعرت فيها بالنجاح بحق إلى درجة الفخر، فمثل هذه المواقف قد تساعدك في استكشاف مواهبك</a:t>
            </a:r>
            <a:r>
              <a:rPr lang="en-US" dirty="0">
                <a:latin typeface="VIP Hakm Bold" panose="02000500000000000000" pitchFamily="2" charset="-78"/>
                <a:ea typeface="Times New Roman" panose="02020603050405020304" pitchFamily="18" charset="0"/>
                <a:cs typeface="VIP Hakm Bold" panose="02000500000000000000" pitchFamily="2" charset="-78"/>
              </a:rPr>
              <a:t>.</a:t>
            </a:r>
            <a:endParaRPr lang="en-US" dirty="0">
              <a:latin typeface="VIP Hakm Bold" panose="02000500000000000000" pitchFamily="2" charset="-78"/>
              <a:ea typeface="Calibri" panose="020F0502020204030204" pitchFamily="34" charset="0"/>
              <a:cs typeface="VIP Hakm Bold" panose="02000500000000000000" pitchFamily="2" charset="-78"/>
            </a:endParaRPr>
          </a:p>
          <a:p>
            <a:pPr marL="742950" marR="0" lvl="1" indent="-285750" algn="r" rtl="1" fontAlgn="base">
              <a:lnSpc>
                <a:spcPct val="115000"/>
              </a:lnSpc>
              <a:spcBef>
                <a:spcPts val="0"/>
              </a:spcBef>
              <a:spcAft>
                <a:spcPts val="0"/>
              </a:spcAft>
              <a:buSzPts val="1000"/>
              <a:buFont typeface="Symbol" panose="05050102010706020507" pitchFamily="18" charset="2"/>
              <a:buChar char=""/>
              <a:tabLst>
                <a:tab pos="228600" algn="l"/>
                <a:tab pos="914400" algn="l"/>
              </a:tabLst>
            </a:pPr>
            <a:r>
              <a:rPr lang="ar-SA" dirty="0">
                <a:latin typeface="VIP Hakm Bold" panose="02000500000000000000" pitchFamily="2" charset="-78"/>
                <a:ea typeface="Times New Roman" panose="02020603050405020304" pitchFamily="18" charset="0"/>
                <a:cs typeface="VIP Hakm Bold" panose="02000500000000000000" pitchFamily="2" charset="-78"/>
              </a:rPr>
              <a:t>على سبيل المثال: قد تتمتع بموهبة الترتيب ويظهر ذلك في مساعدتك لمديرك بالعمل في ترتيب مكتبه ومساهمتك في جعل المهام تسير بشكل أفضل في العمل</a:t>
            </a:r>
            <a:r>
              <a:rPr lang="en-US" dirty="0">
                <a:latin typeface="VIP Hakm Bold" panose="02000500000000000000" pitchFamily="2" charset="-78"/>
                <a:ea typeface="Times New Roman" panose="02020603050405020304" pitchFamily="18" charset="0"/>
                <a:cs typeface="VIP Hakm Bold" panose="02000500000000000000" pitchFamily="2" charset="-78"/>
              </a:rPr>
              <a:t>. </a:t>
            </a:r>
            <a:endParaRPr lang="en-US" dirty="0">
              <a:effectLst/>
              <a:latin typeface="VIP Hakm Bold" panose="02000500000000000000" pitchFamily="2" charset="-78"/>
              <a:ea typeface="Calibri" panose="020F0502020204030204" pitchFamily="34" charset="0"/>
              <a:cs typeface="VIP Hakm Bold" panose="02000500000000000000" pitchFamily="2" charset="-78"/>
            </a:endParaRPr>
          </a:p>
        </p:txBody>
      </p:sp>
    </p:spTree>
    <p:extLst>
      <p:ext uri="{BB962C8B-B14F-4D97-AF65-F5344CB8AC3E}">
        <p14:creationId xmlns:p14="http://schemas.microsoft.com/office/powerpoint/2010/main" val="6759390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raphic 2">
            <a:extLst>
              <a:ext uri="{FF2B5EF4-FFF2-40B4-BE49-F238E27FC236}">
                <a16:creationId xmlns:a16="http://schemas.microsoft.com/office/drawing/2014/main" xmlns="" id="{41F69986-8D19-432E-9DB9-A333720B30D3}"/>
              </a:ext>
            </a:extLst>
          </p:cNvPr>
          <p:cNvSpPr/>
          <p:nvPr/>
        </p:nvSpPr>
        <p:spPr>
          <a:xfrm flipH="1" flipV="1">
            <a:off x="0" y="0"/>
            <a:ext cx="6328181" cy="3608290"/>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35" name="Rectangle 34">
            <a:extLst>
              <a:ext uri="{FF2B5EF4-FFF2-40B4-BE49-F238E27FC236}">
                <a16:creationId xmlns:a16="http://schemas.microsoft.com/office/drawing/2014/main" xmlns="" id="{19DCD545-CC39-4AB7-A735-9E32D148E5DB}"/>
              </a:ext>
            </a:extLst>
          </p:cNvPr>
          <p:cNvSpPr/>
          <p:nvPr/>
        </p:nvSpPr>
        <p:spPr>
          <a:xfrm flipH="1">
            <a:off x="-116334" y="1651487"/>
            <a:ext cx="4774562" cy="600164"/>
          </a:xfrm>
          <a:prstGeom prst="rect">
            <a:avLst/>
          </a:prstGeom>
        </p:spPr>
        <p:txBody>
          <a:bodyPr wrap="square">
            <a:spAutoFit/>
          </a:bodyPr>
          <a:lstStyle/>
          <a:p>
            <a:pPr algn="justLow" rtl="1">
              <a:lnSpc>
                <a:spcPct val="150000"/>
              </a:lnSpc>
              <a:spcAft>
                <a:spcPts val="1200"/>
              </a:spcAft>
              <a:buSzPct val="25000"/>
              <a:defRPr/>
            </a:pPr>
            <a:r>
              <a:rPr lang="ar-EG" sz="2400" b="1" dirty="0">
                <a:solidFill>
                  <a:prstClr val="white"/>
                </a:solidFill>
                <a:latin typeface="VIP Hakm Bold" panose="02000500000000000000" pitchFamily="2" charset="-78"/>
                <a:ea typeface="Verdana" panose="020B0604030504040204" pitchFamily="34" charset="0"/>
                <a:cs typeface="VIP Hakm Bold" panose="02000500000000000000" pitchFamily="2" charset="-78"/>
              </a:rPr>
              <a:t>........................</a:t>
            </a:r>
            <a:endParaRPr lang="ar-SA" sz="2400" dirty="0">
              <a:solidFill>
                <a:prstClr val="white"/>
              </a:solidFill>
              <a:latin typeface="VIP Hakm Bold" panose="02000500000000000000" pitchFamily="2" charset="-78"/>
              <a:ea typeface="Verdana" panose="020B0604030504040204" pitchFamily="34" charset="0"/>
              <a:cs typeface="VIP Hakm Bold" panose="02000500000000000000" pitchFamily="2" charset="-78"/>
            </a:endParaRPr>
          </a:p>
        </p:txBody>
      </p:sp>
      <p:sp>
        <p:nvSpPr>
          <p:cNvPr id="36" name="Slide Number Placeholder 5">
            <a:extLst>
              <a:ext uri="{FF2B5EF4-FFF2-40B4-BE49-F238E27FC236}">
                <a16:creationId xmlns:a16="http://schemas.microsoft.com/office/drawing/2014/main" xmlns="" id="{8F6A569A-8997-4B07-8B42-E1629BB93A89}"/>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14</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32" name="Freeform: Shape 43">
            <a:extLst>
              <a:ext uri="{FF2B5EF4-FFF2-40B4-BE49-F238E27FC236}">
                <a16:creationId xmlns:a16="http://schemas.microsoft.com/office/drawing/2014/main" xmlns="" id="{E1D3E291-A584-4189-841F-14BE00B4A174}"/>
              </a:ext>
            </a:extLst>
          </p:cNvPr>
          <p:cNvSpPr/>
          <p:nvPr/>
        </p:nvSpPr>
        <p:spPr>
          <a:xfrm flipH="1">
            <a:off x="5011430" y="4545496"/>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33" name="Freeform: Shape 43">
            <a:extLst>
              <a:ext uri="{FF2B5EF4-FFF2-40B4-BE49-F238E27FC236}">
                <a16:creationId xmlns:a16="http://schemas.microsoft.com/office/drawing/2014/main" xmlns="" id="{E1D3E291-A584-4189-841F-14BE00B4A174}"/>
              </a:ext>
            </a:extLst>
          </p:cNvPr>
          <p:cNvSpPr/>
          <p:nvPr/>
        </p:nvSpPr>
        <p:spPr>
          <a:xfrm flipH="1">
            <a:off x="6156495" y="4120623"/>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pic>
        <p:nvPicPr>
          <p:cNvPr id="3" name="Picture Placeholder 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939" b="1939"/>
          <a:stretch>
            <a:fillRect/>
          </a:stretch>
        </p:blipFill>
        <p:spPr>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pic>
      <p:sp>
        <p:nvSpPr>
          <p:cNvPr id="11" name="Rectangle 10">
            <a:extLst>
              <a:ext uri="{FF2B5EF4-FFF2-40B4-BE49-F238E27FC236}">
                <a16:creationId xmlns:a16="http://schemas.microsoft.com/office/drawing/2014/main" xmlns="" id="{116331E6-354C-4D32-A87A-411F1492BC8A}"/>
              </a:ext>
            </a:extLst>
          </p:cNvPr>
          <p:cNvSpPr/>
          <p:nvPr/>
        </p:nvSpPr>
        <p:spPr>
          <a:xfrm>
            <a:off x="5531699" y="1118247"/>
            <a:ext cx="6257076" cy="1077218"/>
          </a:xfrm>
          <a:prstGeom prst="rect">
            <a:avLst/>
          </a:prstGeom>
          <a:noFill/>
        </p:spPr>
        <p:txBody>
          <a:bodyPr wrap="square" rtlCol="0">
            <a:spAutoFit/>
          </a:bodyPr>
          <a:lstStyle/>
          <a:p>
            <a:pPr algn="justLow" rtl="1"/>
            <a:r>
              <a:rPr lang="ar-EG" sz="3200" b="1" dirty="0" smtClean="0">
                <a:solidFill>
                  <a:srgbClr val="03478B"/>
                </a:solidFill>
                <a:latin typeface="VIP Hakm Bold" panose="02000500000000000000" pitchFamily="2" charset="-78"/>
                <a:cs typeface="VIP Hakm Bold" panose="02000500000000000000" pitchFamily="2" charset="-78"/>
              </a:rPr>
              <a:t>خصائص المواهب</a:t>
            </a:r>
            <a:endParaRPr lang="ar-EG" sz="3200" b="1" dirty="0">
              <a:solidFill>
                <a:srgbClr val="03478B"/>
              </a:solidFill>
              <a:latin typeface="VIP Hakm Bold" panose="02000500000000000000" pitchFamily="2" charset="-78"/>
              <a:cs typeface="VIP Hakm Bold" panose="02000500000000000000" pitchFamily="2" charset="-78"/>
            </a:endParaRPr>
          </a:p>
          <a:p>
            <a:pPr algn="justLow" rtl="1"/>
            <a:endParaRPr lang="ar-SA" sz="3200" b="1" dirty="0">
              <a:solidFill>
                <a:srgbClr val="03478B"/>
              </a:solidFill>
              <a:latin typeface="VIP Hakm Bold" panose="02000500000000000000" pitchFamily="2" charset="-78"/>
              <a:cs typeface="VIP Hakm Bold" panose="02000500000000000000" pitchFamily="2" charset="-78"/>
            </a:endParaRPr>
          </a:p>
        </p:txBody>
      </p:sp>
      <p:sp>
        <p:nvSpPr>
          <p:cNvPr id="2" name="Rectangle 1"/>
          <p:cNvSpPr/>
          <p:nvPr/>
        </p:nvSpPr>
        <p:spPr>
          <a:xfrm>
            <a:off x="5470525" y="1879868"/>
            <a:ext cx="6096000" cy="3631763"/>
          </a:xfrm>
          <a:prstGeom prst="rect">
            <a:avLst/>
          </a:prstGeom>
        </p:spPr>
        <p:txBody>
          <a:bodyPr>
            <a:spAutoFit/>
          </a:bodyPr>
          <a:lstStyle/>
          <a:p>
            <a:pPr algn="r" rtl="1" fontAlgn="base">
              <a:lnSpc>
                <a:spcPct val="115000"/>
              </a:lnSpc>
            </a:pPr>
            <a:r>
              <a:rPr lang="ar-SA" sz="2000" dirty="0">
                <a:solidFill>
                  <a:srgbClr val="FF0000"/>
                </a:solidFill>
                <a:latin typeface="Calibri" panose="020F0502020204030204" pitchFamily="34" charset="0"/>
                <a:ea typeface="Times New Roman" panose="02020603050405020304" pitchFamily="18" charset="0"/>
                <a:cs typeface="VIP Hakm Bold" panose="02000500000000000000" pitchFamily="2" charset="-78"/>
              </a:rPr>
              <a:t>اولا:الخصائص الجسمية :</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ar-SA" sz="2000" dirty="0">
                <a:latin typeface="Calibri" panose="020F0502020204030204" pitchFamily="34" charset="0"/>
                <a:ea typeface="Times New Roman" panose="02020603050405020304" pitchFamily="18" charset="0"/>
                <a:cs typeface="VIP Hakm Bold" panose="02000500000000000000" pitchFamily="2" charset="-78"/>
              </a:rPr>
              <a:t>ليس من الضروري كما هو شائع خطأ بان يكون الموهوب ذوي نقص حتى يعوضوا بذالك.</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ar-SA" sz="2000" dirty="0">
                <a:latin typeface="Calibri" panose="020F0502020204030204" pitchFamily="34" charset="0"/>
                <a:ea typeface="Times New Roman" panose="02020603050405020304" pitchFamily="18" charset="0"/>
                <a:cs typeface="VIP Hakm Bold" panose="02000500000000000000" pitchFamily="2" charset="-78"/>
              </a:rPr>
              <a:t>وبشكل عام يميل الطفل الموهوب بمقارنته بالاطفال العاديين الى ان يكون :</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ar-SA" sz="2000" dirty="0">
                <a:latin typeface="Calibri" panose="020F0502020204030204" pitchFamily="34" charset="0"/>
                <a:ea typeface="Times New Roman" panose="02020603050405020304" pitchFamily="18" charset="0"/>
                <a:cs typeface="VIP Hakm Bold" panose="02000500000000000000" pitchFamily="2" charset="-78"/>
              </a:rPr>
              <a:t>1.اكبر وزنا واكثر طولا ووزنه اكبر بالنسبه لطوله .</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ar-SA" sz="2000" dirty="0">
                <a:latin typeface="Calibri" panose="020F0502020204030204" pitchFamily="34" charset="0"/>
                <a:ea typeface="Times New Roman" panose="02020603050405020304" pitchFamily="18" charset="0"/>
                <a:cs typeface="VIP Hakm Bold" panose="02000500000000000000" pitchFamily="2" charset="-78"/>
              </a:rPr>
              <a:t>2.اقوى جسميا وصحة ويتغذى جيدا .</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ar-SA" sz="2000" dirty="0">
                <a:latin typeface="Calibri" panose="020F0502020204030204" pitchFamily="34" charset="0"/>
                <a:ea typeface="Times New Roman" panose="02020603050405020304" pitchFamily="18" charset="0"/>
                <a:cs typeface="VIP Hakm Bold" panose="02000500000000000000" pitchFamily="2" charset="-78"/>
              </a:rPr>
              <a:t>3.خاليا نسبيا من الاضطرابات العصبيه.</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ar-SA" sz="2000" dirty="0">
                <a:latin typeface="Calibri" panose="020F0502020204030204" pitchFamily="34" charset="0"/>
                <a:ea typeface="Times New Roman" panose="02020603050405020304" pitchFamily="18" charset="0"/>
                <a:cs typeface="VIP Hakm Bold" panose="02000500000000000000" pitchFamily="2" charset="-78"/>
              </a:rPr>
              <a:t>4.متقدما قليلا في نمو عظامه .</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ar-SA" sz="2000" dirty="0">
                <a:latin typeface="Calibri" panose="020F0502020204030204" pitchFamily="34" charset="0"/>
                <a:ea typeface="Times New Roman" panose="02020603050405020304" pitchFamily="18" charset="0"/>
                <a:cs typeface="VIP Hakm Bold" panose="02000500000000000000" pitchFamily="2" charset="-78"/>
              </a:rPr>
              <a:t>5.يتم مبكرا بالنسبه لسنه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4810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xmlns="" id="{77B58E42-33DC-4B4C-8AF1-5407487C435C}"/>
              </a:ext>
            </a:extLst>
          </p:cNvPr>
          <p:cNvSpPr/>
          <p:nvPr/>
        </p:nvSpPr>
        <p:spPr>
          <a:xfrm>
            <a:off x="3142445" y="4481849"/>
            <a:ext cx="9049555" cy="2376152"/>
          </a:xfrm>
          <a:custGeom>
            <a:avLst/>
            <a:gdLst>
              <a:gd name="connsiteX0" fmla="*/ 0 w 12194586"/>
              <a:gd name="connsiteY0" fmla="*/ 3949156 h 3949156"/>
              <a:gd name="connsiteX1" fmla="*/ 3098926 w 12194586"/>
              <a:gd name="connsiteY1" fmla="*/ 850229 h 3949156"/>
              <a:gd name="connsiteX2" fmla="*/ 5151499 w 12194586"/>
              <a:gd name="connsiteY2" fmla="*/ 0 h 3949156"/>
              <a:gd name="connsiteX3" fmla="*/ 12194587 w 12194586"/>
              <a:gd name="connsiteY3" fmla="*/ 0 h 3949156"/>
              <a:gd name="connsiteX4" fmla="*/ 12194587 w 12194586"/>
              <a:gd name="connsiteY4" fmla="*/ 3949156 h 3949156"/>
              <a:gd name="connsiteX5" fmla="*/ 0 w 12194586"/>
              <a:gd name="connsiteY5" fmla="*/ 3949156 h 394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86" h="3949156">
                <a:moveTo>
                  <a:pt x="0" y="3949156"/>
                </a:moveTo>
                <a:lnTo>
                  <a:pt x="3098926" y="850229"/>
                </a:lnTo>
                <a:cubicBezTo>
                  <a:pt x="3643330" y="305826"/>
                  <a:pt x="4381628" y="0"/>
                  <a:pt x="5151499" y="0"/>
                </a:cubicBezTo>
                <a:lnTo>
                  <a:pt x="12194587" y="0"/>
                </a:lnTo>
                <a:lnTo>
                  <a:pt x="12194587" y="3949156"/>
                </a:lnTo>
                <a:lnTo>
                  <a:pt x="0" y="3949156"/>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37" name="Graphic 35">
            <a:extLst>
              <a:ext uri="{FF2B5EF4-FFF2-40B4-BE49-F238E27FC236}">
                <a16:creationId xmlns:a16="http://schemas.microsoft.com/office/drawing/2014/main" xmlns="" id="{0E9ED8F5-DBF8-4AED-9A27-320F2F694B32}"/>
              </a:ext>
            </a:extLst>
          </p:cNvPr>
          <p:cNvSpPr/>
          <p:nvPr/>
        </p:nvSpPr>
        <p:spPr>
          <a:xfrm>
            <a:off x="0" y="3580327"/>
            <a:ext cx="7924800" cy="3289123"/>
          </a:xfrm>
          <a:custGeom>
            <a:avLst/>
            <a:gdLst>
              <a:gd name="connsiteX0" fmla="*/ 5081492 w 5081492"/>
              <a:gd name="connsiteY0" fmla="*/ 909257 h 2770346"/>
              <a:gd name="connsiteX1" fmla="*/ 5081492 w 5081492"/>
              <a:gd name="connsiteY1" fmla="*/ 2770346 h 2770346"/>
              <a:gd name="connsiteX2" fmla="*/ 0 w 5081492"/>
              <a:gd name="connsiteY2" fmla="*/ 2770346 h 2770346"/>
              <a:gd name="connsiteX3" fmla="*/ 0 w 5081492"/>
              <a:gd name="connsiteY3" fmla="*/ 0 h 2770346"/>
              <a:gd name="connsiteX4" fmla="*/ 696182 w 5081492"/>
              <a:gd name="connsiteY4" fmla="*/ 696182 h 2770346"/>
              <a:gd name="connsiteX5" fmla="*/ 1210628 w 5081492"/>
              <a:gd name="connsiteY5" fmla="*/ 909257 h 2770346"/>
              <a:gd name="connsiteX6" fmla="*/ 5081492 w 5081492"/>
              <a:gd name="connsiteY6" fmla="*/ 909257 h 27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1492" h="2770346">
                <a:moveTo>
                  <a:pt x="5081492" y="909257"/>
                </a:moveTo>
                <a:lnTo>
                  <a:pt x="5081492" y="2770346"/>
                </a:lnTo>
                <a:lnTo>
                  <a:pt x="0" y="2770346"/>
                </a:lnTo>
                <a:lnTo>
                  <a:pt x="0" y="0"/>
                </a:lnTo>
                <a:lnTo>
                  <a:pt x="696182" y="696182"/>
                </a:lnTo>
                <a:cubicBezTo>
                  <a:pt x="832580" y="832580"/>
                  <a:pt x="1017651" y="909257"/>
                  <a:pt x="1210628" y="909257"/>
                </a:cubicBezTo>
                <a:lnTo>
                  <a:pt x="5081492" y="909257"/>
                </a:lnTo>
                <a:close/>
              </a:path>
            </a:pathLst>
          </a:custGeom>
          <a:solidFill>
            <a:srgbClr val="188FA1"/>
          </a:solidFill>
          <a:ln w="9525" cap="flat">
            <a:noFill/>
            <a:prstDash val="solid"/>
            <a:miter/>
          </a:ln>
        </p:spPr>
        <p:txBody>
          <a:bodyPr rtlCol="0" anchor="ct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pic>
        <p:nvPicPr>
          <p:cNvPr id="2" name="Picture Placeholder 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0345" b="30345"/>
          <a:stretch>
            <a:fillRect/>
          </a:stretch>
        </p:blipFill>
        <p:spPr>
          <a:xfrm>
            <a:off x="3182938" y="4494213"/>
            <a:ext cx="9009062" cy="2362200"/>
          </a:xfr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pic>
      <p:sp>
        <p:nvSpPr>
          <p:cNvPr id="13" name="Freeform: Shape 12">
            <a:extLst>
              <a:ext uri="{FF2B5EF4-FFF2-40B4-BE49-F238E27FC236}">
                <a16:creationId xmlns:a16="http://schemas.microsoft.com/office/drawing/2014/main" xmlns="" id="{EE9019F2-3697-4833-ADA9-1FEB53B815B1}"/>
              </a:ext>
            </a:extLst>
          </p:cNvPr>
          <p:cNvSpPr/>
          <p:nvPr/>
        </p:nvSpPr>
        <p:spPr>
          <a:xfrm>
            <a:off x="6576612" y="3026534"/>
            <a:ext cx="5615389" cy="2426143"/>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41" name="Slide Number Placeholder 5">
            <a:extLst>
              <a:ext uri="{FF2B5EF4-FFF2-40B4-BE49-F238E27FC236}">
                <a16:creationId xmlns:a16="http://schemas.microsoft.com/office/drawing/2014/main" xmlns="" id="{864291E1-1CCB-4CE4-BC26-B5C312CCE3B5}"/>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15</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9" name="Rectangle 8">
            <a:extLst>
              <a:ext uri="{FF2B5EF4-FFF2-40B4-BE49-F238E27FC236}">
                <a16:creationId xmlns:a16="http://schemas.microsoft.com/office/drawing/2014/main" xmlns="" id="{116331E6-354C-4D32-A87A-411F1492BC8A}"/>
              </a:ext>
            </a:extLst>
          </p:cNvPr>
          <p:cNvSpPr/>
          <p:nvPr/>
        </p:nvSpPr>
        <p:spPr>
          <a:xfrm>
            <a:off x="5309449" y="427342"/>
            <a:ext cx="6257076" cy="584775"/>
          </a:xfrm>
          <a:prstGeom prst="rect">
            <a:avLst/>
          </a:prstGeom>
          <a:noFill/>
        </p:spPr>
        <p:txBody>
          <a:bodyPr wrap="square" rtlCol="0">
            <a:spAutoFit/>
          </a:bodyPr>
          <a:lstStyle/>
          <a:p>
            <a:pPr algn="justLow" rtl="1"/>
            <a:r>
              <a:rPr lang="ar-EG" sz="3200" b="1">
                <a:solidFill>
                  <a:srgbClr val="03478B"/>
                </a:solidFill>
                <a:latin typeface="VIP Hakm Bold" panose="02000500000000000000" pitchFamily="2" charset="-78"/>
                <a:cs typeface="VIP Hakm Bold" panose="02000500000000000000" pitchFamily="2" charset="-78"/>
              </a:rPr>
              <a:t>ثانيا:الخصائص </a:t>
            </a:r>
            <a:r>
              <a:rPr lang="ar-EG" sz="3200" b="1" smtClean="0">
                <a:solidFill>
                  <a:srgbClr val="03478B"/>
                </a:solidFill>
                <a:latin typeface="VIP Hakm Bold" panose="02000500000000000000" pitchFamily="2" charset="-78"/>
                <a:cs typeface="VIP Hakm Bold" panose="02000500000000000000" pitchFamily="2" charset="-78"/>
              </a:rPr>
              <a:t>العقلية</a:t>
            </a:r>
            <a:endParaRPr lang="ar-EG" sz="3200" b="1" dirty="0">
              <a:solidFill>
                <a:srgbClr val="03478B"/>
              </a:solidFill>
              <a:latin typeface="VIP Hakm Bold" panose="02000500000000000000" pitchFamily="2" charset="-78"/>
              <a:cs typeface="VIP Hakm Bold" panose="02000500000000000000" pitchFamily="2" charset="-78"/>
            </a:endParaRPr>
          </a:p>
        </p:txBody>
      </p:sp>
      <p:sp>
        <p:nvSpPr>
          <p:cNvPr id="3" name="Rectangle 2"/>
          <p:cNvSpPr/>
          <p:nvPr/>
        </p:nvSpPr>
        <p:spPr>
          <a:xfrm>
            <a:off x="4876800" y="1079234"/>
            <a:ext cx="6096000" cy="3046988"/>
          </a:xfrm>
          <a:prstGeom prst="rect">
            <a:avLst/>
          </a:prstGeom>
        </p:spPr>
        <p:txBody>
          <a:bodyPr>
            <a:spAutoFit/>
          </a:bodyPr>
          <a:lstStyle/>
          <a:p>
            <a:pPr algn="r" rtl="1" fontAlgn="base"/>
            <a:r>
              <a:rPr lang="ar-SA" sz="1600" dirty="0" smtClean="0">
                <a:latin typeface="Calibri" panose="020F0502020204030204" pitchFamily="34" charset="0"/>
                <a:ea typeface="Times New Roman" panose="02020603050405020304" pitchFamily="18" charset="0"/>
                <a:cs typeface="VIP Hakm Bold" panose="02000500000000000000" pitchFamily="2" charset="-78"/>
              </a:rPr>
              <a:t>ان </a:t>
            </a:r>
            <a:r>
              <a:rPr lang="ar-SA" sz="1600" dirty="0">
                <a:latin typeface="Calibri" panose="020F0502020204030204" pitchFamily="34" charset="0"/>
                <a:ea typeface="Times New Roman" panose="02020603050405020304" pitchFamily="18" charset="0"/>
                <a:cs typeface="VIP Hakm Bold" panose="02000500000000000000" pitchFamily="2" charset="-78"/>
              </a:rPr>
              <a:t>من اهم مايميز الشخص الموهوب عن غيره من الاشخاص يكمن في خصائصه العقليه فالطفل المتفوق عقليا يكون اسرع في نموه عن غيره من الاطفال العادين حيث ان عمر الطفل الموهوب العقلي اكبر من عقله الزمني في حين ان العمر العقلي للطفل يساوي تقريبا لعمره الزمني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واشارت الدراسات التي اجريت على الموهوبين فيما يتصل بنموهم في القرائه الى النواحي الهامه الاتيه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1.السن المبكره التي تعلمون فيها القراءه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2.ميلهم غير العادي الى القراءه.</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3.نضجهم المبكر في قراءة كتب الكبار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4.قراءتهم التوسعيه في مجالات خاصه .</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9497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xmlns="" id="{A1567D2C-9F6D-4CA7-B8E7-7E0067A9E400}"/>
              </a:ext>
            </a:extLst>
          </p:cNvPr>
          <p:cNvSpPr/>
          <p:nvPr/>
        </p:nvSpPr>
        <p:spPr>
          <a:xfrm flipV="1">
            <a:off x="8468803" y="-23559"/>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a:extLst>
              <a:ext uri="{FF2B5EF4-FFF2-40B4-BE49-F238E27FC236}">
                <a16:creationId xmlns:a16="http://schemas.microsoft.com/office/drawing/2014/main" xmlns=""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7" name="Rectangle 36"/>
          <p:cNvSpPr/>
          <p:nvPr/>
        </p:nvSpPr>
        <p:spPr>
          <a:xfrm>
            <a:off x="5502121" y="471399"/>
            <a:ext cx="5559972" cy="1508105"/>
          </a:xfrm>
          <a:prstGeom prst="rect">
            <a:avLst/>
          </a:prstGeom>
          <a:noFill/>
        </p:spPr>
        <p:txBody>
          <a:bodyPr wrap="square" rtlCol="0">
            <a:spAutoFit/>
          </a:bodyPr>
          <a:lstStyle/>
          <a:p>
            <a:pPr lvl="0" algn="justLow" rtl="1">
              <a:lnSpc>
                <a:spcPct val="150000"/>
              </a:lnSpc>
            </a:pPr>
            <a:r>
              <a:rPr lang="ar-EG" sz="3200" b="1" dirty="0">
                <a:solidFill>
                  <a:srgbClr val="0070C0"/>
                </a:solidFill>
                <a:latin typeface="VIP Hakm Bold" panose="02000500000000000000" pitchFamily="2" charset="-78"/>
                <a:cs typeface="VIP Hakm Bold" panose="02000500000000000000" pitchFamily="2" charset="-78"/>
              </a:rPr>
              <a:t>ثالثا:الخصائص الانفعاليه والاجتماعيه:</a:t>
            </a:r>
          </a:p>
        </p:txBody>
      </p:sp>
      <p:pic>
        <p:nvPicPr>
          <p:cNvPr id="41" name="صورة 2">
            <a:extLst>
              <a:ext uri="{FF2B5EF4-FFF2-40B4-BE49-F238E27FC236}">
                <a16:creationId xmlns:a16="http://schemas.microsoft.com/office/drawing/2014/main" xmlns="" id="{F5FEB7AE-E3A0-416C-987F-C1A8D4F8EF7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46631" y="717697"/>
            <a:ext cx="244308" cy="452336"/>
          </a:xfrm>
          <a:prstGeom prst="rect">
            <a:avLst/>
          </a:prstGeom>
          <a:noFill/>
          <a:ln>
            <a:noFill/>
          </a:ln>
        </p:spPr>
      </p:pic>
      <p:pic>
        <p:nvPicPr>
          <p:cNvPr id="4" name="Picture 3"/>
          <p:cNvPicPr>
            <a:picLocks noChangeAspect="1"/>
          </p:cNvPicPr>
          <p:nvPr/>
        </p:nvPicPr>
        <p:blipFill>
          <a:blip r:embed="rId3"/>
          <a:stretch>
            <a:fillRect/>
          </a:stretch>
        </p:blipFill>
        <p:spPr>
          <a:xfrm>
            <a:off x="484620" y="2914361"/>
            <a:ext cx="3409275" cy="20455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ectangle 2"/>
          <p:cNvSpPr/>
          <p:nvPr/>
        </p:nvSpPr>
        <p:spPr>
          <a:xfrm>
            <a:off x="4722380" y="2137784"/>
            <a:ext cx="6844145" cy="4525854"/>
          </a:xfrm>
          <a:prstGeom prst="rect">
            <a:avLst/>
          </a:prstGeom>
        </p:spPr>
        <p:txBody>
          <a:bodyPr wrap="square">
            <a:spAutoFit/>
          </a:bodyPr>
          <a:lstStyle/>
          <a:p>
            <a:pPr algn="r" rtl="1" fontAlgn="base"/>
            <a:r>
              <a:rPr lang="ar-SA" sz="1600" dirty="0" smtClean="0">
                <a:latin typeface="Calibri" panose="020F0502020204030204" pitchFamily="34" charset="0"/>
                <a:ea typeface="Times New Roman" panose="02020603050405020304" pitchFamily="18" charset="0"/>
                <a:cs typeface="VIP Hakm Bold" panose="02000500000000000000" pitchFamily="2" charset="-78"/>
              </a:rPr>
              <a:t>يتميز </a:t>
            </a:r>
            <a:r>
              <a:rPr lang="ar-SA" sz="1600" dirty="0">
                <a:latin typeface="Calibri" panose="020F0502020204030204" pitchFamily="34" charset="0"/>
                <a:ea typeface="Times New Roman" panose="02020603050405020304" pitchFamily="18" charset="0"/>
                <a:cs typeface="VIP Hakm Bold" panose="02000500000000000000" pitchFamily="2" charset="-78"/>
              </a:rPr>
              <a:t>الموهوبين     في سماتهم الانفعاليه وقدرتهم على تكوين علاقات اجتماعيه غيرهم والتواؤم مع الجماعات التي يعشون معها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ومن الصفات الانفعاليه للموهبين ميلهم القوي لظبط النفس وتحمل المسؤليه كما انهم بصفه عامه هادئون مسالمون وهم اقل رغبة في السيطره واكثر ميلا الى المخاطره واثقين من انفسهم جادون مثابرون ومتكيفون ذاتيا </a:t>
            </a:r>
            <a:r>
              <a:rPr lang="ar-SA" sz="1600" dirty="0" smtClean="0">
                <a:latin typeface="Calibri" panose="020F0502020204030204" pitchFamily="34" charset="0"/>
                <a:ea typeface="Times New Roman" panose="02020603050405020304" pitchFamily="18" charset="0"/>
                <a:cs typeface="VIP Hakm Bold" panose="020005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ومقارنة الطفل الموهوب بغيره من الاطفال العاديين نجد انه يميل لان يكون </a:t>
            </a:r>
            <a:r>
              <a:rPr lang="ar-SA" sz="1600" dirty="0" smtClean="0">
                <a:latin typeface="Calibri" panose="020F0502020204030204" pitchFamily="34" charset="0"/>
                <a:ea typeface="Times New Roman" panose="02020603050405020304" pitchFamily="18" charset="0"/>
                <a:cs typeface="VIP Hakm Bold" panose="02000500000000000000" pitchFamily="2" charset="-78"/>
              </a:rPr>
              <a:t>:</a:t>
            </a:r>
            <a:endParaRPr lang="en-US" sz="1600" dirty="0" smtClean="0">
              <a:latin typeface="Calibri" panose="020F0502020204030204" pitchFamily="34" charset="0"/>
              <a:ea typeface="Times New Roman" panose="02020603050405020304" pitchFamily="18" charset="0"/>
              <a:cs typeface="VIP Hakm Bold" panose="02000500000000000000" pitchFamily="2" charset="-78"/>
            </a:endParaRPr>
          </a:p>
          <a:p>
            <a:pPr algn="r" rtl="1" fontAlgn="base"/>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1.له القدرة الفائقه في نقد نفسه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2.اهلا للثقة ويمكن ان يقاوم اذاوجد في موقف يغرية بالغش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3.اقل رغبه في التباهي واستعراض معلوماته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4.له صفات شخصيه ساميه مرغوب فيها فيكون خلقه اكثر دماثه متعاون مطيع يتقبل التوجيهات برضا وهو اثر قدره على الانسجام مع الاخرين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5.يصور صغارالاطفال الموهوبين لانفسهم رفقاء في الخيال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6.يفضلون ان يكون رفقاؤهم في الملعب اكبر منهم سننا لانهم يساوون معهم في العمر العقلي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7.عنده الميول التي عند اقرانه ويعارض انواع نشاطاتهم ولكنه يميل الى تفضيل انواع العاب الذين هم اكبر منهم بسنتين اوثلاث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ar-SA" sz="1400" dirty="0">
                <a:latin typeface="Calibri" panose="020F0502020204030204" pitchFamily="34" charset="0"/>
                <a:ea typeface="Times New Roman" panose="02020603050405020304" pitchFamily="18" charset="0"/>
                <a:cs typeface="VIP Hakm Bold" panose="02000500000000000000" pitchFamily="2" charset="-78"/>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5572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xmlns="" id="{A1567D2C-9F6D-4CA7-B8E7-7E0067A9E400}"/>
              </a:ext>
            </a:extLst>
          </p:cNvPr>
          <p:cNvSpPr/>
          <p:nvPr/>
        </p:nvSpPr>
        <p:spPr>
          <a:xfrm flipV="1">
            <a:off x="8468803" y="-23559"/>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33" name="Slide Number Placeholder 5">
            <a:extLst>
              <a:ext uri="{FF2B5EF4-FFF2-40B4-BE49-F238E27FC236}">
                <a16:creationId xmlns:a16="http://schemas.microsoft.com/office/drawing/2014/main" xmlns=""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E7E6E6"/>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dirty="0">
              <a:ln>
                <a:noFill/>
              </a:ln>
              <a:solidFill>
                <a:srgbClr val="E7E6E6"/>
              </a:solidFill>
              <a:effectLst/>
              <a:uLnTx/>
              <a:uFillTx/>
              <a:latin typeface="Expo Arabic Light" panose="00000400000000000000" pitchFamily="2" charset="-78"/>
              <a:ea typeface="+mn-ea"/>
              <a:cs typeface="Expo Arabic Light" panose="00000400000000000000" pitchFamily="2" charset="-78"/>
            </a:endParaRPr>
          </a:p>
        </p:txBody>
      </p:sp>
      <p:sp>
        <p:nvSpPr>
          <p:cNvPr id="37" name="Rectangle 36"/>
          <p:cNvSpPr/>
          <p:nvPr/>
        </p:nvSpPr>
        <p:spPr>
          <a:xfrm>
            <a:off x="5502121" y="471399"/>
            <a:ext cx="5559972" cy="769441"/>
          </a:xfrm>
          <a:prstGeom prst="rect">
            <a:avLst/>
          </a:prstGeom>
          <a:noFill/>
        </p:spPr>
        <p:txBody>
          <a:bodyPr wrap="square" rtlCol="0">
            <a:spAutoFit/>
          </a:bodyPr>
          <a:lstStyle/>
          <a:p>
            <a:pPr lvl="0" algn="justLow" rtl="1">
              <a:lnSpc>
                <a:spcPct val="150000"/>
              </a:lnSpc>
            </a:pPr>
            <a:r>
              <a:rPr lang="ar-EG" sz="3200" b="1" dirty="0">
                <a:solidFill>
                  <a:srgbClr val="0070C0"/>
                </a:solidFill>
                <a:latin typeface="VIP Hakm Bold" panose="02000500000000000000" pitchFamily="2" charset="-78"/>
                <a:cs typeface="VIP Hakm Bold" panose="02000500000000000000" pitchFamily="2" charset="-78"/>
              </a:rPr>
              <a:t>رابعا:الشخصية والميول  </a:t>
            </a:r>
          </a:p>
        </p:txBody>
      </p:sp>
      <p:pic>
        <p:nvPicPr>
          <p:cNvPr id="41" name="صورة 2">
            <a:extLst>
              <a:ext uri="{FF2B5EF4-FFF2-40B4-BE49-F238E27FC236}">
                <a16:creationId xmlns:a16="http://schemas.microsoft.com/office/drawing/2014/main" xmlns="" id="{F5FEB7AE-E3A0-416C-987F-C1A8D4F8EF7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46631" y="717697"/>
            <a:ext cx="244308" cy="452336"/>
          </a:xfrm>
          <a:prstGeom prst="rect">
            <a:avLst/>
          </a:prstGeom>
          <a:noFill/>
          <a:ln>
            <a:noFill/>
          </a:ln>
        </p:spPr>
      </p:pic>
      <p:sp>
        <p:nvSpPr>
          <p:cNvPr id="3" name="Rectangle 2"/>
          <p:cNvSpPr/>
          <p:nvPr/>
        </p:nvSpPr>
        <p:spPr>
          <a:xfrm>
            <a:off x="5172785" y="1867292"/>
            <a:ext cx="6096000" cy="4525854"/>
          </a:xfrm>
          <a:prstGeom prst="rect">
            <a:avLst/>
          </a:prstGeom>
        </p:spPr>
        <p:txBody>
          <a:bodyPr>
            <a:spAutoFit/>
          </a:bodyPr>
          <a:lstStyle/>
          <a:p>
            <a:pPr algn="r" rtl="1" fontAlgn="base"/>
            <a:r>
              <a:rPr lang="ar-SA" sz="1600" dirty="0" smtClean="0">
                <a:latin typeface="Calibri" panose="020F0502020204030204" pitchFamily="34" charset="0"/>
                <a:ea typeface="Times New Roman" panose="02020603050405020304" pitchFamily="18" charset="0"/>
                <a:cs typeface="VIP Hakm Bold" panose="02000500000000000000" pitchFamily="2" charset="-78"/>
              </a:rPr>
              <a:t>الشخصية </a:t>
            </a:r>
            <a:r>
              <a:rPr lang="ar-SA" sz="1600" dirty="0">
                <a:latin typeface="Calibri" panose="020F0502020204030204" pitchFamily="34" charset="0"/>
                <a:ea typeface="Times New Roman" panose="02020603050405020304" pitchFamily="18" charset="0"/>
                <a:cs typeface="VIP Hakm Bold" panose="02000500000000000000" pitchFamily="2" charset="-78"/>
              </a:rPr>
              <a:t>:هناك تفاوت وربما تضارب في النتائج التي توصلاليها العلماء بالنسبه لشخصية الموهوب وميوله .وقد دلت الابحاث على ان الموهوب شخص ذكي مسيطر يميل الى المخاطره واقتحام المجهول ويميل الى الانطواء ومكتف ذاتيا ومتوتر ولايحب المخالفه او انشاء علاقات اجتماعيه مع غيره مكتف الى حد ما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فالموهوب يجمع في سمات شخصيته بين المتضادات او السمات التعارضه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الميول :تظهر ميول الاطفال الموهوبين بما يفضلونه من قراءات وتشير بعض هواتهم احيانا الى وجود مواهب ويميلون في القراءة الى مايلي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العلوم والتاريخ والتراجم والرحلات والقصص الهادفه عن حياة الشعوب لزيادة المعرفه والمعلومات العامه والشعر والتمثيليات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دائرة المعارف والمعاجم وماشابهها من المعلومات المبوبه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sz="1600" dirty="0">
                <a:latin typeface="Calibri" panose="020F0502020204030204" pitchFamily="34" charset="0"/>
                <a:ea typeface="Times New Roman" panose="02020603050405020304" pitchFamily="18" charset="0"/>
                <a:cs typeface="VIP Hakm Bold" panose="02000500000000000000" pitchFamily="2" charset="-78"/>
              </a:rPr>
              <a:t>والموهوب يميل الى البحث العلمي ويهوي الانتاج الادبي الى جانب الذوق الفني وهو يميل الى ماهو منظم وروتيني كلالعمال الكتابيه او الحسابيه او الاعمال الميكانيكيه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ar-SA" sz="1400" dirty="0">
                <a:solidFill>
                  <a:srgbClr val="C00000"/>
                </a:solidFill>
                <a:latin typeface="Calibri" panose="020F0502020204030204" pitchFamily="34" charset="0"/>
                <a:ea typeface="Times New Roman" panose="02020603050405020304" pitchFamily="18" charset="0"/>
                <a:cs typeface="VIP Hakm Bold" panose="02000500000000000000" pitchFamily="2" charset="-78"/>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490" y="2318328"/>
            <a:ext cx="4204737" cy="28989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49766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xmlns="" id="{A1567D2C-9F6D-4CA7-B8E7-7E0067A9E400}"/>
              </a:ext>
            </a:extLst>
          </p:cNvPr>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33" name="Slide Number Placeholder 5">
            <a:extLst>
              <a:ext uri="{FF2B5EF4-FFF2-40B4-BE49-F238E27FC236}">
                <a16:creationId xmlns:a16="http://schemas.microsoft.com/office/drawing/2014/main" xmlns=""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18</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37" name="Rectangle 36"/>
          <p:cNvSpPr/>
          <p:nvPr/>
        </p:nvSpPr>
        <p:spPr>
          <a:xfrm>
            <a:off x="5502121" y="471399"/>
            <a:ext cx="5559972" cy="769441"/>
          </a:xfrm>
          <a:prstGeom prst="rect">
            <a:avLst/>
          </a:prstGeom>
          <a:noFill/>
        </p:spPr>
        <p:txBody>
          <a:bodyPr wrap="square" rtlCol="0">
            <a:spAutoFit/>
          </a:bodyPr>
          <a:lstStyle/>
          <a:p>
            <a:pPr algn="justLow" rtl="1">
              <a:lnSpc>
                <a:spcPct val="150000"/>
              </a:lnSpc>
            </a:pPr>
            <a:r>
              <a:rPr lang="ar-EG" sz="3200" b="1" dirty="0">
                <a:solidFill>
                  <a:srgbClr val="0070C0"/>
                </a:solidFill>
                <a:latin typeface="VIP Hakm Bold" panose="02000500000000000000" pitchFamily="2" charset="-78"/>
                <a:cs typeface="VIP Hakm Bold" panose="02000500000000000000" pitchFamily="2" charset="-78"/>
              </a:rPr>
              <a:t>استراتيجيات إدارة المواهب</a:t>
            </a:r>
          </a:p>
        </p:txBody>
      </p:sp>
      <p:pic>
        <p:nvPicPr>
          <p:cNvPr id="41" name="صورة 2">
            <a:extLst>
              <a:ext uri="{FF2B5EF4-FFF2-40B4-BE49-F238E27FC236}">
                <a16:creationId xmlns:a16="http://schemas.microsoft.com/office/drawing/2014/main" xmlns="" id="{F5FEB7AE-E3A0-416C-987F-C1A8D4F8EF7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46631" y="717697"/>
            <a:ext cx="244308" cy="452336"/>
          </a:xfrm>
          <a:prstGeom prst="rect">
            <a:avLst/>
          </a:prstGeom>
          <a:noFill/>
          <a:ln>
            <a:noFill/>
          </a:ln>
        </p:spPr>
      </p:pic>
      <p:sp>
        <p:nvSpPr>
          <p:cNvPr id="3" name="Rectangle 2"/>
          <p:cNvSpPr/>
          <p:nvPr/>
        </p:nvSpPr>
        <p:spPr>
          <a:xfrm>
            <a:off x="4562764" y="1817424"/>
            <a:ext cx="6781511" cy="4218078"/>
          </a:xfrm>
          <a:prstGeom prst="rect">
            <a:avLst/>
          </a:prstGeom>
        </p:spPr>
        <p:txBody>
          <a:bodyPr wrap="square">
            <a:spAutoFit/>
          </a:bodyPr>
          <a:lstStyle/>
          <a:p>
            <a:pPr algn="r" rtl="1" fontAlgn="base"/>
            <a:r>
              <a:rPr lang="ar-SA" dirty="0">
                <a:latin typeface="Calibri" panose="020F0502020204030204" pitchFamily="34" charset="0"/>
                <a:ea typeface="Times New Roman" panose="02020603050405020304" pitchFamily="18" charset="0"/>
                <a:cs typeface="VIP Hakm Bold" panose="02000500000000000000" pitchFamily="2" charset="-78"/>
              </a:rPr>
              <a:t>يتم تصنيف أفضل استرتيجيات إدارة المواهب الى</a:t>
            </a:r>
            <a:r>
              <a:rPr lang="en-US" dirty="0">
                <a:latin typeface="VIP Hakm Bold" panose="02000500000000000000" pitchFamily="2" charset="-78"/>
                <a:ea typeface="Times New Roman" panose="02020603050405020304" pitchFamily="18"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fontAlgn="base">
              <a:spcBef>
                <a:spcPts val="0"/>
              </a:spcBef>
              <a:spcAft>
                <a:spcPts val="0"/>
              </a:spcAft>
              <a:buFont typeface="Symbol" panose="05050102010706020507" pitchFamily="18" charset="2"/>
              <a:buChar char=""/>
            </a:pPr>
            <a:r>
              <a:rPr lang="ar-SA" dirty="0">
                <a:ea typeface="Times New Roman" panose="02020603050405020304" pitchFamily="18" charset="0"/>
                <a:cs typeface="VIP Hakm Bold" panose="02000500000000000000" pitchFamily="2" charset="-78"/>
              </a:rPr>
              <a:t>تشخيص الأعمال</a:t>
            </a:r>
            <a:endParaRPr lang="en-US" dirty="0"/>
          </a:p>
          <a:p>
            <a:pPr marL="342900" marR="0" lvl="0" indent="-342900" algn="r" rtl="1" fontAlgn="base">
              <a:spcBef>
                <a:spcPts val="0"/>
              </a:spcBef>
              <a:spcAft>
                <a:spcPts val="0"/>
              </a:spcAft>
              <a:buFont typeface="Symbol" panose="05050102010706020507" pitchFamily="18" charset="2"/>
              <a:buChar char=""/>
            </a:pPr>
            <a:r>
              <a:rPr lang="ar-SA" dirty="0">
                <a:ea typeface="Times New Roman" panose="02020603050405020304" pitchFamily="18" charset="0"/>
                <a:cs typeface="VIP Hakm Bold" panose="02000500000000000000" pitchFamily="2" charset="-78"/>
              </a:rPr>
              <a:t>التقييم</a:t>
            </a:r>
            <a:endParaRPr lang="en-US" dirty="0"/>
          </a:p>
          <a:p>
            <a:pPr marL="342900" marR="0" lvl="0" indent="-342900" algn="r" rtl="1" fontAlgn="base">
              <a:spcBef>
                <a:spcPts val="0"/>
              </a:spcBef>
              <a:spcAft>
                <a:spcPts val="0"/>
              </a:spcAft>
              <a:buFont typeface="Symbol" panose="05050102010706020507" pitchFamily="18" charset="2"/>
              <a:buChar char=""/>
            </a:pPr>
            <a:r>
              <a:rPr lang="ar-SA" dirty="0">
                <a:ea typeface="Times New Roman" panose="02020603050405020304" pitchFamily="18" charset="0"/>
                <a:cs typeface="VIP Hakm Bold" panose="02000500000000000000" pitchFamily="2" charset="-78"/>
              </a:rPr>
              <a:t>تصميم البرنامج</a:t>
            </a:r>
            <a:endParaRPr lang="en-US" dirty="0"/>
          </a:p>
          <a:p>
            <a:pPr marL="342900" marR="0" lvl="0" indent="-342900" algn="r" rtl="1" fontAlgn="base">
              <a:spcBef>
                <a:spcPts val="0"/>
              </a:spcBef>
              <a:spcAft>
                <a:spcPts val="0"/>
              </a:spcAft>
              <a:buFont typeface="Symbol" panose="05050102010706020507" pitchFamily="18" charset="2"/>
              <a:buChar char=""/>
            </a:pPr>
            <a:r>
              <a:rPr lang="ar-SA" dirty="0">
                <a:ea typeface="Times New Roman" panose="02020603050405020304" pitchFamily="18" charset="0"/>
                <a:cs typeface="VIP Hakm Bold" panose="02000500000000000000" pitchFamily="2" charset="-78"/>
              </a:rPr>
              <a:t>التنفيذ</a:t>
            </a:r>
            <a:endParaRPr lang="en-US" dirty="0"/>
          </a:p>
          <a:p>
            <a:pPr algn="r" rtl="1" fontAlgn="base"/>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الدعم في حقل العمل</a:t>
            </a:r>
            <a:endParaRPr lang="en-US"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dirty="0">
                <a:latin typeface="Calibri" panose="020F0502020204030204" pitchFamily="34" charset="0"/>
                <a:ea typeface="Times New Roman" panose="02020603050405020304" pitchFamily="18" charset="0"/>
                <a:cs typeface="VIP Hakm Bold" panose="02000500000000000000" pitchFamily="2" charset="-78"/>
              </a:rPr>
              <a:t>ويبدأ العمل مع الموهبة على أساس استراتيجيات لادارة الموهبة تتكامل مع استراتيجية مستوى الأعمال، وتهدف  إلى تمويل الموهوبين القادرين على  تحقيق متطلبات المنظمة، وتكمن أهمية هذا التكامل في أن استراتيجية الأعمال تتضمن اتخاذ قرارات تخص الموارد والاستثمارات، وإذا حدث التكامل ستتحقق ميزة التنافسية التي تسعى لها الشركات لتظل على رأس احتياجات السوق ، حيث أن التكامل يتيح الفرصة لمناقشة القدرات التي تحتاجها </a:t>
            </a:r>
            <a:r>
              <a:rPr lang="ar-SA" dirty="0" smtClean="0">
                <a:latin typeface="Calibri" panose="020F0502020204030204" pitchFamily="34" charset="0"/>
                <a:ea typeface="Times New Roman" panose="02020603050405020304" pitchFamily="18" charset="0"/>
                <a:cs typeface="VIP Hakm Bold" panose="02000500000000000000" pitchFamily="2" charset="-78"/>
              </a:rPr>
              <a:t>المؤسسة</a:t>
            </a:r>
            <a:r>
              <a:rPr lang="en-US" dirty="0">
                <a:latin typeface="Calibri" panose="020F0502020204030204" pitchFamily="34" charset="0"/>
                <a:ea typeface="Times New Roman" panose="02020603050405020304" pitchFamily="18" charset="0"/>
                <a:cs typeface="VIP Hakm Bold" panose="02000500000000000000" pitchFamily="2" charset="-78"/>
              </a:rPr>
              <a:t>.</a:t>
            </a:r>
            <a:endParaRPr lang="en-US"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dirty="0">
                <a:latin typeface="Calibri" panose="020F0502020204030204" pitchFamily="34" charset="0"/>
                <a:ea typeface="Times New Roman" panose="02020603050405020304" pitchFamily="18" charset="0"/>
                <a:cs typeface="VIP Hakm Bold" panose="02000500000000000000" pitchFamily="2" charset="-78"/>
              </a:rPr>
              <a:t>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fontAlgn="base">
              <a:lnSpc>
                <a:spcPct val="115000"/>
              </a:lnSpc>
            </a:pPr>
            <a:r>
              <a:rPr lang="ar-SA" sz="1400" dirty="0">
                <a:latin typeface="Calibri" panose="020F0502020204030204" pitchFamily="34" charset="0"/>
                <a:ea typeface="Times New Roman" panose="02020603050405020304" pitchFamily="18" charset="0"/>
                <a:cs typeface="VIP Hakm Bold" panose="02000500000000000000" pitchFamily="2" charset="-78"/>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Picture 4"/>
          <p:cNvPicPr>
            <a:picLocks noChangeAspect="1"/>
          </p:cNvPicPr>
          <p:nvPr/>
        </p:nvPicPr>
        <p:blipFill>
          <a:blip r:embed="rId3"/>
          <a:stretch>
            <a:fillRect/>
          </a:stretch>
        </p:blipFill>
        <p:spPr>
          <a:xfrm>
            <a:off x="356176" y="2506740"/>
            <a:ext cx="3799691" cy="2598882"/>
          </a:xfrm>
          <a:prstGeom prst="rect">
            <a:avLst/>
          </a:prstGeom>
          <a:ln>
            <a:noFill/>
          </a:ln>
          <a:effectLst>
            <a:softEdge rad="112500"/>
          </a:effectLst>
        </p:spPr>
      </p:pic>
    </p:spTree>
    <p:extLst>
      <p:ext uri="{BB962C8B-B14F-4D97-AF65-F5344CB8AC3E}">
        <p14:creationId xmlns:p14="http://schemas.microsoft.com/office/powerpoint/2010/main" val="1291691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xmlns="" id="{A1567D2C-9F6D-4CA7-B8E7-7E0067A9E400}"/>
              </a:ext>
            </a:extLst>
          </p:cNvPr>
          <p:cNvSpPr/>
          <p:nvPr/>
        </p:nvSpPr>
        <p:spPr>
          <a:xfrm flipV="1">
            <a:off x="8468803" y="-23559"/>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33" name="Slide Number Placeholder 5">
            <a:extLst>
              <a:ext uri="{FF2B5EF4-FFF2-40B4-BE49-F238E27FC236}">
                <a16:creationId xmlns:a16="http://schemas.microsoft.com/office/drawing/2014/main" xmlns=""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19</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37" name="Rectangle 36"/>
          <p:cNvSpPr/>
          <p:nvPr/>
        </p:nvSpPr>
        <p:spPr>
          <a:xfrm>
            <a:off x="5502121" y="471399"/>
            <a:ext cx="5559972" cy="769441"/>
          </a:xfrm>
          <a:prstGeom prst="rect">
            <a:avLst/>
          </a:prstGeom>
          <a:noFill/>
        </p:spPr>
        <p:txBody>
          <a:bodyPr wrap="square" rtlCol="0">
            <a:spAutoFit/>
          </a:bodyPr>
          <a:lstStyle/>
          <a:p>
            <a:pPr algn="justLow" rtl="1">
              <a:lnSpc>
                <a:spcPct val="150000"/>
              </a:lnSpc>
            </a:pPr>
            <a:r>
              <a:rPr lang="ar-EG" sz="3200" b="1" dirty="0">
                <a:solidFill>
                  <a:srgbClr val="0070C0"/>
                </a:solidFill>
                <a:latin typeface="VIP Hakm Bold" panose="02000500000000000000" pitchFamily="2" charset="-78"/>
                <a:cs typeface="VIP Hakm Bold" panose="02000500000000000000" pitchFamily="2" charset="-78"/>
              </a:rPr>
              <a:t>استراتيجيات إدارة المواهب</a:t>
            </a:r>
          </a:p>
        </p:txBody>
      </p:sp>
      <p:pic>
        <p:nvPicPr>
          <p:cNvPr id="41" name="صورة 2">
            <a:extLst>
              <a:ext uri="{FF2B5EF4-FFF2-40B4-BE49-F238E27FC236}">
                <a16:creationId xmlns:a16="http://schemas.microsoft.com/office/drawing/2014/main" xmlns="" id="{F5FEB7AE-E3A0-416C-987F-C1A8D4F8EF7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46631" y="717697"/>
            <a:ext cx="244308" cy="452336"/>
          </a:xfrm>
          <a:prstGeom prst="rect">
            <a:avLst/>
          </a:prstGeom>
          <a:noFill/>
          <a:ln>
            <a:noFill/>
          </a:ln>
        </p:spPr>
      </p:pic>
      <p:sp>
        <p:nvSpPr>
          <p:cNvPr id="2" name="Rectangle 1"/>
          <p:cNvSpPr/>
          <p:nvPr/>
        </p:nvSpPr>
        <p:spPr>
          <a:xfrm>
            <a:off x="4572421" y="1909788"/>
            <a:ext cx="6696364" cy="3970318"/>
          </a:xfrm>
          <a:prstGeom prst="rect">
            <a:avLst/>
          </a:prstGeom>
        </p:spPr>
        <p:txBody>
          <a:bodyPr wrap="square">
            <a:spAutoFit/>
          </a:bodyPr>
          <a:lstStyle/>
          <a:p>
            <a:pPr algn="r" rtl="1" fontAlgn="base"/>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الاستقطاب والتوظيف</a:t>
            </a: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 Recruiting and staffing</a:t>
            </a:r>
            <a:endParaRPr lang="en-US"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dirty="0">
                <a:latin typeface="Calibri" panose="020F0502020204030204" pitchFamily="34" charset="0"/>
                <a:ea typeface="Times New Roman" panose="02020603050405020304" pitchFamily="18" charset="0"/>
                <a:cs typeface="VIP Hakm Bold" panose="02000500000000000000" pitchFamily="2" charset="-78"/>
              </a:rPr>
              <a:t>شركات كثيرة تخطئ في تحديد المواهب التي تحتاجها، لذلك يجب أن تعتمد عملية التوظيف على انتقاء عدد قليل من بين الأعداد الكبيرة التي تتقدم لطلب الوظيفة، وأن يعتمد الاختيار على الكفاءة والخبرات المتميزة التي يملكونها</a:t>
            </a:r>
            <a:r>
              <a:rPr lang="en-US" dirty="0">
                <a:latin typeface="VIP Hakm Bold" panose="02000500000000000000" pitchFamily="2" charset="-78"/>
                <a:ea typeface="Times New Roman" panose="02020603050405020304" pitchFamily="18" charset="0"/>
                <a:cs typeface="Arial" panose="020B0604020202020204" pitchFamily="34" charset="0"/>
              </a:rPr>
              <a:t>.</a:t>
            </a:r>
            <a:endParaRPr lang="en-US"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dirty="0">
                <a:latin typeface="Calibri" panose="020F0502020204030204" pitchFamily="34" charset="0"/>
                <a:ea typeface="Times New Roman" panose="02020603050405020304" pitchFamily="18" charset="0"/>
                <a:cs typeface="VIP Hakm Bold" panose="02000500000000000000" pitchFamily="2" charset="-78"/>
              </a:rPr>
              <a:t>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dirty="0">
                <a:solidFill>
                  <a:srgbClr val="0070C0"/>
                </a:solidFill>
                <a:latin typeface="Calibri" panose="020F0502020204030204" pitchFamily="34" charset="0"/>
                <a:ea typeface="Times New Roman" panose="02020603050405020304" pitchFamily="18" charset="0"/>
                <a:cs typeface="VIP Hakm Bold" panose="02000500000000000000" pitchFamily="2" charset="-78"/>
              </a:rPr>
              <a:t>التوطين</a:t>
            </a:r>
            <a:r>
              <a:rPr lang="en-US" dirty="0">
                <a:solidFill>
                  <a:srgbClr val="0070C0"/>
                </a:solidFill>
                <a:latin typeface="VIP Hakm Bold" panose="02000500000000000000" pitchFamily="2" charset="-78"/>
                <a:ea typeface="Times New Roman" panose="02020603050405020304" pitchFamily="18" charset="0"/>
                <a:cs typeface="Arial" panose="020B0604020202020204" pitchFamily="34" charset="0"/>
              </a:rPr>
              <a:t>  On boarding</a:t>
            </a:r>
            <a:endParaRPr lang="en-US" dirty="0">
              <a:latin typeface="Calibri" panose="020F0502020204030204" pitchFamily="34" charset="0"/>
              <a:ea typeface="Calibri" panose="020F0502020204030204" pitchFamily="34" charset="0"/>
              <a:cs typeface="Arial" panose="020B0604020202020204" pitchFamily="34" charset="0"/>
            </a:endParaRPr>
          </a:p>
          <a:p>
            <a:pPr algn="r" rtl="1" fontAlgn="base"/>
            <a:r>
              <a:rPr lang="ar-SA" dirty="0">
                <a:latin typeface="Calibri" panose="020F0502020204030204" pitchFamily="34" charset="0"/>
                <a:ea typeface="Times New Roman" panose="02020603050405020304" pitchFamily="18" charset="0"/>
                <a:cs typeface="VIP Hakm Bold" panose="02000500000000000000" pitchFamily="2" charset="-78"/>
              </a:rPr>
              <a:t>الهدف من عملية التوطين هو مساعدة الموظفين الجدد ورفع الضغوط الحياتية حتى يمكنهم التركيز على تقديم أفضل أداء، وهذا يتم من خلال التوجيه وإتاحة الفرص لهم لتحقيق أعلى مستوى من كفاءة، حتى أن بعض الشركات توفر مساكن للموظفين في حالة لو كان مكان سكنهم بعيدا عن مكان العمل، حتى لا يتكلف الموظف مجهود إضافي في التنقل أو إضاعة الوقت ما بين الذهاب إلى العمل والعودة إلى المنزل</a:t>
            </a:r>
            <a:r>
              <a:rPr lang="en-US" dirty="0">
                <a:latin typeface="VIP Hakm Bold" panose="02000500000000000000" pitchFamily="2" charset="-78"/>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a:off x="484620" y="2914361"/>
            <a:ext cx="3409275" cy="20455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1225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xmlns="" id="{67E4BEC3-A0F9-443C-95E3-59AD8FD47B61}"/>
              </a:ext>
            </a:extLst>
          </p:cNvPr>
          <p:cNvSpPr/>
          <p:nvPr/>
        </p:nvSpPr>
        <p:spPr>
          <a:xfrm rot="10800000" flipV="1">
            <a:off x="8731168" y="-20622"/>
            <a:ext cx="3486150" cy="6937353"/>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en-US">
              <a:solidFill>
                <a:prstClr val="black"/>
              </a:solidFill>
              <a:latin typeface="Expo Arabic Light" panose="00000400000000000000" pitchFamily="2" charset="-78"/>
              <a:cs typeface="Expo Arabic Light" panose="00000400000000000000" pitchFamily="2" charset="-78"/>
            </a:endParaRPr>
          </a:p>
        </p:txBody>
      </p:sp>
      <p:pic>
        <p:nvPicPr>
          <p:cNvPr id="13" name="عنصر نائب للصورة 12" descr="صورة تحتوي على منضدة, كمبيوتر محمول, عناصر, رجل&#10;&#10;تم إنشاء الوصف تلقائياً">
            <a:extLst>
              <a:ext uri="{FF2B5EF4-FFF2-40B4-BE49-F238E27FC236}">
                <a16:creationId xmlns:a16="http://schemas.microsoft.com/office/drawing/2014/main" xmlns="" id="{0FE0DA8F-6A7E-477C-B0CD-8A2B705A5F2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34" name="Graphic 32">
            <a:extLst>
              <a:ext uri="{FF2B5EF4-FFF2-40B4-BE49-F238E27FC236}">
                <a16:creationId xmlns:a16="http://schemas.microsoft.com/office/drawing/2014/main" xmlns="" id="{6B80734D-A4FA-471F-822A-B52E96578EB2}"/>
              </a:ext>
            </a:extLst>
          </p:cNvPr>
          <p:cNvSpPr/>
          <p:nvPr/>
        </p:nvSpPr>
        <p:spPr>
          <a:xfrm flipH="1">
            <a:off x="5716048" y="2686170"/>
            <a:ext cx="6475952" cy="4171830"/>
          </a:xfrm>
          <a:custGeom>
            <a:avLst/>
            <a:gdLst>
              <a:gd name="connsiteX0" fmla="*/ 6475953 w 6475952"/>
              <a:gd name="connsiteY0" fmla="*/ 4171831 h 4171830"/>
              <a:gd name="connsiteX1" fmla="*/ 0 w 6475952"/>
              <a:gd name="connsiteY1" fmla="*/ 4171831 h 4171830"/>
              <a:gd name="connsiteX2" fmla="*/ 0 w 6475952"/>
              <a:gd name="connsiteY2" fmla="*/ 952667 h 4171830"/>
              <a:gd name="connsiteX3" fmla="*/ 474821 w 6475952"/>
              <a:gd name="connsiteY3" fmla="*/ 477845 h 4171830"/>
              <a:gd name="connsiteX4" fmla="*/ 2781967 w 6475952"/>
              <a:gd name="connsiteY4" fmla="*/ 477845 h 4171830"/>
              <a:gd name="connsiteX5" fmla="*/ 6475953 w 6475952"/>
              <a:gd name="connsiteY5" fmla="*/ 4171831 h 417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5952" h="4171830">
                <a:moveTo>
                  <a:pt x="6475953" y="4171831"/>
                </a:moveTo>
                <a:lnTo>
                  <a:pt x="0" y="4171831"/>
                </a:lnTo>
                <a:lnTo>
                  <a:pt x="0" y="952667"/>
                </a:lnTo>
                <a:lnTo>
                  <a:pt x="474821" y="477845"/>
                </a:lnTo>
                <a:cubicBezTo>
                  <a:pt x="1111949" y="-159282"/>
                  <a:pt x="2144840" y="-159282"/>
                  <a:pt x="2781967" y="477845"/>
                </a:cubicBezTo>
                <a:lnTo>
                  <a:pt x="6475953" y="4171831"/>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2" name="TextBox 1">
            <a:extLst>
              <a:ext uri="{FF2B5EF4-FFF2-40B4-BE49-F238E27FC236}">
                <a16:creationId xmlns:a16="http://schemas.microsoft.com/office/drawing/2014/main" xmlns="" id="{72576A45-CC84-4807-A1F8-96762B147391}"/>
              </a:ext>
            </a:extLst>
          </p:cNvPr>
          <p:cNvSpPr txBox="1"/>
          <p:nvPr/>
        </p:nvSpPr>
        <p:spPr>
          <a:xfrm flipH="1">
            <a:off x="2506507" y="1882200"/>
            <a:ext cx="3403955" cy="707886"/>
          </a:xfrm>
          <a:prstGeom prst="rect">
            <a:avLst/>
          </a:prstGeom>
          <a:noFill/>
        </p:spPr>
        <p:txBody>
          <a:bodyPr wrap="square" rtlCol="0">
            <a:spAutoFit/>
          </a:bodyPr>
          <a:lstStyle/>
          <a:p>
            <a:pPr algn="justLow" rtl="1">
              <a:defRPr/>
            </a:pPr>
            <a:r>
              <a:rPr lang="ar-SY" sz="4000" b="1" dirty="0">
                <a:solidFill>
                  <a:srgbClr val="03478B"/>
                </a:solidFill>
                <a:latin typeface="VIP Hakm Bold" panose="02000500000000000000" pitchFamily="2" charset="-78"/>
                <a:cs typeface="VIP Hakm Bold" panose="02000500000000000000" pitchFamily="2" charset="-78"/>
              </a:rPr>
              <a:t>الجلسة </a:t>
            </a:r>
            <a:r>
              <a:rPr lang="ar-EG" sz="4000" b="1" dirty="0">
                <a:solidFill>
                  <a:srgbClr val="03478B"/>
                </a:solidFill>
                <a:latin typeface="VIP Hakm Bold" panose="02000500000000000000" pitchFamily="2" charset="-78"/>
                <a:cs typeface="VIP Hakm Bold" panose="02000500000000000000" pitchFamily="2" charset="-78"/>
              </a:rPr>
              <a:t>الثانية</a:t>
            </a:r>
            <a:endParaRPr lang="en-US" sz="4000" b="1" dirty="0">
              <a:solidFill>
                <a:srgbClr val="03478B"/>
              </a:solidFill>
              <a:latin typeface="VIP Hakm Bold" panose="02000500000000000000" pitchFamily="2" charset="-78"/>
              <a:cs typeface="VIP Hakm Bold" panose="02000500000000000000" pitchFamily="2" charset="-78"/>
            </a:endParaRPr>
          </a:p>
        </p:txBody>
      </p:sp>
      <p:grpSp>
        <p:nvGrpSpPr>
          <p:cNvPr id="5" name="Group 4">
            <a:extLst>
              <a:ext uri="{FF2B5EF4-FFF2-40B4-BE49-F238E27FC236}">
                <a16:creationId xmlns:a16="http://schemas.microsoft.com/office/drawing/2014/main" xmlns="" id="{E619497C-CEB0-4F19-BA65-9EADE5E40ECD}"/>
              </a:ext>
            </a:extLst>
          </p:cNvPr>
          <p:cNvGrpSpPr/>
          <p:nvPr/>
        </p:nvGrpSpPr>
        <p:grpSpPr>
          <a:xfrm flipH="1">
            <a:off x="3384307" y="3336567"/>
            <a:ext cx="4257293" cy="626524"/>
            <a:chOff x="808638" y="5234956"/>
            <a:chExt cx="2609850" cy="492125"/>
          </a:xfrm>
        </p:grpSpPr>
        <p:sp>
          <p:nvSpPr>
            <p:cNvPr id="7" name="Rectangle: Rounded Corners 6">
              <a:extLst>
                <a:ext uri="{FF2B5EF4-FFF2-40B4-BE49-F238E27FC236}">
                  <a16:creationId xmlns:a16="http://schemas.microsoft.com/office/drawing/2014/main" xmlns="" id="{19757F49-3E93-42BD-8928-E64CFFB92BFD}"/>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8" name="Rectangle 7">
              <a:extLst>
                <a:ext uri="{FF2B5EF4-FFF2-40B4-BE49-F238E27FC236}">
                  <a16:creationId xmlns:a16="http://schemas.microsoft.com/office/drawing/2014/main" xmlns="" id="{7AE0F7DE-19C2-4D45-AF84-E256A5095834}"/>
                </a:ext>
              </a:extLst>
            </p:cNvPr>
            <p:cNvSpPr/>
            <p:nvPr/>
          </p:nvSpPr>
          <p:spPr>
            <a:xfrm>
              <a:off x="859276" y="5234956"/>
              <a:ext cx="2508576" cy="404938"/>
            </a:xfrm>
            <a:prstGeom prst="rect">
              <a:avLst/>
            </a:prstGeom>
          </p:spPr>
          <p:txBody>
            <a:bodyPr wrap="square">
              <a:spAutoFit/>
            </a:bodyPr>
            <a:lstStyle/>
            <a:p>
              <a:pPr algn="ctr" rtl="1">
                <a:lnSpc>
                  <a:spcPct val="150000"/>
                </a:lnSpc>
                <a:spcAft>
                  <a:spcPts val="1200"/>
                </a:spcAft>
                <a:buSzPct val="25000"/>
                <a:defRPr/>
              </a:pPr>
              <a:r>
                <a:rPr lang="ar-EG" sz="2000" dirty="0" smtClean="0">
                  <a:solidFill>
                    <a:srgbClr val="E7E6E6"/>
                  </a:solidFill>
                  <a:latin typeface="VIP Hakm Bold" panose="02000500000000000000" pitchFamily="2" charset="-78"/>
                  <a:ea typeface="Verdana" panose="020B0604030504040204" pitchFamily="34" charset="0"/>
                  <a:cs typeface="VIP Hakm Bold" panose="02000500000000000000" pitchFamily="2" charset="-78"/>
                </a:rPr>
                <a:t>كيفية </a:t>
              </a: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اكتشاف مواهبك </a:t>
              </a:r>
              <a:endParaRPr lang="en-US" sz="2400" dirty="0">
                <a:solidFill>
                  <a:srgbClr val="E7E6E6"/>
                </a:solidFill>
                <a:latin typeface="VIP Hakm Bold" panose="02000500000000000000" pitchFamily="2" charset="-78"/>
                <a:ea typeface="Verdana" panose="020B0604030504040204" pitchFamily="34" charset="0"/>
                <a:cs typeface="VIP Hakm Bold" panose="02000500000000000000" pitchFamily="2" charset="-78"/>
              </a:endParaRPr>
            </a:p>
          </p:txBody>
        </p:sp>
      </p:grpSp>
      <p:grpSp>
        <p:nvGrpSpPr>
          <p:cNvPr id="15" name="Group 14">
            <a:extLst>
              <a:ext uri="{FF2B5EF4-FFF2-40B4-BE49-F238E27FC236}">
                <a16:creationId xmlns:a16="http://schemas.microsoft.com/office/drawing/2014/main" xmlns="" id="{FAC0B9DB-754F-4D90-A5E6-EF48D6663B80}"/>
              </a:ext>
            </a:extLst>
          </p:cNvPr>
          <p:cNvGrpSpPr/>
          <p:nvPr/>
        </p:nvGrpSpPr>
        <p:grpSpPr>
          <a:xfrm flipH="1">
            <a:off x="393433" y="4890559"/>
            <a:ext cx="6355477" cy="565879"/>
            <a:chOff x="808638" y="5234956"/>
            <a:chExt cx="2609850" cy="492125"/>
          </a:xfrm>
        </p:grpSpPr>
        <p:sp>
          <p:nvSpPr>
            <p:cNvPr id="17" name="Rectangle: Rounded Corners 16">
              <a:extLst>
                <a:ext uri="{FF2B5EF4-FFF2-40B4-BE49-F238E27FC236}">
                  <a16:creationId xmlns:a16="http://schemas.microsoft.com/office/drawing/2014/main" xmlns="" id="{7D5589A4-9316-4D3A-A57D-E6A763954094}"/>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18" name="Rectangle 17">
              <a:extLst>
                <a:ext uri="{FF2B5EF4-FFF2-40B4-BE49-F238E27FC236}">
                  <a16:creationId xmlns:a16="http://schemas.microsoft.com/office/drawing/2014/main" xmlns="" id="{1EECB0BF-9DEF-4A72-B80D-75A9BA328717}"/>
                </a:ext>
              </a:extLst>
            </p:cNvPr>
            <p:cNvSpPr/>
            <p:nvPr/>
          </p:nvSpPr>
          <p:spPr>
            <a:xfrm>
              <a:off x="1105427" y="5234956"/>
              <a:ext cx="2043052" cy="448335"/>
            </a:xfrm>
            <a:prstGeom prst="rect">
              <a:avLst/>
            </a:prstGeom>
          </p:spPr>
          <p:txBody>
            <a:bodyPr wrap="square">
              <a:spAutoFit/>
            </a:bodyPr>
            <a:lstStyle/>
            <a:p>
              <a:pPr algn="ctr" rtl="1">
                <a:lnSpc>
                  <a:spcPct val="150000"/>
                </a:lnSpc>
                <a:spcAft>
                  <a:spcPts val="1200"/>
                </a:spcAft>
                <a:buSzPct val="25000"/>
                <a:defRPr/>
              </a:pPr>
              <a:r>
                <a:rPr lang="ar-EG" sz="2000" dirty="0" smtClean="0">
                  <a:solidFill>
                    <a:srgbClr val="E7E6E6"/>
                  </a:solidFill>
                  <a:latin typeface="VIP Hakm Bold" panose="02000500000000000000" pitchFamily="2" charset="-78"/>
                  <a:ea typeface="Verdana" panose="020B0604030504040204" pitchFamily="34" charset="0"/>
                  <a:cs typeface="VIP Hakm Bold" panose="02000500000000000000" pitchFamily="2" charset="-78"/>
                </a:rPr>
                <a:t>خطوات </a:t>
              </a: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عملية لاكتشاف موهبتك الدفينه </a:t>
              </a:r>
              <a:endParaRPr lang="en-US" sz="2000" dirty="0">
                <a:solidFill>
                  <a:srgbClr val="E7E6E6"/>
                </a:solidFill>
                <a:latin typeface="Expo Arabic Light" panose="00000400000000000000" pitchFamily="2" charset="-78"/>
                <a:ea typeface="Verdana" panose="020B0604030504040204" pitchFamily="34" charset="0"/>
                <a:cs typeface="Expo Arabic Light" panose="00000400000000000000" pitchFamily="2" charset="-78"/>
              </a:endParaRPr>
            </a:p>
          </p:txBody>
        </p:sp>
      </p:grpSp>
      <p:sp>
        <p:nvSpPr>
          <p:cNvPr id="33" name="Slide Number Placeholder 5">
            <a:extLst>
              <a:ext uri="{FF2B5EF4-FFF2-40B4-BE49-F238E27FC236}">
                <a16:creationId xmlns:a16="http://schemas.microsoft.com/office/drawing/2014/main" xmlns="" id="{A977C45B-ACD7-4920-BEB8-7FA536B4854E}"/>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defRPr/>
              </a:pPr>
              <a:t>20</a:t>
            </a:fld>
            <a:endParaRPr lang="en-US" b="1" dirty="0">
              <a:solidFill>
                <a:srgbClr val="E7E6E6"/>
              </a:solidFill>
              <a:latin typeface="Expo Arabic Light" panose="00000400000000000000" pitchFamily="2" charset="-78"/>
              <a:cs typeface="Expo Arabic Light" panose="00000400000000000000" pitchFamily="2" charset="-78"/>
            </a:endParaRPr>
          </a:p>
        </p:txBody>
      </p:sp>
      <p:grpSp>
        <p:nvGrpSpPr>
          <p:cNvPr id="20" name="Group 19">
            <a:extLst>
              <a:ext uri="{FF2B5EF4-FFF2-40B4-BE49-F238E27FC236}">
                <a16:creationId xmlns:a16="http://schemas.microsoft.com/office/drawing/2014/main" xmlns="" id="{E619497C-CEB0-4F19-BA65-9EADE5E40ECD}"/>
              </a:ext>
            </a:extLst>
          </p:cNvPr>
          <p:cNvGrpSpPr/>
          <p:nvPr/>
        </p:nvGrpSpPr>
        <p:grpSpPr>
          <a:xfrm flipH="1">
            <a:off x="1765928" y="4113563"/>
            <a:ext cx="4782654" cy="626524"/>
            <a:chOff x="658931" y="5234956"/>
            <a:chExt cx="2759557" cy="492125"/>
          </a:xfrm>
        </p:grpSpPr>
        <p:sp>
          <p:nvSpPr>
            <p:cNvPr id="21" name="Rectangle: Rounded Corners 6">
              <a:extLst>
                <a:ext uri="{FF2B5EF4-FFF2-40B4-BE49-F238E27FC236}">
                  <a16:creationId xmlns:a16="http://schemas.microsoft.com/office/drawing/2014/main" xmlns="" id="{19757F49-3E93-42BD-8928-E64CFFB92BFD}"/>
                </a:ext>
              </a:extLst>
            </p:cNvPr>
            <p:cNvSpPr/>
            <p:nvPr/>
          </p:nvSpPr>
          <p:spPr>
            <a:xfrm>
              <a:off x="808638" y="5234956"/>
              <a:ext cx="2609850" cy="492125"/>
            </a:xfrm>
            <a:prstGeom prst="roundRect">
              <a:avLst>
                <a:gd name="adj" fmla="val 50000"/>
              </a:avLst>
            </a:prstGeom>
            <a:gradFill>
              <a:gsLst>
                <a:gs pos="100000">
                  <a:schemeClr val="accent2"/>
                </a:gs>
                <a:gs pos="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22" name="Rectangle 21">
              <a:extLst>
                <a:ext uri="{FF2B5EF4-FFF2-40B4-BE49-F238E27FC236}">
                  <a16:creationId xmlns:a16="http://schemas.microsoft.com/office/drawing/2014/main" xmlns="" id="{7AE0F7DE-19C2-4D45-AF84-E256A5095834}"/>
                </a:ext>
              </a:extLst>
            </p:cNvPr>
            <p:cNvSpPr/>
            <p:nvPr/>
          </p:nvSpPr>
          <p:spPr>
            <a:xfrm>
              <a:off x="658931" y="5248982"/>
              <a:ext cx="2508576" cy="404938"/>
            </a:xfrm>
            <a:prstGeom prst="rect">
              <a:avLst/>
            </a:prstGeom>
          </p:spPr>
          <p:txBody>
            <a:bodyPr wrap="square">
              <a:spAutoFit/>
            </a:bodyPr>
            <a:lstStyle/>
            <a:p>
              <a:pPr algn="ctr" rtl="1">
                <a:lnSpc>
                  <a:spcPct val="150000"/>
                </a:lnSpc>
                <a:spcAft>
                  <a:spcPts val="1200"/>
                </a:spcAft>
                <a:buSzPct val="25000"/>
                <a:defRPr/>
              </a:pPr>
              <a:r>
                <a:rPr lang="ar-EG" sz="2000" dirty="0">
                  <a:solidFill>
                    <a:srgbClr val="E7E6E6"/>
                  </a:solidFill>
                  <a:latin typeface="VIP Hakm Bold" panose="02000500000000000000" pitchFamily="2" charset="-78"/>
                  <a:ea typeface="Verdana" panose="020B0604030504040204" pitchFamily="34" charset="0"/>
                  <a:cs typeface="VIP Hakm Bold" panose="02000500000000000000" pitchFamily="2" charset="-78"/>
                </a:rPr>
                <a:t> 	الطاقة الايجابية</a:t>
              </a:r>
              <a:endParaRPr lang="en-US" sz="2400" dirty="0">
                <a:solidFill>
                  <a:srgbClr val="E7E6E6"/>
                </a:solidFill>
                <a:latin typeface="VIP Hakm Bold" panose="02000500000000000000" pitchFamily="2" charset="-78"/>
                <a:ea typeface="Verdana" panose="020B0604030504040204" pitchFamily="34" charset="0"/>
                <a:cs typeface="VIP Hakm Bold" panose="02000500000000000000" pitchFamily="2" charset="-78"/>
              </a:endParaRPr>
            </a:p>
          </p:txBody>
        </p:sp>
      </p:grpSp>
    </p:spTree>
    <p:extLst>
      <p:ext uri="{BB962C8B-B14F-4D97-AF65-F5344CB8AC3E}">
        <p14:creationId xmlns:p14="http://schemas.microsoft.com/office/powerpoint/2010/main" val="206293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ircle(in)">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circle(in)">
                                      <p:cBhvr>
                                        <p:cTn id="2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6407" r="26407"/>
          <a:stretch>
            <a:fillRect/>
          </a:stretch>
        </p:blipFill>
        <p:spPr>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pic>
      <p:sp>
        <p:nvSpPr>
          <p:cNvPr id="39" name="Freeform: Shape 38">
            <a:extLst>
              <a:ext uri="{FF2B5EF4-FFF2-40B4-BE49-F238E27FC236}">
                <a16:creationId xmlns:a16="http://schemas.microsoft.com/office/drawing/2014/main" xmlns="" id="{A1567D2C-9F6D-4CA7-B8E7-7E0067A9E400}"/>
              </a:ext>
            </a:extLst>
          </p:cNvPr>
          <p:cNvSpPr/>
          <p:nvPr/>
        </p:nvSpPr>
        <p:spPr>
          <a:xfrm flipV="1">
            <a:off x="8518391"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 name="Graphic 3">
            <a:extLst>
              <a:ext uri="{FF2B5EF4-FFF2-40B4-BE49-F238E27FC236}">
                <a16:creationId xmlns:a16="http://schemas.microsoft.com/office/drawing/2014/main" xmlns="" id="{60EFAEC2-0F6B-478A-98F7-77C1EA355AB0}"/>
              </a:ext>
            </a:extLst>
          </p:cNvPr>
          <p:cNvSpPr/>
          <p:nvPr/>
        </p:nvSpPr>
        <p:spPr>
          <a:xfrm flipH="1">
            <a:off x="0" y="1430338"/>
            <a:ext cx="3714750" cy="5427662"/>
          </a:xfrm>
          <a:custGeom>
            <a:avLst/>
            <a:gdLst>
              <a:gd name="connsiteX0" fmla="*/ 3306509 w 3306508"/>
              <a:gd name="connsiteY0" fmla="*/ 0 h 4831175"/>
              <a:gd name="connsiteX1" fmla="*/ 3306509 w 3306508"/>
              <a:gd name="connsiteY1" fmla="*/ 4831175 h 4831175"/>
              <a:gd name="connsiteX2" fmla="*/ 0 w 3306508"/>
              <a:gd name="connsiteY2" fmla="*/ 4831175 h 4831175"/>
              <a:gd name="connsiteX3" fmla="*/ 0 w 3306508"/>
              <a:gd name="connsiteY3" fmla="*/ 2674430 h 4831175"/>
              <a:gd name="connsiteX4" fmla="*/ 1044131 w 3306508"/>
              <a:gd name="connsiteY4" fmla="*/ 1043273 h 4831175"/>
              <a:gd name="connsiteX5" fmla="*/ 3306509 w 3306508"/>
              <a:gd name="connsiteY5" fmla="*/ 0 h 483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508" h="4831175">
                <a:moveTo>
                  <a:pt x="3306509" y="0"/>
                </a:moveTo>
                <a:lnTo>
                  <a:pt x="3306509" y="4831175"/>
                </a:lnTo>
                <a:lnTo>
                  <a:pt x="0" y="4831175"/>
                </a:lnTo>
                <a:lnTo>
                  <a:pt x="0" y="2674430"/>
                </a:lnTo>
                <a:cubicBezTo>
                  <a:pt x="0" y="1973580"/>
                  <a:pt x="407670" y="1336739"/>
                  <a:pt x="1044131" y="1043273"/>
                </a:cubicBezTo>
                <a:lnTo>
                  <a:pt x="3306509" y="0"/>
                </a:ln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33" name="Slide Number Placeholder 5">
            <a:extLst>
              <a:ext uri="{FF2B5EF4-FFF2-40B4-BE49-F238E27FC236}">
                <a16:creationId xmlns:a16="http://schemas.microsoft.com/office/drawing/2014/main" xmlns="" id="{59B8D0FE-1747-49A6-845C-8D07C0DA2F50}"/>
              </a:ext>
            </a:extLst>
          </p:cNvPr>
          <p:cNvSpPr txBox="1">
            <a:spLocks/>
          </p:cNvSpPr>
          <p:nvPr/>
        </p:nvSpPr>
        <p:spPr>
          <a:xfrm>
            <a:off x="11344275" y="6049962"/>
            <a:ext cx="4445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BE1CF6B9-BF24-4CF3-962A-AA649539F60B}" type="slidenum">
              <a:rPr lang="en-US" b="1" smtClean="0">
                <a:solidFill>
                  <a:srgbClr val="E7E6E6"/>
                </a:solidFill>
                <a:latin typeface="Expo Arabic Light" panose="00000400000000000000" pitchFamily="2" charset="-78"/>
                <a:cs typeface="Expo Arabic Light" panose="00000400000000000000" pitchFamily="2" charset="-78"/>
              </a:rPr>
              <a:pPr algn="ctr" rtl="1"/>
              <a:t>21</a:t>
            </a:fld>
            <a:endParaRPr lang="en-US" b="1" dirty="0">
              <a:solidFill>
                <a:srgbClr val="E7E6E6"/>
              </a:solidFill>
              <a:latin typeface="Expo Arabic Light" panose="00000400000000000000" pitchFamily="2" charset="-78"/>
              <a:cs typeface="Expo Arabic Light" panose="00000400000000000000" pitchFamily="2" charset="-78"/>
            </a:endParaRPr>
          </a:p>
        </p:txBody>
      </p:sp>
      <p:sp>
        <p:nvSpPr>
          <p:cNvPr id="37" name="Rectangle 36"/>
          <p:cNvSpPr/>
          <p:nvPr/>
        </p:nvSpPr>
        <p:spPr>
          <a:xfrm>
            <a:off x="5317489" y="660897"/>
            <a:ext cx="5559972" cy="769441"/>
          </a:xfrm>
          <a:prstGeom prst="rect">
            <a:avLst/>
          </a:prstGeom>
          <a:noFill/>
        </p:spPr>
        <p:txBody>
          <a:bodyPr wrap="square" rtlCol="0">
            <a:spAutoFit/>
          </a:bodyPr>
          <a:lstStyle/>
          <a:p>
            <a:pPr algn="justLow" rtl="1">
              <a:lnSpc>
                <a:spcPct val="150000"/>
              </a:lnSpc>
            </a:pPr>
            <a:r>
              <a:rPr lang="ar-EG" sz="3200" b="1" dirty="0">
                <a:solidFill>
                  <a:srgbClr val="0070C0"/>
                </a:solidFill>
                <a:latin typeface="VIP Hakm Bold" panose="02000500000000000000" pitchFamily="2" charset="-78"/>
                <a:cs typeface="VIP Hakm Bold" panose="02000500000000000000" pitchFamily="2" charset="-78"/>
              </a:rPr>
              <a:t>كيفية استكشاف مواهبك</a:t>
            </a:r>
          </a:p>
        </p:txBody>
      </p:sp>
      <p:pic>
        <p:nvPicPr>
          <p:cNvPr id="41" name="صورة 2">
            <a:extLst>
              <a:ext uri="{FF2B5EF4-FFF2-40B4-BE49-F238E27FC236}">
                <a16:creationId xmlns:a16="http://schemas.microsoft.com/office/drawing/2014/main" xmlns="" id="{F5FEB7AE-E3A0-416C-987F-C1A8D4F8EF7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04181" y="819449"/>
            <a:ext cx="244308" cy="452336"/>
          </a:xfrm>
          <a:prstGeom prst="rect">
            <a:avLst/>
          </a:prstGeom>
          <a:noFill/>
          <a:ln>
            <a:noFill/>
          </a:ln>
        </p:spPr>
      </p:pic>
      <p:sp>
        <p:nvSpPr>
          <p:cNvPr id="3" name="Rectangle 2"/>
          <p:cNvSpPr/>
          <p:nvPr/>
        </p:nvSpPr>
        <p:spPr>
          <a:xfrm>
            <a:off x="3690898" y="1934328"/>
            <a:ext cx="7875627" cy="4575612"/>
          </a:xfrm>
          <a:prstGeom prst="rect">
            <a:avLst/>
          </a:prstGeom>
        </p:spPr>
        <p:txBody>
          <a:bodyPr wrap="square">
            <a:spAutoFit/>
          </a:bodyPr>
          <a:lstStyle/>
          <a:p>
            <a:pPr marL="285750" indent="-285750" algn="r" rtl="1" fontAlgn="base">
              <a:buFont typeface="Wingdings" panose="05000000000000000000" pitchFamily="2" charset="2"/>
              <a:buChar char="q"/>
            </a:pPr>
            <a:r>
              <a:rPr lang="ar-SA" sz="1600" dirty="0" smtClean="0">
                <a:latin typeface="Calibri" panose="020F0502020204030204" pitchFamily="34" charset="0"/>
                <a:ea typeface="Times New Roman" panose="02020603050405020304" pitchFamily="18" charset="0"/>
                <a:cs typeface="VIP Hakm Bold" panose="02000500000000000000" pitchFamily="2" charset="-78"/>
              </a:rPr>
              <a:t>البحث </a:t>
            </a:r>
            <a:r>
              <a:rPr lang="ar-SA" sz="1600" dirty="0">
                <a:latin typeface="Calibri" panose="020F0502020204030204" pitchFamily="34" charset="0"/>
                <a:ea typeface="Times New Roman" panose="02020603050405020304" pitchFamily="18" charset="0"/>
                <a:cs typeface="VIP Hakm Bold" panose="02000500000000000000" pitchFamily="2" charset="-78"/>
              </a:rPr>
              <a:t>عن مواهبك</a:t>
            </a:r>
            <a:endParaRPr lang="en-US" sz="16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spcAft>
                <a:spcPts val="1000"/>
              </a:spcAft>
              <a:buFont typeface="Wingdings" panose="05000000000000000000" pitchFamily="2" charset="2"/>
              <a:buChar char="q"/>
            </a:pPr>
            <a:r>
              <a:rPr lang="ar-SA" sz="1600" dirty="0" smtClean="0">
                <a:latin typeface="Calibri" panose="020F0502020204030204" pitchFamily="34" charset="0"/>
                <a:ea typeface="Times New Roman" panose="02020603050405020304" pitchFamily="18" charset="0"/>
                <a:cs typeface="VIP Hakm Bold" panose="02000500000000000000" pitchFamily="2" charset="-78"/>
              </a:rPr>
              <a:t>جرّب </a:t>
            </a:r>
            <a:r>
              <a:rPr lang="ar-SA" sz="1600" dirty="0">
                <a:latin typeface="Calibri" panose="020F0502020204030204" pitchFamily="34" charset="0"/>
                <a:ea typeface="Times New Roman" panose="02020603050405020304" pitchFamily="18" charset="0"/>
                <a:cs typeface="VIP Hakm Bold" panose="02000500000000000000" pitchFamily="2" charset="-78"/>
              </a:rPr>
              <a:t>الأمور السهلة.</a:t>
            </a:r>
            <a:r>
              <a:rPr lang="en-US" sz="1600" dirty="0">
                <a:latin typeface="VIP Hakm Bold" panose="02000500000000000000" pitchFamily="2" charset="-78"/>
                <a:ea typeface="Times New Roman" panose="02020603050405020304" pitchFamily="18" charset="0"/>
                <a:cs typeface="Arial" panose="020B0604020202020204" pitchFamily="34" charset="0"/>
              </a:rPr>
              <a:t>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spcAft>
                <a:spcPts val="1000"/>
              </a:spcAft>
              <a:buFont typeface="Wingdings" panose="05000000000000000000" pitchFamily="2" charset="2"/>
              <a:buChar char="q"/>
            </a:pPr>
            <a:r>
              <a:rPr lang="ar-SA" sz="1600" dirty="0" smtClean="0">
                <a:latin typeface="Calibri" panose="020F0502020204030204" pitchFamily="34" charset="0"/>
                <a:ea typeface="Times New Roman" panose="02020603050405020304" pitchFamily="18" charset="0"/>
                <a:cs typeface="VIP Hakm Bold" panose="02000500000000000000" pitchFamily="2" charset="-78"/>
              </a:rPr>
              <a:t>جّرب </a:t>
            </a:r>
            <a:r>
              <a:rPr lang="ar-SA" sz="1600" dirty="0">
                <a:latin typeface="Calibri" panose="020F0502020204030204" pitchFamily="34" charset="0"/>
                <a:ea typeface="Times New Roman" panose="02020603050405020304" pitchFamily="18" charset="0"/>
                <a:cs typeface="VIP Hakm Bold" panose="02000500000000000000" pitchFamily="2" charset="-78"/>
              </a:rPr>
              <a:t>الأمور الصعبة هل تشعر بالخوف من الحديث أمام الجميع؟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spcAft>
                <a:spcPts val="1000"/>
              </a:spcAft>
              <a:buFont typeface="Wingdings" panose="05000000000000000000" pitchFamily="2" charset="2"/>
              <a:buChar char="q"/>
            </a:pPr>
            <a:r>
              <a:rPr lang="ar-SA" sz="1600" dirty="0" smtClean="0">
                <a:latin typeface="Calibri" panose="020F0502020204030204" pitchFamily="34" charset="0"/>
                <a:ea typeface="Times New Roman" panose="02020603050405020304" pitchFamily="18" charset="0"/>
                <a:cs typeface="VIP Hakm Bold" panose="02000500000000000000" pitchFamily="2" charset="-78"/>
              </a:rPr>
              <a:t>اتبع </a:t>
            </a:r>
            <a:r>
              <a:rPr lang="ar-SA" sz="1600" dirty="0">
                <a:latin typeface="Calibri" panose="020F0502020204030204" pitchFamily="34" charset="0"/>
                <a:ea typeface="Times New Roman" panose="02020603050405020304" pitchFamily="18" charset="0"/>
                <a:cs typeface="VIP Hakm Bold" panose="02000500000000000000" pitchFamily="2" charset="-78"/>
              </a:rPr>
              <a:t>شغفك</a:t>
            </a:r>
            <a:endParaRPr lang="en-US" sz="16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spcAft>
                <a:spcPts val="1000"/>
              </a:spcAft>
              <a:buFont typeface="Wingdings" panose="05000000000000000000" pitchFamily="2" charset="2"/>
              <a:buChar char="q"/>
            </a:pPr>
            <a:r>
              <a:rPr lang="ar-SA" sz="1600" dirty="0" smtClean="0">
                <a:latin typeface="Calibri" panose="020F0502020204030204" pitchFamily="34" charset="0"/>
                <a:ea typeface="Times New Roman" panose="02020603050405020304" pitchFamily="18" charset="0"/>
                <a:cs typeface="VIP Hakm Bold" panose="02000500000000000000" pitchFamily="2" charset="-78"/>
              </a:rPr>
              <a:t>احرص </a:t>
            </a:r>
            <a:r>
              <a:rPr lang="ar-SA" sz="1600" dirty="0">
                <a:latin typeface="Calibri" panose="020F0502020204030204" pitchFamily="34" charset="0"/>
                <a:ea typeface="Times New Roman" panose="02020603050405020304" pitchFamily="18" charset="0"/>
                <a:cs typeface="VIP Hakm Bold" panose="02000500000000000000" pitchFamily="2" charset="-78"/>
              </a:rPr>
              <a:t>على تسجيل نجاحاتك الصغيرة</a:t>
            </a:r>
            <a:endParaRPr lang="en-US" sz="16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spcAft>
                <a:spcPts val="1000"/>
              </a:spcAft>
              <a:buFont typeface="Wingdings" panose="05000000000000000000" pitchFamily="2" charset="2"/>
              <a:buChar char="q"/>
            </a:pPr>
            <a:r>
              <a:rPr lang="ar-SA" sz="1600" dirty="0" smtClean="0">
                <a:latin typeface="Calibri" panose="020F0502020204030204" pitchFamily="34" charset="0"/>
                <a:ea typeface="Times New Roman" panose="02020603050405020304" pitchFamily="18" charset="0"/>
                <a:cs typeface="VIP Hakm Bold" panose="02000500000000000000" pitchFamily="2" charset="-78"/>
              </a:rPr>
              <a:t>تجاهل </a:t>
            </a:r>
            <a:r>
              <a:rPr lang="ar-SA" sz="1600" dirty="0">
                <a:latin typeface="Calibri" panose="020F0502020204030204" pitchFamily="34" charset="0"/>
                <a:ea typeface="Times New Roman" panose="02020603050405020304" pitchFamily="18" charset="0"/>
                <a:cs typeface="VIP Hakm Bold" panose="02000500000000000000" pitchFamily="2" charset="-78"/>
              </a:rPr>
              <a:t>البرامج التليفزيونية</a:t>
            </a:r>
            <a:endParaRPr lang="en-US" sz="1600" dirty="0">
              <a:latin typeface="Calibri" panose="020F0502020204030204" pitchFamily="34" charset="0"/>
              <a:ea typeface="Calibri" panose="020F0502020204030204" pitchFamily="34" charset="0"/>
              <a:cs typeface="Arial" panose="020B0604020202020204" pitchFamily="34" charset="0"/>
            </a:endParaRPr>
          </a:p>
          <a:p>
            <a:pPr marL="285750" indent="-285750" algn="r" rtl="1" fontAlgn="base">
              <a:buFont typeface="Wingdings" panose="05000000000000000000" pitchFamily="2" charset="2"/>
              <a:buChar char="q"/>
            </a:pPr>
            <a:r>
              <a:rPr lang="ar-SA" sz="1600" dirty="0">
                <a:latin typeface="Calibri" panose="020F0502020204030204" pitchFamily="34" charset="0"/>
                <a:ea typeface="Times New Roman" panose="02020603050405020304" pitchFamily="18" charset="0"/>
                <a:cs typeface="VIP Hakm Bold" panose="02000500000000000000" pitchFamily="2" charset="-78"/>
              </a:rPr>
              <a:t>التفكير بشكل </a:t>
            </a:r>
            <a:r>
              <a:rPr lang="ar-SA" sz="1600" dirty="0" smtClean="0">
                <a:latin typeface="Calibri" panose="020F0502020204030204" pitchFamily="34" charset="0"/>
                <a:ea typeface="Times New Roman" panose="02020603050405020304" pitchFamily="18" charset="0"/>
                <a:cs typeface="VIP Hakm Bold" panose="02000500000000000000" pitchFamily="2" charset="-78"/>
              </a:rPr>
              <a:t>إبداعي</a:t>
            </a:r>
            <a:endParaRPr lang="en-US" sz="1600" dirty="0" smtClean="0">
              <a:latin typeface="Calibri" panose="020F0502020204030204" pitchFamily="34" charset="0"/>
              <a:ea typeface="Times New Roman" panose="02020603050405020304" pitchFamily="18" charset="0"/>
              <a:cs typeface="VIP Hakm Bold" panose="02000500000000000000" pitchFamily="2" charset="-78"/>
            </a:endParaRPr>
          </a:p>
          <a:p>
            <a:pPr marL="285750" indent="-285750" algn="r" rtl="1">
              <a:spcAft>
                <a:spcPts val="1000"/>
              </a:spcAft>
              <a:buFont typeface="Wingdings" panose="05000000000000000000" pitchFamily="2" charset="2"/>
              <a:buChar char="q"/>
            </a:pPr>
            <a:r>
              <a:rPr lang="ar-SA" sz="1600" dirty="0" smtClean="0">
                <a:latin typeface="Calibri" panose="020F0502020204030204" pitchFamily="34" charset="0"/>
                <a:ea typeface="Times New Roman" panose="02020603050405020304" pitchFamily="18" charset="0"/>
                <a:cs typeface="VIP Hakm Bold" panose="02000500000000000000" pitchFamily="2" charset="-78"/>
              </a:rPr>
              <a:t>تحدث </a:t>
            </a:r>
            <a:r>
              <a:rPr lang="ar-SA" sz="1600" dirty="0">
                <a:latin typeface="Calibri" panose="020F0502020204030204" pitchFamily="34" charset="0"/>
                <a:ea typeface="Times New Roman" panose="02020603050405020304" pitchFamily="18" charset="0"/>
                <a:cs typeface="VIP Hakm Bold" panose="02000500000000000000" pitchFamily="2" charset="-78"/>
              </a:rPr>
              <a:t>مع أصدقائك وعائلتك</a:t>
            </a:r>
            <a:endParaRPr lang="en-US" sz="16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spcAft>
                <a:spcPts val="1000"/>
              </a:spcAft>
              <a:buFont typeface="Wingdings" panose="05000000000000000000" pitchFamily="2" charset="2"/>
              <a:buChar char="q"/>
            </a:pPr>
            <a:r>
              <a:rPr lang="ar-SA" sz="1600" dirty="0">
                <a:latin typeface="Calibri" panose="020F0502020204030204" pitchFamily="34" charset="0"/>
                <a:ea typeface="Times New Roman" panose="02020603050405020304" pitchFamily="18" charset="0"/>
                <a:cs typeface="VIP Hakm Bold" panose="02000500000000000000" pitchFamily="2" charset="-78"/>
              </a:rPr>
              <a:t>استكشف نقاط قوتك ونقاط ضعفك كجزء من عملية استكشاف مواهبك المحتملة.</a:t>
            </a:r>
            <a:r>
              <a:rPr lang="en-US" sz="1600" dirty="0">
                <a:latin typeface="VIP Hakm Bold" panose="02000500000000000000" pitchFamily="2" charset="-78"/>
                <a:ea typeface="Times New Roman" panose="02020603050405020304" pitchFamily="18" charset="0"/>
                <a:cs typeface="Arial" panose="020B0604020202020204" pitchFamily="34" charset="0"/>
              </a:rPr>
              <a:t>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spcAft>
                <a:spcPts val="1000"/>
              </a:spcAft>
              <a:buFont typeface="Wingdings" panose="05000000000000000000" pitchFamily="2" charset="2"/>
              <a:buChar char="q"/>
            </a:pPr>
            <a:r>
              <a:rPr lang="ar-SA" sz="1600" dirty="0">
                <a:latin typeface="Calibri" panose="020F0502020204030204" pitchFamily="34" charset="0"/>
                <a:ea typeface="Times New Roman" panose="02020603050405020304" pitchFamily="18" charset="0"/>
                <a:cs typeface="VIP Hakm Bold" panose="02000500000000000000" pitchFamily="2" charset="-78"/>
              </a:rPr>
              <a:t>حدد تعريف خاص بك للموهبة</a:t>
            </a:r>
            <a:endParaRPr lang="en-US" sz="16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spcAft>
                <a:spcPts val="1000"/>
              </a:spcAft>
              <a:buFont typeface="Wingdings" panose="05000000000000000000" pitchFamily="2" charset="2"/>
              <a:buChar char="q"/>
            </a:pPr>
            <a:r>
              <a:rPr lang="ar-SA" sz="1600" dirty="0">
                <a:latin typeface="Calibri" panose="020F0502020204030204" pitchFamily="34" charset="0"/>
                <a:ea typeface="Times New Roman" panose="02020603050405020304" pitchFamily="18" charset="0"/>
                <a:cs typeface="VIP Hakm Bold" panose="02000500000000000000" pitchFamily="2" charset="-78"/>
              </a:rPr>
              <a:t>التزم تجاه بناء موهبتك</a:t>
            </a:r>
            <a:endParaRPr lang="en-US" sz="16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spcAft>
                <a:spcPts val="1000"/>
              </a:spcAft>
              <a:buFont typeface="Wingdings" panose="05000000000000000000" pitchFamily="2" charset="2"/>
              <a:buChar char="q"/>
            </a:pPr>
            <a:r>
              <a:rPr lang="ar-SA" sz="1600" dirty="0">
                <a:latin typeface="Calibri" panose="020F0502020204030204" pitchFamily="34" charset="0"/>
                <a:ea typeface="Times New Roman" panose="02020603050405020304" pitchFamily="18" charset="0"/>
                <a:cs typeface="VIP Hakm Bold" panose="02000500000000000000" pitchFamily="2" charset="-78"/>
              </a:rPr>
              <a:t>ابحث عن أشخاص موهوبين آخرين</a:t>
            </a:r>
            <a:endParaRPr lang="en-US" sz="1600" dirty="0">
              <a:latin typeface="Calibri" panose="020F0502020204030204" pitchFamily="34" charset="0"/>
              <a:ea typeface="Calibri" panose="020F0502020204030204" pitchFamily="34" charset="0"/>
              <a:cs typeface="Arial" panose="020B0604020202020204" pitchFamily="34" charset="0"/>
            </a:endParaRPr>
          </a:p>
          <a:p>
            <a:pPr marL="285750" indent="-285750" algn="r" rtl="1">
              <a:spcAft>
                <a:spcPts val="1000"/>
              </a:spcAft>
              <a:buFont typeface="Wingdings" panose="05000000000000000000" pitchFamily="2" charset="2"/>
              <a:buChar char="q"/>
            </a:pPr>
            <a:r>
              <a:rPr lang="ar-SA" sz="1600" dirty="0">
                <a:latin typeface="Calibri" panose="020F0502020204030204" pitchFamily="34" charset="0"/>
                <a:ea typeface="Times New Roman" panose="02020603050405020304" pitchFamily="18" charset="0"/>
                <a:cs typeface="VIP Hakm Bold" panose="02000500000000000000" pitchFamily="2" charset="-78"/>
              </a:rPr>
              <a:t>احترم موهبتك والمجهود الذي تتطلبه</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3070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555" r="23555"/>
          <a:stretch>
            <a:fillRect/>
          </a:stretch>
        </p:blipFill>
        <p:spPr>
          <a:xfrm>
            <a:off x="0" y="0"/>
            <a:ext cx="6448425" cy="6858000"/>
          </a:xfrm>
        </p:spPr>
      </p:pic>
      <p:sp>
        <p:nvSpPr>
          <p:cNvPr id="3" name="Graphic 1">
            <a:extLst>
              <a:ext uri="{FF2B5EF4-FFF2-40B4-BE49-F238E27FC236}">
                <a16:creationId xmlns:a16="http://schemas.microsoft.com/office/drawing/2014/main" xmlns="" id="{D082A242-BA56-46B5-BC4A-728ADA877FE3}"/>
              </a:ext>
            </a:extLst>
          </p:cNvPr>
          <p:cNvSpPr/>
          <p:nvPr/>
        </p:nvSpPr>
        <p:spPr>
          <a:xfrm>
            <a:off x="0" y="0"/>
            <a:ext cx="6448602" cy="6858000"/>
          </a:xfrm>
          <a:custGeom>
            <a:avLst/>
            <a:gdLst>
              <a:gd name="connsiteX0" fmla="*/ 7185851 w 7308090"/>
              <a:gd name="connsiteY0" fmla="*/ 2609088 h 6858000"/>
              <a:gd name="connsiteX1" fmla="*/ 5265865 w 7308090"/>
              <a:gd name="connsiteY1" fmla="*/ 6858000 h 6858000"/>
              <a:gd name="connsiteX2" fmla="*/ 0 w 7308090"/>
              <a:gd name="connsiteY2" fmla="*/ 6858000 h 6858000"/>
              <a:gd name="connsiteX3" fmla="*/ 0 w 7308090"/>
              <a:gd name="connsiteY3" fmla="*/ 0 h 6858000"/>
              <a:gd name="connsiteX4" fmla="*/ 4748848 w 7308090"/>
              <a:gd name="connsiteY4" fmla="*/ 0 h 6858000"/>
              <a:gd name="connsiteX5" fmla="*/ 6499543 w 7308090"/>
              <a:gd name="connsiteY5" fmla="*/ 791083 h 6858000"/>
              <a:gd name="connsiteX6" fmla="*/ 7185851 w 7308090"/>
              <a:gd name="connsiteY6" fmla="*/ 26090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8090" h="6858000">
                <a:moveTo>
                  <a:pt x="7185851" y="2609088"/>
                </a:moveTo>
                <a:lnTo>
                  <a:pt x="5265865" y="6858000"/>
                </a:lnTo>
                <a:lnTo>
                  <a:pt x="0" y="6858000"/>
                </a:lnTo>
                <a:lnTo>
                  <a:pt x="0" y="0"/>
                </a:lnTo>
                <a:lnTo>
                  <a:pt x="4748848" y="0"/>
                </a:lnTo>
                <a:lnTo>
                  <a:pt x="6499543" y="791083"/>
                </a:lnTo>
                <a:cubicBezTo>
                  <a:pt x="7191057" y="1103630"/>
                  <a:pt x="7498334" y="1917573"/>
                  <a:pt x="7185851" y="2609088"/>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23" name="Freeform: Shape 22">
            <a:extLst>
              <a:ext uri="{FF2B5EF4-FFF2-40B4-BE49-F238E27FC236}">
                <a16:creationId xmlns:a16="http://schemas.microsoft.com/office/drawing/2014/main" xmlns="" id="{DD507587-393A-493F-BDA0-D05BEFD6B0D9}"/>
              </a:ext>
            </a:extLst>
          </p:cNvPr>
          <p:cNvSpPr/>
          <p:nvPr/>
        </p:nvSpPr>
        <p:spPr>
          <a:xfrm rot="10800000" flipH="1">
            <a:off x="5246984" y="4159197"/>
            <a:ext cx="5029646" cy="2698803"/>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12" name="Rectangle 11">
            <a:extLst>
              <a:ext uri="{FF2B5EF4-FFF2-40B4-BE49-F238E27FC236}">
                <a16:creationId xmlns:a16="http://schemas.microsoft.com/office/drawing/2014/main" xmlns="" id="{E44B6BE5-7ED9-4EC1-BA67-7B5CF0CD60A9}"/>
              </a:ext>
            </a:extLst>
          </p:cNvPr>
          <p:cNvSpPr/>
          <p:nvPr/>
        </p:nvSpPr>
        <p:spPr>
          <a:xfrm>
            <a:off x="5326406" y="904541"/>
            <a:ext cx="1122196" cy="2646878"/>
          </a:xfrm>
          <a:prstGeom prst="rect">
            <a:avLst/>
          </a:prstGeom>
          <a:noFill/>
        </p:spPr>
        <p:txBody>
          <a:bodyPr wrap="square" rtlCol="0">
            <a:spAutoFit/>
          </a:bodyPr>
          <a:lstStyle/>
          <a:p>
            <a:pPr algn="ctr" rtl="1"/>
            <a:r>
              <a:rPr lang="id-ID" sz="16600" b="1" dirty="0">
                <a:solidFill>
                  <a:srgbClr val="E7E6E6">
                    <a:alpha val="20000"/>
                  </a:srgbClr>
                </a:solidFill>
                <a:latin typeface="Expo Arabic Light" panose="00000400000000000000" pitchFamily="2" charset="-78"/>
                <a:cs typeface="Expo Arabic Light" panose="00000400000000000000" pitchFamily="2" charset="-78"/>
              </a:rPr>
              <a:t>”</a:t>
            </a:r>
            <a:endParaRPr lang="en-US" sz="16600" b="1" dirty="0">
              <a:solidFill>
                <a:srgbClr val="E7E6E6">
                  <a:alpha val="20000"/>
                </a:srgbClr>
              </a:solidFill>
              <a:latin typeface="Expo Arabic Light" panose="00000400000000000000" pitchFamily="2" charset="-78"/>
              <a:cs typeface="Expo Arabic Light" panose="00000400000000000000" pitchFamily="2" charset="-78"/>
            </a:endParaRPr>
          </a:p>
        </p:txBody>
      </p:sp>
      <p:sp>
        <p:nvSpPr>
          <p:cNvPr id="25" name="Rectangle 10">
            <a:extLst>
              <a:ext uri="{FF2B5EF4-FFF2-40B4-BE49-F238E27FC236}">
                <a16:creationId xmlns:a16="http://schemas.microsoft.com/office/drawing/2014/main" xmlns="" id="{582ED59D-26C7-43CA-8214-54E623950D2B}"/>
              </a:ext>
            </a:extLst>
          </p:cNvPr>
          <p:cNvSpPr/>
          <p:nvPr/>
        </p:nvSpPr>
        <p:spPr>
          <a:xfrm>
            <a:off x="1195516" y="4248725"/>
            <a:ext cx="913582" cy="2646878"/>
          </a:xfrm>
          <a:prstGeom prst="rect">
            <a:avLst/>
          </a:prstGeom>
          <a:noFill/>
        </p:spPr>
        <p:txBody>
          <a:bodyPr wrap="square" rtlCol="0">
            <a:spAutoFit/>
          </a:bodyPr>
          <a:lstStyle/>
          <a:p>
            <a:pPr algn="ctr" rtl="1"/>
            <a:r>
              <a:rPr lang="id-ID" sz="16600" b="1" dirty="0">
                <a:solidFill>
                  <a:srgbClr val="E7E6E6">
                    <a:alpha val="20000"/>
                  </a:srgbClr>
                </a:solidFill>
                <a:latin typeface="Expo Arabic Light" panose="00000400000000000000" pitchFamily="2" charset="-78"/>
                <a:cs typeface="Expo Arabic Light" panose="00000400000000000000" pitchFamily="2" charset="-78"/>
              </a:rPr>
              <a:t>“</a:t>
            </a:r>
            <a:endParaRPr lang="en-US" sz="16600" b="1" dirty="0">
              <a:solidFill>
                <a:srgbClr val="E7E6E6">
                  <a:alpha val="20000"/>
                </a:srgbClr>
              </a:solidFill>
              <a:latin typeface="Expo Arabic Light" panose="00000400000000000000" pitchFamily="2" charset="-78"/>
              <a:cs typeface="Expo Arabic Light" panose="00000400000000000000" pitchFamily="2" charset="-78"/>
            </a:endParaRPr>
          </a:p>
        </p:txBody>
      </p:sp>
      <p:sp>
        <p:nvSpPr>
          <p:cNvPr id="7" name="Rectangle 6"/>
          <p:cNvSpPr/>
          <p:nvPr/>
        </p:nvSpPr>
        <p:spPr>
          <a:xfrm>
            <a:off x="5979645" y="904541"/>
            <a:ext cx="5559972" cy="769441"/>
          </a:xfrm>
          <a:prstGeom prst="rect">
            <a:avLst/>
          </a:prstGeom>
          <a:noFill/>
        </p:spPr>
        <p:txBody>
          <a:bodyPr wrap="square" rtlCol="0">
            <a:spAutoFit/>
          </a:bodyPr>
          <a:lstStyle/>
          <a:p>
            <a:pPr algn="justLow" rtl="1">
              <a:lnSpc>
                <a:spcPct val="150000"/>
              </a:lnSpc>
            </a:pPr>
            <a:r>
              <a:rPr lang="ar-EG" sz="3200" b="1" dirty="0">
                <a:solidFill>
                  <a:srgbClr val="03478B"/>
                </a:solidFill>
                <a:latin typeface="VIP Hakm Bold" panose="02000500000000000000" pitchFamily="2" charset="-78"/>
                <a:cs typeface="VIP Hakm Bold" panose="02000500000000000000" pitchFamily="2" charset="-78"/>
              </a:rPr>
              <a:t>الطاقة الإيجابية</a:t>
            </a:r>
          </a:p>
        </p:txBody>
      </p:sp>
      <p:sp>
        <p:nvSpPr>
          <p:cNvPr id="9" name="TextBox 8">
            <a:extLst>
              <a:ext uri="{FF2B5EF4-FFF2-40B4-BE49-F238E27FC236}">
                <a16:creationId xmlns:a16="http://schemas.microsoft.com/office/drawing/2014/main" xmlns="" id="{0C2E5307-FFAD-452D-A2D4-91DAE610A033}"/>
              </a:ext>
            </a:extLst>
          </p:cNvPr>
          <p:cNvSpPr txBox="1"/>
          <p:nvPr/>
        </p:nvSpPr>
        <p:spPr>
          <a:xfrm>
            <a:off x="6192108" y="2281760"/>
            <a:ext cx="5603649" cy="3802323"/>
          </a:xfrm>
          <a:prstGeom prst="rect">
            <a:avLst/>
          </a:prstGeom>
          <a:noFill/>
        </p:spPr>
        <p:txBody>
          <a:bodyPr wrap="square" rtlCol="1">
            <a:spAutoFit/>
          </a:bodyPr>
          <a:lstStyle>
            <a:defPPr>
              <a:defRPr lang="en-US"/>
            </a:defPPr>
            <a:lvl1pPr lvl="0" algn="justLow" rtl="1">
              <a:lnSpc>
                <a:spcPct val="150000"/>
              </a:lnSpc>
              <a:defRPr>
                <a:solidFill>
                  <a:prstClr val="black"/>
                </a:solidFill>
                <a:latin typeface="VIP Hakm Bold" panose="02000500000000000000" pitchFamily="2" charset="-78"/>
                <a:cs typeface="VIP Hakm Bold" panose="02000500000000000000" pitchFamily="2" charset="-78"/>
              </a:defRPr>
            </a:lvl1pPr>
          </a:lstStyle>
          <a:p>
            <a:pPr marL="342900" lvl="0" indent="-342900" algn="r">
              <a:lnSpc>
                <a:spcPct val="100000"/>
              </a:lnSpc>
              <a:buBlip>
                <a:blip r:embed="rId3"/>
              </a:buBlip>
            </a:pPr>
            <a:r>
              <a:rPr lang="ar-SA" sz="1600" dirty="0">
                <a:latin typeface="Calibri" panose="020F0502020204030204" pitchFamily="34" charset="0"/>
                <a:ea typeface="Calibri" panose="020F0502020204030204" pitchFamily="34" charset="0"/>
              </a:rPr>
              <a:t>تبادل الابتسامة بين الناس، لقوله صلى الله عليه وسلم: (تبسُّمُك في وجهِ أخيك صدقةٌ) [حسن] فالابتسامة تظهر انطباعاً إيجابيَّاً عن نفس صاحبها يحمل الحبَّ والمودة والحنان، والرحمة، واللين والرفق، لكن على أن تكون صادقة من صاحبها إلى حدٍ ما. تبادل التحيَّة والسلام، فطرح السلام هو إعلان أو دعاء بالرحمة والأمن والسلم.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r">
              <a:lnSpc>
                <a:spcPct val="100000"/>
              </a:lnSpc>
              <a:buBlip>
                <a:blip r:embed="rId3"/>
              </a:buBlip>
            </a:pPr>
            <a:r>
              <a:rPr lang="ar-SA" sz="1600" dirty="0">
                <a:latin typeface="Calibri" panose="020F0502020204030204" pitchFamily="34" charset="0"/>
                <a:ea typeface="Calibri" panose="020F0502020204030204" pitchFamily="34" charset="0"/>
              </a:rPr>
              <a:t>مداعبة الأطفال الصغار ومجالستهم، حيث إن ذلك يُكسب شحنات الشخص إيجابيَّة بشكل دائم تقوى بها لديه الطاقة الإيجابيَّة.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r">
              <a:lnSpc>
                <a:spcPct val="100000"/>
              </a:lnSpc>
              <a:buBlip>
                <a:blip r:embed="rId3"/>
              </a:buBlip>
            </a:pPr>
            <a:r>
              <a:rPr lang="ar-SA" sz="1600" dirty="0">
                <a:latin typeface="Calibri" panose="020F0502020204030204" pitchFamily="34" charset="0"/>
                <a:ea typeface="Calibri" panose="020F0502020204030204" pitchFamily="34" charset="0"/>
              </a:rPr>
              <a:t>قوَّة الإيمان بالله سبحانه وتعالى، واتباع ذلك بسائر الأعمال الصالحة المستطاعة، والحفاظ على الفرائض، والإكثار من النوافل.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r">
              <a:lnSpc>
                <a:spcPct val="100000"/>
              </a:lnSpc>
              <a:spcAft>
                <a:spcPts val="1000"/>
              </a:spcAft>
              <a:buBlip>
                <a:blip r:embed="rId3"/>
              </a:buBlip>
            </a:pPr>
            <a:r>
              <a:rPr lang="ar-SA" sz="1600" dirty="0">
                <a:latin typeface="Calibri" panose="020F0502020204030204" pitchFamily="34" charset="0"/>
                <a:ea typeface="Calibri" panose="020F0502020204030204" pitchFamily="34" charset="0"/>
              </a:rPr>
              <a:t>الصحبة الحسنة القائمة على الدين وحسن الخلق. </a:t>
            </a:r>
            <a:endParaRPr lang="en-US" sz="16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7000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xmlns="" id="{54D8A931-AF9C-4C89-A6AC-9AC2F8E4039E}"/>
              </a:ext>
            </a:extLst>
          </p:cNvPr>
          <p:cNvGrpSpPr/>
          <p:nvPr/>
        </p:nvGrpSpPr>
        <p:grpSpPr>
          <a:xfrm flipH="1" flipV="1">
            <a:off x="0" y="4409412"/>
            <a:ext cx="4209262" cy="2528798"/>
            <a:chOff x="7982738" y="0"/>
            <a:chExt cx="4209262" cy="2528798"/>
          </a:xfrm>
        </p:grpSpPr>
        <p:sp>
          <p:nvSpPr>
            <p:cNvPr id="71" name="Freeform: Shape 70">
              <a:extLst>
                <a:ext uri="{FF2B5EF4-FFF2-40B4-BE49-F238E27FC236}">
                  <a16:creationId xmlns:a16="http://schemas.microsoft.com/office/drawing/2014/main" xmlns="" id="{4FD6DB4C-E5E7-4ECA-8D11-A513EBD24A07}"/>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2" name="Freeform: Shape 71">
              <a:extLst>
                <a:ext uri="{FF2B5EF4-FFF2-40B4-BE49-F238E27FC236}">
                  <a16:creationId xmlns:a16="http://schemas.microsoft.com/office/drawing/2014/main" xmlns="" id="{7DCFE8F5-02BC-4DE0-9C42-3372C7609DBD}"/>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grpSp>
        <p:nvGrpSpPr>
          <p:cNvPr id="73" name="Group 72">
            <a:extLst>
              <a:ext uri="{FF2B5EF4-FFF2-40B4-BE49-F238E27FC236}">
                <a16:creationId xmlns:a16="http://schemas.microsoft.com/office/drawing/2014/main" xmlns="" id="{318D3397-71CB-40A1-9230-47EC3C460431}"/>
              </a:ext>
            </a:extLst>
          </p:cNvPr>
          <p:cNvGrpSpPr/>
          <p:nvPr/>
        </p:nvGrpSpPr>
        <p:grpSpPr>
          <a:xfrm>
            <a:off x="7982738" y="0"/>
            <a:ext cx="4209262" cy="2528798"/>
            <a:chOff x="7982738" y="0"/>
            <a:chExt cx="4209262" cy="2528798"/>
          </a:xfrm>
        </p:grpSpPr>
        <p:sp>
          <p:nvSpPr>
            <p:cNvPr id="74" name="Freeform: Shape 73">
              <a:extLst>
                <a:ext uri="{FF2B5EF4-FFF2-40B4-BE49-F238E27FC236}">
                  <a16:creationId xmlns:a16="http://schemas.microsoft.com/office/drawing/2014/main" xmlns="" id="{0060E6E5-0F93-427D-8653-E56DB6EAE2AD}"/>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sp>
          <p:nvSpPr>
            <p:cNvPr id="75" name="Freeform: Shape 74">
              <a:extLst>
                <a:ext uri="{FF2B5EF4-FFF2-40B4-BE49-F238E27FC236}">
                  <a16:creationId xmlns:a16="http://schemas.microsoft.com/office/drawing/2014/main" xmlns="" id="{0454640E-9244-4851-BE1E-FA96DD07F4BC}"/>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solidFill>
                  <a:prstClr val="black"/>
                </a:solidFill>
                <a:latin typeface="Expo Arabic Light" panose="00000400000000000000" pitchFamily="2" charset="-78"/>
                <a:cs typeface="Expo Arabic Light" panose="00000400000000000000" pitchFamily="2" charset="-78"/>
              </a:endParaRPr>
            </a:p>
          </p:txBody>
        </p:sp>
      </p:grpSp>
      <p:sp>
        <p:nvSpPr>
          <p:cNvPr id="48" name="Freeform: Shape 47">
            <a:extLst>
              <a:ext uri="{FF2B5EF4-FFF2-40B4-BE49-F238E27FC236}">
                <a16:creationId xmlns:a16="http://schemas.microsoft.com/office/drawing/2014/main" xmlns="" id="{9FB7A5A4-91EF-40E6-9968-7AC5E28BEFEB}"/>
              </a:ext>
            </a:extLst>
          </p:cNvPr>
          <p:cNvSpPr/>
          <p:nvPr/>
        </p:nvSpPr>
        <p:spPr>
          <a:xfrm rot="8137486">
            <a:off x="-250163" y="4426845"/>
            <a:ext cx="2264107" cy="3056640"/>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Expo Arabic Light" panose="00000400000000000000" pitchFamily="2" charset="-78"/>
              <a:cs typeface="Expo Arabic Light" panose="00000400000000000000" pitchFamily="2" charset="-78"/>
            </a:endParaRPr>
          </a:p>
        </p:txBody>
      </p:sp>
      <p:sp>
        <p:nvSpPr>
          <p:cNvPr id="50" name="Freeform: Shape 49">
            <a:extLst>
              <a:ext uri="{FF2B5EF4-FFF2-40B4-BE49-F238E27FC236}">
                <a16:creationId xmlns:a16="http://schemas.microsoft.com/office/drawing/2014/main" xmlns="" id="{E76A28B0-DC59-4151-A7AD-E88F80FA3463}"/>
              </a:ext>
            </a:extLst>
          </p:cNvPr>
          <p:cNvSpPr/>
          <p:nvPr/>
        </p:nvSpPr>
        <p:spPr>
          <a:xfrm rot="8137486" flipH="1">
            <a:off x="10169571" y="-652900"/>
            <a:ext cx="2260184" cy="3056640"/>
          </a:xfrm>
          <a:custGeom>
            <a:avLst/>
            <a:gdLst>
              <a:gd name="connsiteX0" fmla="*/ 2618913 w 2715431"/>
              <a:gd name="connsiteY0" fmla="*/ 2088925 h 3711704"/>
              <a:gd name="connsiteX1" fmla="*/ 1092694 w 2715431"/>
              <a:gd name="connsiteY1" fmla="*/ 3615143 h 3711704"/>
              <a:gd name="connsiteX2" fmla="*/ 626548 w 2715431"/>
              <a:gd name="connsiteY2" fmla="*/ 3615143 h 3711704"/>
              <a:gd name="connsiteX3" fmla="*/ 96541 w 2715431"/>
              <a:gd name="connsiteY3" fmla="*/ 3085136 h 3711704"/>
              <a:gd name="connsiteX4" fmla="*/ 96541 w 2715431"/>
              <a:gd name="connsiteY4" fmla="*/ 2618990 h 3711704"/>
              <a:gd name="connsiteX5" fmla="*/ 626548 w 2715431"/>
              <a:gd name="connsiteY5" fmla="*/ 2088925 h 3711704"/>
              <a:gd name="connsiteX6" fmla="*/ 626548 w 2715431"/>
              <a:gd name="connsiteY6" fmla="*/ 1622779 h 3711704"/>
              <a:gd name="connsiteX7" fmla="*/ 96541 w 2715431"/>
              <a:gd name="connsiteY7" fmla="*/ 1092772 h 3711704"/>
              <a:gd name="connsiteX8" fmla="*/ 96541 w 2715431"/>
              <a:gd name="connsiteY8" fmla="*/ 626626 h 3711704"/>
              <a:gd name="connsiteX9" fmla="*/ 626548 w 2715431"/>
              <a:gd name="connsiteY9" fmla="*/ 96562 h 3711704"/>
              <a:gd name="connsiteX10" fmla="*/ 1092694 w 2715431"/>
              <a:gd name="connsiteY10" fmla="*/ 96562 h 3711704"/>
              <a:gd name="connsiteX11" fmla="*/ 2618913 w 2715431"/>
              <a:gd name="connsiteY11" fmla="*/ 1622779 h 3711704"/>
              <a:gd name="connsiteX12" fmla="*/ 2618913 w 2715431"/>
              <a:gd name="connsiteY12" fmla="*/ 2088925 h 371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431" h="3711704">
                <a:moveTo>
                  <a:pt x="2618913" y="2088925"/>
                </a:moveTo>
                <a:lnTo>
                  <a:pt x="1092694" y="3615143"/>
                </a:lnTo>
                <a:cubicBezTo>
                  <a:pt x="963945" y="3743892"/>
                  <a:pt x="755298" y="3743892"/>
                  <a:pt x="626548" y="3615143"/>
                </a:cubicBezTo>
                <a:lnTo>
                  <a:pt x="96541" y="3085136"/>
                </a:lnTo>
                <a:cubicBezTo>
                  <a:pt x="-32152" y="2956443"/>
                  <a:pt x="-32209" y="2747739"/>
                  <a:pt x="96541" y="2618990"/>
                </a:cubicBezTo>
                <a:lnTo>
                  <a:pt x="626548" y="2088925"/>
                </a:lnTo>
                <a:cubicBezTo>
                  <a:pt x="755240" y="1960176"/>
                  <a:pt x="755240" y="1751529"/>
                  <a:pt x="626548" y="1622779"/>
                </a:cubicBezTo>
                <a:lnTo>
                  <a:pt x="96541" y="1092772"/>
                </a:lnTo>
                <a:cubicBezTo>
                  <a:pt x="-32152" y="964080"/>
                  <a:pt x="-32209" y="755376"/>
                  <a:pt x="96541" y="626626"/>
                </a:cubicBezTo>
                <a:lnTo>
                  <a:pt x="626548" y="96562"/>
                </a:lnTo>
                <a:cubicBezTo>
                  <a:pt x="755298" y="-32187"/>
                  <a:pt x="964002" y="-32187"/>
                  <a:pt x="1092694" y="96562"/>
                </a:cubicBezTo>
                <a:lnTo>
                  <a:pt x="2618913" y="1622779"/>
                </a:lnTo>
                <a:cubicBezTo>
                  <a:pt x="2747605" y="1751472"/>
                  <a:pt x="2747605" y="1960176"/>
                  <a:pt x="2618913" y="208892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latin typeface="Expo Arabic Light" panose="00000400000000000000" pitchFamily="2" charset="-78"/>
              <a:cs typeface="Expo Arabic Light" panose="00000400000000000000" pitchFamily="2" charset="-78"/>
            </a:endParaRPr>
          </a:p>
        </p:txBody>
      </p:sp>
      <p:sp>
        <p:nvSpPr>
          <p:cNvPr id="3" name="Rectangle 2"/>
          <p:cNvSpPr/>
          <p:nvPr/>
        </p:nvSpPr>
        <p:spPr>
          <a:xfrm>
            <a:off x="3047999" y="1648513"/>
            <a:ext cx="6724073" cy="3539430"/>
          </a:xfrm>
          <a:prstGeom prst="rect">
            <a:avLst/>
          </a:prstGeom>
        </p:spPr>
        <p:txBody>
          <a:bodyPr wrap="square">
            <a:spAutoFit/>
          </a:bodyPr>
          <a:lstStyle/>
          <a:p>
            <a:pPr marL="342900" marR="0" lvl="0" indent="-342900" algn="r" rtl="1">
              <a:spcBef>
                <a:spcPts val="0"/>
              </a:spcBef>
              <a:spcAft>
                <a:spcPts val="0"/>
              </a:spcAft>
              <a:buFont typeface="Symbol" panose="05050102010706020507" pitchFamily="18" charset="2"/>
              <a:buBlip>
                <a:blip r:embed="rId2"/>
              </a:buBlip>
            </a:pPr>
            <a:r>
              <a:rPr lang="ar-SA" sz="1600" dirty="0">
                <a:latin typeface="Calibri" panose="020F0502020204030204" pitchFamily="34" charset="0"/>
                <a:ea typeface="Calibri" panose="020F0502020204030204" pitchFamily="34" charset="0"/>
                <a:cs typeface="VIP Hakm Bold" panose="02000500000000000000" pitchFamily="2" charset="-78"/>
              </a:rPr>
              <a:t>هجر ما يسبب التوتر والضيق؛ كنمط الأغاني الماجن التي تشجع صاحبها على الانحلال، أو الصحبة السيِّئة، وارتياد الأماكن السيِّئة. الاسترسال مع النفس في خلواتها، تأمُّلاً وتفكُّراً.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Blip>
                <a:blip r:embed="rId2"/>
              </a:buBlip>
            </a:pPr>
            <a:r>
              <a:rPr lang="ar-SA" sz="1600" dirty="0">
                <a:latin typeface="Calibri" panose="020F0502020204030204" pitchFamily="34" charset="0"/>
                <a:ea typeface="Calibri" panose="020F0502020204030204" pitchFamily="34" charset="0"/>
                <a:cs typeface="VIP Hakm Bold" panose="02000500000000000000" pitchFamily="2" charset="-78"/>
              </a:rPr>
              <a:t>تأمل المستقبل، وحسن التخطيط له.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Blip>
                <a:blip r:embed="rId2"/>
              </a:buBlip>
            </a:pPr>
            <a:r>
              <a:rPr lang="ar-SA" sz="1600" dirty="0">
                <a:latin typeface="Calibri" panose="020F0502020204030204" pitchFamily="34" charset="0"/>
                <a:ea typeface="Calibri" panose="020F0502020204030204" pitchFamily="34" charset="0"/>
                <a:cs typeface="VIP Hakm Bold" panose="02000500000000000000" pitchFamily="2" charset="-78"/>
              </a:rPr>
              <a:t>التحلي بالأخلاق الحسنة في التعامل مع الناس، ومنها الصفح والتسامح، وتطهير النفس من الأحقاد.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Font typeface="Symbol" panose="05050102010706020507" pitchFamily="18" charset="2"/>
              <a:buBlip>
                <a:blip r:embed="rId2"/>
              </a:buBlip>
            </a:pPr>
            <a:r>
              <a:rPr lang="ar-SA" sz="1600" dirty="0">
                <a:latin typeface="Calibri" panose="020F0502020204030204" pitchFamily="34" charset="0"/>
                <a:ea typeface="Calibri" panose="020F0502020204030204" pitchFamily="34" charset="0"/>
                <a:cs typeface="VIP Hakm Bold" panose="02000500000000000000" pitchFamily="2" charset="-78"/>
              </a:rPr>
              <a:t>السجود على الأرض مباشرة ودون حائل، وخاصَّة على التراب، كما ثبت أنّه يسحب ما لدى الإنسان من شحنات سلبيَّة، ويبدلها بالشحنات الإيجابية.</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1000"/>
              </a:spcAft>
              <a:buFont typeface="Symbol" panose="05050102010706020507" pitchFamily="18" charset="2"/>
              <a:buBlip>
                <a:blip r:embed="rId2"/>
              </a:buBlip>
            </a:pPr>
            <a:r>
              <a:rPr lang="ar-SA" sz="1600" dirty="0">
                <a:latin typeface="Calibri" panose="020F0502020204030204" pitchFamily="34" charset="0"/>
                <a:ea typeface="Calibri" panose="020F0502020204030204" pitchFamily="34" charset="0"/>
                <a:cs typeface="VIP Hakm Bold" panose="02000500000000000000" pitchFamily="2" charset="-78"/>
              </a:rPr>
              <a:t>إعمال الخيال بشكل إيجابي ، كتخيُّل الإنسان نفسه في واحة خضراء ممتعة، أو تذكُّر أشياء ممتعة وجميلة حدثت معه، كذهابه في رحلة جميلة مثلاً، وكذلك ممكن أن يتصوَّر الإنسان أنَّ ضوءً أبيض يدخل نفسه فيضيئها، ثمّ ينتقل نوره لمن حوله. قضاء أوقات جميلة ممتعة كلّما سمحت الظروف بذلك، كالرحلات بين الأشجار، وعند الشواطئ، وتحرير الذهن من الأفكار السلبيَّة سيولِّدُ الطاقة الإيجابيّة عند صاحبه.</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6741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xmlns="" id="{9E478D5C-33A9-41B4-9A88-6CC17C40DFA9}"/>
              </a:ext>
            </a:extLst>
          </p:cNvPr>
          <p:cNvSpPr/>
          <p:nvPr/>
        </p:nvSpPr>
        <p:spPr>
          <a:xfrm rot="10800000" flipV="1">
            <a:off x="2267695" y="1"/>
            <a:ext cx="2874960" cy="5721100"/>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defRPr/>
            </a:pPr>
            <a:endParaRPr lang="en-US">
              <a:solidFill>
                <a:prstClr val="black"/>
              </a:solidFill>
              <a:latin typeface="Expo Arabic Light" panose="00000400000000000000" pitchFamily="2" charset="-78"/>
              <a:cs typeface="Expo Arabic Light" panose="00000400000000000000" pitchFamily="2" charset="-78"/>
            </a:endParaRPr>
          </a:p>
        </p:txBody>
      </p:sp>
      <p:pic>
        <p:nvPicPr>
          <p:cNvPr id="4" name="Picture 3">
            <a:extLst>
              <a:ext uri="{FF2B5EF4-FFF2-40B4-BE49-F238E27FC236}">
                <a16:creationId xmlns:a16="http://schemas.microsoft.com/office/drawing/2014/main" xmlns="" id="{0C9AAC94-16ED-4175-9F9F-77B5D003608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6701951" y="0"/>
            <a:ext cx="5490048" cy="7412452"/>
          </a:xfrm>
          <a:prstGeom prst="rect">
            <a:avLst/>
          </a:prstGeom>
          <a:noFill/>
          <a:ln w="9525">
            <a:noFill/>
            <a:miter lim="800000"/>
            <a:headEnd/>
            <a:tailEnd/>
          </a:ln>
        </p:spPr>
      </p:pic>
      <p:sp>
        <p:nvSpPr>
          <p:cNvPr id="5" name="Rectangle 4">
            <a:extLst>
              <a:ext uri="{FF2B5EF4-FFF2-40B4-BE49-F238E27FC236}">
                <a16:creationId xmlns:a16="http://schemas.microsoft.com/office/drawing/2014/main" xmlns="" id="{7B444F25-ADCF-4CBF-81BB-A97049CF3CDE}"/>
              </a:ext>
            </a:extLst>
          </p:cNvPr>
          <p:cNvSpPr/>
          <p:nvPr/>
        </p:nvSpPr>
        <p:spPr>
          <a:xfrm>
            <a:off x="7096259" y="0"/>
            <a:ext cx="5095742" cy="3912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10" name="TextBox 9">
            <a:extLst>
              <a:ext uri="{FF2B5EF4-FFF2-40B4-BE49-F238E27FC236}">
                <a16:creationId xmlns:a16="http://schemas.microsoft.com/office/drawing/2014/main" xmlns="" id="{56DC1EBB-795A-4F98-938A-51E4633DF058}"/>
              </a:ext>
            </a:extLst>
          </p:cNvPr>
          <p:cNvSpPr txBox="1"/>
          <p:nvPr/>
        </p:nvSpPr>
        <p:spPr>
          <a:xfrm flipH="1">
            <a:off x="527080" y="1203862"/>
            <a:ext cx="4900702" cy="584775"/>
          </a:xfrm>
          <a:prstGeom prst="rect">
            <a:avLst/>
          </a:prstGeom>
          <a:noFill/>
        </p:spPr>
        <p:txBody>
          <a:bodyPr wrap="none" rtlCol="0">
            <a:spAutoFit/>
          </a:bodyPr>
          <a:lstStyle/>
          <a:p>
            <a:pPr algn="r" rtl="1">
              <a:defRPr/>
            </a:pPr>
            <a:r>
              <a:rPr lang="ar-EG" sz="3200" b="1" dirty="0">
                <a:solidFill>
                  <a:srgbClr val="03478B"/>
                </a:solidFill>
                <a:latin typeface="VIP Hakm Bold" panose="02000500000000000000" pitchFamily="2" charset="-78"/>
                <a:cs typeface="VIP Hakm Bold" panose="02000500000000000000" pitchFamily="2" charset="-78"/>
              </a:rPr>
              <a:t>اكتساب الطاقة </a:t>
            </a:r>
            <a:r>
              <a:rPr lang="ar-EG" sz="3200" b="1" dirty="0" smtClean="0">
                <a:solidFill>
                  <a:srgbClr val="03478B"/>
                </a:solidFill>
                <a:latin typeface="VIP Hakm Bold" panose="02000500000000000000" pitchFamily="2" charset="-78"/>
                <a:cs typeface="VIP Hakm Bold" panose="02000500000000000000" pitchFamily="2" charset="-78"/>
              </a:rPr>
              <a:t>الإيجابية</a:t>
            </a:r>
            <a:r>
              <a:rPr lang="en-US" sz="3200" b="1" dirty="0" smtClean="0">
                <a:solidFill>
                  <a:srgbClr val="03478B"/>
                </a:solidFill>
                <a:latin typeface="VIP Hakm Bold" panose="02000500000000000000" pitchFamily="2" charset="-78"/>
                <a:cs typeface="VIP Hakm Bold" panose="02000500000000000000" pitchFamily="2" charset="-78"/>
              </a:rPr>
              <a:t>	</a:t>
            </a:r>
            <a:endParaRPr lang="ar-EG" sz="3200" b="1" dirty="0">
              <a:solidFill>
                <a:srgbClr val="03478B"/>
              </a:solidFill>
              <a:latin typeface="VIP Hakm Bold" panose="02000500000000000000" pitchFamily="2" charset="-78"/>
              <a:cs typeface="VIP Hakm Bold" panose="02000500000000000000" pitchFamily="2" charset="-78"/>
            </a:endParaRPr>
          </a:p>
        </p:txBody>
      </p:sp>
      <p:sp>
        <p:nvSpPr>
          <p:cNvPr id="31" name="Oval 30">
            <a:extLst>
              <a:ext uri="{FF2B5EF4-FFF2-40B4-BE49-F238E27FC236}">
                <a16:creationId xmlns:a16="http://schemas.microsoft.com/office/drawing/2014/main" xmlns="" id="{DF4B63D3-2020-41CC-8B81-2A573695F039}"/>
              </a:ext>
            </a:extLst>
          </p:cNvPr>
          <p:cNvSpPr/>
          <p:nvPr/>
        </p:nvSpPr>
        <p:spPr>
          <a:xfrm flipH="1">
            <a:off x="5395061" y="1337398"/>
            <a:ext cx="204173" cy="2041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endParaRPr lang="en-US">
              <a:solidFill>
                <a:prstClr val="white"/>
              </a:solidFill>
              <a:latin typeface="Expo Arabic Light" panose="00000400000000000000" pitchFamily="2" charset="-78"/>
              <a:cs typeface="Expo Arabic Light" panose="00000400000000000000" pitchFamily="2" charset="-78"/>
            </a:endParaRPr>
          </a:p>
        </p:txBody>
      </p:sp>
      <p:sp>
        <p:nvSpPr>
          <p:cNvPr id="3" name="Rectangle 2"/>
          <p:cNvSpPr/>
          <p:nvPr/>
        </p:nvSpPr>
        <p:spPr>
          <a:xfrm>
            <a:off x="803105" y="2345872"/>
            <a:ext cx="6096000" cy="4031873"/>
          </a:xfrm>
          <a:prstGeom prst="rect">
            <a:avLst/>
          </a:prstGeom>
        </p:spPr>
        <p:txBody>
          <a:bodyPr>
            <a:spAutoFit/>
          </a:bodyPr>
          <a:lstStyle/>
          <a:p>
            <a:pPr marL="342900" marR="0" lvl="0" indent="-342900" algn="r" rtl="1">
              <a:spcBef>
                <a:spcPts val="0"/>
              </a:spcBef>
              <a:spcAft>
                <a:spcPts val="0"/>
              </a:spcAft>
              <a:buClr>
                <a:srgbClr val="FF0000"/>
              </a:buClr>
              <a:buFont typeface="Symbol" panose="05050102010706020507" pitchFamily="18" charset="2"/>
              <a:buChar char=""/>
            </a:pPr>
            <a:r>
              <a:rPr lang="ar-SA" sz="1600" dirty="0">
                <a:latin typeface="Calibri" panose="020F0502020204030204" pitchFamily="34" charset="0"/>
                <a:ea typeface="Calibri" panose="020F0502020204030204" pitchFamily="34" charset="0"/>
                <a:cs typeface="VIP Hakm Bold" panose="02000500000000000000" pitchFamily="2" charset="-78"/>
              </a:rPr>
              <a:t>تبسيط الحياة والحد من التحديات العاطفية. التذكر دائما أن الغد أفضل، ولذلك على الشخص أن يبدأ يومه وهو يفكر في قرارة نفسه أن هذا اليوم أفضل من اليوم الذي سبقه.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Clr>
                <a:srgbClr val="FF0000"/>
              </a:buClr>
              <a:buFont typeface="Symbol" panose="05050102010706020507" pitchFamily="18" charset="2"/>
              <a:buChar char=""/>
            </a:pPr>
            <a:r>
              <a:rPr lang="ar-SA" sz="1600" dirty="0">
                <a:latin typeface="Calibri" panose="020F0502020204030204" pitchFamily="34" charset="0"/>
                <a:ea typeface="Calibri" panose="020F0502020204030204" pitchFamily="34" charset="0"/>
                <a:cs typeface="VIP Hakm Bold" panose="02000500000000000000" pitchFamily="2" charset="-78"/>
              </a:rPr>
              <a:t>على الفرد أن يعلم أن جميع الأسر تعاني من وجود الخلافات والمشاكل، ولذلك عليه أن يعطي نفسه الوقت الكافي مع عائلته، كالجلوس على طاولة الطعام مع العائلة مثلاً.</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Clr>
                <a:srgbClr val="FF0000"/>
              </a:buClr>
              <a:buFont typeface="Symbol" panose="05050102010706020507" pitchFamily="18" charset="2"/>
              <a:buChar char=""/>
            </a:pPr>
            <a:r>
              <a:rPr lang="ar-SA" sz="1600" dirty="0">
                <a:latin typeface="Calibri" panose="020F0502020204030204" pitchFamily="34" charset="0"/>
                <a:ea typeface="Calibri" panose="020F0502020204030204" pitchFamily="34" charset="0"/>
                <a:cs typeface="VIP Hakm Bold" panose="02000500000000000000" pitchFamily="2" charset="-78"/>
              </a:rPr>
              <a:t>الانضمام إلى المجموعات التي تقدم المساعدات الذاتية، وتطبق برامج مختلفة، وتعطي الدعم العاطفي للشخص، وتساعده على إعادة توجيه حياته. قراءة الكتب لما لها من أثرٍ مفيد في بعث الطاقة الإيجابية في المرء.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0"/>
              </a:spcAft>
              <a:buClr>
                <a:srgbClr val="FF0000"/>
              </a:buClr>
              <a:buFont typeface="Symbol" panose="05050102010706020507" pitchFamily="18" charset="2"/>
              <a:buChar char=""/>
            </a:pPr>
            <a:r>
              <a:rPr lang="ar-SA" sz="1600" dirty="0">
                <a:latin typeface="Calibri" panose="020F0502020204030204" pitchFamily="34" charset="0"/>
                <a:ea typeface="Calibri" panose="020F0502020204030204" pitchFamily="34" charset="0"/>
                <a:cs typeface="VIP Hakm Bold" panose="02000500000000000000" pitchFamily="2" charset="-78"/>
              </a:rPr>
              <a:t>العمل مع الأشخاص المفضلين الذين يبثون الطاقة الإيجابية في الأفراد.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spcBef>
                <a:spcPts val="0"/>
              </a:spcBef>
              <a:spcAft>
                <a:spcPts val="1000"/>
              </a:spcAft>
              <a:buClr>
                <a:srgbClr val="FF0000"/>
              </a:buClr>
              <a:buFont typeface="Symbol" panose="05050102010706020507" pitchFamily="18" charset="2"/>
              <a:buChar char=""/>
            </a:pPr>
            <a:r>
              <a:rPr lang="ar-SA" sz="1600" dirty="0">
                <a:latin typeface="Calibri" panose="020F0502020204030204" pitchFamily="34" charset="0"/>
                <a:ea typeface="Calibri" panose="020F0502020204030204" pitchFamily="34" charset="0"/>
                <a:cs typeface="VIP Hakm Bold" panose="02000500000000000000" pitchFamily="2" charset="-78"/>
              </a:rPr>
              <a:t>اتخاذ قرار التغيير من الداخل مع القناعة التامة به. تقديم المساعدة لشخص محتاج، فمن شأن ذلك أن يعطي العقل فرصة للاسترخاء، كما يعطيه الوقت الكافي لإيجاد الحلول للمشكلات المختلفة، ويعطيه أيضاً شعوراً بأنه أفضل مما كان عليه. </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Placeholder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354" b="12354"/>
          <a:stretch>
            <a:fillRect/>
          </a:stretch>
        </p:blipFill>
        <p:spPr>
          <a:xfrm>
            <a:off x="7168396" y="1"/>
            <a:ext cx="5023604" cy="4110181"/>
          </a:xfrm>
        </p:spPr>
      </p:pic>
    </p:spTree>
    <p:extLst>
      <p:ext uri="{BB962C8B-B14F-4D97-AF65-F5344CB8AC3E}">
        <p14:creationId xmlns:p14="http://schemas.microsoft.com/office/powerpoint/2010/main" val="244012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xmlns="" id="{82FDC8D4-89A2-4F70-8A38-547AB828D22D}"/>
              </a:ext>
            </a:extLst>
          </p:cNvPr>
          <p:cNvSpPr/>
          <p:nvPr/>
        </p:nvSpPr>
        <p:spPr>
          <a:xfrm>
            <a:off x="5426968" y="-22058"/>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Expo Arabic Light" panose="00000400000000000000" pitchFamily="2" charset="-78"/>
              <a:cs typeface="Expo Arabic Light" panose="00000400000000000000" pitchFamily="2" charset="-78"/>
            </a:endParaRPr>
          </a:p>
        </p:txBody>
      </p:sp>
      <p:sp>
        <p:nvSpPr>
          <p:cNvPr id="22" name="Freeform: Shape 21">
            <a:extLst>
              <a:ext uri="{FF2B5EF4-FFF2-40B4-BE49-F238E27FC236}">
                <a16:creationId xmlns:a16="http://schemas.microsoft.com/office/drawing/2014/main" xmlns="" id="{02A7F627-1EDD-4847-9788-9737263C3316}"/>
              </a:ext>
            </a:extLst>
          </p:cNvPr>
          <p:cNvSpPr/>
          <p:nvPr/>
        </p:nvSpPr>
        <p:spPr>
          <a:xfrm>
            <a:off x="5962650" y="-22058"/>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Expo Arabic Light" panose="00000400000000000000" pitchFamily="2" charset="-78"/>
              <a:cs typeface="Expo Arabic Light" panose="00000400000000000000" pitchFamily="2" charset="-78"/>
            </a:endParaRPr>
          </a:p>
        </p:txBody>
      </p:sp>
      <p:pic>
        <p:nvPicPr>
          <p:cNvPr id="3" name="Picture 2" descr="7.png">
            <a:extLst>
              <a:ext uri="{FF2B5EF4-FFF2-40B4-BE49-F238E27FC236}">
                <a16:creationId xmlns:a16="http://schemas.microsoft.com/office/drawing/2014/main" xmlns="" id="{58A62C48-96CA-4BE4-A56E-7BF5757D2C5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014451" y="-42780"/>
            <a:ext cx="7177549" cy="6858000"/>
          </a:xfrm>
          <a:prstGeom prst="rect">
            <a:avLst/>
          </a:prstGeom>
        </p:spPr>
      </p:pic>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8237" r="28237"/>
          <a:stretch>
            <a:fillRect/>
          </a:stretch>
        </p:blipFill>
        <p:spPr/>
      </p:pic>
      <p:sp>
        <p:nvSpPr>
          <p:cNvPr id="4" name="Rectangle 3"/>
          <p:cNvSpPr/>
          <p:nvPr/>
        </p:nvSpPr>
        <p:spPr>
          <a:xfrm>
            <a:off x="129309" y="1408367"/>
            <a:ext cx="6096000" cy="3560975"/>
          </a:xfrm>
          <a:prstGeom prst="rect">
            <a:avLst/>
          </a:prstGeom>
        </p:spPr>
        <p:txBody>
          <a:bodyPr>
            <a:spAutoFit/>
          </a:bodyPr>
          <a:lstStyle/>
          <a:p>
            <a:pPr marL="342900" marR="0" lvl="0" indent="-342900" algn="r" rtl="1">
              <a:lnSpc>
                <a:spcPct val="115000"/>
              </a:lnSpc>
              <a:spcBef>
                <a:spcPts val="0"/>
              </a:spcBef>
              <a:spcAft>
                <a:spcPts val="0"/>
              </a:spcAft>
              <a:buClr>
                <a:srgbClr val="FF0000"/>
              </a:buClr>
              <a:buFont typeface="Symbol" panose="05050102010706020507" pitchFamily="18" charset="2"/>
              <a:buChar char=""/>
            </a:pPr>
            <a:r>
              <a:rPr lang="ar-SA" sz="1400" dirty="0">
                <a:latin typeface="Calibri" panose="020F0502020204030204" pitchFamily="34" charset="0"/>
                <a:ea typeface="Calibri" panose="020F0502020204030204" pitchFamily="34" charset="0"/>
                <a:cs typeface="VIP Hakm Bold" panose="02000500000000000000" pitchFamily="2" charset="-78"/>
              </a:rPr>
              <a:t>تغيير الطريقة في التعامل مع الأمور، والمحاولة للتغيير ما أمكن. </a:t>
            </a:r>
            <a:endParaRPr lang="en-US" sz="1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FF0000"/>
              </a:buClr>
              <a:buFont typeface="Symbol" panose="05050102010706020507" pitchFamily="18" charset="2"/>
              <a:buChar char=""/>
            </a:pPr>
            <a:r>
              <a:rPr lang="ar-SA" sz="1400" dirty="0">
                <a:latin typeface="Calibri" panose="020F0502020204030204" pitchFamily="34" charset="0"/>
                <a:ea typeface="Calibri" panose="020F0502020204030204" pitchFamily="34" charset="0"/>
                <a:cs typeface="VIP Hakm Bold" panose="02000500000000000000" pitchFamily="2" charset="-78"/>
              </a:rPr>
              <a:t>التخلص من الأفكار السلبية التي تشغل التفكير، والتي كلما زاد التفكير بها تصبح واقعاً، وتملأ العقل بالأفكار الإيجابية. احترام الجسد بمعالجته، ويكون ذلك باتباع الأنظمة الغذائية الصحية، وهذا من شأنه أن يطهّر العقل أيضاً. </a:t>
            </a:r>
            <a:endParaRPr lang="en-US" sz="1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FF0000"/>
              </a:buClr>
              <a:buFont typeface="Symbol" panose="05050102010706020507" pitchFamily="18" charset="2"/>
              <a:buChar char=""/>
            </a:pPr>
            <a:r>
              <a:rPr lang="ar-SA" sz="1400" dirty="0">
                <a:latin typeface="Calibri" panose="020F0502020204030204" pitchFamily="34" charset="0"/>
                <a:ea typeface="Calibri" panose="020F0502020204030204" pitchFamily="34" charset="0"/>
                <a:cs typeface="VIP Hakm Bold" panose="02000500000000000000" pitchFamily="2" charset="-78"/>
              </a:rPr>
              <a:t>ترك كل الأمور التي لم تعد تؤدي أي فائدة في الحياة، والتخلص من كل المشاعر السلبية كالحزن، والغضب، والاستياء، والغيرة، والشعور بالذنب. </a:t>
            </a:r>
            <a:endParaRPr lang="en-US" sz="1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FF0000"/>
              </a:buClr>
              <a:buFont typeface="Symbol" panose="05050102010706020507" pitchFamily="18" charset="2"/>
              <a:buChar char=""/>
            </a:pPr>
            <a:r>
              <a:rPr lang="ar-SA" sz="1400" dirty="0">
                <a:latin typeface="Calibri" panose="020F0502020204030204" pitchFamily="34" charset="0"/>
                <a:ea typeface="Calibri" panose="020F0502020204030204" pitchFamily="34" charset="0"/>
                <a:cs typeface="VIP Hakm Bold" panose="02000500000000000000" pitchFamily="2" charset="-78"/>
              </a:rPr>
              <a:t>تخصيص مساحة في البيت للاسترخاء، والراحة، وشحن العقل والجسم، مع وضع ديكورات جميلة فيها إضافة الشموع. </a:t>
            </a:r>
            <a:endParaRPr lang="en-US" sz="1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0"/>
              </a:spcAft>
              <a:buClr>
                <a:srgbClr val="FF0000"/>
              </a:buClr>
              <a:buFont typeface="Symbol" panose="05050102010706020507" pitchFamily="18" charset="2"/>
              <a:buChar char=""/>
            </a:pPr>
            <a:r>
              <a:rPr lang="ar-SA" sz="1400" dirty="0">
                <a:latin typeface="Calibri" panose="020F0502020204030204" pitchFamily="34" charset="0"/>
                <a:ea typeface="Calibri" panose="020F0502020204030204" pitchFamily="34" charset="0"/>
                <a:cs typeface="VIP Hakm Bold" panose="02000500000000000000" pitchFamily="2" charset="-78"/>
              </a:rPr>
              <a:t>عدم المقارنة مع الآخرين بمعنى أن يُبقي الشخص عينيه على ما لديه، وليس على ما يريد، وأن يكون ممتناً بكل ما يملك حتى لو كانت أشياء بسيطة وذات أهمية قليلة. التعامل مع المواقف بهدوء ومنطقية. </a:t>
            </a:r>
            <a:endParaRPr lang="en-US" sz="1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15000"/>
              </a:lnSpc>
              <a:spcBef>
                <a:spcPts val="0"/>
              </a:spcBef>
              <a:spcAft>
                <a:spcPts val="1000"/>
              </a:spcAft>
              <a:buClr>
                <a:srgbClr val="FF0000"/>
              </a:buClr>
              <a:buFont typeface="Symbol" panose="05050102010706020507" pitchFamily="18" charset="2"/>
              <a:buChar char=""/>
            </a:pPr>
            <a:r>
              <a:rPr lang="ar-SA" sz="1400" dirty="0">
                <a:latin typeface="Calibri" panose="020F0502020204030204" pitchFamily="34" charset="0"/>
                <a:ea typeface="Calibri" panose="020F0502020204030204" pitchFamily="34" charset="0"/>
                <a:cs typeface="VIP Hakm Bold" panose="02000500000000000000" pitchFamily="2" charset="-78"/>
              </a:rPr>
              <a:t>الابتعاد عن العالم، وهذا يعطي الشخص الفرصة للاختلاء بنفسه، وبالتالي استعادة طاقته، فليس بالضرورة أن يكون متاحاً طوال الوقت، وخاصة على وسائل التواصل الاجتماعي التي تستنزف الكثير من الشخص ومن وقته.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419550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Graphic 3">
            <a:extLst>
              <a:ext uri="{FF2B5EF4-FFF2-40B4-BE49-F238E27FC236}">
                <a16:creationId xmlns:a16="http://schemas.microsoft.com/office/drawing/2014/main" xmlns="" id="{D6560232-72F2-4BFD-A30F-2B7D305FFA1B}"/>
              </a:ext>
            </a:extLst>
          </p:cNvPr>
          <p:cNvSpPr/>
          <p:nvPr/>
        </p:nvSpPr>
        <p:spPr>
          <a:xfrm flipH="1" flipV="1">
            <a:off x="0" y="10785"/>
            <a:ext cx="12192000" cy="1345721"/>
          </a:xfrm>
          <a:custGeom>
            <a:avLst/>
            <a:gdLst>
              <a:gd name="connsiteX0" fmla="*/ 12192000 w 12192000"/>
              <a:gd name="connsiteY0" fmla="*/ 3425825 h 3425825"/>
              <a:gd name="connsiteX1" fmla="*/ 0 w 12192000"/>
              <a:gd name="connsiteY1" fmla="*/ 3425825 h 3425825"/>
              <a:gd name="connsiteX2" fmla="*/ 2714435 w 12192000"/>
              <a:gd name="connsiteY2" fmla="*/ 711391 h 3425825"/>
              <a:gd name="connsiteX3" fmla="*/ 4431856 w 12192000"/>
              <a:gd name="connsiteY3" fmla="*/ 0 h 3425825"/>
              <a:gd name="connsiteX4" fmla="*/ 7760144 w 12192000"/>
              <a:gd name="connsiteY4" fmla="*/ 0 h 3425825"/>
              <a:gd name="connsiteX5" fmla="*/ 9477566 w 12192000"/>
              <a:gd name="connsiteY5" fmla="*/ 711391 h 3425825"/>
              <a:gd name="connsiteX6" fmla="*/ 12192000 w 12192000"/>
              <a:gd name="connsiteY6" fmla="*/ 3425825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5825">
                <a:moveTo>
                  <a:pt x="12192000" y="3425825"/>
                </a:moveTo>
                <a:lnTo>
                  <a:pt x="0" y="3425825"/>
                </a:lnTo>
                <a:lnTo>
                  <a:pt x="2714435" y="711391"/>
                </a:lnTo>
                <a:cubicBezTo>
                  <a:pt x="3169920" y="255905"/>
                  <a:pt x="3787712" y="0"/>
                  <a:pt x="4431856" y="0"/>
                </a:cubicBezTo>
                <a:lnTo>
                  <a:pt x="7760144" y="0"/>
                </a:lnTo>
                <a:cubicBezTo>
                  <a:pt x="8404289" y="0"/>
                  <a:pt x="9022080" y="255905"/>
                  <a:pt x="9477566" y="711391"/>
                </a:cubicBezTo>
                <a:lnTo>
                  <a:pt x="12192000" y="3425825"/>
                </a:lnTo>
                <a:close/>
              </a:path>
            </a:pathLst>
          </a:cu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1"/>
            <a:endParaRPr lang="en-US">
              <a:solidFill>
                <a:schemeClr val="lt1"/>
              </a:solidFill>
              <a:latin typeface="Expo Arabic Light" panose="00000400000000000000" pitchFamily="2" charset="-78"/>
              <a:cs typeface="Expo Arabic Light" panose="00000400000000000000" pitchFamily="2" charset="-78"/>
            </a:endParaRPr>
          </a:p>
        </p:txBody>
      </p:sp>
      <p:grpSp>
        <p:nvGrpSpPr>
          <p:cNvPr id="676" name="Group 676"/>
          <p:cNvGrpSpPr/>
          <p:nvPr/>
        </p:nvGrpSpPr>
        <p:grpSpPr>
          <a:xfrm>
            <a:off x="3282308" y="1668328"/>
            <a:ext cx="5717825" cy="5532435"/>
            <a:chOff x="0" y="0"/>
            <a:chExt cx="7098885" cy="6868716"/>
          </a:xfrm>
        </p:grpSpPr>
        <p:sp>
          <p:nvSpPr>
            <p:cNvPr id="671" name="Shape 671"/>
            <p:cNvSpPr/>
            <p:nvPr/>
          </p:nvSpPr>
          <p:spPr>
            <a:xfrm>
              <a:off x="1227273" y="86953"/>
              <a:ext cx="2250528" cy="3919801"/>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rgbClr val="7FB942"/>
            </a:solidFill>
            <a:ln w="12700" cap="flat">
              <a:noFill/>
              <a:miter lim="400000"/>
            </a:ln>
            <a:effectLst/>
          </p:spPr>
          <p:txBody>
            <a:bodyPr wrap="square" lIns="35719" tIns="35719" rIns="35719" bIns="35719" numCol="1" anchor="ctr">
              <a:noAutofit/>
            </a:bodyPr>
            <a:lstStyle/>
            <a:p>
              <a:pPr algn="ctr">
                <a:defRPr sz="3200" cap="none">
                  <a:solidFill>
                    <a:srgbClr val="000000"/>
                  </a:solidFill>
                  <a:latin typeface="+mn-lt"/>
                  <a:ea typeface="+mn-ea"/>
                  <a:cs typeface="+mn-cs"/>
                  <a:sym typeface="Helvetica Light"/>
                </a:defRPr>
              </a:pPr>
              <a:endParaRPr sz="1600"/>
            </a:p>
          </p:txBody>
        </p:sp>
        <p:sp>
          <p:nvSpPr>
            <p:cNvPr id="672" name="Shape 672"/>
            <p:cNvSpPr/>
            <p:nvPr/>
          </p:nvSpPr>
          <p:spPr>
            <a:xfrm rot="4413550">
              <a:off x="3005274" y="-325946"/>
              <a:ext cx="2250528" cy="3919802"/>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rgbClr val="30A7E1"/>
            </a:solidFill>
            <a:ln w="12700" cap="flat">
              <a:noFill/>
              <a:miter lim="400000"/>
            </a:ln>
            <a:effectLst/>
          </p:spPr>
          <p:txBody>
            <a:bodyPr wrap="square" lIns="35719" tIns="35719" rIns="35719" bIns="35719" numCol="1" anchor="ctr">
              <a:noAutofit/>
            </a:bodyPr>
            <a:lstStyle/>
            <a:p>
              <a:pPr algn="ctr">
                <a:defRPr sz="3200" cap="none">
                  <a:solidFill>
                    <a:srgbClr val="000000"/>
                  </a:solidFill>
                  <a:latin typeface="+mn-lt"/>
                  <a:ea typeface="+mn-ea"/>
                  <a:cs typeface="+mn-cs"/>
                  <a:sym typeface="Helvetica Light"/>
                </a:defRPr>
              </a:pPr>
              <a:endParaRPr sz="1600"/>
            </a:p>
          </p:txBody>
        </p:sp>
        <p:sp>
          <p:nvSpPr>
            <p:cNvPr id="673" name="Shape 673"/>
            <p:cNvSpPr/>
            <p:nvPr/>
          </p:nvSpPr>
          <p:spPr>
            <a:xfrm rot="8825548">
              <a:off x="3964124" y="1299654"/>
              <a:ext cx="2250528" cy="3919801"/>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rgbClr val="E95822"/>
            </a:solidFill>
            <a:ln w="12700" cap="flat">
              <a:noFill/>
              <a:miter lim="400000"/>
            </a:ln>
            <a:effectLst/>
          </p:spPr>
          <p:txBody>
            <a:bodyPr wrap="square" lIns="35719" tIns="35719" rIns="35719" bIns="35719" numCol="1" anchor="ctr">
              <a:noAutofit/>
            </a:bodyPr>
            <a:lstStyle/>
            <a:p>
              <a:pPr algn="ctr">
                <a:defRPr sz="3200" cap="none">
                  <a:solidFill>
                    <a:srgbClr val="000000"/>
                  </a:solidFill>
                  <a:latin typeface="+mn-lt"/>
                  <a:ea typeface="+mn-ea"/>
                  <a:cs typeface="+mn-cs"/>
                  <a:sym typeface="Helvetica Light"/>
                </a:defRPr>
              </a:pPr>
              <a:endParaRPr sz="1600"/>
            </a:p>
          </p:txBody>
        </p:sp>
        <p:sp>
          <p:nvSpPr>
            <p:cNvPr id="674" name="Shape 674"/>
            <p:cNvSpPr/>
            <p:nvPr/>
          </p:nvSpPr>
          <p:spPr>
            <a:xfrm rot="13198391">
              <a:off x="2675074" y="2683954"/>
              <a:ext cx="2250528" cy="3919801"/>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rgbClr val="FAB721"/>
            </a:solidFill>
            <a:ln w="12700" cap="flat">
              <a:noFill/>
              <a:miter lim="400000"/>
            </a:ln>
            <a:effectLst/>
          </p:spPr>
          <p:txBody>
            <a:bodyPr wrap="square" lIns="35719" tIns="35719" rIns="35719" bIns="35719" numCol="1" anchor="ctr">
              <a:noAutofit/>
            </a:bodyPr>
            <a:lstStyle/>
            <a:p>
              <a:pPr algn="ctr">
                <a:defRPr sz="3200" cap="none">
                  <a:solidFill>
                    <a:srgbClr val="000000"/>
                  </a:solidFill>
                  <a:latin typeface="+mn-lt"/>
                  <a:ea typeface="+mn-ea"/>
                  <a:cs typeface="+mn-cs"/>
                  <a:sym typeface="Helvetica Light"/>
                </a:defRPr>
              </a:pPr>
              <a:endParaRPr sz="1600"/>
            </a:p>
          </p:txBody>
        </p:sp>
        <p:sp>
          <p:nvSpPr>
            <p:cNvPr id="675" name="Shape 675"/>
            <p:cNvSpPr/>
            <p:nvPr/>
          </p:nvSpPr>
          <p:spPr>
            <a:xfrm rot="17313527">
              <a:off x="1090863" y="1932262"/>
              <a:ext cx="2250528" cy="3919802"/>
            </a:xfrm>
            <a:custGeom>
              <a:avLst/>
              <a:gdLst/>
              <a:ahLst/>
              <a:cxnLst>
                <a:cxn ang="0">
                  <a:pos x="wd2" y="hd2"/>
                </a:cxn>
                <a:cxn ang="5400000">
                  <a:pos x="wd2" y="hd2"/>
                </a:cxn>
                <a:cxn ang="10800000">
                  <a:pos x="wd2" y="hd2"/>
                </a:cxn>
                <a:cxn ang="16200000">
                  <a:pos x="wd2" y="hd2"/>
                </a:cxn>
              </a:cxnLst>
              <a:rect l="0" t="0" r="r" b="b"/>
              <a:pathLst>
                <a:path w="21396" h="21217" extrusionOk="0">
                  <a:moveTo>
                    <a:pt x="15887" y="21217"/>
                  </a:moveTo>
                  <a:cubicBezTo>
                    <a:pt x="10591" y="18855"/>
                    <a:pt x="8568" y="14820"/>
                    <a:pt x="10877" y="11222"/>
                  </a:cubicBezTo>
                  <a:cubicBezTo>
                    <a:pt x="12596" y="8542"/>
                    <a:pt x="16536" y="6522"/>
                    <a:pt x="21396" y="5827"/>
                  </a:cubicBezTo>
                  <a:cubicBezTo>
                    <a:pt x="21317" y="3471"/>
                    <a:pt x="18785" y="1371"/>
                    <a:pt x="14952" y="483"/>
                  </a:cubicBezTo>
                  <a:cubicBezTo>
                    <a:pt x="11214" y="-383"/>
                    <a:pt x="7280" y="-44"/>
                    <a:pt x="4378" y="1172"/>
                  </a:cubicBezTo>
                  <a:cubicBezTo>
                    <a:pt x="1536" y="2363"/>
                    <a:pt x="-204" y="4353"/>
                    <a:pt x="19" y="6610"/>
                  </a:cubicBezTo>
                  <a:cubicBezTo>
                    <a:pt x="234" y="8782"/>
                    <a:pt x="2496" y="10716"/>
                    <a:pt x="5932" y="11668"/>
                  </a:cubicBezTo>
                  <a:cubicBezTo>
                    <a:pt x="5656" y="13579"/>
                    <a:pt x="6394" y="15494"/>
                    <a:pt x="8050" y="17164"/>
                  </a:cubicBezTo>
                  <a:cubicBezTo>
                    <a:pt x="9830" y="18959"/>
                    <a:pt x="12578" y="20380"/>
                    <a:pt x="15887" y="21217"/>
                  </a:cubicBezTo>
                  <a:close/>
                </a:path>
              </a:pathLst>
            </a:custGeom>
            <a:solidFill>
              <a:srgbClr val="7A66AF"/>
            </a:solidFill>
            <a:ln w="12700" cap="flat">
              <a:noFill/>
              <a:miter lim="400000"/>
            </a:ln>
            <a:effectLst/>
          </p:spPr>
          <p:txBody>
            <a:bodyPr wrap="square" lIns="35719" tIns="35719" rIns="35719" bIns="35719" numCol="1" anchor="ctr">
              <a:noAutofit/>
            </a:bodyPr>
            <a:lstStyle/>
            <a:p>
              <a:pPr algn="ctr">
                <a:defRPr sz="3200" cap="none">
                  <a:solidFill>
                    <a:srgbClr val="000000"/>
                  </a:solidFill>
                  <a:latin typeface="+mn-lt"/>
                  <a:ea typeface="+mn-ea"/>
                  <a:cs typeface="+mn-cs"/>
                  <a:sym typeface="Helvetica Light"/>
                </a:defRPr>
              </a:pPr>
              <a:endParaRPr sz="1600"/>
            </a:p>
          </p:txBody>
        </p:sp>
      </p:grpSp>
      <p:sp>
        <p:nvSpPr>
          <p:cNvPr id="677" name="Shape 677"/>
          <p:cNvSpPr/>
          <p:nvPr/>
        </p:nvSpPr>
        <p:spPr>
          <a:xfrm>
            <a:off x="1745776" y="2034949"/>
            <a:ext cx="381306"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r>
              <a:rPr sz="1050"/>
              <a:t>01</a:t>
            </a:r>
          </a:p>
        </p:txBody>
      </p:sp>
      <p:sp>
        <p:nvSpPr>
          <p:cNvPr id="678" name="Shape 678"/>
          <p:cNvSpPr/>
          <p:nvPr/>
        </p:nvSpPr>
        <p:spPr>
          <a:xfrm>
            <a:off x="2764239" y="2030628"/>
            <a:ext cx="381306"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r>
              <a:rPr sz="1050"/>
              <a:t>02</a:t>
            </a:r>
          </a:p>
        </p:txBody>
      </p:sp>
      <p:sp>
        <p:nvSpPr>
          <p:cNvPr id="679" name="Shape 679"/>
          <p:cNvSpPr/>
          <p:nvPr/>
        </p:nvSpPr>
        <p:spPr>
          <a:xfrm>
            <a:off x="1742598" y="4493546"/>
            <a:ext cx="381306"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r>
              <a:rPr sz="1050"/>
              <a:t>06</a:t>
            </a:r>
          </a:p>
        </p:txBody>
      </p:sp>
      <p:sp>
        <p:nvSpPr>
          <p:cNvPr id="680" name="Shape 680"/>
          <p:cNvSpPr/>
          <p:nvPr/>
        </p:nvSpPr>
        <p:spPr>
          <a:xfrm>
            <a:off x="2761061" y="4489224"/>
            <a:ext cx="381307"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r>
              <a:rPr sz="1050"/>
              <a:t>05</a:t>
            </a:r>
          </a:p>
        </p:txBody>
      </p:sp>
      <p:sp>
        <p:nvSpPr>
          <p:cNvPr id="681" name="Shape 681"/>
          <p:cNvSpPr/>
          <p:nvPr/>
        </p:nvSpPr>
        <p:spPr>
          <a:xfrm>
            <a:off x="1037079" y="3781677"/>
            <a:ext cx="381306"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r>
              <a:rPr sz="1050"/>
              <a:t>07</a:t>
            </a:r>
          </a:p>
        </p:txBody>
      </p:sp>
      <p:sp>
        <p:nvSpPr>
          <p:cNvPr id="683" name="Shape 683"/>
          <p:cNvSpPr/>
          <p:nvPr/>
        </p:nvSpPr>
        <p:spPr>
          <a:xfrm>
            <a:off x="1023542" y="2764736"/>
            <a:ext cx="381306"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r>
              <a:rPr sz="1050"/>
              <a:t>08</a:t>
            </a:r>
          </a:p>
        </p:txBody>
      </p:sp>
      <p:sp>
        <p:nvSpPr>
          <p:cNvPr id="684" name="Shape 684"/>
          <p:cNvSpPr/>
          <p:nvPr/>
        </p:nvSpPr>
        <p:spPr>
          <a:xfrm>
            <a:off x="3467417" y="2764736"/>
            <a:ext cx="381307" cy="23371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2100">
                <a:solidFill>
                  <a:srgbClr val="FFFFFF"/>
                </a:solidFill>
              </a:defRPr>
            </a:lvl1pPr>
          </a:lstStyle>
          <a:p>
            <a:r>
              <a:rPr sz="1050"/>
              <a:t>03</a:t>
            </a:r>
          </a:p>
        </p:txBody>
      </p:sp>
      <p:sp>
        <p:nvSpPr>
          <p:cNvPr id="685" name="Shape 685"/>
          <p:cNvSpPr/>
          <p:nvPr/>
        </p:nvSpPr>
        <p:spPr>
          <a:xfrm>
            <a:off x="11216967" y="3625879"/>
            <a:ext cx="204612" cy="230550"/>
          </a:xfrm>
          <a:custGeom>
            <a:avLst/>
            <a:gdLst/>
            <a:ahLst/>
            <a:cxnLst>
              <a:cxn ang="0">
                <a:pos x="wd2" y="hd2"/>
              </a:cxn>
              <a:cxn ang="5400000">
                <a:pos x="wd2" y="hd2"/>
              </a:cxn>
              <a:cxn ang="10800000">
                <a:pos x="wd2" y="hd2"/>
              </a:cxn>
              <a:cxn ang="16200000">
                <a:pos x="wd2" y="hd2"/>
              </a:cxn>
            </a:cxnLst>
            <a:rect l="0" t="0" r="r" b="b"/>
            <a:pathLst>
              <a:path w="21600" h="21600" extrusionOk="0">
                <a:moveTo>
                  <a:pt x="13380" y="2662"/>
                </a:moveTo>
                <a:lnTo>
                  <a:pt x="12869" y="0"/>
                </a:lnTo>
                <a:lnTo>
                  <a:pt x="0" y="0"/>
                </a:lnTo>
                <a:lnTo>
                  <a:pt x="0" y="21600"/>
                </a:lnTo>
                <a:lnTo>
                  <a:pt x="3005" y="21600"/>
                </a:lnTo>
                <a:lnTo>
                  <a:pt x="3005" y="12659"/>
                </a:lnTo>
                <a:lnTo>
                  <a:pt x="10942" y="12659"/>
                </a:lnTo>
                <a:lnTo>
                  <a:pt x="11509" y="15321"/>
                </a:lnTo>
                <a:lnTo>
                  <a:pt x="21600" y="15321"/>
                </a:lnTo>
                <a:lnTo>
                  <a:pt x="21600" y="2662"/>
                </a:lnTo>
                <a:lnTo>
                  <a:pt x="13380" y="2662"/>
                </a:lnTo>
              </a:path>
            </a:pathLst>
          </a:custGeom>
          <a:solidFill>
            <a:srgbClr val="FFFFFF"/>
          </a:solidFill>
          <a:ln w="12700">
            <a:miter lim="400000"/>
          </a:ln>
        </p:spPr>
        <p:txBody>
          <a:bodyPr lIns="22860" rIns="22860" anchor="ctr"/>
          <a:lstStyle/>
          <a:p>
            <a:pPr defTabSz="457200">
              <a:defRPr sz="1800" cap="none">
                <a:solidFill>
                  <a:srgbClr val="000000"/>
                </a:solidFill>
                <a:latin typeface="Roboto Regular"/>
                <a:ea typeface="Roboto Regular"/>
                <a:cs typeface="Roboto Regular"/>
                <a:sym typeface="Roboto Regular"/>
              </a:defRPr>
            </a:pPr>
            <a:endParaRPr sz="900"/>
          </a:p>
        </p:txBody>
      </p:sp>
      <p:sp>
        <p:nvSpPr>
          <p:cNvPr id="686" name="Shape 686"/>
          <p:cNvSpPr/>
          <p:nvPr/>
        </p:nvSpPr>
        <p:spPr>
          <a:xfrm>
            <a:off x="9377310" y="2082976"/>
            <a:ext cx="275351" cy="232910"/>
          </a:xfrm>
          <a:custGeom>
            <a:avLst/>
            <a:gdLst/>
            <a:ahLst/>
            <a:cxnLst>
              <a:cxn ang="0">
                <a:pos x="wd2" y="hd2"/>
              </a:cxn>
              <a:cxn ang="5400000">
                <a:pos x="wd2" y="hd2"/>
              </a:cxn>
              <a:cxn ang="10800000">
                <a:pos x="wd2" y="hd2"/>
              </a:cxn>
              <a:cxn ang="16200000">
                <a:pos x="wd2" y="hd2"/>
              </a:cxn>
            </a:cxnLst>
            <a:rect l="0" t="0" r="r" b="b"/>
            <a:pathLst>
              <a:path w="21600" h="21600" extrusionOk="0">
                <a:moveTo>
                  <a:pt x="8632" y="21600"/>
                </a:moveTo>
                <a:lnTo>
                  <a:pt x="8632" y="13854"/>
                </a:lnTo>
                <a:lnTo>
                  <a:pt x="12968" y="13854"/>
                </a:lnTo>
                <a:lnTo>
                  <a:pt x="12968" y="21600"/>
                </a:lnTo>
                <a:lnTo>
                  <a:pt x="18316" y="21600"/>
                </a:lnTo>
                <a:lnTo>
                  <a:pt x="18316" y="11421"/>
                </a:lnTo>
                <a:lnTo>
                  <a:pt x="21600" y="11421"/>
                </a:lnTo>
                <a:lnTo>
                  <a:pt x="10695" y="0"/>
                </a:lnTo>
                <a:lnTo>
                  <a:pt x="0" y="11421"/>
                </a:lnTo>
                <a:lnTo>
                  <a:pt x="3284" y="11421"/>
                </a:lnTo>
                <a:lnTo>
                  <a:pt x="3284" y="21600"/>
                </a:lnTo>
                <a:lnTo>
                  <a:pt x="8632" y="21600"/>
                </a:lnTo>
              </a:path>
            </a:pathLst>
          </a:custGeom>
          <a:solidFill>
            <a:srgbClr val="FFFFFF"/>
          </a:solidFill>
          <a:ln w="12700">
            <a:miter lim="400000"/>
          </a:ln>
        </p:spPr>
        <p:txBody>
          <a:bodyPr lIns="22860" rIns="22860" anchor="ctr"/>
          <a:lstStyle/>
          <a:p>
            <a:pPr defTabSz="457200">
              <a:defRPr sz="1800" cap="none">
                <a:solidFill>
                  <a:srgbClr val="000000"/>
                </a:solidFill>
                <a:latin typeface="Roboto Regular"/>
                <a:ea typeface="Roboto Regular"/>
                <a:cs typeface="Roboto Regular"/>
                <a:sym typeface="Roboto Regular"/>
              </a:defRPr>
            </a:pPr>
            <a:endParaRPr sz="900"/>
          </a:p>
        </p:txBody>
      </p:sp>
      <p:sp>
        <p:nvSpPr>
          <p:cNvPr id="687" name="Shape 687"/>
          <p:cNvSpPr/>
          <p:nvPr/>
        </p:nvSpPr>
        <p:spPr>
          <a:xfrm>
            <a:off x="9961083" y="4351812"/>
            <a:ext cx="164528" cy="275351"/>
          </a:xfrm>
          <a:custGeom>
            <a:avLst/>
            <a:gdLst/>
            <a:ahLst/>
            <a:cxnLst>
              <a:cxn ang="0">
                <a:pos x="wd2" y="hd2"/>
              </a:cxn>
              <a:cxn ang="5400000">
                <a:pos x="wd2" y="hd2"/>
              </a:cxn>
              <a:cxn ang="10800000">
                <a:pos x="wd2" y="hd2"/>
              </a:cxn>
              <a:cxn ang="16200000">
                <a:pos x="wd2" y="hd2"/>
              </a:cxn>
            </a:cxnLst>
            <a:rect l="0" t="0" r="r" b="b"/>
            <a:pathLst>
              <a:path w="21600" h="21600" extrusionOk="0">
                <a:moveTo>
                  <a:pt x="18164" y="10695"/>
                </a:moveTo>
                <a:lnTo>
                  <a:pt x="18164" y="2274"/>
                </a:lnTo>
                <a:lnTo>
                  <a:pt x="19847" y="2274"/>
                </a:lnTo>
                <a:lnTo>
                  <a:pt x="19847" y="0"/>
                </a:lnTo>
                <a:lnTo>
                  <a:pt x="2034" y="0"/>
                </a:lnTo>
                <a:lnTo>
                  <a:pt x="2034" y="2274"/>
                </a:lnTo>
                <a:lnTo>
                  <a:pt x="3787" y="2274"/>
                </a:lnTo>
                <a:lnTo>
                  <a:pt x="3787" y="10695"/>
                </a:lnTo>
                <a:lnTo>
                  <a:pt x="0" y="12968"/>
                </a:lnTo>
                <a:lnTo>
                  <a:pt x="0" y="14989"/>
                </a:lnTo>
                <a:lnTo>
                  <a:pt x="9608" y="14989"/>
                </a:lnTo>
                <a:lnTo>
                  <a:pt x="9608" y="21600"/>
                </a:lnTo>
                <a:lnTo>
                  <a:pt x="12343" y="21600"/>
                </a:lnTo>
                <a:lnTo>
                  <a:pt x="12343" y="14989"/>
                </a:lnTo>
                <a:lnTo>
                  <a:pt x="21600" y="14989"/>
                </a:lnTo>
                <a:lnTo>
                  <a:pt x="21600" y="12968"/>
                </a:lnTo>
                <a:lnTo>
                  <a:pt x="18164" y="10695"/>
                </a:lnTo>
              </a:path>
            </a:pathLst>
          </a:custGeom>
          <a:solidFill>
            <a:srgbClr val="FFFFFF"/>
          </a:solidFill>
          <a:ln w="12700">
            <a:miter lim="400000"/>
          </a:ln>
        </p:spPr>
        <p:txBody>
          <a:bodyPr lIns="22860" rIns="22860" anchor="ctr"/>
          <a:lstStyle/>
          <a:p>
            <a:pPr defTabSz="457200">
              <a:defRPr sz="1800" cap="none">
                <a:solidFill>
                  <a:srgbClr val="000000"/>
                </a:solidFill>
                <a:latin typeface="Roboto Regular"/>
                <a:ea typeface="Roboto Regular"/>
                <a:cs typeface="Roboto Regular"/>
                <a:sym typeface="Roboto Regular"/>
              </a:defRPr>
            </a:pPr>
            <a:endParaRPr sz="900"/>
          </a:p>
        </p:txBody>
      </p:sp>
      <p:sp>
        <p:nvSpPr>
          <p:cNvPr id="689" name="Shape 689"/>
          <p:cNvSpPr/>
          <p:nvPr/>
        </p:nvSpPr>
        <p:spPr>
          <a:xfrm>
            <a:off x="10844069" y="2173013"/>
            <a:ext cx="210781" cy="276669"/>
          </a:xfrm>
          <a:custGeom>
            <a:avLst/>
            <a:gdLst/>
            <a:ahLst/>
            <a:cxnLst>
              <a:cxn ang="0">
                <a:pos x="wd2" y="hd2"/>
              </a:cxn>
              <a:cxn ang="5400000">
                <a:pos x="wd2" y="hd2"/>
              </a:cxn>
              <a:cxn ang="10800000">
                <a:pos x="wd2" y="hd2"/>
              </a:cxn>
              <a:cxn ang="16200000">
                <a:pos x="wd2" y="hd2"/>
              </a:cxn>
            </a:cxnLst>
            <a:rect l="0" t="0" r="r" b="b"/>
            <a:pathLst>
              <a:path w="21600" h="21600" extrusionOk="0">
                <a:moveTo>
                  <a:pt x="18755" y="7066"/>
                </a:moveTo>
                <a:lnTo>
                  <a:pt x="17491" y="7066"/>
                </a:lnTo>
                <a:lnTo>
                  <a:pt x="17491" y="5099"/>
                </a:lnTo>
                <a:cubicBezTo>
                  <a:pt x="17491" y="2168"/>
                  <a:pt x="14646" y="0"/>
                  <a:pt x="10800" y="0"/>
                </a:cubicBezTo>
                <a:cubicBezTo>
                  <a:pt x="6954" y="0"/>
                  <a:pt x="4109" y="2168"/>
                  <a:pt x="4109" y="5099"/>
                </a:cubicBezTo>
                <a:lnTo>
                  <a:pt x="4109" y="7066"/>
                </a:lnTo>
                <a:lnTo>
                  <a:pt x="2845" y="7066"/>
                </a:lnTo>
                <a:cubicBezTo>
                  <a:pt x="1264" y="7066"/>
                  <a:pt x="0" y="8070"/>
                  <a:pt x="0" y="9234"/>
                </a:cubicBezTo>
                <a:lnTo>
                  <a:pt x="0" y="19432"/>
                </a:lnTo>
                <a:cubicBezTo>
                  <a:pt x="0" y="20596"/>
                  <a:pt x="1264" y="21600"/>
                  <a:pt x="2845" y="21600"/>
                </a:cubicBezTo>
                <a:lnTo>
                  <a:pt x="18755" y="21600"/>
                </a:lnTo>
                <a:cubicBezTo>
                  <a:pt x="20336" y="21600"/>
                  <a:pt x="21600" y="20596"/>
                  <a:pt x="21600" y="19432"/>
                </a:cubicBezTo>
                <a:lnTo>
                  <a:pt x="21600" y="9234"/>
                </a:lnTo>
                <a:cubicBezTo>
                  <a:pt x="21600" y="8070"/>
                  <a:pt x="20336" y="7066"/>
                  <a:pt x="18755" y="7066"/>
                </a:cubicBezTo>
                <a:close/>
                <a:moveTo>
                  <a:pt x="10800" y="16300"/>
                </a:moveTo>
                <a:cubicBezTo>
                  <a:pt x="9272" y="16300"/>
                  <a:pt x="8219" y="15497"/>
                  <a:pt x="8219" y="14333"/>
                </a:cubicBezTo>
                <a:cubicBezTo>
                  <a:pt x="8219" y="13169"/>
                  <a:pt x="9272" y="12165"/>
                  <a:pt x="10800" y="12165"/>
                </a:cubicBezTo>
                <a:cubicBezTo>
                  <a:pt x="12328" y="12165"/>
                  <a:pt x="13645" y="13169"/>
                  <a:pt x="13645" y="14333"/>
                </a:cubicBezTo>
                <a:cubicBezTo>
                  <a:pt x="13645" y="15497"/>
                  <a:pt x="12328" y="16300"/>
                  <a:pt x="10800" y="16300"/>
                </a:cubicBezTo>
                <a:close/>
                <a:moveTo>
                  <a:pt x="14909" y="7066"/>
                </a:moveTo>
                <a:lnTo>
                  <a:pt x="6691" y="7066"/>
                </a:lnTo>
                <a:lnTo>
                  <a:pt x="6691" y="5099"/>
                </a:lnTo>
                <a:cubicBezTo>
                  <a:pt x="6691" y="3332"/>
                  <a:pt x="8482" y="1967"/>
                  <a:pt x="10800" y="1967"/>
                </a:cubicBezTo>
                <a:cubicBezTo>
                  <a:pt x="13118" y="1967"/>
                  <a:pt x="14909" y="3332"/>
                  <a:pt x="14909" y="5099"/>
                </a:cubicBezTo>
                <a:lnTo>
                  <a:pt x="14909" y="7066"/>
                </a:lnTo>
                <a:close/>
              </a:path>
            </a:pathLst>
          </a:custGeom>
          <a:solidFill>
            <a:srgbClr val="FFFFFF"/>
          </a:solidFill>
          <a:ln w="12700">
            <a:miter lim="400000"/>
          </a:ln>
        </p:spPr>
        <p:txBody>
          <a:bodyPr lIns="22860" rIns="22860" anchor="ctr"/>
          <a:lstStyle/>
          <a:p>
            <a:pPr defTabSz="457200">
              <a:defRPr sz="1800" cap="none">
                <a:solidFill>
                  <a:srgbClr val="000000"/>
                </a:solidFill>
                <a:latin typeface="Roboto Regular"/>
                <a:ea typeface="Roboto Regular"/>
                <a:cs typeface="Roboto Regular"/>
                <a:sym typeface="Roboto Regular"/>
              </a:defRPr>
            </a:pPr>
            <a:endParaRPr sz="900"/>
          </a:p>
        </p:txBody>
      </p:sp>
      <p:grpSp>
        <p:nvGrpSpPr>
          <p:cNvPr id="24" name="Group 58">
            <a:extLst>
              <a:ext uri="{FF2B5EF4-FFF2-40B4-BE49-F238E27FC236}">
                <a16:creationId xmlns:a16="http://schemas.microsoft.com/office/drawing/2014/main" xmlns="" id="{96A5B341-FCD1-4D3D-886D-464357CD291B}"/>
              </a:ext>
            </a:extLst>
          </p:cNvPr>
          <p:cNvGrpSpPr/>
          <p:nvPr/>
        </p:nvGrpSpPr>
        <p:grpSpPr>
          <a:xfrm flipH="1" flipV="1">
            <a:off x="0" y="4329202"/>
            <a:ext cx="4209262" cy="2528798"/>
            <a:chOff x="7982738" y="0"/>
            <a:chExt cx="4209262" cy="2528798"/>
          </a:xfrm>
        </p:grpSpPr>
        <p:sp>
          <p:nvSpPr>
            <p:cNvPr id="25" name="Freeform: Shape 59">
              <a:extLst>
                <a:ext uri="{FF2B5EF4-FFF2-40B4-BE49-F238E27FC236}">
                  <a16:creationId xmlns:a16="http://schemas.microsoft.com/office/drawing/2014/main" xmlns="" id="{B5F065AD-A621-4C13-8C10-C9D3A737A876}"/>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6" name="Freeform: Shape 60">
              <a:extLst>
                <a:ext uri="{FF2B5EF4-FFF2-40B4-BE49-F238E27FC236}">
                  <a16:creationId xmlns:a16="http://schemas.microsoft.com/office/drawing/2014/main" xmlns="" id="{242B476F-9281-4B71-B890-26B8E751CC9B}"/>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grpSp>
      <p:grpSp>
        <p:nvGrpSpPr>
          <p:cNvPr id="27" name="Group 33">
            <a:extLst>
              <a:ext uri="{FF2B5EF4-FFF2-40B4-BE49-F238E27FC236}">
                <a16:creationId xmlns:a16="http://schemas.microsoft.com/office/drawing/2014/main" xmlns="" id="{979033A6-2980-41C9-A204-48CB014E50BE}"/>
              </a:ext>
            </a:extLst>
          </p:cNvPr>
          <p:cNvGrpSpPr/>
          <p:nvPr/>
        </p:nvGrpSpPr>
        <p:grpSpPr>
          <a:xfrm>
            <a:off x="8035899" y="45877"/>
            <a:ext cx="4209262" cy="2528798"/>
            <a:chOff x="7982738" y="0"/>
            <a:chExt cx="4209262" cy="2528798"/>
          </a:xfrm>
        </p:grpSpPr>
        <p:sp>
          <p:nvSpPr>
            <p:cNvPr id="28" name="Freeform: Shape 55">
              <a:extLst>
                <a:ext uri="{FF2B5EF4-FFF2-40B4-BE49-F238E27FC236}">
                  <a16:creationId xmlns:a16="http://schemas.microsoft.com/office/drawing/2014/main" xmlns="" id="{16F1D4D0-C77D-4C95-8052-534C387EC704}"/>
                </a:ext>
              </a:extLst>
            </p:cNvPr>
            <p:cNvSpPr/>
            <p:nvPr/>
          </p:nvSpPr>
          <p:spPr>
            <a:xfrm>
              <a:off x="8482610"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sp>
          <p:nvSpPr>
            <p:cNvPr id="29" name="Freeform: Shape 56">
              <a:extLst>
                <a:ext uri="{FF2B5EF4-FFF2-40B4-BE49-F238E27FC236}">
                  <a16:creationId xmlns:a16="http://schemas.microsoft.com/office/drawing/2014/main" xmlns="" id="{D3896DC6-E18A-4965-B727-11EF79B5EFDE}"/>
                </a:ext>
              </a:extLst>
            </p:cNvPr>
            <p:cNvSpPr/>
            <p:nvPr/>
          </p:nvSpPr>
          <p:spPr>
            <a:xfrm>
              <a:off x="7982738" y="0"/>
              <a:ext cx="3709390" cy="2528798"/>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rtl="1"/>
              <a:endParaRPr lang="en-US">
                <a:latin typeface="Expo Arabic Light" panose="00000400000000000000" pitchFamily="2" charset="-78"/>
                <a:cs typeface="Expo Arabic Light" panose="00000400000000000000" pitchFamily="2" charset="-78"/>
              </a:endParaRPr>
            </a:p>
          </p:txBody>
        </p:sp>
      </p:grpSp>
      <p:sp>
        <p:nvSpPr>
          <p:cNvPr id="30" name="Freeform: Shape 9">
            <a:extLst>
              <a:ext uri="{FF2B5EF4-FFF2-40B4-BE49-F238E27FC236}">
                <a16:creationId xmlns:a16="http://schemas.microsoft.com/office/drawing/2014/main" xmlns="" id="{DC1F90E5-235A-40D7-9C75-FAE9C650F126}"/>
              </a:ext>
            </a:extLst>
          </p:cNvPr>
          <p:cNvSpPr/>
          <p:nvPr/>
        </p:nvSpPr>
        <p:spPr>
          <a:xfrm flipH="1" flipV="1">
            <a:off x="-87919" y="97071"/>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31" name="Freeform: Shape 9">
            <a:extLst>
              <a:ext uri="{FF2B5EF4-FFF2-40B4-BE49-F238E27FC236}">
                <a16:creationId xmlns:a16="http://schemas.microsoft.com/office/drawing/2014/main" xmlns="" id="{DC1F90E5-235A-40D7-9C75-FAE9C650F126}"/>
              </a:ext>
            </a:extLst>
          </p:cNvPr>
          <p:cNvSpPr/>
          <p:nvPr/>
        </p:nvSpPr>
        <p:spPr>
          <a:xfrm rot="10800000" flipH="1" flipV="1">
            <a:off x="6576611" y="4121460"/>
            <a:ext cx="5615389" cy="2736540"/>
          </a:xfrm>
          <a:custGeom>
            <a:avLst/>
            <a:gdLst>
              <a:gd name="connsiteX0" fmla="*/ 3880245 w 5615389"/>
              <a:gd name="connsiteY0" fmla="*/ 0 h 2736540"/>
              <a:gd name="connsiteX1" fmla="*/ 5615389 w 5615389"/>
              <a:gd name="connsiteY1" fmla="*/ 0 h 2736540"/>
              <a:gd name="connsiteX2" fmla="*/ 5615389 w 5615389"/>
              <a:gd name="connsiteY2" fmla="*/ 557105 h 2736540"/>
              <a:gd name="connsiteX3" fmla="*/ 4023278 w 5615389"/>
              <a:gd name="connsiteY3" fmla="*/ 557105 h 2736540"/>
              <a:gd name="connsiteX4" fmla="*/ 2791641 w 5615389"/>
              <a:gd name="connsiteY4" fmla="*/ 1031838 h 2736540"/>
              <a:gd name="connsiteX5" fmla="*/ 907172 w 5615389"/>
              <a:gd name="connsiteY5" fmla="*/ 2736540 h 2736540"/>
              <a:gd name="connsiteX6" fmla="*/ 0 w 5615389"/>
              <a:gd name="connsiteY6" fmla="*/ 2736540 h 2736540"/>
              <a:gd name="connsiteX7" fmla="*/ 2265703 w 5615389"/>
              <a:gd name="connsiteY7" fmla="*/ 622776 h 2736540"/>
              <a:gd name="connsiteX8" fmla="*/ 3880245 w 5615389"/>
              <a:gd name="connsiteY8" fmla="*/ 0 h 273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5389" h="2736540">
                <a:moveTo>
                  <a:pt x="3880245" y="0"/>
                </a:moveTo>
                <a:lnTo>
                  <a:pt x="5615389" y="0"/>
                </a:lnTo>
                <a:lnTo>
                  <a:pt x="5615389" y="557105"/>
                </a:lnTo>
                <a:lnTo>
                  <a:pt x="4023278" y="557105"/>
                </a:lnTo>
                <a:cubicBezTo>
                  <a:pt x="3566909" y="557105"/>
                  <a:pt x="3130020" y="725736"/>
                  <a:pt x="2791641" y="1031838"/>
                </a:cubicBezTo>
                <a:lnTo>
                  <a:pt x="907172" y="2736540"/>
                </a:lnTo>
                <a:lnTo>
                  <a:pt x="0" y="2736540"/>
                </a:lnTo>
                <a:lnTo>
                  <a:pt x="2265703" y="622776"/>
                </a:lnTo>
                <a:cubicBezTo>
                  <a:pt x="2708715" y="220949"/>
                  <a:pt x="3282513" y="0"/>
                  <a:pt x="3880245" y="0"/>
                </a:cubicBez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33" name="Rectangle 18">
            <a:extLst>
              <a:ext uri="{FF2B5EF4-FFF2-40B4-BE49-F238E27FC236}">
                <a16:creationId xmlns:a16="http://schemas.microsoft.com/office/drawing/2014/main" xmlns="" id="{C027886E-32D9-4010-AB9B-B0C9A3D2E6BB}"/>
              </a:ext>
            </a:extLst>
          </p:cNvPr>
          <p:cNvSpPr/>
          <p:nvPr/>
        </p:nvSpPr>
        <p:spPr>
          <a:xfrm>
            <a:off x="3415739" y="230212"/>
            <a:ext cx="6236922" cy="830997"/>
          </a:xfrm>
          <a:prstGeom prst="rect">
            <a:avLst/>
          </a:prstGeom>
        </p:spPr>
        <p:txBody>
          <a:bodyPr wrap="square">
            <a:spAutoFit/>
          </a:bodyPr>
          <a:lstStyle/>
          <a:p>
            <a:pPr lvl="0" algn="ctr" rtl="1">
              <a:lnSpc>
                <a:spcPct val="150000"/>
              </a:lnSpc>
              <a:spcAft>
                <a:spcPts val="1200"/>
              </a:spcAft>
              <a:buSzPct val="25000"/>
              <a:defRPr/>
            </a:pPr>
            <a:r>
              <a:rPr lang="ar-EG" sz="3200" b="1" dirty="0">
                <a:solidFill>
                  <a:srgbClr val="FFFF00"/>
                </a:solidFill>
                <a:latin typeface="VIP Hakm Bold" panose="02000500000000000000" pitchFamily="2" charset="-78"/>
                <a:cs typeface="VIP Hakm Bold" panose="02000500000000000000" pitchFamily="2" charset="-78"/>
              </a:rPr>
              <a:t>5 طرق لاكتشاف مواهبك الدفينة</a:t>
            </a:r>
            <a:endParaRPr lang="ar-SA" sz="3200" b="1" dirty="0">
              <a:solidFill>
                <a:srgbClr val="FFFF00"/>
              </a:solidFill>
              <a:latin typeface="VIP Hakm Bold" panose="02000500000000000000" pitchFamily="2" charset="-78"/>
              <a:cs typeface="VIP Hakm Bold" panose="02000500000000000000" pitchFamily="2" charset="-78"/>
            </a:endParaRPr>
          </a:p>
        </p:txBody>
      </p:sp>
      <p:sp>
        <p:nvSpPr>
          <p:cNvPr id="34" name="مربع نص 35"/>
          <p:cNvSpPr txBox="1"/>
          <p:nvPr/>
        </p:nvSpPr>
        <p:spPr>
          <a:xfrm>
            <a:off x="6944645" y="2016613"/>
            <a:ext cx="4553942" cy="515526"/>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تأمل نفسك</a:t>
            </a:r>
            <a:endParaRPr lang="ar-EG" sz="2000" b="1" dirty="0">
              <a:solidFill>
                <a:srgbClr val="03478B"/>
              </a:solidFill>
              <a:latin typeface="VIP Hakm Bold" panose="02000500000000000000" pitchFamily="2" charset="-78"/>
              <a:cs typeface="VIP Hakm Bold" panose="02000500000000000000" pitchFamily="2" charset="-78"/>
            </a:endParaRPr>
          </a:p>
        </p:txBody>
      </p:sp>
      <p:sp>
        <p:nvSpPr>
          <p:cNvPr id="35" name="مربع نص 35"/>
          <p:cNvSpPr txBox="1"/>
          <p:nvPr/>
        </p:nvSpPr>
        <p:spPr>
          <a:xfrm>
            <a:off x="8498306" y="4434546"/>
            <a:ext cx="3431546" cy="515526"/>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ابدأ بكتابة السيرة الذاتية</a:t>
            </a:r>
            <a:endParaRPr lang="ar-EG" sz="2000" b="1" dirty="0">
              <a:solidFill>
                <a:srgbClr val="03478B"/>
              </a:solidFill>
              <a:latin typeface="VIP Hakm Bold" panose="02000500000000000000" pitchFamily="2" charset="-78"/>
              <a:cs typeface="VIP Hakm Bold" panose="02000500000000000000" pitchFamily="2" charset="-78"/>
            </a:endParaRPr>
          </a:p>
        </p:txBody>
      </p:sp>
      <p:sp>
        <p:nvSpPr>
          <p:cNvPr id="36" name="مربع نص 35"/>
          <p:cNvSpPr txBox="1"/>
          <p:nvPr/>
        </p:nvSpPr>
        <p:spPr>
          <a:xfrm>
            <a:off x="491646" y="5922020"/>
            <a:ext cx="4514253" cy="473206"/>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lnSpc>
                <a:spcPct val="150000"/>
              </a:lnSpc>
              <a:spcAft>
                <a:spcPts val="1200"/>
              </a:spcAft>
              <a:buSzPct val="25000"/>
              <a:defRPr/>
            </a:pPr>
            <a:r>
              <a:rPr lang="ar-EG" b="1" dirty="0">
                <a:solidFill>
                  <a:srgbClr val="FF0000"/>
                </a:solidFill>
                <a:latin typeface="VIP Hakm Bold" panose="02000500000000000000" pitchFamily="2" charset="-78"/>
                <a:cs typeface="VIP Hakm Bold" panose="02000500000000000000" pitchFamily="2" charset="-78"/>
              </a:rPr>
              <a:t>نم قدراتك الحالية</a:t>
            </a:r>
            <a:endParaRPr lang="ar-EG" b="1" dirty="0">
              <a:solidFill>
                <a:srgbClr val="03478B"/>
              </a:solidFill>
              <a:latin typeface="VIP Hakm Bold" panose="02000500000000000000" pitchFamily="2" charset="-78"/>
              <a:cs typeface="VIP Hakm Bold" panose="02000500000000000000" pitchFamily="2" charset="-78"/>
            </a:endParaRPr>
          </a:p>
        </p:txBody>
      </p:sp>
      <p:sp>
        <p:nvSpPr>
          <p:cNvPr id="37" name="مربع نص 35"/>
          <p:cNvSpPr txBox="1"/>
          <p:nvPr/>
        </p:nvSpPr>
        <p:spPr>
          <a:xfrm>
            <a:off x="858982" y="4085878"/>
            <a:ext cx="2483217" cy="553998"/>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لا تتوقف عن التجربة</a:t>
            </a:r>
            <a:endParaRPr lang="ar-EG" sz="2000" b="1" dirty="0">
              <a:solidFill>
                <a:srgbClr val="03478B"/>
              </a:solidFill>
              <a:latin typeface="VIP Hakm Bold" panose="02000500000000000000" pitchFamily="2" charset="-78"/>
              <a:cs typeface="VIP Hakm Bold" panose="02000500000000000000" pitchFamily="2" charset="-78"/>
            </a:endParaRPr>
          </a:p>
        </p:txBody>
      </p:sp>
      <p:sp>
        <p:nvSpPr>
          <p:cNvPr id="38" name="مربع نص 35"/>
          <p:cNvSpPr txBox="1"/>
          <p:nvPr/>
        </p:nvSpPr>
        <p:spPr>
          <a:xfrm>
            <a:off x="2032039" y="1991233"/>
            <a:ext cx="1975265" cy="515526"/>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lnSpc>
                <a:spcPct val="150000"/>
              </a:lnSpc>
              <a:spcAft>
                <a:spcPts val="1200"/>
              </a:spcAft>
              <a:buSzPct val="25000"/>
              <a:defRPr/>
            </a:pPr>
            <a:r>
              <a:rPr lang="ar-EG" sz="2000" b="1" dirty="0">
                <a:solidFill>
                  <a:srgbClr val="FF0000"/>
                </a:solidFill>
                <a:latin typeface="VIP Hakm Bold" panose="02000500000000000000" pitchFamily="2" charset="-78"/>
                <a:cs typeface="VIP Hakm Bold" panose="02000500000000000000" pitchFamily="2" charset="-78"/>
              </a:rPr>
              <a:t>اسأل المحيطين</a:t>
            </a:r>
            <a:endParaRPr lang="ar-EG" sz="2000" b="1" dirty="0">
              <a:solidFill>
                <a:srgbClr val="03478B"/>
              </a:solidFill>
              <a:latin typeface="VIP Hakm Bold" panose="02000500000000000000" pitchFamily="2" charset="-78"/>
              <a:cs typeface="VIP Hakm Bold" panose="02000500000000000000" pitchFamily="2" charset="-78"/>
            </a:endParaRPr>
          </a:p>
        </p:txBody>
      </p:sp>
      <p:sp>
        <p:nvSpPr>
          <p:cNvPr id="39" name="Shape 851"/>
          <p:cNvSpPr/>
          <p:nvPr/>
        </p:nvSpPr>
        <p:spPr>
          <a:xfrm>
            <a:off x="4460321" y="2109115"/>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r>
              <a:rPr sz="3600" b="1" dirty="0">
                <a:solidFill>
                  <a:schemeClr val="bg1"/>
                </a:solidFill>
              </a:rPr>
              <a:t>01</a:t>
            </a:r>
            <a:endParaRPr sz="2800" b="1" dirty="0">
              <a:solidFill>
                <a:schemeClr val="bg1"/>
              </a:solidFill>
            </a:endParaRPr>
          </a:p>
        </p:txBody>
      </p:sp>
      <p:sp>
        <p:nvSpPr>
          <p:cNvPr id="40" name="Shape 851"/>
          <p:cNvSpPr/>
          <p:nvPr/>
        </p:nvSpPr>
        <p:spPr>
          <a:xfrm>
            <a:off x="6982526" y="2136615"/>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r>
              <a:rPr lang="en-US" sz="3600" b="1" dirty="0" smtClean="0">
                <a:solidFill>
                  <a:schemeClr val="bg1"/>
                </a:solidFill>
              </a:rPr>
              <a:t>02</a:t>
            </a:r>
            <a:endParaRPr sz="2800" b="1" dirty="0">
              <a:solidFill>
                <a:schemeClr val="bg1"/>
              </a:solidFill>
            </a:endParaRPr>
          </a:p>
        </p:txBody>
      </p:sp>
      <p:sp>
        <p:nvSpPr>
          <p:cNvPr id="41" name="Shape 851"/>
          <p:cNvSpPr/>
          <p:nvPr/>
        </p:nvSpPr>
        <p:spPr>
          <a:xfrm>
            <a:off x="7410313" y="4157055"/>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r>
              <a:rPr lang="en-US" sz="3600" b="1" dirty="0" smtClean="0">
                <a:solidFill>
                  <a:schemeClr val="bg1"/>
                </a:solidFill>
              </a:rPr>
              <a:t>03</a:t>
            </a:r>
            <a:endParaRPr sz="2800" b="1" dirty="0">
              <a:solidFill>
                <a:schemeClr val="bg1"/>
              </a:solidFill>
            </a:endParaRPr>
          </a:p>
        </p:txBody>
      </p:sp>
      <p:sp>
        <p:nvSpPr>
          <p:cNvPr id="42" name="Shape 851"/>
          <p:cNvSpPr/>
          <p:nvPr/>
        </p:nvSpPr>
        <p:spPr>
          <a:xfrm>
            <a:off x="5949011" y="5347897"/>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r>
              <a:rPr lang="en-US" sz="3600" b="1" dirty="0" smtClean="0">
                <a:solidFill>
                  <a:schemeClr val="bg1"/>
                </a:solidFill>
              </a:rPr>
              <a:t>04</a:t>
            </a:r>
            <a:endParaRPr sz="2800" b="1" dirty="0">
              <a:solidFill>
                <a:schemeClr val="bg1"/>
              </a:solidFill>
            </a:endParaRPr>
          </a:p>
        </p:txBody>
      </p:sp>
      <p:sp>
        <p:nvSpPr>
          <p:cNvPr id="43" name="Shape 851"/>
          <p:cNvSpPr/>
          <p:nvPr/>
        </p:nvSpPr>
        <p:spPr>
          <a:xfrm>
            <a:off x="3862767" y="4589502"/>
            <a:ext cx="910911" cy="62613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ctr">
              <a:defRPr sz="4500" cap="none">
                <a:solidFill>
                  <a:srgbClr val="53585F"/>
                </a:solidFill>
                <a:latin typeface="+mn-lt"/>
                <a:ea typeface="+mn-ea"/>
                <a:cs typeface="+mn-cs"/>
                <a:sym typeface="Helvetica Light"/>
              </a:defRPr>
            </a:lvl1pPr>
          </a:lstStyle>
          <a:p>
            <a:r>
              <a:rPr lang="en-US" sz="3600" b="1" dirty="0" smtClean="0">
                <a:solidFill>
                  <a:schemeClr val="bg1"/>
                </a:solidFill>
              </a:rPr>
              <a:t>05</a:t>
            </a:r>
            <a:endParaRPr sz="2800" b="1" dirty="0">
              <a:solidFill>
                <a:schemeClr val="bg1"/>
              </a:solidFill>
            </a:endParaRPr>
          </a:p>
        </p:txBody>
      </p:sp>
      <p:pic>
        <p:nvPicPr>
          <p:cNvPr id="2" name="Picture 1"/>
          <p:cNvPicPr>
            <a:picLocks noChangeAspect="1"/>
          </p:cNvPicPr>
          <p:nvPr/>
        </p:nvPicPr>
        <p:blipFill>
          <a:blip r:embed="rId2"/>
          <a:stretch>
            <a:fillRect/>
          </a:stretch>
        </p:blipFill>
        <p:spPr>
          <a:xfrm>
            <a:off x="3123585" y="3168769"/>
            <a:ext cx="5944829" cy="520462"/>
          </a:xfrm>
          <a:prstGeom prst="rect">
            <a:avLst/>
          </a:prstGeom>
        </p:spPr>
      </p:pic>
    </p:spTree>
    <p:extLst>
      <p:ext uri="{BB962C8B-B14F-4D97-AF65-F5344CB8AC3E}">
        <p14:creationId xmlns:p14="http://schemas.microsoft.com/office/powerpoint/2010/main" val="1646277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76"/>
                                        </p:tgtEl>
                                        <p:attrNameLst>
                                          <p:attrName>style.visibility</p:attrName>
                                        </p:attrNameLst>
                                      </p:cBhvr>
                                      <p:to>
                                        <p:strVal val="visible"/>
                                      </p:to>
                                    </p:set>
                                    <p:animEffect transition="in" filter="fade">
                                      <p:cBhvr>
                                        <p:cTn id="7" dur="2000"/>
                                        <p:tgtEl>
                                          <p:spTgt spid="676"/>
                                        </p:tgtEl>
                                      </p:cBhvr>
                                    </p:animEffect>
                                    <p:anim calcmode="lin" valueType="num">
                                      <p:cBhvr>
                                        <p:cTn id="8" dur="2000" fill="hold"/>
                                        <p:tgtEl>
                                          <p:spTgt spid="676"/>
                                        </p:tgtEl>
                                        <p:attrNameLst>
                                          <p:attrName>ppt_w</p:attrName>
                                        </p:attrNameLst>
                                      </p:cBhvr>
                                      <p:tavLst>
                                        <p:tav tm="0" fmla="#ppt_w*sin(2.5*pi*$)">
                                          <p:val>
                                            <p:fltVal val="0"/>
                                          </p:val>
                                        </p:tav>
                                        <p:tav tm="100000">
                                          <p:val>
                                            <p:fltVal val="1"/>
                                          </p:val>
                                        </p:tav>
                                      </p:tavLst>
                                    </p:anim>
                                    <p:anim calcmode="lin" valueType="num">
                                      <p:cBhvr>
                                        <p:cTn id="9" dur="2000" fill="hold"/>
                                        <p:tgtEl>
                                          <p:spTgt spid="67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down)">
                                      <p:cBhvr>
                                        <p:cTn id="14" dur="580">
                                          <p:stCondLst>
                                            <p:cond delay="0"/>
                                          </p:stCondLst>
                                        </p:cTn>
                                        <p:tgtEl>
                                          <p:spTgt spid="38"/>
                                        </p:tgtEl>
                                      </p:cBhvr>
                                    </p:animEffect>
                                    <p:anim calcmode="lin" valueType="num">
                                      <p:cBhvr>
                                        <p:cTn id="15"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20" dur="26">
                                          <p:stCondLst>
                                            <p:cond delay="650"/>
                                          </p:stCondLst>
                                        </p:cTn>
                                        <p:tgtEl>
                                          <p:spTgt spid="38"/>
                                        </p:tgtEl>
                                      </p:cBhvr>
                                      <p:to x="100000" y="60000"/>
                                    </p:animScale>
                                    <p:animScale>
                                      <p:cBhvr>
                                        <p:cTn id="21" dur="166" decel="50000">
                                          <p:stCondLst>
                                            <p:cond delay="676"/>
                                          </p:stCondLst>
                                        </p:cTn>
                                        <p:tgtEl>
                                          <p:spTgt spid="38"/>
                                        </p:tgtEl>
                                      </p:cBhvr>
                                      <p:to x="100000" y="100000"/>
                                    </p:animScale>
                                    <p:animScale>
                                      <p:cBhvr>
                                        <p:cTn id="22" dur="26">
                                          <p:stCondLst>
                                            <p:cond delay="1312"/>
                                          </p:stCondLst>
                                        </p:cTn>
                                        <p:tgtEl>
                                          <p:spTgt spid="38"/>
                                        </p:tgtEl>
                                      </p:cBhvr>
                                      <p:to x="100000" y="80000"/>
                                    </p:animScale>
                                    <p:animScale>
                                      <p:cBhvr>
                                        <p:cTn id="23" dur="166" decel="50000">
                                          <p:stCondLst>
                                            <p:cond delay="1338"/>
                                          </p:stCondLst>
                                        </p:cTn>
                                        <p:tgtEl>
                                          <p:spTgt spid="38"/>
                                        </p:tgtEl>
                                      </p:cBhvr>
                                      <p:to x="100000" y="100000"/>
                                    </p:animScale>
                                    <p:animScale>
                                      <p:cBhvr>
                                        <p:cTn id="24" dur="26">
                                          <p:stCondLst>
                                            <p:cond delay="1642"/>
                                          </p:stCondLst>
                                        </p:cTn>
                                        <p:tgtEl>
                                          <p:spTgt spid="38"/>
                                        </p:tgtEl>
                                      </p:cBhvr>
                                      <p:to x="100000" y="90000"/>
                                    </p:animScale>
                                    <p:animScale>
                                      <p:cBhvr>
                                        <p:cTn id="25" dur="166" decel="50000">
                                          <p:stCondLst>
                                            <p:cond delay="1668"/>
                                          </p:stCondLst>
                                        </p:cTn>
                                        <p:tgtEl>
                                          <p:spTgt spid="38"/>
                                        </p:tgtEl>
                                      </p:cBhvr>
                                      <p:to x="100000" y="100000"/>
                                    </p:animScale>
                                    <p:animScale>
                                      <p:cBhvr>
                                        <p:cTn id="26" dur="26">
                                          <p:stCondLst>
                                            <p:cond delay="1808"/>
                                          </p:stCondLst>
                                        </p:cTn>
                                        <p:tgtEl>
                                          <p:spTgt spid="38"/>
                                        </p:tgtEl>
                                      </p:cBhvr>
                                      <p:to x="100000" y="95000"/>
                                    </p:animScale>
                                    <p:animScale>
                                      <p:cBhvr>
                                        <p:cTn id="27" dur="166" decel="50000">
                                          <p:stCondLst>
                                            <p:cond delay="1834"/>
                                          </p:stCondLst>
                                        </p:cTn>
                                        <p:tgtEl>
                                          <p:spTgt spid="38"/>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80">
                                          <p:stCondLst>
                                            <p:cond delay="0"/>
                                          </p:stCondLst>
                                        </p:cTn>
                                        <p:tgtEl>
                                          <p:spTgt spid="34"/>
                                        </p:tgtEl>
                                      </p:cBhvr>
                                    </p:animEffect>
                                    <p:anim calcmode="lin" valueType="num">
                                      <p:cBhvr>
                                        <p:cTn id="33" dur="1822"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34"/>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34"/>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34"/>
                                        </p:tgtEl>
                                        <p:attrNameLst>
                                          <p:attrName>ppt_y</p:attrName>
                                        </p:attrNameLst>
                                      </p:cBhvr>
                                      <p:tavLst>
                                        <p:tav tm="0" fmla="#ppt_y-sin(pi*$)/81">
                                          <p:val>
                                            <p:fltVal val="0"/>
                                          </p:val>
                                        </p:tav>
                                        <p:tav tm="100000">
                                          <p:val>
                                            <p:fltVal val="1"/>
                                          </p:val>
                                        </p:tav>
                                      </p:tavLst>
                                    </p:anim>
                                    <p:animScale>
                                      <p:cBhvr>
                                        <p:cTn id="38" dur="26">
                                          <p:stCondLst>
                                            <p:cond delay="650"/>
                                          </p:stCondLst>
                                        </p:cTn>
                                        <p:tgtEl>
                                          <p:spTgt spid="34"/>
                                        </p:tgtEl>
                                      </p:cBhvr>
                                      <p:to x="100000" y="60000"/>
                                    </p:animScale>
                                    <p:animScale>
                                      <p:cBhvr>
                                        <p:cTn id="39" dur="166" decel="50000">
                                          <p:stCondLst>
                                            <p:cond delay="676"/>
                                          </p:stCondLst>
                                        </p:cTn>
                                        <p:tgtEl>
                                          <p:spTgt spid="34"/>
                                        </p:tgtEl>
                                      </p:cBhvr>
                                      <p:to x="100000" y="100000"/>
                                    </p:animScale>
                                    <p:animScale>
                                      <p:cBhvr>
                                        <p:cTn id="40" dur="26">
                                          <p:stCondLst>
                                            <p:cond delay="1312"/>
                                          </p:stCondLst>
                                        </p:cTn>
                                        <p:tgtEl>
                                          <p:spTgt spid="34"/>
                                        </p:tgtEl>
                                      </p:cBhvr>
                                      <p:to x="100000" y="80000"/>
                                    </p:animScale>
                                    <p:animScale>
                                      <p:cBhvr>
                                        <p:cTn id="41" dur="166" decel="50000">
                                          <p:stCondLst>
                                            <p:cond delay="1338"/>
                                          </p:stCondLst>
                                        </p:cTn>
                                        <p:tgtEl>
                                          <p:spTgt spid="34"/>
                                        </p:tgtEl>
                                      </p:cBhvr>
                                      <p:to x="100000" y="100000"/>
                                    </p:animScale>
                                    <p:animScale>
                                      <p:cBhvr>
                                        <p:cTn id="42" dur="26">
                                          <p:stCondLst>
                                            <p:cond delay="1642"/>
                                          </p:stCondLst>
                                        </p:cTn>
                                        <p:tgtEl>
                                          <p:spTgt spid="34"/>
                                        </p:tgtEl>
                                      </p:cBhvr>
                                      <p:to x="100000" y="90000"/>
                                    </p:animScale>
                                    <p:animScale>
                                      <p:cBhvr>
                                        <p:cTn id="43" dur="166" decel="50000">
                                          <p:stCondLst>
                                            <p:cond delay="1668"/>
                                          </p:stCondLst>
                                        </p:cTn>
                                        <p:tgtEl>
                                          <p:spTgt spid="34"/>
                                        </p:tgtEl>
                                      </p:cBhvr>
                                      <p:to x="100000" y="100000"/>
                                    </p:animScale>
                                    <p:animScale>
                                      <p:cBhvr>
                                        <p:cTn id="44" dur="26">
                                          <p:stCondLst>
                                            <p:cond delay="1808"/>
                                          </p:stCondLst>
                                        </p:cTn>
                                        <p:tgtEl>
                                          <p:spTgt spid="34"/>
                                        </p:tgtEl>
                                      </p:cBhvr>
                                      <p:to x="100000" y="95000"/>
                                    </p:animScale>
                                    <p:animScale>
                                      <p:cBhvr>
                                        <p:cTn id="45" dur="166" decel="50000">
                                          <p:stCondLst>
                                            <p:cond delay="1834"/>
                                          </p:stCondLst>
                                        </p:cTn>
                                        <p:tgtEl>
                                          <p:spTgt spid="34"/>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down)">
                                      <p:cBhvr>
                                        <p:cTn id="50" dur="580">
                                          <p:stCondLst>
                                            <p:cond delay="0"/>
                                          </p:stCondLst>
                                        </p:cTn>
                                        <p:tgtEl>
                                          <p:spTgt spid="35"/>
                                        </p:tgtEl>
                                      </p:cBhvr>
                                    </p:animEffect>
                                    <p:anim calcmode="lin" valueType="num">
                                      <p:cBhvr>
                                        <p:cTn id="51"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56" dur="26">
                                          <p:stCondLst>
                                            <p:cond delay="650"/>
                                          </p:stCondLst>
                                        </p:cTn>
                                        <p:tgtEl>
                                          <p:spTgt spid="35"/>
                                        </p:tgtEl>
                                      </p:cBhvr>
                                      <p:to x="100000" y="60000"/>
                                    </p:animScale>
                                    <p:animScale>
                                      <p:cBhvr>
                                        <p:cTn id="57" dur="166" decel="50000">
                                          <p:stCondLst>
                                            <p:cond delay="676"/>
                                          </p:stCondLst>
                                        </p:cTn>
                                        <p:tgtEl>
                                          <p:spTgt spid="35"/>
                                        </p:tgtEl>
                                      </p:cBhvr>
                                      <p:to x="100000" y="100000"/>
                                    </p:animScale>
                                    <p:animScale>
                                      <p:cBhvr>
                                        <p:cTn id="58" dur="26">
                                          <p:stCondLst>
                                            <p:cond delay="1312"/>
                                          </p:stCondLst>
                                        </p:cTn>
                                        <p:tgtEl>
                                          <p:spTgt spid="35"/>
                                        </p:tgtEl>
                                      </p:cBhvr>
                                      <p:to x="100000" y="80000"/>
                                    </p:animScale>
                                    <p:animScale>
                                      <p:cBhvr>
                                        <p:cTn id="59" dur="166" decel="50000">
                                          <p:stCondLst>
                                            <p:cond delay="1338"/>
                                          </p:stCondLst>
                                        </p:cTn>
                                        <p:tgtEl>
                                          <p:spTgt spid="35"/>
                                        </p:tgtEl>
                                      </p:cBhvr>
                                      <p:to x="100000" y="100000"/>
                                    </p:animScale>
                                    <p:animScale>
                                      <p:cBhvr>
                                        <p:cTn id="60" dur="26">
                                          <p:stCondLst>
                                            <p:cond delay="1642"/>
                                          </p:stCondLst>
                                        </p:cTn>
                                        <p:tgtEl>
                                          <p:spTgt spid="35"/>
                                        </p:tgtEl>
                                      </p:cBhvr>
                                      <p:to x="100000" y="90000"/>
                                    </p:animScale>
                                    <p:animScale>
                                      <p:cBhvr>
                                        <p:cTn id="61" dur="166" decel="50000">
                                          <p:stCondLst>
                                            <p:cond delay="1668"/>
                                          </p:stCondLst>
                                        </p:cTn>
                                        <p:tgtEl>
                                          <p:spTgt spid="35"/>
                                        </p:tgtEl>
                                      </p:cBhvr>
                                      <p:to x="100000" y="100000"/>
                                    </p:animScale>
                                    <p:animScale>
                                      <p:cBhvr>
                                        <p:cTn id="62" dur="26">
                                          <p:stCondLst>
                                            <p:cond delay="1808"/>
                                          </p:stCondLst>
                                        </p:cTn>
                                        <p:tgtEl>
                                          <p:spTgt spid="35"/>
                                        </p:tgtEl>
                                      </p:cBhvr>
                                      <p:to x="100000" y="95000"/>
                                    </p:animScale>
                                    <p:animScale>
                                      <p:cBhvr>
                                        <p:cTn id="63" dur="166" decel="50000">
                                          <p:stCondLst>
                                            <p:cond delay="1834"/>
                                          </p:stCondLst>
                                        </p:cTn>
                                        <p:tgtEl>
                                          <p:spTgt spid="35"/>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wipe(down)">
                                      <p:cBhvr>
                                        <p:cTn id="68" dur="580">
                                          <p:stCondLst>
                                            <p:cond delay="0"/>
                                          </p:stCondLst>
                                        </p:cTn>
                                        <p:tgtEl>
                                          <p:spTgt spid="36"/>
                                        </p:tgtEl>
                                      </p:cBhvr>
                                    </p:animEffect>
                                    <p:anim calcmode="lin" valueType="num">
                                      <p:cBhvr>
                                        <p:cTn id="69"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74" dur="26">
                                          <p:stCondLst>
                                            <p:cond delay="650"/>
                                          </p:stCondLst>
                                        </p:cTn>
                                        <p:tgtEl>
                                          <p:spTgt spid="36"/>
                                        </p:tgtEl>
                                      </p:cBhvr>
                                      <p:to x="100000" y="60000"/>
                                    </p:animScale>
                                    <p:animScale>
                                      <p:cBhvr>
                                        <p:cTn id="75" dur="166" decel="50000">
                                          <p:stCondLst>
                                            <p:cond delay="676"/>
                                          </p:stCondLst>
                                        </p:cTn>
                                        <p:tgtEl>
                                          <p:spTgt spid="36"/>
                                        </p:tgtEl>
                                      </p:cBhvr>
                                      <p:to x="100000" y="100000"/>
                                    </p:animScale>
                                    <p:animScale>
                                      <p:cBhvr>
                                        <p:cTn id="76" dur="26">
                                          <p:stCondLst>
                                            <p:cond delay="1312"/>
                                          </p:stCondLst>
                                        </p:cTn>
                                        <p:tgtEl>
                                          <p:spTgt spid="36"/>
                                        </p:tgtEl>
                                      </p:cBhvr>
                                      <p:to x="100000" y="80000"/>
                                    </p:animScale>
                                    <p:animScale>
                                      <p:cBhvr>
                                        <p:cTn id="77" dur="166" decel="50000">
                                          <p:stCondLst>
                                            <p:cond delay="1338"/>
                                          </p:stCondLst>
                                        </p:cTn>
                                        <p:tgtEl>
                                          <p:spTgt spid="36"/>
                                        </p:tgtEl>
                                      </p:cBhvr>
                                      <p:to x="100000" y="100000"/>
                                    </p:animScale>
                                    <p:animScale>
                                      <p:cBhvr>
                                        <p:cTn id="78" dur="26">
                                          <p:stCondLst>
                                            <p:cond delay="1642"/>
                                          </p:stCondLst>
                                        </p:cTn>
                                        <p:tgtEl>
                                          <p:spTgt spid="36"/>
                                        </p:tgtEl>
                                      </p:cBhvr>
                                      <p:to x="100000" y="90000"/>
                                    </p:animScale>
                                    <p:animScale>
                                      <p:cBhvr>
                                        <p:cTn id="79" dur="166" decel="50000">
                                          <p:stCondLst>
                                            <p:cond delay="1668"/>
                                          </p:stCondLst>
                                        </p:cTn>
                                        <p:tgtEl>
                                          <p:spTgt spid="36"/>
                                        </p:tgtEl>
                                      </p:cBhvr>
                                      <p:to x="100000" y="100000"/>
                                    </p:animScale>
                                    <p:animScale>
                                      <p:cBhvr>
                                        <p:cTn id="80" dur="26">
                                          <p:stCondLst>
                                            <p:cond delay="1808"/>
                                          </p:stCondLst>
                                        </p:cTn>
                                        <p:tgtEl>
                                          <p:spTgt spid="36"/>
                                        </p:tgtEl>
                                      </p:cBhvr>
                                      <p:to x="100000" y="95000"/>
                                    </p:animScale>
                                    <p:animScale>
                                      <p:cBhvr>
                                        <p:cTn id="81" dur="166" decel="50000">
                                          <p:stCondLst>
                                            <p:cond delay="1834"/>
                                          </p:stCondLst>
                                        </p:cTn>
                                        <p:tgtEl>
                                          <p:spTgt spid="36"/>
                                        </p:tgtEl>
                                      </p:cBhvr>
                                      <p:to x="100000" y="100000"/>
                                    </p:animScale>
                                  </p:childTnLst>
                                </p:cTn>
                              </p:par>
                            </p:childTnLst>
                          </p:cTn>
                        </p:par>
                      </p:childTnLst>
                    </p:cTn>
                  </p:par>
                  <p:par>
                    <p:cTn id="82" fill="hold">
                      <p:stCondLst>
                        <p:cond delay="indefinite"/>
                      </p:stCondLst>
                      <p:childTnLst>
                        <p:par>
                          <p:cTn id="83" fill="hold">
                            <p:stCondLst>
                              <p:cond delay="0"/>
                            </p:stCondLst>
                            <p:childTnLst>
                              <p:par>
                                <p:cTn id="84" presetID="26" presetClass="entr" presetSubtype="0" fill="hold" grpId="0" nodeType="click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wipe(down)">
                                      <p:cBhvr>
                                        <p:cTn id="86" dur="580">
                                          <p:stCondLst>
                                            <p:cond delay="0"/>
                                          </p:stCondLst>
                                        </p:cTn>
                                        <p:tgtEl>
                                          <p:spTgt spid="37"/>
                                        </p:tgtEl>
                                      </p:cBhvr>
                                    </p:animEffect>
                                    <p:anim calcmode="lin" valueType="num">
                                      <p:cBhvr>
                                        <p:cTn id="87"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92" dur="26">
                                          <p:stCondLst>
                                            <p:cond delay="650"/>
                                          </p:stCondLst>
                                        </p:cTn>
                                        <p:tgtEl>
                                          <p:spTgt spid="37"/>
                                        </p:tgtEl>
                                      </p:cBhvr>
                                      <p:to x="100000" y="60000"/>
                                    </p:animScale>
                                    <p:animScale>
                                      <p:cBhvr>
                                        <p:cTn id="93" dur="166" decel="50000">
                                          <p:stCondLst>
                                            <p:cond delay="676"/>
                                          </p:stCondLst>
                                        </p:cTn>
                                        <p:tgtEl>
                                          <p:spTgt spid="37"/>
                                        </p:tgtEl>
                                      </p:cBhvr>
                                      <p:to x="100000" y="100000"/>
                                    </p:animScale>
                                    <p:animScale>
                                      <p:cBhvr>
                                        <p:cTn id="94" dur="26">
                                          <p:stCondLst>
                                            <p:cond delay="1312"/>
                                          </p:stCondLst>
                                        </p:cTn>
                                        <p:tgtEl>
                                          <p:spTgt spid="37"/>
                                        </p:tgtEl>
                                      </p:cBhvr>
                                      <p:to x="100000" y="80000"/>
                                    </p:animScale>
                                    <p:animScale>
                                      <p:cBhvr>
                                        <p:cTn id="95" dur="166" decel="50000">
                                          <p:stCondLst>
                                            <p:cond delay="1338"/>
                                          </p:stCondLst>
                                        </p:cTn>
                                        <p:tgtEl>
                                          <p:spTgt spid="37"/>
                                        </p:tgtEl>
                                      </p:cBhvr>
                                      <p:to x="100000" y="100000"/>
                                    </p:animScale>
                                    <p:animScale>
                                      <p:cBhvr>
                                        <p:cTn id="96" dur="26">
                                          <p:stCondLst>
                                            <p:cond delay="1642"/>
                                          </p:stCondLst>
                                        </p:cTn>
                                        <p:tgtEl>
                                          <p:spTgt spid="37"/>
                                        </p:tgtEl>
                                      </p:cBhvr>
                                      <p:to x="100000" y="90000"/>
                                    </p:animScale>
                                    <p:animScale>
                                      <p:cBhvr>
                                        <p:cTn id="97" dur="166" decel="50000">
                                          <p:stCondLst>
                                            <p:cond delay="1668"/>
                                          </p:stCondLst>
                                        </p:cTn>
                                        <p:tgtEl>
                                          <p:spTgt spid="37"/>
                                        </p:tgtEl>
                                      </p:cBhvr>
                                      <p:to x="100000" y="100000"/>
                                    </p:animScale>
                                    <p:animScale>
                                      <p:cBhvr>
                                        <p:cTn id="98" dur="26">
                                          <p:stCondLst>
                                            <p:cond delay="1808"/>
                                          </p:stCondLst>
                                        </p:cTn>
                                        <p:tgtEl>
                                          <p:spTgt spid="37"/>
                                        </p:tgtEl>
                                      </p:cBhvr>
                                      <p:to x="100000" y="95000"/>
                                    </p:animScale>
                                    <p:animScale>
                                      <p:cBhvr>
                                        <p:cTn id="99" dur="166" decel="50000">
                                          <p:stCondLst>
                                            <p:cond delay="1834"/>
                                          </p:stCondLst>
                                        </p:cTn>
                                        <p:tgtEl>
                                          <p:spTgt spid="3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995" y="2909592"/>
            <a:ext cx="1579563" cy="157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Placeholder 5">
            <a:extLst>
              <a:ext uri="{FF2B5EF4-FFF2-40B4-BE49-F238E27FC236}">
                <a16:creationId xmlns:a16="http://schemas.microsoft.com/office/drawing/2014/main" xmlns="" id="{7A74713D-291C-4DD1-83CF-FC0F83683232}"/>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710" b="1710"/>
          <a:stretch>
            <a:fillRect/>
          </a:stretch>
        </p:blipFill>
        <p:spPr/>
      </p:pic>
      <p:sp>
        <p:nvSpPr>
          <p:cNvPr id="3" name="Rectangle: Rounded Corners 2">
            <a:extLst>
              <a:ext uri="{FF2B5EF4-FFF2-40B4-BE49-F238E27FC236}">
                <a16:creationId xmlns:a16="http://schemas.microsoft.com/office/drawing/2014/main" xmlns="" id="{BE67917F-9263-4022-94CD-3732AE3DFE60}"/>
              </a:ext>
            </a:extLst>
          </p:cNvPr>
          <p:cNvSpPr/>
          <p:nvPr/>
        </p:nvSpPr>
        <p:spPr>
          <a:xfrm rot="2700000">
            <a:off x="517472" y="2435467"/>
            <a:ext cx="2518611" cy="2518611"/>
          </a:xfrm>
          <a:prstGeom prst="round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9" name="Freeform: Shape 8">
            <a:extLst>
              <a:ext uri="{FF2B5EF4-FFF2-40B4-BE49-F238E27FC236}">
                <a16:creationId xmlns:a16="http://schemas.microsoft.com/office/drawing/2014/main" xmlns="" id="{F2FBCAF0-ADCF-417B-AF4F-9255CDD1AEE6}"/>
              </a:ext>
            </a:extLst>
          </p:cNvPr>
          <p:cNvSpPr/>
          <p:nvPr/>
        </p:nvSpPr>
        <p:spPr>
          <a:xfrm rot="10800000" flipH="1">
            <a:off x="4665379" y="4093400"/>
            <a:ext cx="5152267" cy="276459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16" name="عنصر نائب للصورة 15" descr="صورة تحتوي على داخلي, منضدة, كمبيوتر محمول, جالس&#10;&#10;تم إنشاء الوصف تلقائياً">
            <a:extLst>
              <a:ext uri="{FF2B5EF4-FFF2-40B4-BE49-F238E27FC236}">
                <a16:creationId xmlns:a16="http://schemas.microsoft.com/office/drawing/2014/main" xmlns="" id="{A071AF3D-81D7-4029-8C5C-5525D136E896}"/>
              </a:ext>
            </a:extLst>
          </p:cNvPr>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a:stretch>
            <a:fillRect/>
          </a:stretch>
        </p:blipFill>
        <p:spPr/>
      </p:pic>
      <p:sp>
        <p:nvSpPr>
          <p:cNvPr id="7" name="Freeform: Shape 6">
            <a:extLst>
              <a:ext uri="{FF2B5EF4-FFF2-40B4-BE49-F238E27FC236}">
                <a16:creationId xmlns:a16="http://schemas.microsoft.com/office/drawing/2014/main" xmlns="" id="{E91C7144-D03C-4120-A40E-0C2E8F00041A}"/>
              </a:ext>
            </a:extLst>
          </p:cNvPr>
          <p:cNvSpPr/>
          <p:nvPr/>
        </p:nvSpPr>
        <p:spPr>
          <a:xfrm rot="2700000">
            <a:off x="2517471" y="-154094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8" name="Freeform: Shape 7">
            <a:extLst>
              <a:ext uri="{FF2B5EF4-FFF2-40B4-BE49-F238E27FC236}">
                <a16:creationId xmlns:a16="http://schemas.microsoft.com/office/drawing/2014/main" xmlns="" id="{14B8952B-A022-4EE4-BB99-BE971FBC7F71}"/>
              </a:ext>
            </a:extLst>
          </p:cNvPr>
          <p:cNvSpPr/>
          <p:nvPr/>
        </p:nvSpPr>
        <p:spPr>
          <a:xfrm rot="18900000" flipV="1">
            <a:off x="2543943" y="4549878"/>
            <a:ext cx="3824343" cy="3824343"/>
          </a:xfrm>
          <a:custGeom>
            <a:avLst/>
            <a:gdLst>
              <a:gd name="connsiteX0" fmla="*/ 0 w 3824343"/>
              <a:gd name="connsiteY0" fmla="*/ 3299352 h 3824343"/>
              <a:gd name="connsiteX1" fmla="*/ 3299352 w 3824343"/>
              <a:gd name="connsiteY1" fmla="*/ 0 h 3824343"/>
              <a:gd name="connsiteX2" fmla="*/ 3313865 w 3824343"/>
              <a:gd name="connsiteY2" fmla="*/ 1463 h 3824343"/>
              <a:gd name="connsiteX3" fmla="*/ 3824343 w 3824343"/>
              <a:gd name="connsiteY3" fmla="*/ 627798 h 3824343"/>
              <a:gd name="connsiteX4" fmla="*/ 3824343 w 3824343"/>
              <a:gd name="connsiteY4" fmla="*/ 3185019 h 3824343"/>
              <a:gd name="connsiteX5" fmla="*/ 3185019 w 3824343"/>
              <a:gd name="connsiteY5" fmla="*/ 3824343 h 3824343"/>
              <a:gd name="connsiteX6" fmla="*/ 627798 w 3824343"/>
              <a:gd name="connsiteY6" fmla="*/ 3824343 h 3824343"/>
              <a:gd name="connsiteX7" fmla="*/ 1463 w 3824343"/>
              <a:gd name="connsiteY7" fmla="*/ 3313865 h 382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24343" h="3824343">
                <a:moveTo>
                  <a:pt x="0" y="3299352"/>
                </a:moveTo>
                <a:lnTo>
                  <a:pt x="3299352" y="0"/>
                </a:lnTo>
                <a:lnTo>
                  <a:pt x="3313865" y="1463"/>
                </a:lnTo>
                <a:cubicBezTo>
                  <a:pt x="3605195" y="61077"/>
                  <a:pt x="3824343" y="318845"/>
                  <a:pt x="3824343" y="627798"/>
                </a:cubicBezTo>
                <a:lnTo>
                  <a:pt x="3824343" y="3185019"/>
                </a:lnTo>
                <a:cubicBezTo>
                  <a:pt x="3824343" y="3538108"/>
                  <a:pt x="3538108" y="3824343"/>
                  <a:pt x="3185019" y="3824343"/>
                </a:cubicBezTo>
                <a:lnTo>
                  <a:pt x="627798" y="3824343"/>
                </a:lnTo>
                <a:cubicBezTo>
                  <a:pt x="318845" y="3824343"/>
                  <a:pt x="61077" y="3605194"/>
                  <a:pt x="1463" y="3313865"/>
                </a:cubicBezTo>
                <a:close/>
              </a:path>
            </a:pathLst>
          </a:cu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Expo Arabic Light" panose="00000400000000000000" pitchFamily="2" charset="-78"/>
              <a:ea typeface="+mn-ea"/>
              <a:cs typeface="Expo Arabic Light" panose="00000400000000000000" pitchFamily="2" charset="-78"/>
            </a:endParaRPr>
          </a:p>
        </p:txBody>
      </p:sp>
      <p:sp>
        <p:nvSpPr>
          <p:cNvPr id="10" name="TextBox 9">
            <a:extLst>
              <a:ext uri="{FF2B5EF4-FFF2-40B4-BE49-F238E27FC236}">
                <a16:creationId xmlns:a16="http://schemas.microsoft.com/office/drawing/2014/main" xmlns="" id="{6897FF62-B6FA-4A89-8DD7-EB2453DDE909}"/>
              </a:ext>
            </a:extLst>
          </p:cNvPr>
          <p:cNvSpPr txBox="1"/>
          <p:nvPr/>
        </p:nvSpPr>
        <p:spPr>
          <a:xfrm flipH="1">
            <a:off x="6240991" y="3923681"/>
            <a:ext cx="5255999" cy="830997"/>
          </a:xfrm>
          <a:prstGeom prst="rect">
            <a:avLst/>
          </a:prstGeom>
          <a:noFill/>
        </p:spPr>
        <p:txBody>
          <a:bodyPr wrap="square" rtlCol="0">
            <a:spAutoFit/>
          </a:bodyPr>
          <a:lstStyle/>
          <a:p>
            <a:pPr lvl="0" algn="r" rtl="1">
              <a:defRPr/>
            </a:pPr>
            <a:r>
              <a:rPr lang="ar-EG" sz="2400" b="1" dirty="0">
                <a:solidFill>
                  <a:srgbClr val="03478B"/>
                </a:solidFill>
                <a:latin typeface="VIP Hakm Bold" panose="02000500000000000000" pitchFamily="2" charset="-78"/>
                <a:cs typeface="VIP Hakm Bold" panose="02000500000000000000" pitchFamily="2" charset="-78"/>
              </a:rPr>
              <a:t>من خلال ما تم شرحه وضح ما تعرفه عن الطاقة </a:t>
            </a:r>
            <a:r>
              <a:rPr lang="ar-EG" sz="2400" b="1" dirty="0" smtClean="0">
                <a:solidFill>
                  <a:srgbClr val="03478B"/>
                </a:solidFill>
                <a:latin typeface="VIP Hakm Bold" panose="02000500000000000000" pitchFamily="2" charset="-78"/>
                <a:cs typeface="VIP Hakm Bold" panose="02000500000000000000" pitchFamily="2" charset="-78"/>
              </a:rPr>
              <a:t>الإيجابية؟</a:t>
            </a:r>
            <a:endParaRPr kumimoji="0" lang="en-US" sz="2400" b="1" i="0" u="none" strike="noStrike" kern="1200" cap="none" spc="0" normalizeH="0" baseline="0" noProof="0" dirty="0">
              <a:ln>
                <a:noFill/>
              </a:ln>
              <a:solidFill>
                <a:srgbClr val="03478B"/>
              </a:solidFill>
              <a:effectLst/>
              <a:uLnTx/>
              <a:uFillTx/>
              <a:latin typeface="VIP Hakm Bold" panose="02000500000000000000" pitchFamily="2" charset="-78"/>
              <a:cs typeface="VIP Hakm Bold" panose="02000500000000000000" pitchFamily="2" charset="-78"/>
            </a:endParaRPr>
          </a:p>
        </p:txBody>
      </p:sp>
      <p:sp>
        <p:nvSpPr>
          <p:cNvPr id="12" name="TextBox 11">
            <a:extLst>
              <a:ext uri="{FF2B5EF4-FFF2-40B4-BE49-F238E27FC236}">
                <a16:creationId xmlns:a16="http://schemas.microsoft.com/office/drawing/2014/main" xmlns="" id="{F8AC7ADC-E2CD-4472-8DB5-04A06A3C5BB1}"/>
              </a:ext>
            </a:extLst>
          </p:cNvPr>
          <p:cNvSpPr txBox="1"/>
          <p:nvPr/>
        </p:nvSpPr>
        <p:spPr>
          <a:xfrm flipH="1">
            <a:off x="8696417" y="3259336"/>
            <a:ext cx="2323073"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عزيزي المتدرب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15" name="TextBox 11">
            <a:extLst>
              <a:ext uri="{FF2B5EF4-FFF2-40B4-BE49-F238E27FC236}">
                <a16:creationId xmlns:a16="http://schemas.microsoft.com/office/drawing/2014/main" xmlns="" id="{F8AC7ADC-E2CD-4472-8DB5-04A06A3C5BB1}"/>
              </a:ext>
            </a:extLst>
          </p:cNvPr>
          <p:cNvSpPr txBox="1"/>
          <p:nvPr/>
        </p:nvSpPr>
        <p:spPr>
          <a:xfrm flipH="1">
            <a:off x="8826261" y="2386372"/>
            <a:ext cx="219322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نشاط تدريبي</a:t>
            </a:r>
            <a:endParaRPr kumimoji="0" lang="en-US" sz="28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7" name="TextBox 11">
            <a:extLst>
              <a:ext uri="{FF2B5EF4-FFF2-40B4-BE49-F238E27FC236}">
                <a16:creationId xmlns:a16="http://schemas.microsoft.com/office/drawing/2014/main" xmlns="" id="{F8AC7ADC-E2CD-4472-8DB5-04A06A3C5BB1}"/>
              </a:ext>
            </a:extLst>
          </p:cNvPr>
          <p:cNvSpPr txBox="1"/>
          <p:nvPr/>
        </p:nvSpPr>
        <p:spPr>
          <a:xfrm flipH="1">
            <a:off x="6890394" y="2386372"/>
            <a:ext cx="1919115"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a:t>
            </a:r>
            <a:r>
              <a:rPr kumimoji="0" lang="ar-EG"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جماعي</a:t>
            </a:r>
            <a:r>
              <a:rPr kumimoji="0" lang="ar-SY"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rPr>
              <a:t> )</a:t>
            </a:r>
            <a:endParaRPr kumimoji="0" lang="en-US" sz="2800" b="1" i="0" u="none" strike="noStrike" kern="1200" cap="none" spc="0" normalizeH="0" baseline="0" noProof="0" dirty="0">
              <a:ln>
                <a:noFill/>
              </a:ln>
              <a:solidFill>
                <a:prstClr val="black"/>
              </a:solidFill>
              <a:effectLst/>
              <a:uLnTx/>
              <a:uFillTx/>
              <a:latin typeface="VIP Hakm Bold" panose="02000500000000000000" pitchFamily="2" charset="-78"/>
              <a:ea typeface="+mn-ea"/>
              <a:cs typeface="VIP Hakm Bold" panose="02000500000000000000" pitchFamily="2" charset="-78"/>
            </a:endParaRPr>
          </a:p>
        </p:txBody>
      </p:sp>
    </p:spTree>
    <p:extLst>
      <p:ext uri="{BB962C8B-B14F-4D97-AF65-F5344CB8AC3E}">
        <p14:creationId xmlns:p14="http://schemas.microsoft.com/office/powerpoint/2010/main" val="194890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2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heel(1)">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xmlns="" id="{82FDC8D4-89A2-4F70-8A38-547AB828D22D}"/>
              </a:ext>
            </a:extLst>
          </p:cNvPr>
          <p:cNvSpPr/>
          <p:nvPr/>
        </p:nvSpPr>
        <p:spPr>
          <a:xfrm>
            <a:off x="7537686" y="0"/>
            <a:ext cx="4052951" cy="2792409"/>
          </a:xfrm>
          <a:custGeom>
            <a:avLst/>
            <a:gdLst>
              <a:gd name="connsiteX0" fmla="*/ 3789527 w 5059781"/>
              <a:gd name="connsiteY0" fmla="*/ 0 h 3449398"/>
              <a:gd name="connsiteX1" fmla="*/ 0 w 5059781"/>
              <a:gd name="connsiteY1" fmla="*/ 3449399 h 3449398"/>
              <a:gd name="connsiteX2" fmla="*/ 1270255 w 5059781"/>
              <a:gd name="connsiteY2" fmla="*/ 3449399 h 3449398"/>
              <a:gd name="connsiteX3" fmla="*/ 5059782 w 5059781"/>
              <a:gd name="connsiteY3" fmla="*/ 0 h 3449398"/>
            </a:gdLst>
            <a:ahLst/>
            <a:cxnLst>
              <a:cxn ang="0">
                <a:pos x="connsiteX0" y="connsiteY0"/>
              </a:cxn>
              <a:cxn ang="0">
                <a:pos x="connsiteX1" y="connsiteY1"/>
              </a:cxn>
              <a:cxn ang="0">
                <a:pos x="connsiteX2" y="connsiteY2"/>
              </a:cxn>
              <a:cxn ang="0">
                <a:pos x="connsiteX3" y="connsiteY3"/>
              </a:cxn>
            </a:cxnLst>
            <a:rect l="l" t="t" r="r" b="b"/>
            <a:pathLst>
              <a:path w="5059781" h="3449398">
                <a:moveTo>
                  <a:pt x="3789527" y="0"/>
                </a:moveTo>
                <a:lnTo>
                  <a:pt x="0" y="3449399"/>
                </a:lnTo>
                <a:lnTo>
                  <a:pt x="1270255" y="3449399"/>
                </a:lnTo>
                <a:lnTo>
                  <a:pt x="5059782"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9" name="TextBox 8">
            <a:extLst>
              <a:ext uri="{FF2B5EF4-FFF2-40B4-BE49-F238E27FC236}">
                <a16:creationId xmlns:a16="http://schemas.microsoft.com/office/drawing/2014/main" xmlns="" id="{B9F63D8E-315F-4F98-B2C5-D31F5BBA8C0B}"/>
              </a:ext>
            </a:extLst>
          </p:cNvPr>
          <p:cNvSpPr txBox="1"/>
          <p:nvPr/>
        </p:nvSpPr>
        <p:spPr>
          <a:xfrm flipH="1">
            <a:off x="1813423" y="1969643"/>
            <a:ext cx="3201026" cy="646331"/>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rPr>
              <a:t>فيديو ( </a:t>
            </a:r>
            <a:r>
              <a:rPr kumimoji="0" lang="en-US" sz="3600" b="1" i="0" u="none" strike="noStrike" kern="1200" cap="none" spc="0" normalizeH="0" baseline="0" noProof="0" dirty="0" smtClean="0">
                <a:ln>
                  <a:noFill/>
                </a:ln>
                <a:solidFill>
                  <a:srgbClr val="FF0000"/>
                </a:solidFill>
                <a:effectLst/>
                <a:uLnTx/>
                <a:uFillTx/>
                <a:latin typeface="VIP Hakm Bold" panose="02000500000000000000" pitchFamily="2" charset="-78"/>
                <a:ea typeface="+mn-ea"/>
                <a:cs typeface="VIP Hakm Bold" panose="02000500000000000000" pitchFamily="2" charset="-78"/>
              </a:rPr>
              <a:t>2</a:t>
            </a:r>
            <a:r>
              <a:rPr kumimoji="0" lang="ar-SY" sz="3600" b="1" i="0" u="none" strike="noStrike" kern="1200" cap="none" spc="0" normalizeH="0" baseline="0" noProof="0" dirty="0" smtClean="0">
                <a:ln>
                  <a:noFill/>
                </a:ln>
                <a:solidFill>
                  <a:srgbClr val="FF0000"/>
                </a:solidFill>
                <a:effectLst/>
                <a:uLnTx/>
                <a:uFillTx/>
                <a:latin typeface="VIP Hakm Bold" panose="02000500000000000000" pitchFamily="2" charset="-78"/>
                <a:ea typeface="+mn-ea"/>
                <a:cs typeface="VIP Hakm Bold" panose="02000500000000000000" pitchFamily="2" charset="-78"/>
              </a:rPr>
              <a:t>) </a:t>
            </a:r>
            <a:endParaRPr kumimoji="0" lang="en-US" sz="3600" b="1" i="0" u="none" strike="noStrike" kern="1200" cap="none" spc="0" normalizeH="0" baseline="0" noProof="0" dirty="0">
              <a:ln>
                <a:noFill/>
              </a:ln>
              <a:solidFill>
                <a:srgbClr val="FF0000"/>
              </a:solidFill>
              <a:effectLst/>
              <a:uLnTx/>
              <a:uFillTx/>
              <a:latin typeface="VIP Hakm Bold" panose="02000500000000000000" pitchFamily="2" charset="-78"/>
              <a:ea typeface="+mn-ea"/>
              <a:cs typeface="VIP Hakm Bold" panose="02000500000000000000" pitchFamily="2" charset="-78"/>
            </a:endParaRPr>
          </a:p>
        </p:txBody>
      </p:sp>
      <p:sp>
        <p:nvSpPr>
          <p:cNvPr id="11" name="TextBox 10">
            <a:extLst>
              <a:ext uri="{FF2B5EF4-FFF2-40B4-BE49-F238E27FC236}">
                <a16:creationId xmlns:a16="http://schemas.microsoft.com/office/drawing/2014/main" xmlns="" id="{9F095E4E-94AF-4121-8D84-EBCF988F544B}"/>
              </a:ext>
            </a:extLst>
          </p:cNvPr>
          <p:cNvSpPr txBox="1"/>
          <p:nvPr/>
        </p:nvSpPr>
        <p:spPr>
          <a:xfrm flipH="1">
            <a:off x="1041406" y="3925364"/>
            <a:ext cx="4216219" cy="523220"/>
          </a:xfrm>
          <a:prstGeom prst="rect">
            <a:avLst/>
          </a:prstGeom>
          <a:noFill/>
        </p:spPr>
        <p:txBody>
          <a:bodyPr wrap="none" rtlCol="0">
            <a:spAutoFit/>
          </a:bodyPr>
          <a:lstStyle>
            <a:defPPr>
              <a:defRPr lang="en-US"/>
            </a:defPPr>
            <a:lvl1pPr>
              <a:defRPr sz="1400" b="1">
                <a:solidFill>
                  <a:schemeClr val="tx1">
                    <a:lumMod val="85000"/>
                    <a:lumOff val="15000"/>
                  </a:schemeClr>
                </a:solidFill>
                <a:latin typeface="+mj-lt"/>
              </a:defRPr>
            </a:lvl1pPr>
          </a:lstStyle>
          <a:p>
            <a:pPr lvl="0" algn="r" rtl="1">
              <a:defRPr/>
            </a:pPr>
            <a:r>
              <a:rPr lang="ar-EG" sz="2800" dirty="0">
                <a:solidFill>
                  <a:prstClr val="black">
                    <a:lumMod val="85000"/>
                    <a:lumOff val="15000"/>
                  </a:prstClr>
                </a:solidFill>
                <a:latin typeface="VIP Hakm Bold" panose="02000500000000000000" pitchFamily="2" charset="-78"/>
                <a:cs typeface="VIP Hakm Bold" panose="02000500000000000000" pitchFamily="2" charset="-78"/>
              </a:rPr>
              <a:t>الحلول المتكاملة للمواهب</a:t>
            </a:r>
            <a:endParaRPr kumimoji="0" lang="en-US" sz="28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a:extLst>
              <a:ext uri="{FF2B5EF4-FFF2-40B4-BE49-F238E27FC236}">
                <a16:creationId xmlns:a16="http://schemas.microsoft.com/office/drawing/2014/main" xmlns="" id="{02A7F627-1EDD-4847-9788-9737263C3316}"/>
              </a:ext>
            </a:extLst>
          </p:cNvPr>
          <p:cNvSpPr/>
          <p:nvPr/>
        </p:nvSpPr>
        <p:spPr>
          <a:xfrm>
            <a:off x="8099898" y="0"/>
            <a:ext cx="4092102" cy="2792409"/>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7690">
            <a:off x="5927126" y="2003860"/>
            <a:ext cx="5307657" cy="3319788"/>
          </a:xfrm>
          <a:prstGeom prst="rect">
            <a:avLst/>
          </a:prstGeom>
        </p:spPr>
      </p:pic>
    </p:spTree>
    <p:extLst>
      <p:ext uri="{BB962C8B-B14F-4D97-AF65-F5344CB8AC3E}">
        <p14:creationId xmlns:p14="http://schemas.microsoft.com/office/powerpoint/2010/main" val="1823643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xmlns="" id="{0BA3B5EC-1A1D-4F24-9555-952609B1D63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8716" b="8716"/>
          <a:stretch>
            <a:fillRect/>
          </a:stretch>
        </p:blipFill>
        <p:spPr/>
      </p:pic>
      <p:sp>
        <p:nvSpPr>
          <p:cNvPr id="11" name="Rectangle 10">
            <a:extLst>
              <a:ext uri="{FF2B5EF4-FFF2-40B4-BE49-F238E27FC236}">
                <a16:creationId xmlns:a16="http://schemas.microsoft.com/office/drawing/2014/main" xmlns="" id="{B130FFA8-8D77-482A-92CA-9A977B2A0BEB}"/>
              </a:ext>
            </a:extLst>
          </p:cNvPr>
          <p:cNvSpPr/>
          <p:nvPr/>
        </p:nvSpPr>
        <p:spPr>
          <a:xfrm flipV="1">
            <a:off x="-2916" y="0"/>
            <a:ext cx="12189345"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sp>
        <p:nvSpPr>
          <p:cNvPr id="8" name="Graphic 6">
            <a:extLst>
              <a:ext uri="{FF2B5EF4-FFF2-40B4-BE49-F238E27FC236}">
                <a16:creationId xmlns:a16="http://schemas.microsoft.com/office/drawing/2014/main" xmlns="" id="{32F2D390-7E83-4B20-907B-F8AD034C94A1}"/>
              </a:ext>
            </a:extLst>
          </p:cNvPr>
          <p:cNvSpPr/>
          <p:nvPr/>
        </p:nvSpPr>
        <p:spPr>
          <a:xfrm>
            <a:off x="0" y="1241704"/>
            <a:ext cx="12190436" cy="5616296"/>
          </a:xfrm>
          <a:custGeom>
            <a:avLst/>
            <a:gdLst>
              <a:gd name="connsiteX0" fmla="*/ 12190437 w 12190436"/>
              <a:gd name="connsiteY0" fmla="*/ 1659823 h 5616296"/>
              <a:gd name="connsiteX1" fmla="*/ 12190437 w 12190436"/>
              <a:gd name="connsiteY1" fmla="*/ 5616296 h 5616296"/>
              <a:gd name="connsiteX2" fmla="*/ 0 w 12190436"/>
              <a:gd name="connsiteY2" fmla="*/ 5616296 h 5616296"/>
              <a:gd name="connsiteX3" fmla="*/ 9313984 w 12190436"/>
              <a:gd name="connsiteY3" fmla="*/ 238856 h 5616296"/>
              <a:gd name="connsiteX4" fmla="*/ 11746327 w 12190436"/>
              <a:gd name="connsiteY4" fmla="*/ 890594 h 5616296"/>
              <a:gd name="connsiteX5" fmla="*/ 12190437 w 12190436"/>
              <a:gd name="connsiteY5" fmla="*/ 1659823 h 561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436" h="5616296">
                <a:moveTo>
                  <a:pt x="12190437" y="1659823"/>
                </a:moveTo>
                <a:lnTo>
                  <a:pt x="12190437" y="5616296"/>
                </a:lnTo>
                <a:lnTo>
                  <a:pt x="0" y="5616296"/>
                </a:lnTo>
                <a:lnTo>
                  <a:pt x="9313984" y="238856"/>
                </a:lnTo>
                <a:cubicBezTo>
                  <a:pt x="10165666" y="-252862"/>
                  <a:pt x="11254675" y="38977"/>
                  <a:pt x="11746327" y="890594"/>
                </a:cubicBezTo>
                <a:lnTo>
                  <a:pt x="12190437" y="1659823"/>
                </a:lnTo>
                <a:close/>
              </a:path>
            </a:pathLst>
          </a:custGeom>
          <a:solidFill>
            <a:schemeClr val="bg1"/>
          </a:solidFill>
          <a:ln w="6513" cap="flat">
            <a:noFill/>
            <a:prstDash val="solid"/>
            <a:miter/>
          </a:ln>
          <a:effectLst>
            <a:outerShdw blurRad="800100" sx="102000" sy="102000" algn="ctr" rotWithShape="0">
              <a:prstClr val="black">
                <a:alpha val="10000"/>
              </a:prstClr>
            </a:outerShdw>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17" name="TextBox 16">
            <a:extLst>
              <a:ext uri="{FF2B5EF4-FFF2-40B4-BE49-F238E27FC236}">
                <a16:creationId xmlns:a16="http://schemas.microsoft.com/office/drawing/2014/main" xmlns="" id="{CFD6C242-1C94-4741-92E2-B1FF8B7CEC0D}"/>
              </a:ext>
            </a:extLst>
          </p:cNvPr>
          <p:cNvSpPr txBox="1"/>
          <p:nvPr/>
        </p:nvSpPr>
        <p:spPr>
          <a:xfrm>
            <a:off x="8120496" y="2889768"/>
            <a:ext cx="2476960"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3600" b="1" i="0" u="none" strike="noStrike" kern="1200" cap="none" spc="0" normalizeH="0" baseline="0" noProof="0" dirty="0">
                <a:ln>
                  <a:noFill/>
                </a:ln>
                <a:solidFill>
                  <a:srgbClr val="1890A1">
                    <a:lumMod val="75000"/>
                  </a:srgbClr>
                </a:solidFill>
                <a:effectLst/>
                <a:uLnTx/>
                <a:uFillTx/>
                <a:latin typeface="VIP Hakm Bold" panose="02000500000000000000" pitchFamily="2" charset="-78"/>
                <a:ea typeface="+mn-ea"/>
                <a:cs typeface="VIP Hakm Bold" panose="02000500000000000000" pitchFamily="2" charset="-78"/>
              </a:rPr>
              <a:t>شكر وتقدير</a:t>
            </a:r>
            <a:endParaRPr kumimoji="0" lang="en-US" sz="3600" b="1" i="0" u="none" strike="noStrike" kern="1200" cap="none" spc="0" normalizeH="0" baseline="0" noProof="0" dirty="0">
              <a:ln>
                <a:noFill/>
              </a:ln>
              <a:solidFill>
                <a:srgbClr val="1890A1">
                  <a:lumMod val="75000"/>
                </a:srgbClr>
              </a:solidFill>
              <a:effectLst/>
              <a:uLnTx/>
              <a:uFillTx/>
              <a:latin typeface="VIP Hakm Bold" panose="02000500000000000000" pitchFamily="2" charset="-78"/>
              <a:ea typeface="+mn-ea"/>
              <a:cs typeface="VIP Hakm Bold" panose="02000500000000000000" pitchFamily="2" charset="-78"/>
            </a:endParaRPr>
          </a:p>
        </p:txBody>
      </p:sp>
      <p:sp>
        <p:nvSpPr>
          <p:cNvPr id="19" name="TextBox 18">
            <a:extLst>
              <a:ext uri="{FF2B5EF4-FFF2-40B4-BE49-F238E27FC236}">
                <a16:creationId xmlns:a16="http://schemas.microsoft.com/office/drawing/2014/main" xmlns="" id="{28C76E9F-567B-4235-911C-0566D6AA21A0}"/>
              </a:ext>
            </a:extLst>
          </p:cNvPr>
          <p:cNvSpPr txBox="1"/>
          <p:nvPr/>
        </p:nvSpPr>
        <p:spPr>
          <a:xfrm>
            <a:off x="5184396" y="3944541"/>
            <a:ext cx="6839327" cy="1631216"/>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Y"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الحمد لله الذي وفقني لجمع هذه المادة العلمية .</a:t>
            </a:r>
            <a:br>
              <a:rPr kumimoji="0" lang="ar-SY"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br>
            <a:r>
              <a:rPr kumimoji="0" lang="ar-SY"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rPr>
              <a:t>وكل التقدير والاحترام لكافة المراجع والأبحاث التي تم الاسترشاد بها وتعتبر مِحوراً أساسياً للمعارف والمعلومات التي اكتسبها المتدربين في هذا البرنامج وأيضا كل التقدير والاحترام لمن ساهم في نجاح هذا البرنامج .</a:t>
            </a:r>
            <a:endParaRPr kumimoji="0" lang="en-US" sz="2000" b="1" i="0" u="none" strike="noStrike" kern="1200" cap="none" spc="0" normalizeH="0" baseline="0" noProof="0" dirty="0">
              <a:ln>
                <a:noFill/>
              </a:ln>
              <a:solidFill>
                <a:prstClr val="black">
                  <a:lumMod val="85000"/>
                  <a:lumOff val="15000"/>
                </a:prstClr>
              </a:solidFill>
              <a:effectLst/>
              <a:uLnTx/>
              <a:uFillTx/>
              <a:latin typeface="VIP Hakm Bold" panose="02000500000000000000" pitchFamily="2" charset="-78"/>
              <a:ea typeface="+mn-ea"/>
              <a:cs typeface="VIP Hakm Bold" panose="02000500000000000000" pitchFamily="2" charset="-78"/>
            </a:endParaRPr>
          </a:p>
        </p:txBody>
      </p:sp>
      <p:sp>
        <p:nvSpPr>
          <p:cNvPr id="22" name="Freeform: Shape 21">
            <a:extLst>
              <a:ext uri="{FF2B5EF4-FFF2-40B4-BE49-F238E27FC236}">
                <a16:creationId xmlns:a16="http://schemas.microsoft.com/office/drawing/2014/main" xmlns="" id="{1713AEBE-D519-4AD2-A2C1-49603F0733DE}"/>
              </a:ext>
            </a:extLst>
          </p:cNvPr>
          <p:cNvSpPr/>
          <p:nvPr/>
        </p:nvSpPr>
        <p:spPr>
          <a:xfrm>
            <a:off x="867783" y="3703726"/>
            <a:ext cx="3670954" cy="2528798"/>
          </a:xfrm>
          <a:custGeom>
            <a:avLst/>
            <a:gdLst>
              <a:gd name="connsiteX0" fmla="*/ 3789859 w 5007352"/>
              <a:gd name="connsiteY0" fmla="*/ 0 h 3449398"/>
              <a:gd name="connsiteX1" fmla="*/ 0 w 5007352"/>
              <a:gd name="connsiteY1" fmla="*/ 3449399 h 3449398"/>
              <a:gd name="connsiteX2" fmla="*/ 1866226 w 5007352"/>
              <a:gd name="connsiteY2" fmla="*/ 3449399 h 3449398"/>
              <a:gd name="connsiteX3" fmla="*/ 3570850 w 5007352"/>
              <a:gd name="connsiteY3" fmla="*/ 1903391 h 3449398"/>
              <a:gd name="connsiteX4" fmla="*/ 4048024 w 5007352"/>
              <a:gd name="connsiteY4" fmla="*/ 1719224 h 3449398"/>
              <a:gd name="connsiteX5" fmla="*/ 5007352 w 5007352"/>
              <a:gd name="connsiteY5" fmla="*/ 1719224 h 3449398"/>
              <a:gd name="connsiteX6" fmla="*/ 5007352 w 5007352"/>
              <a:gd name="connsiteY6" fmla="*/ 0 h 3449398"/>
              <a:gd name="connsiteX7" fmla="*/ 3789859 w 5007352"/>
              <a:gd name="connsiteY7" fmla="*/ 0 h 344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7352" h="3449398">
                <a:moveTo>
                  <a:pt x="3789859" y="0"/>
                </a:moveTo>
                <a:lnTo>
                  <a:pt x="0" y="3449399"/>
                </a:lnTo>
                <a:lnTo>
                  <a:pt x="1866226" y="3449399"/>
                </a:lnTo>
                <a:lnTo>
                  <a:pt x="3570850" y="1903391"/>
                </a:lnTo>
                <a:cubicBezTo>
                  <a:pt x="3701592" y="1784927"/>
                  <a:pt x="3871821" y="1719224"/>
                  <a:pt x="4048024" y="1719224"/>
                </a:cubicBezTo>
                <a:lnTo>
                  <a:pt x="5007352" y="1719224"/>
                </a:lnTo>
                <a:lnTo>
                  <a:pt x="5007352" y="0"/>
                </a:lnTo>
                <a:lnTo>
                  <a:pt x="3789859"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Expo Arabic Light" panose="00000400000000000000" pitchFamily="2" charset="-78"/>
              <a:ea typeface="+mn-ea"/>
              <a:cs typeface="Expo Arabic Light" panose="00000400000000000000" pitchFamily="2" charset="-78"/>
            </a:endParaRPr>
          </a:p>
        </p:txBody>
      </p:sp>
      <p:sp>
        <p:nvSpPr>
          <p:cNvPr id="26" name="Slide Number Placeholder 5">
            <a:extLst>
              <a:ext uri="{FF2B5EF4-FFF2-40B4-BE49-F238E27FC236}">
                <a16:creationId xmlns:a16="http://schemas.microsoft.com/office/drawing/2014/main" xmlns="" id="{C210E2F5-B66E-408A-B5C8-EE8411D133CE}"/>
              </a:ext>
            </a:extLst>
          </p:cNvPr>
          <p:cNvSpPr txBox="1">
            <a:spLocks/>
          </p:cNvSpPr>
          <p:nvPr/>
        </p:nvSpPr>
        <p:spPr>
          <a:xfrm>
            <a:off x="11204812" y="6049962"/>
            <a:ext cx="583963"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fld id="{BE1CF6B9-BF24-4CF3-962A-AA649539F60B}" type="slidenum">
              <a:rPr kumimoji="0" lang="en-US" sz="1200" b="1" i="0" u="none" strike="noStrike" kern="1200" cap="none" spc="0" normalizeH="0" baseline="0" noProof="0" smtClean="0">
                <a:ln>
                  <a:noFill/>
                </a:ln>
                <a:solidFill>
                  <a:srgbClr val="03478B"/>
                </a:solidFill>
                <a:effectLst/>
                <a:uLnTx/>
                <a:uFillTx/>
                <a:latin typeface="Expo Arabic Light" panose="00000400000000000000" pitchFamily="2" charset="-78"/>
                <a:ea typeface="+mn-ea"/>
                <a:cs typeface="Expo Arabic Light" panose="000004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29</a:t>
            </a:fld>
            <a:endParaRPr kumimoji="0" lang="en-US" sz="1200" b="1" i="0" u="none" strike="noStrike" kern="1200" cap="none" spc="0" normalizeH="0" baseline="0" noProof="0" dirty="0">
              <a:ln>
                <a:noFill/>
              </a:ln>
              <a:solidFill>
                <a:srgbClr val="03478B"/>
              </a:solidFill>
              <a:effectLst/>
              <a:uLnTx/>
              <a:uFillTx/>
              <a:latin typeface="Expo Arabic Light" panose="00000400000000000000" pitchFamily="2" charset="-78"/>
              <a:ea typeface="+mn-ea"/>
              <a:cs typeface="Expo Arabic Light" panose="00000400000000000000" pitchFamily="2" charset="-78"/>
            </a:endParaRPr>
          </a:p>
        </p:txBody>
      </p:sp>
      <p:sp>
        <p:nvSpPr>
          <p:cNvPr id="20" name="TextBox 18">
            <a:extLst>
              <a:ext uri="{FF2B5EF4-FFF2-40B4-BE49-F238E27FC236}">
                <a16:creationId xmlns:a16="http://schemas.microsoft.com/office/drawing/2014/main" xmlns="" id="{28C76E9F-567B-4235-911C-0566D6AA21A0}"/>
              </a:ext>
            </a:extLst>
          </p:cNvPr>
          <p:cNvSpPr txBox="1"/>
          <p:nvPr/>
        </p:nvSpPr>
        <p:spPr>
          <a:xfrm>
            <a:off x="6989984" y="5777271"/>
            <a:ext cx="3775393"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Y"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rPr>
              <a:t>وفقنا الله دوماً لما فيه الخير</a:t>
            </a:r>
            <a:endParaRPr kumimoji="0" lang="en-US" sz="2400" b="1" i="0" u="none" strike="noStrike" kern="1200" cap="none" spc="0" normalizeH="0" baseline="0" noProof="0" dirty="0">
              <a:ln>
                <a:noFill/>
              </a:ln>
              <a:solidFill>
                <a:srgbClr val="03478B"/>
              </a:solidFill>
              <a:effectLst/>
              <a:uLnTx/>
              <a:uFillTx/>
              <a:latin typeface="VIP Hakm Bold" panose="02000500000000000000" pitchFamily="2" charset="-78"/>
              <a:ea typeface="+mn-ea"/>
              <a:cs typeface="VIP Hakm Bold" panose="02000500000000000000" pitchFamily="2" charset="-78"/>
            </a:endParaRPr>
          </a:p>
        </p:txBody>
      </p:sp>
    </p:spTree>
    <p:extLst>
      <p:ext uri="{BB962C8B-B14F-4D97-AF65-F5344CB8AC3E}">
        <p14:creationId xmlns:p14="http://schemas.microsoft.com/office/powerpoint/2010/main" val="10916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xmlns="" id="{38DCCA27-6268-45A0-8817-F0CA6301964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826" b="7826"/>
          <a:stretch>
            <a:fillRect/>
          </a:stretch>
        </p:blipFill>
        <p:spPr/>
      </p:pic>
      <p:sp>
        <p:nvSpPr>
          <p:cNvPr id="2" name="Rectangle 1">
            <a:extLst>
              <a:ext uri="{FF2B5EF4-FFF2-40B4-BE49-F238E27FC236}">
                <a16:creationId xmlns:a16="http://schemas.microsoft.com/office/drawing/2014/main" xmlns="" id="{EC615B89-75D4-4271-9247-12B33CE63F15}"/>
              </a:ext>
            </a:extLst>
          </p:cNvPr>
          <p:cNvSpPr/>
          <p:nvPr/>
        </p:nvSpPr>
        <p:spPr>
          <a:xfrm flipV="1">
            <a:off x="-12880" y="0"/>
            <a:ext cx="12204880" cy="6858000"/>
          </a:xfrm>
          <a:prstGeom prst="rect">
            <a:avLst/>
          </a:prstGeom>
          <a:gradFill flip="none" rotWithShape="1">
            <a:gsLst>
              <a:gs pos="31000">
                <a:schemeClr val="accent1">
                  <a:alpha val="44000"/>
                  <a:lumMod val="94000"/>
                  <a:lumOff val="6000"/>
                </a:schemeClr>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latin typeface="Expo Arabic Light" panose="00000400000000000000" pitchFamily="2" charset="-78"/>
              <a:cs typeface="Expo Arabic Light" panose="00000400000000000000" pitchFamily="2" charset="-78"/>
            </a:endParaRPr>
          </a:p>
        </p:txBody>
      </p:sp>
      <p:grpSp>
        <p:nvGrpSpPr>
          <p:cNvPr id="10" name="Graphic 8">
            <a:extLst>
              <a:ext uri="{FF2B5EF4-FFF2-40B4-BE49-F238E27FC236}">
                <a16:creationId xmlns:a16="http://schemas.microsoft.com/office/drawing/2014/main" xmlns="" id="{EC384762-69C5-4EBD-A795-FBC818E1A680}"/>
              </a:ext>
            </a:extLst>
          </p:cNvPr>
          <p:cNvGrpSpPr/>
          <p:nvPr/>
        </p:nvGrpSpPr>
        <p:grpSpPr>
          <a:xfrm>
            <a:off x="-1" y="0"/>
            <a:ext cx="4677507" cy="4267200"/>
            <a:chOff x="5553075" y="1010871"/>
            <a:chExt cx="3193566" cy="2913429"/>
          </a:xfrm>
        </p:grpSpPr>
        <p:sp>
          <p:nvSpPr>
            <p:cNvPr id="11" name="Freeform: Shape 10">
              <a:extLst>
                <a:ext uri="{FF2B5EF4-FFF2-40B4-BE49-F238E27FC236}">
                  <a16:creationId xmlns:a16="http://schemas.microsoft.com/office/drawing/2014/main" xmlns="" id="{135FB0B3-537F-4A45-A693-02013AF3B7F0}"/>
                </a:ext>
              </a:extLst>
            </p:cNvPr>
            <p:cNvSpPr/>
            <p:nvPr/>
          </p:nvSpPr>
          <p:spPr>
            <a:xfrm>
              <a:off x="5553075" y="1010871"/>
              <a:ext cx="2152015" cy="1154726"/>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12" name="Freeform: Shape 11">
              <a:extLst>
                <a:ext uri="{FF2B5EF4-FFF2-40B4-BE49-F238E27FC236}">
                  <a16:creationId xmlns:a16="http://schemas.microsoft.com/office/drawing/2014/main" xmlns="" id="{74B8B92C-4ECC-48E7-B4A1-65CF40BCBFAC}"/>
                </a:ext>
              </a:extLst>
            </p:cNvPr>
            <p:cNvSpPr/>
            <p:nvPr/>
          </p:nvSpPr>
          <p:spPr>
            <a:xfrm>
              <a:off x="5553075" y="1010871"/>
              <a:ext cx="3199168" cy="2912028"/>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grpSp>
      <p:sp>
        <p:nvSpPr>
          <p:cNvPr id="14" name="Freeform: Shape 13">
            <a:extLst>
              <a:ext uri="{FF2B5EF4-FFF2-40B4-BE49-F238E27FC236}">
                <a16:creationId xmlns:a16="http://schemas.microsoft.com/office/drawing/2014/main" xmlns="" id="{F67A733A-54D8-40AD-828B-4A46D1CF28F4}"/>
              </a:ext>
            </a:extLst>
          </p:cNvPr>
          <p:cNvSpPr/>
          <p:nvPr/>
        </p:nvSpPr>
        <p:spPr>
          <a:xfrm rot="10800000">
            <a:off x="9040017" y="5166712"/>
            <a:ext cx="3151983" cy="1691288"/>
          </a:xfrm>
          <a:custGeom>
            <a:avLst/>
            <a:gdLst>
              <a:gd name="connsiteX0" fmla="*/ 1517224 w 2152015"/>
              <a:gd name="connsiteY0" fmla="*/ 0 h 1154726"/>
              <a:gd name="connsiteX1" fmla="*/ 1137358 w 2152015"/>
              <a:gd name="connsiteY1" fmla="*/ 0 h 1154726"/>
              <a:gd name="connsiteX2" fmla="*/ 0 w 2152015"/>
              <a:gd name="connsiteY2" fmla="*/ 0 h 1154726"/>
              <a:gd name="connsiteX3" fmla="*/ 0 w 2152015"/>
              <a:gd name="connsiteY3" fmla="*/ 577363 h 1154726"/>
              <a:gd name="connsiteX4" fmla="*/ 0 w 2152015"/>
              <a:gd name="connsiteY4" fmla="*/ 758332 h 1154726"/>
              <a:gd name="connsiteX5" fmla="*/ 0 w 2152015"/>
              <a:gd name="connsiteY5" fmla="*/ 1154726 h 1154726"/>
              <a:gd name="connsiteX6" fmla="*/ 645997 w 2152015"/>
              <a:gd name="connsiteY6" fmla="*/ 1154726 h 1154726"/>
              <a:gd name="connsiteX7" fmla="*/ 1048834 w 2152015"/>
              <a:gd name="connsiteY7" fmla="*/ 999530 h 1154726"/>
              <a:gd name="connsiteX8" fmla="*/ 2152015 w 2152015"/>
              <a:gd name="connsiteY8" fmla="*/ 0 h 1154726"/>
              <a:gd name="connsiteX9" fmla="*/ 1517224 w 2152015"/>
              <a:gd name="connsiteY9" fmla="*/ 0 h 11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2015" h="1154726">
                <a:moveTo>
                  <a:pt x="1517224" y="0"/>
                </a:moveTo>
                <a:lnTo>
                  <a:pt x="1137358" y="0"/>
                </a:lnTo>
                <a:lnTo>
                  <a:pt x="0" y="0"/>
                </a:lnTo>
                <a:lnTo>
                  <a:pt x="0" y="577363"/>
                </a:lnTo>
                <a:lnTo>
                  <a:pt x="0" y="758332"/>
                </a:lnTo>
                <a:lnTo>
                  <a:pt x="0" y="1154726"/>
                </a:lnTo>
                <a:lnTo>
                  <a:pt x="645997" y="1154726"/>
                </a:lnTo>
                <a:cubicBezTo>
                  <a:pt x="794750" y="1154726"/>
                  <a:pt x="938460" y="1099259"/>
                  <a:pt x="1048834" y="999530"/>
                </a:cubicBezTo>
                <a:lnTo>
                  <a:pt x="2152015" y="0"/>
                </a:lnTo>
                <a:lnTo>
                  <a:pt x="1517224" y="0"/>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15" name="Freeform: Shape 14">
            <a:extLst>
              <a:ext uri="{FF2B5EF4-FFF2-40B4-BE49-F238E27FC236}">
                <a16:creationId xmlns:a16="http://schemas.microsoft.com/office/drawing/2014/main" xmlns="" id="{0699FE29-A01F-4A33-B69F-A7185573668E}"/>
              </a:ext>
            </a:extLst>
          </p:cNvPr>
          <p:cNvSpPr/>
          <p:nvPr/>
        </p:nvSpPr>
        <p:spPr>
          <a:xfrm rot="10800000">
            <a:off x="7506288" y="2592852"/>
            <a:ext cx="4685712" cy="4265148"/>
          </a:xfrm>
          <a:custGeom>
            <a:avLst/>
            <a:gdLst>
              <a:gd name="connsiteX0" fmla="*/ 0 w 3199168"/>
              <a:gd name="connsiteY0" fmla="*/ 2912028 h 2912028"/>
              <a:gd name="connsiteX1" fmla="*/ 3199169 w 3199168"/>
              <a:gd name="connsiteY1" fmla="*/ 0 h 2912028"/>
              <a:gd name="connsiteX2" fmla="*/ 2651781 w 3199168"/>
              <a:gd name="connsiteY2" fmla="*/ 0 h 2912028"/>
              <a:gd name="connsiteX3" fmla="*/ 1212715 w 3199168"/>
              <a:gd name="connsiteY3" fmla="*/ 1305160 h 2912028"/>
              <a:gd name="connsiteX4" fmla="*/ 809877 w 3199168"/>
              <a:gd name="connsiteY4" fmla="*/ 1460636 h 2912028"/>
              <a:gd name="connsiteX5" fmla="*/ 0 w 3199168"/>
              <a:gd name="connsiteY5" fmla="*/ 1460636 h 2912028"/>
              <a:gd name="connsiteX6" fmla="*/ 0 w 3199168"/>
              <a:gd name="connsiteY6" fmla="*/ 2912028 h 29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168" h="2912028">
                <a:moveTo>
                  <a:pt x="0" y="2912028"/>
                </a:moveTo>
                <a:lnTo>
                  <a:pt x="3199169" y="0"/>
                </a:lnTo>
                <a:lnTo>
                  <a:pt x="2651781" y="0"/>
                </a:lnTo>
                <a:lnTo>
                  <a:pt x="1212715" y="1305160"/>
                </a:lnTo>
                <a:cubicBezTo>
                  <a:pt x="1102341" y="1405169"/>
                  <a:pt x="958630" y="1460636"/>
                  <a:pt x="809877" y="1460636"/>
                </a:cubicBezTo>
                <a:lnTo>
                  <a:pt x="0" y="1460636"/>
                </a:lnTo>
                <a:lnTo>
                  <a:pt x="0" y="2912028"/>
                </a:lnTo>
                <a:close/>
              </a:path>
            </a:pathLst>
          </a:custGeom>
          <a:gradFill>
            <a:gsLst>
              <a:gs pos="100000">
                <a:schemeClr val="bg1">
                  <a:lumMod val="75000"/>
                  <a:alpha val="0"/>
                </a:schemeClr>
              </a:gs>
              <a:gs pos="0">
                <a:schemeClr val="bg1">
                  <a:lumMod val="75000"/>
                  <a:alpha val="30000"/>
                </a:schemeClr>
              </a:gs>
            </a:gsLst>
            <a:lin ang="5400000" scaled="1"/>
          </a:gradFill>
          <a:ln w="331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latin typeface="Expo Arabic Light" panose="00000400000000000000" pitchFamily="2" charset="-78"/>
              <a:cs typeface="Expo Arabic Light" panose="00000400000000000000" pitchFamily="2" charset="-78"/>
            </a:endParaRPr>
          </a:p>
        </p:txBody>
      </p:sp>
      <p:sp>
        <p:nvSpPr>
          <p:cNvPr id="16" name="TextBox 15">
            <a:extLst>
              <a:ext uri="{FF2B5EF4-FFF2-40B4-BE49-F238E27FC236}">
                <a16:creationId xmlns:a16="http://schemas.microsoft.com/office/drawing/2014/main" xmlns="" id="{81B5B90C-CCCD-4407-872D-08191331EBDC}"/>
              </a:ext>
            </a:extLst>
          </p:cNvPr>
          <p:cNvSpPr txBox="1"/>
          <p:nvPr/>
        </p:nvSpPr>
        <p:spPr>
          <a:xfrm>
            <a:off x="2855241" y="2705725"/>
            <a:ext cx="5335115" cy="1446550"/>
          </a:xfrm>
          <a:prstGeom prst="rect">
            <a:avLst/>
          </a:prstGeom>
          <a:noFill/>
        </p:spPr>
        <p:txBody>
          <a:bodyPr wrap="none" rtlCol="0">
            <a:spAutoFit/>
          </a:bodyPr>
          <a:lstStyle/>
          <a:p>
            <a:pPr algn="ctr"/>
            <a:r>
              <a:rPr lang="ar-SA" sz="8800" b="1" dirty="0">
                <a:solidFill>
                  <a:schemeClr val="bg2"/>
                </a:solidFill>
                <a:latin typeface="VIP Hakm Bold" panose="02000500000000000000" pitchFamily="2" charset="-78"/>
                <a:cs typeface="VIP Hakm Bold" panose="02000500000000000000" pitchFamily="2" charset="-78"/>
              </a:rPr>
              <a:t>شكــراً لكــم</a:t>
            </a:r>
            <a:endParaRPr lang="en-US" sz="8800" b="1" dirty="0">
              <a:solidFill>
                <a:schemeClr val="bg2"/>
              </a:solidFill>
              <a:latin typeface="VIP Hakm Bold" panose="02000500000000000000" pitchFamily="2" charset="-78"/>
              <a:cs typeface="VIP Hakm Bold" panose="02000500000000000000" pitchFamily="2" charset="-78"/>
            </a:endParaRPr>
          </a:p>
        </p:txBody>
      </p:sp>
    </p:spTree>
    <p:extLst>
      <p:ext uri="{BB962C8B-B14F-4D97-AF65-F5344CB8AC3E}">
        <p14:creationId xmlns:p14="http://schemas.microsoft.com/office/powerpoint/2010/main" val="284652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heme/theme1.xml><?xml version="1.0" encoding="utf-8"?>
<a:theme xmlns:a="http://schemas.openxmlformats.org/drawingml/2006/main" name="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نيـون - من ادركها بوربوينت">
  <a:themeElements>
    <a:clrScheme name="مخصص 6">
      <a:dk1>
        <a:sysClr val="windowText" lastClr="000000"/>
      </a:dk1>
      <a:lt1>
        <a:sysClr val="window" lastClr="FFFFFF"/>
      </a:lt1>
      <a:dk2>
        <a:srgbClr val="03478B"/>
      </a:dk2>
      <a:lt2>
        <a:srgbClr val="E7E6E6"/>
      </a:lt2>
      <a:accent1>
        <a:srgbClr val="03478B"/>
      </a:accent1>
      <a:accent2>
        <a:srgbClr val="1890A1"/>
      </a:accent2>
      <a:accent3>
        <a:srgbClr val="00B0D3"/>
      </a:accent3>
      <a:accent4>
        <a:srgbClr val="7030A0"/>
      </a:accent4>
      <a:accent5>
        <a:srgbClr val="21C0D7"/>
      </a:accent5>
      <a:accent6>
        <a:srgbClr val="55D4FA"/>
      </a:accent6>
      <a:hlink>
        <a:srgbClr val="0563C1"/>
      </a:hlink>
      <a:folHlink>
        <a:srgbClr val="954F72"/>
      </a:folHlink>
    </a:clrScheme>
    <a:fontScheme name="Custom 81">
      <a:majorFont>
        <a:latin typeface="Josefin Sans"/>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2937</TotalTime>
  <Words>1410</Words>
  <Application>Microsoft Office PowerPoint</Application>
  <PresentationFormat>Custom</PresentationFormat>
  <Paragraphs>196</Paragraphs>
  <Slides>30</Slides>
  <Notes>0</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30</vt:i4>
      </vt:variant>
    </vt:vector>
  </HeadingPairs>
  <TitlesOfParts>
    <vt:vector size="46" baseType="lpstr">
      <vt:lpstr>Arial</vt:lpstr>
      <vt:lpstr>Symbol</vt:lpstr>
      <vt:lpstr>Wingdings</vt:lpstr>
      <vt:lpstr>Josefin Sans</vt:lpstr>
      <vt:lpstr>Expo Arabic Light</vt:lpstr>
      <vt:lpstr>VIP Hakm Bold</vt:lpstr>
      <vt:lpstr>Calibri</vt:lpstr>
      <vt:lpstr>Roboto Regular</vt:lpstr>
      <vt:lpstr>Helvetica Light</vt:lpstr>
      <vt:lpstr>Times New Roman</vt:lpstr>
      <vt:lpstr>Roboto</vt:lpstr>
      <vt:lpstr>Aldhabi</vt:lpstr>
      <vt:lpstr>Verdana</vt:lpstr>
      <vt:lpstr>نيـون - من ادركها بوربوينت</vt:lpstr>
      <vt:lpstr>1_نيـون - من ادركها بوربوينت</vt:lpstr>
      <vt:lpstr>2_نيـون - من ادركها بوربوينت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ادركها بوربوينت</dc:creator>
  <cp:keywords>ادركها بوربوينت</cp:keywords>
  <cp:lastModifiedBy>SoSo</cp:lastModifiedBy>
  <cp:revision>387</cp:revision>
  <dcterms:created xsi:type="dcterms:W3CDTF">2019-11-26T02:30:10Z</dcterms:created>
  <dcterms:modified xsi:type="dcterms:W3CDTF">2022-04-07T21:17:42Z</dcterms:modified>
  <cp:category>قوالب بوربوينت تعليمية</cp:category>
</cp:coreProperties>
</file>