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45" r:id="rId3"/>
  </p:sldMasterIdLst>
  <p:notesMasterIdLst>
    <p:notesMasterId r:id="rId68"/>
  </p:notesMasterIdLst>
  <p:sldIdLst>
    <p:sldId id="852" r:id="rId4"/>
    <p:sldId id="847" r:id="rId5"/>
    <p:sldId id="848" r:id="rId6"/>
    <p:sldId id="849" r:id="rId7"/>
    <p:sldId id="262" r:id="rId8"/>
    <p:sldId id="264" r:id="rId9"/>
    <p:sldId id="265" r:id="rId10"/>
    <p:sldId id="263" r:id="rId11"/>
    <p:sldId id="275" r:id="rId12"/>
    <p:sldId id="335" r:id="rId13"/>
    <p:sldId id="336" r:id="rId14"/>
    <p:sldId id="337" r:id="rId15"/>
    <p:sldId id="853" r:id="rId16"/>
    <p:sldId id="854" r:id="rId17"/>
    <p:sldId id="855" r:id="rId18"/>
    <p:sldId id="492" r:id="rId19"/>
    <p:sldId id="801" r:id="rId20"/>
    <p:sldId id="850" r:id="rId21"/>
    <p:sldId id="821" r:id="rId22"/>
    <p:sldId id="799" r:id="rId23"/>
    <p:sldId id="285" r:id="rId24"/>
    <p:sldId id="344" r:id="rId25"/>
    <p:sldId id="345" r:id="rId26"/>
    <p:sldId id="267" r:id="rId27"/>
    <p:sldId id="278" r:id="rId28"/>
    <p:sldId id="856" r:id="rId29"/>
    <p:sldId id="857" r:id="rId30"/>
    <p:sldId id="861" r:id="rId31"/>
    <p:sldId id="860" r:id="rId32"/>
    <p:sldId id="859" r:id="rId33"/>
    <p:sldId id="858" r:id="rId34"/>
    <p:sldId id="862" r:id="rId35"/>
    <p:sldId id="864" r:id="rId36"/>
    <p:sldId id="865" r:id="rId37"/>
    <p:sldId id="863" r:id="rId38"/>
    <p:sldId id="279" r:id="rId39"/>
    <p:sldId id="280" r:id="rId40"/>
    <p:sldId id="281" r:id="rId41"/>
    <p:sldId id="282" r:id="rId42"/>
    <p:sldId id="283" r:id="rId43"/>
    <p:sldId id="284" r:id="rId44"/>
    <p:sldId id="349" r:id="rId45"/>
    <p:sldId id="350" r:id="rId46"/>
    <p:sldId id="295" r:id="rId47"/>
    <p:sldId id="357" r:id="rId48"/>
    <p:sldId id="809" r:id="rId49"/>
    <p:sldId id="802" r:id="rId50"/>
    <p:sldId id="266" r:id="rId51"/>
    <p:sldId id="839" r:id="rId52"/>
    <p:sldId id="286" r:id="rId53"/>
    <p:sldId id="287" r:id="rId54"/>
    <p:sldId id="298" r:id="rId55"/>
    <p:sldId id="363" r:id="rId56"/>
    <p:sldId id="364" r:id="rId57"/>
    <p:sldId id="365" r:id="rId58"/>
    <p:sldId id="366" r:id="rId59"/>
    <p:sldId id="305" r:id="rId60"/>
    <p:sldId id="867" r:id="rId61"/>
    <p:sldId id="866" r:id="rId62"/>
    <p:sldId id="319" r:id="rId63"/>
    <p:sldId id="320" r:id="rId64"/>
    <p:sldId id="272" r:id="rId65"/>
    <p:sldId id="273" r:id="rId66"/>
    <p:sldId id="528"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79D8A2-CE6A-4290-A725-0BE6722977D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6C94471C-7606-4E0A-9017-82119F2D4163}">
      <dgm:prSet phldrT="[Text]" custT="1"/>
      <dgm:spPr/>
      <dgm:t>
        <a:bodyPr/>
        <a:lstStyle/>
        <a:p>
          <a:pPr algn="ctr" rtl="1"/>
          <a:r>
            <a:rPr lang="ar-SA" sz="2800" b="1" dirty="0">
              <a:cs typeface="+mj-cs"/>
            </a:rPr>
            <a:t>توفير الأمن والشعور بالانتماء</a:t>
          </a:r>
          <a:endParaRPr lang="en-US" sz="2800" b="1" dirty="0">
            <a:cs typeface="+mj-cs"/>
          </a:endParaRPr>
        </a:p>
      </dgm:t>
    </dgm:pt>
    <dgm:pt modelId="{765EB7B6-5874-4D1E-83EF-404429F9285D}" type="parTrans" cxnId="{F52AF353-9905-41E7-9A37-89763FA84E92}">
      <dgm:prSet/>
      <dgm:spPr/>
      <dgm:t>
        <a:bodyPr/>
        <a:lstStyle/>
        <a:p>
          <a:pPr algn="ctr" rtl="1"/>
          <a:endParaRPr lang="en-US" sz="2800" b="1">
            <a:cs typeface="+mj-cs"/>
          </a:endParaRPr>
        </a:p>
      </dgm:t>
    </dgm:pt>
    <dgm:pt modelId="{A6635767-A912-427D-9136-FB0342329D3E}" type="sibTrans" cxnId="{F52AF353-9905-41E7-9A37-89763FA84E92}">
      <dgm:prSet/>
      <dgm:spPr/>
      <dgm:t>
        <a:bodyPr/>
        <a:lstStyle/>
        <a:p>
          <a:pPr algn="ctr" rtl="1"/>
          <a:endParaRPr lang="en-US" sz="2800" b="1">
            <a:cs typeface="+mj-cs"/>
          </a:endParaRPr>
        </a:p>
      </dgm:t>
    </dgm:pt>
    <dgm:pt modelId="{8A11BA0F-46DE-4A1F-BE5D-CC237C5D3C29}">
      <dgm:prSet custT="1"/>
      <dgm:spPr/>
      <dgm:t>
        <a:bodyPr/>
        <a:lstStyle/>
        <a:p>
          <a:pPr algn="ctr" rtl="1"/>
          <a:r>
            <a:rPr lang="ar-SA" sz="2800" b="1">
              <a:cs typeface="+mj-cs"/>
            </a:rPr>
            <a:t>الدعم المتبادل بين أفراد الأسرة</a:t>
          </a:r>
          <a:endParaRPr lang="en-US" sz="2800" b="1">
            <a:cs typeface="+mj-cs"/>
          </a:endParaRPr>
        </a:p>
      </dgm:t>
    </dgm:pt>
    <dgm:pt modelId="{59B15A93-C901-4F6B-B508-683D5EAE9C5D}" type="parTrans" cxnId="{49CB915E-812B-42D6-9727-E3A31C27A0B9}">
      <dgm:prSet/>
      <dgm:spPr/>
      <dgm:t>
        <a:bodyPr/>
        <a:lstStyle/>
        <a:p>
          <a:pPr algn="ctr" rtl="1"/>
          <a:endParaRPr lang="en-US" sz="2800" b="1">
            <a:cs typeface="+mj-cs"/>
          </a:endParaRPr>
        </a:p>
      </dgm:t>
    </dgm:pt>
    <dgm:pt modelId="{0E8D40F0-D30D-4F84-A4D5-C67648FCC8E0}" type="sibTrans" cxnId="{49CB915E-812B-42D6-9727-E3A31C27A0B9}">
      <dgm:prSet/>
      <dgm:spPr/>
      <dgm:t>
        <a:bodyPr/>
        <a:lstStyle/>
        <a:p>
          <a:pPr algn="ctr" rtl="1"/>
          <a:endParaRPr lang="en-US" sz="2800" b="1">
            <a:cs typeface="+mj-cs"/>
          </a:endParaRPr>
        </a:p>
      </dgm:t>
    </dgm:pt>
    <dgm:pt modelId="{6ACF4323-B9BA-4E7A-935C-BA5E9588B310}">
      <dgm:prSet custT="1"/>
      <dgm:spPr/>
      <dgm:t>
        <a:bodyPr/>
        <a:lstStyle/>
        <a:p>
          <a:pPr algn="ctr" rtl="1"/>
          <a:r>
            <a:rPr lang="ar-SA" sz="2800" b="1">
              <a:cs typeface="+mj-cs"/>
            </a:rPr>
            <a:t>وجود المحبة والرعاية بين أفراد الأسرة</a:t>
          </a:r>
          <a:endParaRPr lang="en-US" sz="2800" b="1">
            <a:cs typeface="+mj-cs"/>
          </a:endParaRPr>
        </a:p>
      </dgm:t>
    </dgm:pt>
    <dgm:pt modelId="{A5D72F3B-C8C9-455D-BEAC-17F8BAB49303}" type="parTrans" cxnId="{763B432C-52ED-476B-BB0B-A2EA9F769CC2}">
      <dgm:prSet/>
      <dgm:spPr/>
      <dgm:t>
        <a:bodyPr/>
        <a:lstStyle/>
        <a:p>
          <a:pPr algn="ctr" rtl="1"/>
          <a:endParaRPr lang="en-US" sz="2800" b="1">
            <a:cs typeface="+mj-cs"/>
          </a:endParaRPr>
        </a:p>
      </dgm:t>
    </dgm:pt>
    <dgm:pt modelId="{B6894D52-2178-4BB9-9A69-9C1A2B274620}" type="sibTrans" cxnId="{763B432C-52ED-476B-BB0B-A2EA9F769CC2}">
      <dgm:prSet/>
      <dgm:spPr/>
      <dgm:t>
        <a:bodyPr/>
        <a:lstStyle/>
        <a:p>
          <a:pPr algn="ctr" rtl="1"/>
          <a:endParaRPr lang="en-US" sz="2800" b="1">
            <a:cs typeface="+mj-cs"/>
          </a:endParaRPr>
        </a:p>
      </dgm:t>
    </dgm:pt>
    <dgm:pt modelId="{C432312B-8290-403C-8B04-8E96525F111D}">
      <dgm:prSet custT="1"/>
      <dgm:spPr/>
      <dgm:t>
        <a:bodyPr/>
        <a:lstStyle/>
        <a:p>
          <a:pPr algn="ctr" rtl="1"/>
          <a:r>
            <a:rPr lang="ar-SA" sz="2800" b="1">
              <a:cs typeface="+mj-cs"/>
            </a:rPr>
            <a:t>معرفة مدى تحقيق أفراد الأسرة لأهدافهم الفردية، وتلبية احتياجاتهم الخاصة</a:t>
          </a:r>
          <a:endParaRPr lang="en-US" sz="2800" b="1">
            <a:cs typeface="+mj-cs"/>
          </a:endParaRPr>
        </a:p>
      </dgm:t>
    </dgm:pt>
    <dgm:pt modelId="{33A26C02-97D8-47FC-A032-50A122652FDD}" type="parTrans" cxnId="{6BD8ABD4-3A12-4F27-A9A9-4AB36799134D}">
      <dgm:prSet/>
      <dgm:spPr/>
      <dgm:t>
        <a:bodyPr/>
        <a:lstStyle/>
        <a:p>
          <a:pPr algn="ctr" rtl="1"/>
          <a:endParaRPr lang="en-US" sz="2800" b="1">
            <a:cs typeface="+mj-cs"/>
          </a:endParaRPr>
        </a:p>
      </dgm:t>
    </dgm:pt>
    <dgm:pt modelId="{F903EE74-4EB3-4DC3-ADAC-6FDD4028F31B}" type="sibTrans" cxnId="{6BD8ABD4-3A12-4F27-A9A9-4AB36799134D}">
      <dgm:prSet/>
      <dgm:spPr/>
      <dgm:t>
        <a:bodyPr/>
        <a:lstStyle/>
        <a:p>
          <a:pPr algn="ctr" rtl="1"/>
          <a:endParaRPr lang="en-US" sz="2800" b="1">
            <a:cs typeface="+mj-cs"/>
          </a:endParaRPr>
        </a:p>
      </dgm:t>
    </dgm:pt>
    <dgm:pt modelId="{82DD8A6F-BC83-45FA-8F8D-B3285591008F}">
      <dgm:prSet custT="1"/>
      <dgm:spPr/>
      <dgm:t>
        <a:bodyPr/>
        <a:lstStyle/>
        <a:p>
          <a:pPr algn="ctr" rtl="1"/>
          <a:r>
            <a:rPr lang="ar-SA" sz="2800" b="1">
              <a:cs typeface="+mj-cs"/>
            </a:rPr>
            <a:t>وجود حس الفكاهة، والمرح بين أفراد الأسرة على الرغم من متطلبات الحياة اليومية</a:t>
          </a:r>
          <a:endParaRPr lang="en-US" sz="2800" b="1">
            <a:cs typeface="+mj-cs"/>
          </a:endParaRPr>
        </a:p>
      </dgm:t>
    </dgm:pt>
    <dgm:pt modelId="{91B83216-8643-44D4-BBE2-BB8A8D739A93}" type="parTrans" cxnId="{DD7DE3B8-33C1-48AB-9041-7699B0B31EED}">
      <dgm:prSet/>
      <dgm:spPr/>
      <dgm:t>
        <a:bodyPr/>
        <a:lstStyle/>
        <a:p>
          <a:pPr algn="ctr" rtl="1"/>
          <a:endParaRPr lang="en-US" sz="2800" b="1">
            <a:cs typeface="+mj-cs"/>
          </a:endParaRPr>
        </a:p>
      </dgm:t>
    </dgm:pt>
    <dgm:pt modelId="{EB1F4E83-F890-40B9-8DCE-87AD55D3D933}" type="sibTrans" cxnId="{DD7DE3B8-33C1-48AB-9041-7699B0B31EED}">
      <dgm:prSet/>
      <dgm:spPr/>
      <dgm:t>
        <a:bodyPr/>
        <a:lstStyle/>
        <a:p>
          <a:pPr algn="ctr" rtl="1"/>
          <a:endParaRPr lang="en-US" sz="2800" b="1">
            <a:cs typeface="+mj-cs"/>
          </a:endParaRPr>
        </a:p>
      </dgm:t>
    </dgm:pt>
    <dgm:pt modelId="{EE82C5F0-5C92-4D30-98D7-BB547063D408}">
      <dgm:prSet custT="1"/>
      <dgm:spPr/>
      <dgm:t>
        <a:bodyPr/>
        <a:lstStyle/>
        <a:p>
          <a:pPr algn="ctr" rtl="1"/>
          <a:r>
            <a:rPr lang="ar-SA" sz="2800" b="1" dirty="0">
              <a:cs typeface="+mj-cs"/>
            </a:rPr>
            <a:t>وجود قواعد في الأسرة، وتطبيقها بشكلٍ عادلٍ ومتساوٍ بين الأفراد</a:t>
          </a:r>
          <a:endParaRPr lang="en-US" sz="2800" b="1" dirty="0">
            <a:cs typeface="+mj-cs"/>
          </a:endParaRPr>
        </a:p>
      </dgm:t>
    </dgm:pt>
    <dgm:pt modelId="{2DE8A964-BF04-4934-93E1-E7FCFA9E92AF}" type="parTrans" cxnId="{920380CC-72B2-4499-8FB5-603C08D59B2A}">
      <dgm:prSet/>
      <dgm:spPr/>
      <dgm:t>
        <a:bodyPr/>
        <a:lstStyle/>
        <a:p>
          <a:pPr algn="ctr" rtl="1"/>
          <a:endParaRPr lang="en-US" sz="2800" b="1">
            <a:cs typeface="+mj-cs"/>
          </a:endParaRPr>
        </a:p>
      </dgm:t>
    </dgm:pt>
    <dgm:pt modelId="{20C8E09E-265E-46F9-ABBA-33C15EEB8F61}" type="sibTrans" cxnId="{920380CC-72B2-4499-8FB5-603C08D59B2A}">
      <dgm:prSet/>
      <dgm:spPr/>
      <dgm:t>
        <a:bodyPr/>
        <a:lstStyle/>
        <a:p>
          <a:pPr algn="ctr" rtl="1"/>
          <a:endParaRPr lang="en-US" sz="2800" b="1">
            <a:cs typeface="+mj-cs"/>
          </a:endParaRPr>
        </a:p>
      </dgm:t>
    </dgm:pt>
    <dgm:pt modelId="{384D735F-CE94-495B-AABD-780E43DDEC76}" type="pres">
      <dgm:prSet presAssocID="{B179D8A2-CE6A-4290-A725-0BE6722977DC}" presName="diagram" presStyleCnt="0">
        <dgm:presLayoutVars>
          <dgm:dir val="rev"/>
          <dgm:resizeHandles val="exact"/>
        </dgm:presLayoutVars>
      </dgm:prSet>
      <dgm:spPr/>
    </dgm:pt>
    <dgm:pt modelId="{70ABA9A2-2318-4660-B7A4-9864651B45C3}" type="pres">
      <dgm:prSet presAssocID="{6C94471C-7606-4E0A-9017-82119F2D4163}" presName="node" presStyleLbl="node1" presStyleIdx="0" presStyleCnt="6">
        <dgm:presLayoutVars>
          <dgm:bulletEnabled val="1"/>
        </dgm:presLayoutVars>
      </dgm:prSet>
      <dgm:spPr/>
    </dgm:pt>
    <dgm:pt modelId="{E51B8AC6-6C5F-46B2-A57C-F687FE734935}" type="pres">
      <dgm:prSet presAssocID="{A6635767-A912-427D-9136-FB0342329D3E}" presName="sibTrans" presStyleCnt="0"/>
      <dgm:spPr/>
    </dgm:pt>
    <dgm:pt modelId="{79746A3D-DF4C-4F0E-B89D-865CD2C48E63}" type="pres">
      <dgm:prSet presAssocID="{8A11BA0F-46DE-4A1F-BE5D-CC237C5D3C29}" presName="node" presStyleLbl="node1" presStyleIdx="1" presStyleCnt="6">
        <dgm:presLayoutVars>
          <dgm:bulletEnabled val="1"/>
        </dgm:presLayoutVars>
      </dgm:prSet>
      <dgm:spPr/>
    </dgm:pt>
    <dgm:pt modelId="{73A5A24C-FF6A-4555-8BAC-53AF6598D3A1}" type="pres">
      <dgm:prSet presAssocID="{0E8D40F0-D30D-4F84-A4D5-C67648FCC8E0}" presName="sibTrans" presStyleCnt="0"/>
      <dgm:spPr/>
    </dgm:pt>
    <dgm:pt modelId="{613F2ACB-B2EC-4833-AE50-1FBC52FD1618}" type="pres">
      <dgm:prSet presAssocID="{6ACF4323-B9BA-4E7A-935C-BA5E9588B310}" presName="node" presStyleLbl="node1" presStyleIdx="2" presStyleCnt="6">
        <dgm:presLayoutVars>
          <dgm:bulletEnabled val="1"/>
        </dgm:presLayoutVars>
      </dgm:prSet>
      <dgm:spPr/>
    </dgm:pt>
    <dgm:pt modelId="{734DBC2D-B60E-491F-BC24-A54BE0A01B56}" type="pres">
      <dgm:prSet presAssocID="{B6894D52-2178-4BB9-9A69-9C1A2B274620}" presName="sibTrans" presStyleCnt="0"/>
      <dgm:spPr/>
    </dgm:pt>
    <dgm:pt modelId="{19D7A083-F2A2-4DD5-8CE6-A9FEBD448112}" type="pres">
      <dgm:prSet presAssocID="{C432312B-8290-403C-8B04-8E96525F111D}" presName="node" presStyleLbl="node1" presStyleIdx="3" presStyleCnt="6">
        <dgm:presLayoutVars>
          <dgm:bulletEnabled val="1"/>
        </dgm:presLayoutVars>
      </dgm:prSet>
      <dgm:spPr/>
    </dgm:pt>
    <dgm:pt modelId="{CCE84D78-D75D-4AB7-9B9A-94CE2FA17FB8}" type="pres">
      <dgm:prSet presAssocID="{F903EE74-4EB3-4DC3-ADAC-6FDD4028F31B}" presName="sibTrans" presStyleCnt="0"/>
      <dgm:spPr/>
    </dgm:pt>
    <dgm:pt modelId="{46B99C21-CD6F-4AB2-B052-403BDF75CB0A}" type="pres">
      <dgm:prSet presAssocID="{82DD8A6F-BC83-45FA-8F8D-B3285591008F}" presName="node" presStyleLbl="node1" presStyleIdx="4" presStyleCnt="6">
        <dgm:presLayoutVars>
          <dgm:bulletEnabled val="1"/>
        </dgm:presLayoutVars>
      </dgm:prSet>
      <dgm:spPr/>
    </dgm:pt>
    <dgm:pt modelId="{4892091C-DEA8-4D63-A9E2-1F6E7051E634}" type="pres">
      <dgm:prSet presAssocID="{EB1F4E83-F890-40B9-8DCE-87AD55D3D933}" presName="sibTrans" presStyleCnt="0"/>
      <dgm:spPr/>
    </dgm:pt>
    <dgm:pt modelId="{FD77C7F9-9EB5-4B22-BA3F-3FF913E3E2EB}" type="pres">
      <dgm:prSet presAssocID="{EE82C5F0-5C92-4D30-98D7-BB547063D408}" presName="node" presStyleLbl="node1" presStyleIdx="5" presStyleCnt="6">
        <dgm:presLayoutVars>
          <dgm:bulletEnabled val="1"/>
        </dgm:presLayoutVars>
      </dgm:prSet>
      <dgm:spPr/>
    </dgm:pt>
  </dgm:ptLst>
  <dgm:cxnLst>
    <dgm:cxn modelId="{FF11A701-293E-4C43-9D10-FA6F8F1437DE}" type="presOf" srcId="{C432312B-8290-403C-8B04-8E96525F111D}" destId="{19D7A083-F2A2-4DD5-8CE6-A9FEBD448112}" srcOrd="0" destOrd="0" presId="urn:microsoft.com/office/officeart/2005/8/layout/default"/>
    <dgm:cxn modelId="{763B432C-52ED-476B-BB0B-A2EA9F769CC2}" srcId="{B179D8A2-CE6A-4290-A725-0BE6722977DC}" destId="{6ACF4323-B9BA-4E7A-935C-BA5E9588B310}" srcOrd="2" destOrd="0" parTransId="{A5D72F3B-C8C9-455D-BEAC-17F8BAB49303}" sibTransId="{B6894D52-2178-4BB9-9A69-9C1A2B274620}"/>
    <dgm:cxn modelId="{7A5DCC2D-BE53-4702-83D4-1DF9F32EA1FC}" type="presOf" srcId="{8A11BA0F-46DE-4A1F-BE5D-CC237C5D3C29}" destId="{79746A3D-DF4C-4F0E-B89D-865CD2C48E63}" srcOrd="0" destOrd="0" presId="urn:microsoft.com/office/officeart/2005/8/layout/default"/>
    <dgm:cxn modelId="{49CB915E-812B-42D6-9727-E3A31C27A0B9}" srcId="{B179D8A2-CE6A-4290-A725-0BE6722977DC}" destId="{8A11BA0F-46DE-4A1F-BE5D-CC237C5D3C29}" srcOrd="1" destOrd="0" parTransId="{59B15A93-C901-4F6B-B508-683D5EAE9C5D}" sibTransId="{0E8D40F0-D30D-4F84-A4D5-C67648FCC8E0}"/>
    <dgm:cxn modelId="{F52AF353-9905-41E7-9A37-89763FA84E92}" srcId="{B179D8A2-CE6A-4290-A725-0BE6722977DC}" destId="{6C94471C-7606-4E0A-9017-82119F2D4163}" srcOrd="0" destOrd="0" parTransId="{765EB7B6-5874-4D1E-83EF-404429F9285D}" sibTransId="{A6635767-A912-427D-9136-FB0342329D3E}"/>
    <dgm:cxn modelId="{6C62179B-A495-4472-946C-DE5FFC55CF92}" type="presOf" srcId="{6C94471C-7606-4E0A-9017-82119F2D4163}" destId="{70ABA9A2-2318-4660-B7A4-9864651B45C3}" srcOrd="0" destOrd="0" presId="urn:microsoft.com/office/officeart/2005/8/layout/default"/>
    <dgm:cxn modelId="{5572369D-62D9-4DB3-BB96-ABA426873A40}" type="presOf" srcId="{82DD8A6F-BC83-45FA-8F8D-B3285591008F}" destId="{46B99C21-CD6F-4AB2-B052-403BDF75CB0A}" srcOrd="0" destOrd="0" presId="urn:microsoft.com/office/officeart/2005/8/layout/default"/>
    <dgm:cxn modelId="{DD7DE3B8-33C1-48AB-9041-7699B0B31EED}" srcId="{B179D8A2-CE6A-4290-A725-0BE6722977DC}" destId="{82DD8A6F-BC83-45FA-8F8D-B3285591008F}" srcOrd="4" destOrd="0" parTransId="{91B83216-8643-44D4-BBE2-BB8A8D739A93}" sibTransId="{EB1F4E83-F890-40B9-8DCE-87AD55D3D933}"/>
    <dgm:cxn modelId="{29CC66C0-2778-44CA-9E8F-666A670054E9}" type="presOf" srcId="{EE82C5F0-5C92-4D30-98D7-BB547063D408}" destId="{FD77C7F9-9EB5-4B22-BA3F-3FF913E3E2EB}" srcOrd="0" destOrd="0" presId="urn:microsoft.com/office/officeart/2005/8/layout/default"/>
    <dgm:cxn modelId="{920380CC-72B2-4499-8FB5-603C08D59B2A}" srcId="{B179D8A2-CE6A-4290-A725-0BE6722977DC}" destId="{EE82C5F0-5C92-4D30-98D7-BB547063D408}" srcOrd="5" destOrd="0" parTransId="{2DE8A964-BF04-4934-93E1-E7FCFA9E92AF}" sibTransId="{20C8E09E-265E-46F9-ABBA-33C15EEB8F61}"/>
    <dgm:cxn modelId="{6BD8ABD4-3A12-4F27-A9A9-4AB36799134D}" srcId="{B179D8A2-CE6A-4290-A725-0BE6722977DC}" destId="{C432312B-8290-403C-8B04-8E96525F111D}" srcOrd="3" destOrd="0" parTransId="{33A26C02-97D8-47FC-A032-50A122652FDD}" sibTransId="{F903EE74-4EB3-4DC3-ADAC-6FDD4028F31B}"/>
    <dgm:cxn modelId="{329B95EF-6A24-48B6-8382-1DC1F4EE1362}" type="presOf" srcId="{B179D8A2-CE6A-4290-A725-0BE6722977DC}" destId="{384D735F-CE94-495B-AABD-780E43DDEC76}" srcOrd="0" destOrd="0" presId="urn:microsoft.com/office/officeart/2005/8/layout/default"/>
    <dgm:cxn modelId="{BE0656F3-4A42-47A0-BEF4-0A4B7EC262EF}" type="presOf" srcId="{6ACF4323-B9BA-4E7A-935C-BA5E9588B310}" destId="{613F2ACB-B2EC-4833-AE50-1FBC52FD1618}" srcOrd="0" destOrd="0" presId="urn:microsoft.com/office/officeart/2005/8/layout/default"/>
    <dgm:cxn modelId="{6C5E6025-4F02-4AB7-B555-A4C316983A55}" type="presParOf" srcId="{384D735F-CE94-495B-AABD-780E43DDEC76}" destId="{70ABA9A2-2318-4660-B7A4-9864651B45C3}" srcOrd="0" destOrd="0" presId="urn:microsoft.com/office/officeart/2005/8/layout/default"/>
    <dgm:cxn modelId="{20AAEDFC-7488-44F4-A4DA-3BC0BE5C3E46}" type="presParOf" srcId="{384D735F-CE94-495B-AABD-780E43DDEC76}" destId="{E51B8AC6-6C5F-46B2-A57C-F687FE734935}" srcOrd="1" destOrd="0" presId="urn:microsoft.com/office/officeart/2005/8/layout/default"/>
    <dgm:cxn modelId="{C4E3B27E-7715-4621-BE4D-E280F10BD4F4}" type="presParOf" srcId="{384D735F-CE94-495B-AABD-780E43DDEC76}" destId="{79746A3D-DF4C-4F0E-B89D-865CD2C48E63}" srcOrd="2" destOrd="0" presId="urn:microsoft.com/office/officeart/2005/8/layout/default"/>
    <dgm:cxn modelId="{8B03F48D-9B76-4D68-A5BF-3CF75E723E30}" type="presParOf" srcId="{384D735F-CE94-495B-AABD-780E43DDEC76}" destId="{73A5A24C-FF6A-4555-8BAC-53AF6598D3A1}" srcOrd="3" destOrd="0" presId="urn:microsoft.com/office/officeart/2005/8/layout/default"/>
    <dgm:cxn modelId="{D45BA103-668D-44C1-84B1-28649E8D4921}" type="presParOf" srcId="{384D735F-CE94-495B-AABD-780E43DDEC76}" destId="{613F2ACB-B2EC-4833-AE50-1FBC52FD1618}" srcOrd="4" destOrd="0" presId="urn:microsoft.com/office/officeart/2005/8/layout/default"/>
    <dgm:cxn modelId="{E1905DF4-5124-4A1C-A149-1013DC9B285C}" type="presParOf" srcId="{384D735F-CE94-495B-AABD-780E43DDEC76}" destId="{734DBC2D-B60E-491F-BC24-A54BE0A01B56}" srcOrd="5" destOrd="0" presId="urn:microsoft.com/office/officeart/2005/8/layout/default"/>
    <dgm:cxn modelId="{797A0210-6BBE-4A01-8300-C3868E7B615D}" type="presParOf" srcId="{384D735F-CE94-495B-AABD-780E43DDEC76}" destId="{19D7A083-F2A2-4DD5-8CE6-A9FEBD448112}" srcOrd="6" destOrd="0" presId="urn:microsoft.com/office/officeart/2005/8/layout/default"/>
    <dgm:cxn modelId="{029AEEE9-2FB8-41CD-A962-BC1696193971}" type="presParOf" srcId="{384D735F-CE94-495B-AABD-780E43DDEC76}" destId="{CCE84D78-D75D-4AB7-9B9A-94CE2FA17FB8}" srcOrd="7" destOrd="0" presId="urn:microsoft.com/office/officeart/2005/8/layout/default"/>
    <dgm:cxn modelId="{E91F1610-F136-4212-A926-B4A8D220B53D}" type="presParOf" srcId="{384D735F-CE94-495B-AABD-780E43DDEC76}" destId="{46B99C21-CD6F-4AB2-B052-403BDF75CB0A}" srcOrd="8" destOrd="0" presId="urn:microsoft.com/office/officeart/2005/8/layout/default"/>
    <dgm:cxn modelId="{711FF39E-96DC-4F80-AC01-A7CA60239DB1}" type="presParOf" srcId="{384D735F-CE94-495B-AABD-780E43DDEC76}" destId="{4892091C-DEA8-4D63-A9E2-1F6E7051E634}" srcOrd="9" destOrd="0" presId="urn:microsoft.com/office/officeart/2005/8/layout/default"/>
    <dgm:cxn modelId="{23255553-E4A2-451C-8B63-58DDB2BBD4DE}" type="presParOf" srcId="{384D735F-CE94-495B-AABD-780E43DDEC76}" destId="{FD77C7F9-9EB5-4B22-BA3F-3FF913E3E2E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2FF79F-6B00-469D-83FA-D4C4D848840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FAEBA4F7-AFC2-47EE-949D-F57172F8A4E2}">
      <dgm:prSet phldrT="[Text]" custT="1"/>
      <dgm:spPr/>
      <dgm:t>
        <a:bodyPr/>
        <a:lstStyle/>
        <a:p>
          <a:pPr algn="ctr" rtl="1"/>
          <a:r>
            <a:rPr lang="ar-SA" sz="2800" b="1" dirty="0">
              <a:cs typeface="+mj-cs"/>
            </a:rPr>
            <a:t>تحقيق سعادة واستقرار للأسرة وبالتالي سعادة المجتمع</a:t>
          </a:r>
          <a:endParaRPr lang="en-US" sz="2800" b="1" dirty="0">
            <a:cs typeface="+mj-cs"/>
          </a:endParaRPr>
        </a:p>
      </dgm:t>
    </dgm:pt>
    <dgm:pt modelId="{6A6567B7-CE0D-4EED-BC19-B4F1B0061917}" type="parTrans" cxnId="{F167736A-68F0-426A-90B8-C3446066A5B3}">
      <dgm:prSet/>
      <dgm:spPr/>
      <dgm:t>
        <a:bodyPr/>
        <a:lstStyle/>
        <a:p>
          <a:pPr algn="ctr" rtl="1"/>
          <a:endParaRPr lang="en-US" sz="2800" b="1">
            <a:cs typeface="+mj-cs"/>
          </a:endParaRPr>
        </a:p>
      </dgm:t>
    </dgm:pt>
    <dgm:pt modelId="{ABEEB796-0363-452E-AFE8-0DE0A23451E2}" type="sibTrans" cxnId="{F167736A-68F0-426A-90B8-C3446066A5B3}">
      <dgm:prSet/>
      <dgm:spPr/>
      <dgm:t>
        <a:bodyPr/>
        <a:lstStyle/>
        <a:p>
          <a:pPr algn="ctr" rtl="1"/>
          <a:endParaRPr lang="en-US" sz="2800" b="1">
            <a:cs typeface="+mj-cs"/>
          </a:endParaRPr>
        </a:p>
      </dgm:t>
    </dgm:pt>
    <dgm:pt modelId="{2AC630F4-64D5-4236-BE13-CDBE98C55479}">
      <dgm:prSet custT="1"/>
      <dgm:spPr/>
      <dgm:t>
        <a:bodyPr/>
        <a:lstStyle/>
        <a:p>
          <a:pPr algn="ctr" rtl="1"/>
          <a:r>
            <a:rPr lang="ar-SA" sz="2800" b="1">
              <a:cs typeface="+mj-cs"/>
            </a:rPr>
            <a:t>تأهيل وتهيئة الشباب والفتيات لمرحلة ما قبل الزواج وبعده</a:t>
          </a:r>
          <a:endParaRPr lang="en-US" sz="2800" b="1">
            <a:cs typeface="+mj-cs"/>
          </a:endParaRPr>
        </a:p>
      </dgm:t>
    </dgm:pt>
    <dgm:pt modelId="{8BA592AB-E6BD-4464-A0CB-15F86590C625}" type="parTrans" cxnId="{3F3B4D1C-2DE9-410D-8D1B-BD6B3DD5C224}">
      <dgm:prSet/>
      <dgm:spPr/>
      <dgm:t>
        <a:bodyPr/>
        <a:lstStyle/>
        <a:p>
          <a:pPr algn="ctr" rtl="1"/>
          <a:endParaRPr lang="en-US" sz="2800" b="1">
            <a:cs typeface="+mj-cs"/>
          </a:endParaRPr>
        </a:p>
      </dgm:t>
    </dgm:pt>
    <dgm:pt modelId="{7B796D3B-3AF3-4704-B2E1-688DD6A0CC2D}" type="sibTrans" cxnId="{3F3B4D1C-2DE9-410D-8D1B-BD6B3DD5C224}">
      <dgm:prSet/>
      <dgm:spPr/>
      <dgm:t>
        <a:bodyPr/>
        <a:lstStyle/>
        <a:p>
          <a:pPr algn="ctr" rtl="1"/>
          <a:endParaRPr lang="en-US" sz="2800" b="1">
            <a:cs typeface="+mj-cs"/>
          </a:endParaRPr>
        </a:p>
      </dgm:t>
    </dgm:pt>
    <dgm:pt modelId="{3DCA5595-CDDC-4F95-9C7B-1466548FA0A4}">
      <dgm:prSet custT="1"/>
      <dgm:spPr/>
      <dgm:t>
        <a:bodyPr/>
        <a:lstStyle/>
        <a:p>
          <a:pPr algn="ctr" rtl="1"/>
          <a:r>
            <a:rPr lang="ar-SA" sz="2800" b="1">
              <a:cs typeface="+mj-cs"/>
            </a:rPr>
            <a:t>توعية المقبلين على الزواج وتوضيح الحقوق والواجبات الأسرية</a:t>
          </a:r>
          <a:endParaRPr lang="en-US" sz="2800" b="1">
            <a:cs typeface="+mj-cs"/>
          </a:endParaRPr>
        </a:p>
      </dgm:t>
    </dgm:pt>
    <dgm:pt modelId="{5A21C57E-B7D1-4249-8E70-D6CE8B88776A}" type="parTrans" cxnId="{4870409F-C17B-40A3-AF2B-25B9D2B5A853}">
      <dgm:prSet/>
      <dgm:spPr/>
      <dgm:t>
        <a:bodyPr/>
        <a:lstStyle/>
        <a:p>
          <a:pPr algn="ctr" rtl="1"/>
          <a:endParaRPr lang="en-US" sz="2800" b="1">
            <a:cs typeface="+mj-cs"/>
          </a:endParaRPr>
        </a:p>
      </dgm:t>
    </dgm:pt>
    <dgm:pt modelId="{C19873AA-D3FA-4C50-88EC-9AB031802711}" type="sibTrans" cxnId="{4870409F-C17B-40A3-AF2B-25B9D2B5A853}">
      <dgm:prSet/>
      <dgm:spPr/>
      <dgm:t>
        <a:bodyPr/>
        <a:lstStyle/>
        <a:p>
          <a:pPr algn="ctr" rtl="1"/>
          <a:endParaRPr lang="en-US" sz="2800" b="1">
            <a:cs typeface="+mj-cs"/>
          </a:endParaRPr>
        </a:p>
      </dgm:t>
    </dgm:pt>
    <dgm:pt modelId="{0DC73B2C-F643-4DFE-A6B8-D3E1FCD249D2}">
      <dgm:prSet custT="1"/>
      <dgm:spPr/>
      <dgm:t>
        <a:bodyPr/>
        <a:lstStyle/>
        <a:p>
          <a:pPr algn="ctr" rtl="1"/>
          <a:r>
            <a:rPr lang="ar-SA" sz="2800" b="1" dirty="0">
              <a:cs typeface="+mj-cs"/>
            </a:rPr>
            <a:t>تحقيق الألفة بين الأزواج وزيادة الترابط العائلي</a:t>
          </a:r>
          <a:endParaRPr lang="en-US" sz="2800" b="1" dirty="0">
            <a:cs typeface="+mj-cs"/>
          </a:endParaRPr>
        </a:p>
      </dgm:t>
    </dgm:pt>
    <dgm:pt modelId="{07800590-274D-4ACC-BEEB-3DEC78ACAE06}" type="parTrans" cxnId="{1D38FCE4-37B0-42D6-8C8F-5A05FF1A7277}">
      <dgm:prSet/>
      <dgm:spPr/>
      <dgm:t>
        <a:bodyPr/>
        <a:lstStyle/>
        <a:p>
          <a:pPr algn="ctr" rtl="1"/>
          <a:endParaRPr lang="en-US" sz="2800" b="1">
            <a:cs typeface="+mj-cs"/>
          </a:endParaRPr>
        </a:p>
      </dgm:t>
    </dgm:pt>
    <dgm:pt modelId="{625655D5-0ACD-45FF-9948-49E76A9303F6}" type="sibTrans" cxnId="{1D38FCE4-37B0-42D6-8C8F-5A05FF1A7277}">
      <dgm:prSet/>
      <dgm:spPr/>
      <dgm:t>
        <a:bodyPr/>
        <a:lstStyle/>
        <a:p>
          <a:pPr algn="ctr" rtl="1"/>
          <a:endParaRPr lang="en-US" sz="2800" b="1">
            <a:cs typeface="+mj-cs"/>
          </a:endParaRPr>
        </a:p>
      </dgm:t>
    </dgm:pt>
    <dgm:pt modelId="{979D0057-A1D7-4038-931D-F21F01ABD441}">
      <dgm:prSet custT="1"/>
      <dgm:spPr/>
      <dgm:t>
        <a:bodyPr/>
        <a:lstStyle/>
        <a:p>
          <a:pPr algn="ctr" rtl="1"/>
          <a:r>
            <a:rPr lang="ar-SA" sz="2800" b="1" dirty="0">
              <a:cs typeface="+mj-cs"/>
            </a:rPr>
            <a:t>تهيئة الجوالأسري السليم لتنشئة الأولاد نشأة صالحة</a:t>
          </a:r>
          <a:endParaRPr lang="en-US" sz="2800" b="1" dirty="0">
            <a:cs typeface="+mj-cs"/>
          </a:endParaRPr>
        </a:p>
      </dgm:t>
    </dgm:pt>
    <dgm:pt modelId="{ABAEFE8C-2865-4C9B-A40E-83B0121F1156}" type="parTrans" cxnId="{1D73AC2D-3930-4356-9EE9-B406E9BC8136}">
      <dgm:prSet/>
      <dgm:spPr/>
      <dgm:t>
        <a:bodyPr/>
        <a:lstStyle/>
        <a:p>
          <a:pPr algn="ctr" rtl="1"/>
          <a:endParaRPr lang="en-US" sz="2800" b="1">
            <a:cs typeface="+mj-cs"/>
          </a:endParaRPr>
        </a:p>
      </dgm:t>
    </dgm:pt>
    <dgm:pt modelId="{395D552C-9EB1-4AA7-9935-28D61C4B61B2}" type="sibTrans" cxnId="{1D73AC2D-3930-4356-9EE9-B406E9BC8136}">
      <dgm:prSet/>
      <dgm:spPr/>
      <dgm:t>
        <a:bodyPr/>
        <a:lstStyle/>
        <a:p>
          <a:pPr algn="ctr" rtl="1"/>
          <a:endParaRPr lang="en-US" sz="2800" b="1">
            <a:cs typeface="+mj-cs"/>
          </a:endParaRPr>
        </a:p>
      </dgm:t>
    </dgm:pt>
    <dgm:pt modelId="{86E8AD84-3EB9-44D5-8CC7-CF9484FF3ED3}">
      <dgm:prSet custT="1"/>
      <dgm:spPr/>
      <dgm:t>
        <a:bodyPr/>
        <a:lstStyle/>
        <a:p>
          <a:pPr algn="ctr" rtl="1"/>
          <a:r>
            <a:rPr lang="ar-SA" sz="2800" b="1">
              <a:cs typeface="+mj-cs"/>
            </a:rPr>
            <a:t>التقليل من نسبة الطلاق</a:t>
          </a:r>
          <a:endParaRPr lang="en-US" sz="2800" b="1">
            <a:cs typeface="+mj-cs"/>
          </a:endParaRPr>
        </a:p>
      </dgm:t>
    </dgm:pt>
    <dgm:pt modelId="{9F5D7BE4-45C7-4572-976B-1818A9D8F864}" type="parTrans" cxnId="{A7EFF8CC-7104-4336-AA58-C7F9DA42BB11}">
      <dgm:prSet/>
      <dgm:spPr/>
      <dgm:t>
        <a:bodyPr/>
        <a:lstStyle/>
        <a:p>
          <a:pPr algn="ctr" rtl="1"/>
          <a:endParaRPr lang="en-US" sz="2800" b="1">
            <a:cs typeface="+mj-cs"/>
          </a:endParaRPr>
        </a:p>
      </dgm:t>
    </dgm:pt>
    <dgm:pt modelId="{7C69A905-8AD8-49DA-89F3-BF89916F64D5}" type="sibTrans" cxnId="{A7EFF8CC-7104-4336-AA58-C7F9DA42BB11}">
      <dgm:prSet/>
      <dgm:spPr/>
      <dgm:t>
        <a:bodyPr/>
        <a:lstStyle/>
        <a:p>
          <a:pPr algn="ctr" rtl="1"/>
          <a:endParaRPr lang="en-US" sz="2800" b="1">
            <a:cs typeface="+mj-cs"/>
          </a:endParaRPr>
        </a:p>
      </dgm:t>
    </dgm:pt>
    <dgm:pt modelId="{B14BD697-DE15-4332-8F3D-A8D355E1BF88}">
      <dgm:prSet custT="1"/>
      <dgm:spPr/>
      <dgm:t>
        <a:bodyPr/>
        <a:lstStyle/>
        <a:p>
          <a:pPr algn="ctr" rtl="1"/>
          <a:r>
            <a:rPr lang="ar-SA" sz="2800" b="1">
              <a:cs typeface="+mj-cs"/>
            </a:rPr>
            <a:t>تحقيق الطلاق الآمن الذي يضمن لكل فرد حقوقه الشرعية والقانونية</a:t>
          </a:r>
          <a:endParaRPr lang="en-US" sz="2800" b="1">
            <a:cs typeface="+mj-cs"/>
          </a:endParaRPr>
        </a:p>
      </dgm:t>
    </dgm:pt>
    <dgm:pt modelId="{4C0262B6-307D-460D-B493-8901CF0A2895}" type="parTrans" cxnId="{C875A2D7-6485-4553-849A-3D78BB6A8CAC}">
      <dgm:prSet/>
      <dgm:spPr/>
      <dgm:t>
        <a:bodyPr/>
        <a:lstStyle/>
        <a:p>
          <a:pPr algn="ctr" rtl="1"/>
          <a:endParaRPr lang="en-US" sz="2800" b="1">
            <a:cs typeface="+mj-cs"/>
          </a:endParaRPr>
        </a:p>
      </dgm:t>
    </dgm:pt>
    <dgm:pt modelId="{4422AEDC-9012-41D0-A85D-3414FFF5A994}" type="sibTrans" cxnId="{C875A2D7-6485-4553-849A-3D78BB6A8CAC}">
      <dgm:prSet/>
      <dgm:spPr/>
      <dgm:t>
        <a:bodyPr/>
        <a:lstStyle/>
        <a:p>
          <a:pPr algn="ctr" rtl="1"/>
          <a:endParaRPr lang="en-US" sz="2800" b="1">
            <a:cs typeface="+mj-cs"/>
          </a:endParaRPr>
        </a:p>
      </dgm:t>
    </dgm:pt>
    <dgm:pt modelId="{8E391931-A047-481D-AA0F-4812578FD41E}" type="pres">
      <dgm:prSet presAssocID="{D62FF79F-6B00-469D-83FA-D4C4D8488402}" presName="vert0" presStyleCnt="0">
        <dgm:presLayoutVars>
          <dgm:dir/>
          <dgm:animOne val="branch"/>
          <dgm:animLvl val="lvl"/>
        </dgm:presLayoutVars>
      </dgm:prSet>
      <dgm:spPr/>
    </dgm:pt>
    <dgm:pt modelId="{FAC6CBAF-292A-4ED4-AD7B-B234B622D900}" type="pres">
      <dgm:prSet presAssocID="{FAEBA4F7-AFC2-47EE-949D-F57172F8A4E2}" presName="thickLine" presStyleLbl="alignNode1" presStyleIdx="0" presStyleCnt="7"/>
      <dgm:spPr/>
    </dgm:pt>
    <dgm:pt modelId="{DD30CC68-C17F-49B6-9885-CBBA3D259137}" type="pres">
      <dgm:prSet presAssocID="{FAEBA4F7-AFC2-47EE-949D-F57172F8A4E2}" presName="horz1" presStyleCnt="0"/>
      <dgm:spPr/>
    </dgm:pt>
    <dgm:pt modelId="{644F09E7-4856-4678-9EE5-B392311D7F5A}" type="pres">
      <dgm:prSet presAssocID="{FAEBA4F7-AFC2-47EE-949D-F57172F8A4E2}" presName="tx1" presStyleLbl="revTx" presStyleIdx="0" presStyleCnt="7"/>
      <dgm:spPr/>
    </dgm:pt>
    <dgm:pt modelId="{047E956D-86A3-4483-B96A-A9C9F1AAF10F}" type="pres">
      <dgm:prSet presAssocID="{FAEBA4F7-AFC2-47EE-949D-F57172F8A4E2}" presName="vert1" presStyleCnt="0"/>
      <dgm:spPr/>
    </dgm:pt>
    <dgm:pt modelId="{F30238C7-3027-47A7-A8ED-772B13B398E0}" type="pres">
      <dgm:prSet presAssocID="{2AC630F4-64D5-4236-BE13-CDBE98C55479}" presName="thickLine" presStyleLbl="alignNode1" presStyleIdx="1" presStyleCnt="7"/>
      <dgm:spPr/>
    </dgm:pt>
    <dgm:pt modelId="{BE7BB78B-94F4-4FC5-8738-844D0E9FC8D8}" type="pres">
      <dgm:prSet presAssocID="{2AC630F4-64D5-4236-BE13-CDBE98C55479}" presName="horz1" presStyleCnt="0"/>
      <dgm:spPr/>
    </dgm:pt>
    <dgm:pt modelId="{5955D26B-A389-42EF-A235-9A5E86FCBE50}" type="pres">
      <dgm:prSet presAssocID="{2AC630F4-64D5-4236-BE13-CDBE98C55479}" presName="tx1" presStyleLbl="revTx" presStyleIdx="1" presStyleCnt="7"/>
      <dgm:spPr/>
    </dgm:pt>
    <dgm:pt modelId="{D853AE48-350D-4916-B466-F8302F9FF6BF}" type="pres">
      <dgm:prSet presAssocID="{2AC630F4-64D5-4236-BE13-CDBE98C55479}" presName="vert1" presStyleCnt="0"/>
      <dgm:spPr/>
    </dgm:pt>
    <dgm:pt modelId="{593F91F7-E8EF-4959-BE12-1055809E2C47}" type="pres">
      <dgm:prSet presAssocID="{3DCA5595-CDDC-4F95-9C7B-1466548FA0A4}" presName="thickLine" presStyleLbl="alignNode1" presStyleIdx="2" presStyleCnt="7"/>
      <dgm:spPr/>
    </dgm:pt>
    <dgm:pt modelId="{8A97E0DE-8971-4887-A531-B8AD657CEE62}" type="pres">
      <dgm:prSet presAssocID="{3DCA5595-CDDC-4F95-9C7B-1466548FA0A4}" presName="horz1" presStyleCnt="0"/>
      <dgm:spPr/>
    </dgm:pt>
    <dgm:pt modelId="{E05969FF-9E1B-4FC6-A256-25FAB2A5F838}" type="pres">
      <dgm:prSet presAssocID="{3DCA5595-CDDC-4F95-9C7B-1466548FA0A4}" presName="tx1" presStyleLbl="revTx" presStyleIdx="2" presStyleCnt="7"/>
      <dgm:spPr/>
    </dgm:pt>
    <dgm:pt modelId="{29135E2C-D833-4AAC-AB43-7C8A677BD4E2}" type="pres">
      <dgm:prSet presAssocID="{3DCA5595-CDDC-4F95-9C7B-1466548FA0A4}" presName="vert1" presStyleCnt="0"/>
      <dgm:spPr/>
    </dgm:pt>
    <dgm:pt modelId="{2322EF5F-1FF3-4B9F-B175-DF7FAB7D81BC}" type="pres">
      <dgm:prSet presAssocID="{0DC73B2C-F643-4DFE-A6B8-D3E1FCD249D2}" presName="thickLine" presStyleLbl="alignNode1" presStyleIdx="3" presStyleCnt="7"/>
      <dgm:spPr/>
    </dgm:pt>
    <dgm:pt modelId="{6659004C-0BE7-4FD4-99F6-5A5BC47B6870}" type="pres">
      <dgm:prSet presAssocID="{0DC73B2C-F643-4DFE-A6B8-D3E1FCD249D2}" presName="horz1" presStyleCnt="0"/>
      <dgm:spPr/>
    </dgm:pt>
    <dgm:pt modelId="{8364148D-3677-415D-A7FF-A2F10C30B6C4}" type="pres">
      <dgm:prSet presAssocID="{0DC73B2C-F643-4DFE-A6B8-D3E1FCD249D2}" presName="tx1" presStyleLbl="revTx" presStyleIdx="3" presStyleCnt="7"/>
      <dgm:spPr/>
    </dgm:pt>
    <dgm:pt modelId="{787A6F02-0741-4ACB-B5C2-1B68B4D69656}" type="pres">
      <dgm:prSet presAssocID="{0DC73B2C-F643-4DFE-A6B8-D3E1FCD249D2}" presName="vert1" presStyleCnt="0"/>
      <dgm:spPr/>
    </dgm:pt>
    <dgm:pt modelId="{ACA0FA8E-DB34-407C-AEDF-51DE04D85B66}" type="pres">
      <dgm:prSet presAssocID="{979D0057-A1D7-4038-931D-F21F01ABD441}" presName="thickLine" presStyleLbl="alignNode1" presStyleIdx="4" presStyleCnt="7"/>
      <dgm:spPr/>
    </dgm:pt>
    <dgm:pt modelId="{E7F9960E-6162-4DA1-82C3-EC82FC9A8842}" type="pres">
      <dgm:prSet presAssocID="{979D0057-A1D7-4038-931D-F21F01ABD441}" presName="horz1" presStyleCnt="0"/>
      <dgm:spPr/>
    </dgm:pt>
    <dgm:pt modelId="{746A018D-01D2-42B8-9FA4-7E7076E2D1D1}" type="pres">
      <dgm:prSet presAssocID="{979D0057-A1D7-4038-931D-F21F01ABD441}" presName="tx1" presStyleLbl="revTx" presStyleIdx="4" presStyleCnt="7"/>
      <dgm:spPr/>
    </dgm:pt>
    <dgm:pt modelId="{958878B4-7894-48FD-A773-B527711C3171}" type="pres">
      <dgm:prSet presAssocID="{979D0057-A1D7-4038-931D-F21F01ABD441}" presName="vert1" presStyleCnt="0"/>
      <dgm:spPr/>
    </dgm:pt>
    <dgm:pt modelId="{3D0C4625-71C5-43AD-A7DA-232EAB8170C9}" type="pres">
      <dgm:prSet presAssocID="{86E8AD84-3EB9-44D5-8CC7-CF9484FF3ED3}" presName="thickLine" presStyleLbl="alignNode1" presStyleIdx="5" presStyleCnt="7"/>
      <dgm:spPr/>
    </dgm:pt>
    <dgm:pt modelId="{150F5F64-3984-4296-B7C1-67DBD29C91D7}" type="pres">
      <dgm:prSet presAssocID="{86E8AD84-3EB9-44D5-8CC7-CF9484FF3ED3}" presName="horz1" presStyleCnt="0"/>
      <dgm:spPr/>
    </dgm:pt>
    <dgm:pt modelId="{7539E7FF-022A-4076-8AB3-41A0CFC69E2E}" type="pres">
      <dgm:prSet presAssocID="{86E8AD84-3EB9-44D5-8CC7-CF9484FF3ED3}" presName="tx1" presStyleLbl="revTx" presStyleIdx="5" presStyleCnt="7"/>
      <dgm:spPr/>
    </dgm:pt>
    <dgm:pt modelId="{4E874C3B-7AAC-4A26-B414-5A54302E88C7}" type="pres">
      <dgm:prSet presAssocID="{86E8AD84-3EB9-44D5-8CC7-CF9484FF3ED3}" presName="vert1" presStyleCnt="0"/>
      <dgm:spPr/>
    </dgm:pt>
    <dgm:pt modelId="{722A2C2C-1632-410A-AA6A-D35FB6BD1E98}" type="pres">
      <dgm:prSet presAssocID="{B14BD697-DE15-4332-8F3D-A8D355E1BF88}" presName="thickLine" presStyleLbl="alignNode1" presStyleIdx="6" presStyleCnt="7"/>
      <dgm:spPr/>
    </dgm:pt>
    <dgm:pt modelId="{C00DE8F8-9019-459A-9C60-AFEA9DFC4165}" type="pres">
      <dgm:prSet presAssocID="{B14BD697-DE15-4332-8F3D-A8D355E1BF88}" presName="horz1" presStyleCnt="0"/>
      <dgm:spPr/>
    </dgm:pt>
    <dgm:pt modelId="{F389C26A-B3B7-49C9-9EF2-096F868B8A9D}" type="pres">
      <dgm:prSet presAssocID="{B14BD697-DE15-4332-8F3D-A8D355E1BF88}" presName="tx1" presStyleLbl="revTx" presStyleIdx="6" presStyleCnt="7"/>
      <dgm:spPr/>
    </dgm:pt>
    <dgm:pt modelId="{916D68E3-76A3-4A35-BC93-4F280E433DAF}" type="pres">
      <dgm:prSet presAssocID="{B14BD697-DE15-4332-8F3D-A8D355E1BF88}" presName="vert1" presStyleCnt="0"/>
      <dgm:spPr/>
    </dgm:pt>
  </dgm:ptLst>
  <dgm:cxnLst>
    <dgm:cxn modelId="{54F96A0B-5996-4087-9E72-C87ECAF38F53}" type="presOf" srcId="{86E8AD84-3EB9-44D5-8CC7-CF9484FF3ED3}" destId="{7539E7FF-022A-4076-8AB3-41A0CFC69E2E}" srcOrd="0" destOrd="0" presId="urn:microsoft.com/office/officeart/2008/layout/LinedList"/>
    <dgm:cxn modelId="{3F3B4D1C-2DE9-410D-8D1B-BD6B3DD5C224}" srcId="{D62FF79F-6B00-469D-83FA-D4C4D8488402}" destId="{2AC630F4-64D5-4236-BE13-CDBE98C55479}" srcOrd="1" destOrd="0" parTransId="{8BA592AB-E6BD-4464-A0CB-15F86590C625}" sibTransId="{7B796D3B-3AF3-4704-B2E1-688DD6A0CC2D}"/>
    <dgm:cxn modelId="{1D73AC2D-3930-4356-9EE9-B406E9BC8136}" srcId="{D62FF79F-6B00-469D-83FA-D4C4D8488402}" destId="{979D0057-A1D7-4038-931D-F21F01ABD441}" srcOrd="4" destOrd="0" parTransId="{ABAEFE8C-2865-4C9B-A40E-83B0121F1156}" sibTransId="{395D552C-9EB1-4AA7-9935-28D61C4B61B2}"/>
    <dgm:cxn modelId="{B3E31565-90EA-4378-9B25-BB1C6FFF4E26}" type="presOf" srcId="{FAEBA4F7-AFC2-47EE-949D-F57172F8A4E2}" destId="{644F09E7-4856-4678-9EE5-B392311D7F5A}" srcOrd="0" destOrd="0" presId="urn:microsoft.com/office/officeart/2008/layout/LinedList"/>
    <dgm:cxn modelId="{F167736A-68F0-426A-90B8-C3446066A5B3}" srcId="{D62FF79F-6B00-469D-83FA-D4C4D8488402}" destId="{FAEBA4F7-AFC2-47EE-949D-F57172F8A4E2}" srcOrd="0" destOrd="0" parTransId="{6A6567B7-CE0D-4EED-BC19-B4F1B0061917}" sibTransId="{ABEEB796-0363-452E-AFE8-0DE0A23451E2}"/>
    <dgm:cxn modelId="{31C81C6C-0CA2-4CF2-AA08-5E2F8A93F4F5}" type="presOf" srcId="{D62FF79F-6B00-469D-83FA-D4C4D8488402}" destId="{8E391931-A047-481D-AA0F-4812578FD41E}" srcOrd="0" destOrd="0" presId="urn:microsoft.com/office/officeart/2008/layout/LinedList"/>
    <dgm:cxn modelId="{0CA41973-50DE-4837-9CB3-E2D9637F16B2}" type="presOf" srcId="{2AC630F4-64D5-4236-BE13-CDBE98C55479}" destId="{5955D26B-A389-42EF-A235-9A5E86FCBE50}" srcOrd="0" destOrd="0" presId="urn:microsoft.com/office/officeart/2008/layout/LinedList"/>
    <dgm:cxn modelId="{5AECF276-F8D5-4DCF-9037-B14C72A3D0FA}" type="presOf" srcId="{3DCA5595-CDDC-4F95-9C7B-1466548FA0A4}" destId="{E05969FF-9E1B-4FC6-A256-25FAB2A5F838}" srcOrd="0" destOrd="0" presId="urn:microsoft.com/office/officeart/2008/layout/LinedList"/>
    <dgm:cxn modelId="{4870409F-C17B-40A3-AF2B-25B9D2B5A853}" srcId="{D62FF79F-6B00-469D-83FA-D4C4D8488402}" destId="{3DCA5595-CDDC-4F95-9C7B-1466548FA0A4}" srcOrd="2" destOrd="0" parTransId="{5A21C57E-B7D1-4249-8E70-D6CE8B88776A}" sibTransId="{C19873AA-D3FA-4C50-88EC-9AB031802711}"/>
    <dgm:cxn modelId="{A7EFF8CC-7104-4336-AA58-C7F9DA42BB11}" srcId="{D62FF79F-6B00-469D-83FA-D4C4D8488402}" destId="{86E8AD84-3EB9-44D5-8CC7-CF9484FF3ED3}" srcOrd="5" destOrd="0" parTransId="{9F5D7BE4-45C7-4572-976B-1818A9D8F864}" sibTransId="{7C69A905-8AD8-49DA-89F3-BF89916F64D5}"/>
    <dgm:cxn modelId="{416DDAD5-0A69-4D0D-8C68-0645C06E568E}" type="presOf" srcId="{979D0057-A1D7-4038-931D-F21F01ABD441}" destId="{746A018D-01D2-42B8-9FA4-7E7076E2D1D1}" srcOrd="0" destOrd="0" presId="urn:microsoft.com/office/officeart/2008/layout/LinedList"/>
    <dgm:cxn modelId="{C875A2D7-6485-4553-849A-3D78BB6A8CAC}" srcId="{D62FF79F-6B00-469D-83FA-D4C4D8488402}" destId="{B14BD697-DE15-4332-8F3D-A8D355E1BF88}" srcOrd="6" destOrd="0" parTransId="{4C0262B6-307D-460D-B493-8901CF0A2895}" sibTransId="{4422AEDC-9012-41D0-A85D-3414FFF5A994}"/>
    <dgm:cxn modelId="{1D38FCE4-37B0-42D6-8C8F-5A05FF1A7277}" srcId="{D62FF79F-6B00-469D-83FA-D4C4D8488402}" destId="{0DC73B2C-F643-4DFE-A6B8-D3E1FCD249D2}" srcOrd="3" destOrd="0" parTransId="{07800590-274D-4ACC-BEEB-3DEC78ACAE06}" sibTransId="{625655D5-0ACD-45FF-9948-49E76A9303F6}"/>
    <dgm:cxn modelId="{6F4AE7F4-9778-4E70-8253-169939984088}" type="presOf" srcId="{0DC73B2C-F643-4DFE-A6B8-D3E1FCD249D2}" destId="{8364148D-3677-415D-A7FF-A2F10C30B6C4}" srcOrd="0" destOrd="0" presId="urn:microsoft.com/office/officeart/2008/layout/LinedList"/>
    <dgm:cxn modelId="{D4FBA7F8-DA39-4A78-9C90-956B09927E51}" type="presOf" srcId="{B14BD697-DE15-4332-8F3D-A8D355E1BF88}" destId="{F389C26A-B3B7-49C9-9EF2-096F868B8A9D}" srcOrd="0" destOrd="0" presId="urn:microsoft.com/office/officeart/2008/layout/LinedList"/>
    <dgm:cxn modelId="{57257913-AA50-476C-AE22-C9F7A24BF71A}" type="presParOf" srcId="{8E391931-A047-481D-AA0F-4812578FD41E}" destId="{FAC6CBAF-292A-4ED4-AD7B-B234B622D900}" srcOrd="0" destOrd="0" presId="urn:microsoft.com/office/officeart/2008/layout/LinedList"/>
    <dgm:cxn modelId="{9C43C5B2-F29C-4F24-A246-6B4FCDEB8368}" type="presParOf" srcId="{8E391931-A047-481D-AA0F-4812578FD41E}" destId="{DD30CC68-C17F-49B6-9885-CBBA3D259137}" srcOrd="1" destOrd="0" presId="urn:microsoft.com/office/officeart/2008/layout/LinedList"/>
    <dgm:cxn modelId="{E8BC444B-9F83-4621-B127-500C37DCAF64}" type="presParOf" srcId="{DD30CC68-C17F-49B6-9885-CBBA3D259137}" destId="{644F09E7-4856-4678-9EE5-B392311D7F5A}" srcOrd="0" destOrd="0" presId="urn:microsoft.com/office/officeart/2008/layout/LinedList"/>
    <dgm:cxn modelId="{A16A24DF-EDCB-4562-A08A-6C750226D7F2}" type="presParOf" srcId="{DD30CC68-C17F-49B6-9885-CBBA3D259137}" destId="{047E956D-86A3-4483-B96A-A9C9F1AAF10F}" srcOrd="1" destOrd="0" presId="urn:microsoft.com/office/officeart/2008/layout/LinedList"/>
    <dgm:cxn modelId="{CC6DD976-3E0B-4065-BC27-711706BB1A46}" type="presParOf" srcId="{8E391931-A047-481D-AA0F-4812578FD41E}" destId="{F30238C7-3027-47A7-A8ED-772B13B398E0}" srcOrd="2" destOrd="0" presId="urn:microsoft.com/office/officeart/2008/layout/LinedList"/>
    <dgm:cxn modelId="{8778CB04-13CD-48DD-B593-4E2FF65518B6}" type="presParOf" srcId="{8E391931-A047-481D-AA0F-4812578FD41E}" destId="{BE7BB78B-94F4-4FC5-8738-844D0E9FC8D8}" srcOrd="3" destOrd="0" presId="urn:microsoft.com/office/officeart/2008/layout/LinedList"/>
    <dgm:cxn modelId="{C6E2CDAD-A1D6-483B-B9F4-52775AB70BBC}" type="presParOf" srcId="{BE7BB78B-94F4-4FC5-8738-844D0E9FC8D8}" destId="{5955D26B-A389-42EF-A235-9A5E86FCBE50}" srcOrd="0" destOrd="0" presId="urn:microsoft.com/office/officeart/2008/layout/LinedList"/>
    <dgm:cxn modelId="{DF352DF7-7B13-4F4C-8314-66176F41CC47}" type="presParOf" srcId="{BE7BB78B-94F4-4FC5-8738-844D0E9FC8D8}" destId="{D853AE48-350D-4916-B466-F8302F9FF6BF}" srcOrd="1" destOrd="0" presId="urn:microsoft.com/office/officeart/2008/layout/LinedList"/>
    <dgm:cxn modelId="{10CC0449-D1DA-473D-B7F6-25EF4DEC1C14}" type="presParOf" srcId="{8E391931-A047-481D-AA0F-4812578FD41E}" destId="{593F91F7-E8EF-4959-BE12-1055809E2C47}" srcOrd="4" destOrd="0" presId="urn:microsoft.com/office/officeart/2008/layout/LinedList"/>
    <dgm:cxn modelId="{6AC2DDE7-A678-402C-B7D3-9DECD3B960ED}" type="presParOf" srcId="{8E391931-A047-481D-AA0F-4812578FD41E}" destId="{8A97E0DE-8971-4887-A531-B8AD657CEE62}" srcOrd="5" destOrd="0" presId="urn:microsoft.com/office/officeart/2008/layout/LinedList"/>
    <dgm:cxn modelId="{623BA2F3-EE25-4E9E-A1C1-C9C7E48C4050}" type="presParOf" srcId="{8A97E0DE-8971-4887-A531-B8AD657CEE62}" destId="{E05969FF-9E1B-4FC6-A256-25FAB2A5F838}" srcOrd="0" destOrd="0" presId="urn:microsoft.com/office/officeart/2008/layout/LinedList"/>
    <dgm:cxn modelId="{859368C3-B26D-4134-8E35-700E9B4082EB}" type="presParOf" srcId="{8A97E0DE-8971-4887-A531-B8AD657CEE62}" destId="{29135E2C-D833-4AAC-AB43-7C8A677BD4E2}" srcOrd="1" destOrd="0" presId="urn:microsoft.com/office/officeart/2008/layout/LinedList"/>
    <dgm:cxn modelId="{441469FA-AD82-4D8E-8491-35FFD956BBCA}" type="presParOf" srcId="{8E391931-A047-481D-AA0F-4812578FD41E}" destId="{2322EF5F-1FF3-4B9F-B175-DF7FAB7D81BC}" srcOrd="6" destOrd="0" presId="urn:microsoft.com/office/officeart/2008/layout/LinedList"/>
    <dgm:cxn modelId="{C726B00B-3E51-4A57-BF9B-436A0FC62389}" type="presParOf" srcId="{8E391931-A047-481D-AA0F-4812578FD41E}" destId="{6659004C-0BE7-4FD4-99F6-5A5BC47B6870}" srcOrd="7" destOrd="0" presId="urn:microsoft.com/office/officeart/2008/layout/LinedList"/>
    <dgm:cxn modelId="{0AFF6289-D5EE-43AF-B8F6-1BFFBF1EA7D0}" type="presParOf" srcId="{6659004C-0BE7-4FD4-99F6-5A5BC47B6870}" destId="{8364148D-3677-415D-A7FF-A2F10C30B6C4}" srcOrd="0" destOrd="0" presId="urn:microsoft.com/office/officeart/2008/layout/LinedList"/>
    <dgm:cxn modelId="{3790655E-FA9A-4454-B25A-B4C50A91070E}" type="presParOf" srcId="{6659004C-0BE7-4FD4-99F6-5A5BC47B6870}" destId="{787A6F02-0741-4ACB-B5C2-1B68B4D69656}" srcOrd="1" destOrd="0" presId="urn:microsoft.com/office/officeart/2008/layout/LinedList"/>
    <dgm:cxn modelId="{E7A8963A-3955-4A22-9AAF-F936BF253CF8}" type="presParOf" srcId="{8E391931-A047-481D-AA0F-4812578FD41E}" destId="{ACA0FA8E-DB34-407C-AEDF-51DE04D85B66}" srcOrd="8" destOrd="0" presId="urn:microsoft.com/office/officeart/2008/layout/LinedList"/>
    <dgm:cxn modelId="{B27A1A4C-ED18-43D2-8EC9-2B9B601055F3}" type="presParOf" srcId="{8E391931-A047-481D-AA0F-4812578FD41E}" destId="{E7F9960E-6162-4DA1-82C3-EC82FC9A8842}" srcOrd="9" destOrd="0" presId="urn:microsoft.com/office/officeart/2008/layout/LinedList"/>
    <dgm:cxn modelId="{08CC9A20-ECE2-4A9A-8571-D96638289A9D}" type="presParOf" srcId="{E7F9960E-6162-4DA1-82C3-EC82FC9A8842}" destId="{746A018D-01D2-42B8-9FA4-7E7076E2D1D1}" srcOrd="0" destOrd="0" presId="urn:microsoft.com/office/officeart/2008/layout/LinedList"/>
    <dgm:cxn modelId="{490D0713-EA2F-40CF-BB99-BBAB6FE6A916}" type="presParOf" srcId="{E7F9960E-6162-4DA1-82C3-EC82FC9A8842}" destId="{958878B4-7894-48FD-A773-B527711C3171}" srcOrd="1" destOrd="0" presId="urn:microsoft.com/office/officeart/2008/layout/LinedList"/>
    <dgm:cxn modelId="{8A71EBA4-D913-4560-B04A-B6AFC3EAF09F}" type="presParOf" srcId="{8E391931-A047-481D-AA0F-4812578FD41E}" destId="{3D0C4625-71C5-43AD-A7DA-232EAB8170C9}" srcOrd="10" destOrd="0" presId="urn:microsoft.com/office/officeart/2008/layout/LinedList"/>
    <dgm:cxn modelId="{D1CEC92E-E56A-4A39-952F-85920BB467ED}" type="presParOf" srcId="{8E391931-A047-481D-AA0F-4812578FD41E}" destId="{150F5F64-3984-4296-B7C1-67DBD29C91D7}" srcOrd="11" destOrd="0" presId="urn:microsoft.com/office/officeart/2008/layout/LinedList"/>
    <dgm:cxn modelId="{AEE098A3-13D7-4BD9-9328-F0FD48D8AD02}" type="presParOf" srcId="{150F5F64-3984-4296-B7C1-67DBD29C91D7}" destId="{7539E7FF-022A-4076-8AB3-41A0CFC69E2E}" srcOrd="0" destOrd="0" presId="urn:microsoft.com/office/officeart/2008/layout/LinedList"/>
    <dgm:cxn modelId="{29D92F4D-9DE8-4892-A572-B9B11D5A02F7}" type="presParOf" srcId="{150F5F64-3984-4296-B7C1-67DBD29C91D7}" destId="{4E874C3B-7AAC-4A26-B414-5A54302E88C7}" srcOrd="1" destOrd="0" presId="urn:microsoft.com/office/officeart/2008/layout/LinedList"/>
    <dgm:cxn modelId="{869D97AC-AA51-45EF-AE04-D513F116C46D}" type="presParOf" srcId="{8E391931-A047-481D-AA0F-4812578FD41E}" destId="{722A2C2C-1632-410A-AA6A-D35FB6BD1E98}" srcOrd="12" destOrd="0" presId="urn:microsoft.com/office/officeart/2008/layout/LinedList"/>
    <dgm:cxn modelId="{3E78B684-8E13-4722-8DD8-B5B53042BDAD}" type="presParOf" srcId="{8E391931-A047-481D-AA0F-4812578FD41E}" destId="{C00DE8F8-9019-459A-9C60-AFEA9DFC4165}" srcOrd="13" destOrd="0" presId="urn:microsoft.com/office/officeart/2008/layout/LinedList"/>
    <dgm:cxn modelId="{EA615936-BD08-4FC1-A6BC-1E11C8ACAF2B}" type="presParOf" srcId="{C00DE8F8-9019-459A-9C60-AFEA9DFC4165}" destId="{F389C26A-B3B7-49C9-9EF2-096F868B8A9D}" srcOrd="0" destOrd="0" presId="urn:microsoft.com/office/officeart/2008/layout/LinedList"/>
    <dgm:cxn modelId="{64CF9AB1-E31D-4F64-87E2-F87EEA77C02B}" type="presParOf" srcId="{C00DE8F8-9019-459A-9C60-AFEA9DFC4165}" destId="{916D68E3-76A3-4A35-BC93-4F280E433DA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E0726F-EFD2-4260-880F-A4D32FA0AD3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502207E-5376-4DCF-B2D8-DD6300A7AACC}">
      <dgm:prSet phldrT="[Text]" custT="1"/>
      <dgm:spPr/>
      <dgm:t>
        <a:bodyPr/>
        <a:lstStyle/>
        <a:p>
          <a:pPr algn="ctr" rtl="1"/>
          <a:r>
            <a:rPr lang="ar-SA" sz="2800" b="1" dirty="0">
              <a:cs typeface="+mj-cs"/>
            </a:rPr>
            <a:t>المحاضرة</a:t>
          </a:r>
          <a:endParaRPr lang="en-US" sz="2800" b="1" dirty="0">
            <a:cs typeface="+mj-cs"/>
          </a:endParaRPr>
        </a:p>
      </dgm:t>
    </dgm:pt>
    <dgm:pt modelId="{D5898C1C-59F5-4690-A587-3D60BBE2654F}" type="parTrans" cxnId="{E7574729-0DC0-41CE-8771-2963086053AC}">
      <dgm:prSet/>
      <dgm:spPr/>
      <dgm:t>
        <a:bodyPr/>
        <a:lstStyle/>
        <a:p>
          <a:pPr algn="ctr" rtl="1"/>
          <a:endParaRPr lang="en-US" sz="2800" b="1">
            <a:cs typeface="+mj-cs"/>
          </a:endParaRPr>
        </a:p>
      </dgm:t>
    </dgm:pt>
    <dgm:pt modelId="{77E29DE5-4E06-460F-A2F1-B5967743A285}" type="sibTrans" cxnId="{E7574729-0DC0-41CE-8771-2963086053AC}">
      <dgm:prSet/>
      <dgm:spPr/>
      <dgm:t>
        <a:bodyPr/>
        <a:lstStyle/>
        <a:p>
          <a:pPr algn="ctr" rtl="1"/>
          <a:endParaRPr lang="en-US" sz="2800" b="1">
            <a:cs typeface="+mj-cs"/>
          </a:endParaRPr>
        </a:p>
      </dgm:t>
    </dgm:pt>
    <dgm:pt modelId="{6E8DCC38-D6CB-45F9-B781-486899744C26}">
      <dgm:prSet custT="1"/>
      <dgm:spPr/>
      <dgm:t>
        <a:bodyPr/>
        <a:lstStyle/>
        <a:p>
          <a:pPr algn="ctr" rtl="1"/>
          <a:r>
            <a:rPr lang="ar-SA" sz="2800" b="1">
              <a:cs typeface="+mj-cs"/>
            </a:rPr>
            <a:t>الحوار والمناقشة</a:t>
          </a:r>
          <a:endParaRPr lang="en-US" sz="2800" b="1">
            <a:cs typeface="+mj-cs"/>
          </a:endParaRPr>
        </a:p>
      </dgm:t>
    </dgm:pt>
    <dgm:pt modelId="{16863AF7-1E25-4EAD-951F-8020DFFB455F}" type="parTrans" cxnId="{E3A4A824-46B9-4394-B416-16C0B8EF0A3B}">
      <dgm:prSet/>
      <dgm:spPr/>
      <dgm:t>
        <a:bodyPr/>
        <a:lstStyle/>
        <a:p>
          <a:pPr algn="ctr" rtl="1"/>
          <a:endParaRPr lang="en-US" sz="2800" b="1">
            <a:cs typeface="+mj-cs"/>
          </a:endParaRPr>
        </a:p>
      </dgm:t>
    </dgm:pt>
    <dgm:pt modelId="{4FD8D4AA-5DE2-47F9-B6F4-919F9068FF33}" type="sibTrans" cxnId="{E3A4A824-46B9-4394-B416-16C0B8EF0A3B}">
      <dgm:prSet/>
      <dgm:spPr/>
      <dgm:t>
        <a:bodyPr/>
        <a:lstStyle/>
        <a:p>
          <a:pPr algn="ctr" rtl="1"/>
          <a:endParaRPr lang="en-US" sz="2800" b="1">
            <a:cs typeface="+mj-cs"/>
          </a:endParaRPr>
        </a:p>
      </dgm:t>
    </dgm:pt>
    <dgm:pt modelId="{F94DFBA4-B89A-4ACF-A2A7-F5A0877D8B5F}">
      <dgm:prSet custT="1"/>
      <dgm:spPr/>
      <dgm:t>
        <a:bodyPr/>
        <a:lstStyle/>
        <a:p>
          <a:pPr algn="ctr" rtl="1"/>
          <a:r>
            <a:rPr lang="ar-SA" sz="2800" b="1">
              <a:cs typeface="+mj-cs"/>
            </a:rPr>
            <a:t>إعادة الصياغة</a:t>
          </a:r>
          <a:endParaRPr lang="en-US" sz="2800" b="1">
            <a:cs typeface="+mj-cs"/>
          </a:endParaRPr>
        </a:p>
      </dgm:t>
    </dgm:pt>
    <dgm:pt modelId="{E0565BB5-5386-4A26-92B4-B4D4CD09A98A}" type="parTrans" cxnId="{471C5076-BD27-4968-89D1-F7AE7DBD123B}">
      <dgm:prSet/>
      <dgm:spPr/>
      <dgm:t>
        <a:bodyPr/>
        <a:lstStyle/>
        <a:p>
          <a:pPr algn="ctr" rtl="1"/>
          <a:endParaRPr lang="en-US" sz="2800" b="1">
            <a:cs typeface="+mj-cs"/>
          </a:endParaRPr>
        </a:p>
      </dgm:t>
    </dgm:pt>
    <dgm:pt modelId="{7F895078-5009-40AD-A1D3-093BF8A1E703}" type="sibTrans" cxnId="{471C5076-BD27-4968-89D1-F7AE7DBD123B}">
      <dgm:prSet/>
      <dgm:spPr/>
      <dgm:t>
        <a:bodyPr/>
        <a:lstStyle/>
        <a:p>
          <a:pPr algn="ctr" rtl="1"/>
          <a:endParaRPr lang="en-US" sz="2800" b="1">
            <a:cs typeface="+mj-cs"/>
          </a:endParaRPr>
        </a:p>
      </dgm:t>
    </dgm:pt>
    <dgm:pt modelId="{3E53634E-A9F9-4787-9A4A-1ACE83D9A2C7}">
      <dgm:prSet custT="1"/>
      <dgm:spPr/>
      <dgm:t>
        <a:bodyPr/>
        <a:lstStyle/>
        <a:p>
          <a:pPr algn="ctr" rtl="1"/>
          <a:r>
            <a:rPr lang="ar-SA" sz="2800" b="1">
              <a:cs typeface="+mj-cs"/>
            </a:rPr>
            <a:t>التجسيد الأسري</a:t>
          </a:r>
          <a:endParaRPr lang="en-US" sz="2800" b="1">
            <a:cs typeface="+mj-cs"/>
          </a:endParaRPr>
        </a:p>
      </dgm:t>
    </dgm:pt>
    <dgm:pt modelId="{AA8EA2ED-238E-4948-BBED-EC3ACC960B26}" type="parTrans" cxnId="{F5F85B3F-6B53-474E-83E2-130451D8A024}">
      <dgm:prSet/>
      <dgm:spPr/>
      <dgm:t>
        <a:bodyPr/>
        <a:lstStyle/>
        <a:p>
          <a:pPr algn="ctr" rtl="1"/>
          <a:endParaRPr lang="en-US" sz="2800" b="1">
            <a:cs typeface="+mj-cs"/>
          </a:endParaRPr>
        </a:p>
      </dgm:t>
    </dgm:pt>
    <dgm:pt modelId="{8411DF68-EF7B-4DB9-B107-9498725E1467}" type="sibTrans" cxnId="{F5F85B3F-6B53-474E-83E2-130451D8A024}">
      <dgm:prSet/>
      <dgm:spPr/>
      <dgm:t>
        <a:bodyPr/>
        <a:lstStyle/>
        <a:p>
          <a:pPr algn="ctr" rtl="1"/>
          <a:endParaRPr lang="en-US" sz="2800" b="1">
            <a:cs typeface="+mj-cs"/>
          </a:endParaRPr>
        </a:p>
      </dgm:t>
    </dgm:pt>
    <dgm:pt modelId="{457EC819-9314-4CC6-BFC7-47E93101111D}">
      <dgm:prSet custT="1"/>
      <dgm:spPr/>
      <dgm:t>
        <a:bodyPr/>
        <a:lstStyle/>
        <a:p>
          <a:pPr algn="ctr" rtl="1"/>
          <a:r>
            <a:rPr lang="ar-SA" sz="2800" b="1">
              <a:cs typeface="+mj-cs"/>
            </a:rPr>
            <a:t>التواصل</a:t>
          </a:r>
          <a:endParaRPr lang="en-US" sz="2800" b="1">
            <a:cs typeface="+mj-cs"/>
          </a:endParaRPr>
        </a:p>
      </dgm:t>
    </dgm:pt>
    <dgm:pt modelId="{F4002FB1-E3B4-4425-B750-E62BA464774B}" type="parTrans" cxnId="{D064704E-988D-47E4-B6AE-3DE46D75D1C0}">
      <dgm:prSet/>
      <dgm:spPr/>
      <dgm:t>
        <a:bodyPr/>
        <a:lstStyle/>
        <a:p>
          <a:pPr algn="ctr" rtl="1"/>
          <a:endParaRPr lang="en-US" sz="2800" b="1">
            <a:cs typeface="+mj-cs"/>
          </a:endParaRPr>
        </a:p>
      </dgm:t>
    </dgm:pt>
    <dgm:pt modelId="{271B1FD5-C7B2-4ACB-AB75-57340398653A}" type="sibTrans" cxnId="{D064704E-988D-47E4-B6AE-3DE46D75D1C0}">
      <dgm:prSet/>
      <dgm:spPr/>
      <dgm:t>
        <a:bodyPr/>
        <a:lstStyle/>
        <a:p>
          <a:pPr algn="ctr" rtl="1"/>
          <a:endParaRPr lang="en-US" sz="2800" b="1">
            <a:cs typeface="+mj-cs"/>
          </a:endParaRPr>
        </a:p>
      </dgm:t>
    </dgm:pt>
    <dgm:pt modelId="{3CB01236-04E6-4B35-9A23-6C2C3AC1211E}">
      <dgm:prSet custT="1"/>
      <dgm:spPr/>
      <dgm:t>
        <a:bodyPr/>
        <a:lstStyle/>
        <a:p>
          <a:pPr algn="ctr" rtl="1"/>
          <a:r>
            <a:rPr lang="ar-SA" sz="2800" b="1">
              <a:cs typeface="+mj-cs"/>
            </a:rPr>
            <a:t>التعزيز الإيجابي</a:t>
          </a:r>
          <a:endParaRPr lang="en-US" sz="2800" b="1">
            <a:cs typeface="+mj-cs"/>
          </a:endParaRPr>
        </a:p>
      </dgm:t>
    </dgm:pt>
    <dgm:pt modelId="{F6CEE60F-72E6-4495-B70A-2C858E85E246}" type="parTrans" cxnId="{66E4521B-9E26-46BA-B342-2FD89851D88C}">
      <dgm:prSet/>
      <dgm:spPr/>
      <dgm:t>
        <a:bodyPr/>
        <a:lstStyle/>
        <a:p>
          <a:pPr algn="ctr" rtl="1"/>
          <a:endParaRPr lang="en-US" sz="2800" b="1">
            <a:cs typeface="+mj-cs"/>
          </a:endParaRPr>
        </a:p>
      </dgm:t>
    </dgm:pt>
    <dgm:pt modelId="{6A423186-83BC-4C8B-8E55-D1BA3B2E3CEA}" type="sibTrans" cxnId="{66E4521B-9E26-46BA-B342-2FD89851D88C}">
      <dgm:prSet/>
      <dgm:spPr/>
      <dgm:t>
        <a:bodyPr/>
        <a:lstStyle/>
        <a:p>
          <a:pPr algn="ctr" rtl="1"/>
          <a:endParaRPr lang="en-US" sz="2800" b="1">
            <a:cs typeface="+mj-cs"/>
          </a:endParaRPr>
        </a:p>
      </dgm:t>
    </dgm:pt>
    <dgm:pt modelId="{AD955B71-97DC-4076-87E3-E96DDC074139}">
      <dgm:prSet custT="1"/>
      <dgm:spPr/>
      <dgm:t>
        <a:bodyPr/>
        <a:lstStyle/>
        <a:p>
          <a:pPr algn="ctr" rtl="1"/>
          <a:r>
            <a:rPr lang="ar-SA" sz="2800" b="1">
              <a:cs typeface="+mj-cs"/>
            </a:rPr>
            <a:t>لعب الأدوار</a:t>
          </a:r>
          <a:endParaRPr lang="en-US" sz="2800" b="1">
            <a:cs typeface="+mj-cs"/>
          </a:endParaRPr>
        </a:p>
      </dgm:t>
    </dgm:pt>
    <dgm:pt modelId="{9B60E0C5-FD0C-4742-8F40-3B9FA96E4E56}" type="parTrans" cxnId="{F2372658-509B-414E-AC33-7D9F10FEB892}">
      <dgm:prSet/>
      <dgm:spPr/>
      <dgm:t>
        <a:bodyPr/>
        <a:lstStyle/>
        <a:p>
          <a:pPr algn="ctr" rtl="1"/>
          <a:endParaRPr lang="en-US" sz="2800" b="1">
            <a:cs typeface="+mj-cs"/>
          </a:endParaRPr>
        </a:p>
      </dgm:t>
    </dgm:pt>
    <dgm:pt modelId="{8AA0D762-0796-40FE-AEDD-5F3D0CAB2845}" type="sibTrans" cxnId="{F2372658-509B-414E-AC33-7D9F10FEB892}">
      <dgm:prSet/>
      <dgm:spPr/>
      <dgm:t>
        <a:bodyPr/>
        <a:lstStyle/>
        <a:p>
          <a:pPr algn="ctr" rtl="1"/>
          <a:endParaRPr lang="en-US" sz="2800" b="1">
            <a:cs typeface="+mj-cs"/>
          </a:endParaRPr>
        </a:p>
      </dgm:t>
    </dgm:pt>
    <dgm:pt modelId="{A47BAEAB-4FC7-421E-9796-90D76EB7A469}">
      <dgm:prSet custT="1"/>
      <dgm:spPr/>
      <dgm:t>
        <a:bodyPr/>
        <a:lstStyle/>
        <a:p>
          <a:pPr algn="ctr" rtl="1"/>
          <a:r>
            <a:rPr lang="ar-SA" sz="2800" b="1">
              <a:cs typeface="+mj-cs"/>
            </a:rPr>
            <a:t>التغذية الراجعة</a:t>
          </a:r>
          <a:endParaRPr lang="en-US" sz="2800" b="1">
            <a:cs typeface="+mj-cs"/>
          </a:endParaRPr>
        </a:p>
      </dgm:t>
    </dgm:pt>
    <dgm:pt modelId="{EBAE34EA-28B9-49B9-915E-1F9462A7E610}" type="parTrans" cxnId="{5687135D-B63E-4FF9-80FD-127804D41417}">
      <dgm:prSet/>
      <dgm:spPr/>
      <dgm:t>
        <a:bodyPr/>
        <a:lstStyle/>
        <a:p>
          <a:pPr algn="ctr" rtl="1"/>
          <a:endParaRPr lang="en-US" sz="2800" b="1">
            <a:cs typeface="+mj-cs"/>
          </a:endParaRPr>
        </a:p>
      </dgm:t>
    </dgm:pt>
    <dgm:pt modelId="{F82ECA50-66EB-4595-83BD-8268931596C8}" type="sibTrans" cxnId="{5687135D-B63E-4FF9-80FD-127804D41417}">
      <dgm:prSet/>
      <dgm:spPr/>
      <dgm:t>
        <a:bodyPr/>
        <a:lstStyle/>
        <a:p>
          <a:pPr algn="ctr" rtl="1"/>
          <a:endParaRPr lang="en-US" sz="2800" b="1">
            <a:cs typeface="+mj-cs"/>
          </a:endParaRPr>
        </a:p>
      </dgm:t>
    </dgm:pt>
    <dgm:pt modelId="{DB7F5F13-0B0A-40B8-A2E0-8A2F74D7AA01}">
      <dgm:prSet custT="1"/>
      <dgm:spPr/>
      <dgm:t>
        <a:bodyPr/>
        <a:lstStyle/>
        <a:p>
          <a:pPr algn="ctr" rtl="1"/>
          <a:r>
            <a:rPr lang="ar-SA" sz="2800" b="1" dirty="0">
              <a:cs typeface="+mj-cs"/>
            </a:rPr>
            <a:t>النمذجة</a:t>
          </a:r>
          <a:endParaRPr lang="en-US" sz="2800" b="1" dirty="0">
            <a:cs typeface="+mj-cs"/>
          </a:endParaRPr>
        </a:p>
      </dgm:t>
    </dgm:pt>
    <dgm:pt modelId="{2DD24A33-1D3C-4384-A80A-DEFE9EA757EA}" type="parTrans" cxnId="{AB8492AB-2779-45A9-B8A8-C7DFC90F3C32}">
      <dgm:prSet/>
      <dgm:spPr/>
      <dgm:t>
        <a:bodyPr/>
        <a:lstStyle/>
        <a:p>
          <a:pPr algn="ctr" rtl="1"/>
          <a:endParaRPr lang="en-US" sz="2800" b="1">
            <a:cs typeface="+mj-cs"/>
          </a:endParaRPr>
        </a:p>
      </dgm:t>
    </dgm:pt>
    <dgm:pt modelId="{5FF74E60-F3DE-4AB7-8229-98258D1B6453}" type="sibTrans" cxnId="{AB8492AB-2779-45A9-B8A8-C7DFC90F3C32}">
      <dgm:prSet/>
      <dgm:spPr/>
      <dgm:t>
        <a:bodyPr/>
        <a:lstStyle/>
        <a:p>
          <a:pPr algn="ctr" rtl="1"/>
          <a:endParaRPr lang="en-US" sz="2800" b="1">
            <a:cs typeface="+mj-cs"/>
          </a:endParaRPr>
        </a:p>
      </dgm:t>
    </dgm:pt>
    <dgm:pt modelId="{BC11A501-0BCA-4535-891F-3038470D95FD}">
      <dgm:prSet custT="1"/>
      <dgm:spPr/>
      <dgm:t>
        <a:bodyPr/>
        <a:lstStyle/>
        <a:p>
          <a:pPr algn="ctr" rtl="1"/>
          <a:r>
            <a:rPr lang="ar-SA" sz="2800" b="1" dirty="0">
              <a:cs typeface="+mj-cs"/>
            </a:rPr>
            <a:t>التدريب ألتوكيدي</a:t>
          </a:r>
          <a:endParaRPr lang="en-US" sz="2800" b="1" dirty="0">
            <a:cs typeface="+mj-cs"/>
          </a:endParaRPr>
        </a:p>
      </dgm:t>
    </dgm:pt>
    <dgm:pt modelId="{65CD3FA9-7D0E-403A-9BE5-A58A76D8B617}" type="parTrans" cxnId="{7A3086CB-A475-4C7E-999E-3ECF63A00BC0}">
      <dgm:prSet/>
      <dgm:spPr/>
      <dgm:t>
        <a:bodyPr/>
        <a:lstStyle/>
        <a:p>
          <a:pPr algn="ctr" rtl="1"/>
          <a:endParaRPr lang="en-US" sz="2800" b="1">
            <a:cs typeface="+mj-cs"/>
          </a:endParaRPr>
        </a:p>
      </dgm:t>
    </dgm:pt>
    <dgm:pt modelId="{AD0A0D46-A700-4418-80A6-740F3461C3CC}" type="sibTrans" cxnId="{7A3086CB-A475-4C7E-999E-3ECF63A00BC0}">
      <dgm:prSet/>
      <dgm:spPr/>
      <dgm:t>
        <a:bodyPr/>
        <a:lstStyle/>
        <a:p>
          <a:pPr algn="ctr" rtl="1"/>
          <a:endParaRPr lang="en-US" sz="2800" b="1">
            <a:cs typeface="+mj-cs"/>
          </a:endParaRPr>
        </a:p>
      </dgm:t>
    </dgm:pt>
    <dgm:pt modelId="{8E544296-2E80-4972-BDFB-0F71116A32BA}">
      <dgm:prSet custT="1"/>
      <dgm:spPr/>
      <dgm:t>
        <a:bodyPr/>
        <a:lstStyle/>
        <a:p>
          <a:pPr algn="ctr" rtl="1"/>
          <a:r>
            <a:rPr lang="ar-SA" sz="2800" b="1" dirty="0">
              <a:cs typeface="+mj-cs"/>
            </a:rPr>
            <a:t>الواجبات المنزلية</a:t>
          </a:r>
          <a:endParaRPr lang="en-US" sz="2800" b="1" dirty="0">
            <a:cs typeface="+mj-cs"/>
          </a:endParaRPr>
        </a:p>
      </dgm:t>
    </dgm:pt>
    <dgm:pt modelId="{2FEA7DF8-774A-411C-8C1A-BDE2D7237873}" type="parTrans" cxnId="{0AAA152D-8E14-4861-9BE5-E57A6D4193AD}">
      <dgm:prSet/>
      <dgm:spPr/>
      <dgm:t>
        <a:bodyPr/>
        <a:lstStyle/>
        <a:p>
          <a:pPr algn="ctr" rtl="1"/>
          <a:endParaRPr lang="en-US" sz="2800" b="1">
            <a:cs typeface="+mj-cs"/>
          </a:endParaRPr>
        </a:p>
      </dgm:t>
    </dgm:pt>
    <dgm:pt modelId="{6715BC1B-C012-4265-A756-4E7C2BC7A33C}" type="sibTrans" cxnId="{0AAA152D-8E14-4861-9BE5-E57A6D4193AD}">
      <dgm:prSet/>
      <dgm:spPr/>
      <dgm:t>
        <a:bodyPr/>
        <a:lstStyle/>
        <a:p>
          <a:pPr algn="ctr" rtl="1"/>
          <a:endParaRPr lang="en-US" sz="2800" b="1">
            <a:cs typeface="+mj-cs"/>
          </a:endParaRPr>
        </a:p>
      </dgm:t>
    </dgm:pt>
    <dgm:pt modelId="{4CF81F49-9DBD-4230-AF45-C54F122F6210}">
      <dgm:prSet custT="1"/>
      <dgm:spPr/>
      <dgm:t>
        <a:bodyPr/>
        <a:lstStyle/>
        <a:p>
          <a:pPr algn="ctr" rtl="1"/>
          <a:r>
            <a:rPr lang="ar-SA" sz="2800" b="1">
              <a:cs typeface="+mj-cs"/>
            </a:rPr>
            <a:t>معالجة عدة أسر</a:t>
          </a:r>
          <a:endParaRPr lang="en-US" sz="2800" b="1">
            <a:cs typeface="+mj-cs"/>
          </a:endParaRPr>
        </a:p>
      </dgm:t>
    </dgm:pt>
    <dgm:pt modelId="{63A32216-9294-4F0D-8F75-F9568C8B83A1}" type="parTrans" cxnId="{5CBC6D5E-AF51-4B05-8368-C84B3FF6316A}">
      <dgm:prSet/>
      <dgm:spPr/>
      <dgm:t>
        <a:bodyPr/>
        <a:lstStyle/>
        <a:p>
          <a:pPr algn="ctr" rtl="1"/>
          <a:endParaRPr lang="en-US" sz="2800" b="1">
            <a:cs typeface="+mj-cs"/>
          </a:endParaRPr>
        </a:p>
      </dgm:t>
    </dgm:pt>
    <dgm:pt modelId="{017447C5-4846-4BFD-8FE9-5A891137CD8C}" type="sibTrans" cxnId="{5CBC6D5E-AF51-4B05-8368-C84B3FF6316A}">
      <dgm:prSet/>
      <dgm:spPr/>
      <dgm:t>
        <a:bodyPr/>
        <a:lstStyle/>
        <a:p>
          <a:pPr algn="ctr" rtl="1"/>
          <a:endParaRPr lang="en-US" sz="2800" b="1">
            <a:cs typeface="+mj-cs"/>
          </a:endParaRPr>
        </a:p>
      </dgm:t>
    </dgm:pt>
    <dgm:pt modelId="{EAE6D571-CDF9-4049-AD30-983D14C57077}">
      <dgm:prSet custT="1"/>
      <dgm:spPr/>
      <dgm:t>
        <a:bodyPr/>
        <a:lstStyle/>
        <a:p>
          <a:pPr algn="ctr" rtl="1"/>
          <a:r>
            <a:rPr lang="ar-SA" sz="2800" b="1">
              <a:cs typeface="+mj-cs"/>
            </a:rPr>
            <a:t>إعادة البناء المعرفي</a:t>
          </a:r>
          <a:endParaRPr lang="en-US" sz="2800" b="1">
            <a:cs typeface="+mj-cs"/>
          </a:endParaRPr>
        </a:p>
      </dgm:t>
    </dgm:pt>
    <dgm:pt modelId="{4286F5B3-1128-44EA-BE54-AEF97AF4CA89}" type="parTrans" cxnId="{A6209E1C-ED5F-4542-8AF1-C9E7261F75DA}">
      <dgm:prSet/>
      <dgm:spPr/>
      <dgm:t>
        <a:bodyPr/>
        <a:lstStyle/>
        <a:p>
          <a:pPr algn="ctr" rtl="1"/>
          <a:endParaRPr lang="en-US" sz="2800" b="1">
            <a:cs typeface="+mj-cs"/>
          </a:endParaRPr>
        </a:p>
      </dgm:t>
    </dgm:pt>
    <dgm:pt modelId="{880988D2-492A-4639-849E-12F6BEC78B95}" type="sibTrans" cxnId="{A6209E1C-ED5F-4542-8AF1-C9E7261F75DA}">
      <dgm:prSet/>
      <dgm:spPr/>
      <dgm:t>
        <a:bodyPr/>
        <a:lstStyle/>
        <a:p>
          <a:pPr algn="ctr" rtl="1"/>
          <a:endParaRPr lang="en-US" sz="2800" b="1">
            <a:cs typeface="+mj-cs"/>
          </a:endParaRPr>
        </a:p>
      </dgm:t>
    </dgm:pt>
    <dgm:pt modelId="{0DEE3C30-F5EA-4674-AF7B-FAE440F9D31D}" type="pres">
      <dgm:prSet presAssocID="{85E0726F-EFD2-4260-880F-A4D32FA0AD3F}" presName="diagram" presStyleCnt="0">
        <dgm:presLayoutVars>
          <dgm:dir val="rev"/>
          <dgm:resizeHandles val="exact"/>
        </dgm:presLayoutVars>
      </dgm:prSet>
      <dgm:spPr/>
    </dgm:pt>
    <dgm:pt modelId="{7111727F-7E0E-4402-8ED8-ACC937720F48}" type="pres">
      <dgm:prSet presAssocID="{C502207E-5376-4DCF-B2D8-DD6300A7AACC}" presName="node" presStyleLbl="node1" presStyleIdx="0" presStyleCnt="13">
        <dgm:presLayoutVars>
          <dgm:bulletEnabled val="1"/>
        </dgm:presLayoutVars>
      </dgm:prSet>
      <dgm:spPr/>
    </dgm:pt>
    <dgm:pt modelId="{F9D3286E-B704-4579-AC9E-115936511ED5}" type="pres">
      <dgm:prSet presAssocID="{77E29DE5-4E06-460F-A2F1-B5967743A285}" presName="sibTrans" presStyleCnt="0"/>
      <dgm:spPr/>
    </dgm:pt>
    <dgm:pt modelId="{FD651977-0AA7-48E5-81F8-C98CDD324411}" type="pres">
      <dgm:prSet presAssocID="{6E8DCC38-D6CB-45F9-B781-486899744C26}" presName="node" presStyleLbl="node1" presStyleIdx="1" presStyleCnt="13">
        <dgm:presLayoutVars>
          <dgm:bulletEnabled val="1"/>
        </dgm:presLayoutVars>
      </dgm:prSet>
      <dgm:spPr/>
    </dgm:pt>
    <dgm:pt modelId="{937261B8-80F9-4C2A-A537-44E4E352D852}" type="pres">
      <dgm:prSet presAssocID="{4FD8D4AA-5DE2-47F9-B6F4-919F9068FF33}" presName="sibTrans" presStyleCnt="0"/>
      <dgm:spPr/>
    </dgm:pt>
    <dgm:pt modelId="{57B7DECB-4748-402E-BDDD-B9F5F0BD250C}" type="pres">
      <dgm:prSet presAssocID="{F94DFBA4-B89A-4ACF-A2A7-F5A0877D8B5F}" presName="node" presStyleLbl="node1" presStyleIdx="2" presStyleCnt="13">
        <dgm:presLayoutVars>
          <dgm:bulletEnabled val="1"/>
        </dgm:presLayoutVars>
      </dgm:prSet>
      <dgm:spPr/>
    </dgm:pt>
    <dgm:pt modelId="{5A646012-C154-4A16-B55E-76D839D8090F}" type="pres">
      <dgm:prSet presAssocID="{7F895078-5009-40AD-A1D3-093BF8A1E703}" presName="sibTrans" presStyleCnt="0"/>
      <dgm:spPr/>
    </dgm:pt>
    <dgm:pt modelId="{2B58E918-4CDF-4B11-9740-C26D4A738E0C}" type="pres">
      <dgm:prSet presAssocID="{3E53634E-A9F9-4787-9A4A-1ACE83D9A2C7}" presName="node" presStyleLbl="node1" presStyleIdx="3" presStyleCnt="13">
        <dgm:presLayoutVars>
          <dgm:bulletEnabled val="1"/>
        </dgm:presLayoutVars>
      </dgm:prSet>
      <dgm:spPr/>
    </dgm:pt>
    <dgm:pt modelId="{151C1B76-16A7-40E2-BE84-B57BEA639D35}" type="pres">
      <dgm:prSet presAssocID="{8411DF68-EF7B-4DB9-B107-9498725E1467}" presName="sibTrans" presStyleCnt="0"/>
      <dgm:spPr/>
    </dgm:pt>
    <dgm:pt modelId="{E1987560-C97C-43E8-BD75-40EE7C003001}" type="pres">
      <dgm:prSet presAssocID="{457EC819-9314-4CC6-BFC7-47E93101111D}" presName="node" presStyleLbl="node1" presStyleIdx="4" presStyleCnt="13">
        <dgm:presLayoutVars>
          <dgm:bulletEnabled val="1"/>
        </dgm:presLayoutVars>
      </dgm:prSet>
      <dgm:spPr/>
    </dgm:pt>
    <dgm:pt modelId="{8E8AAA6B-238B-4131-B5CD-FD46897CD8EB}" type="pres">
      <dgm:prSet presAssocID="{271B1FD5-C7B2-4ACB-AB75-57340398653A}" presName="sibTrans" presStyleCnt="0"/>
      <dgm:spPr/>
    </dgm:pt>
    <dgm:pt modelId="{9DFD6816-3270-4DFE-B619-3061991BB9E5}" type="pres">
      <dgm:prSet presAssocID="{3CB01236-04E6-4B35-9A23-6C2C3AC1211E}" presName="node" presStyleLbl="node1" presStyleIdx="5" presStyleCnt="13">
        <dgm:presLayoutVars>
          <dgm:bulletEnabled val="1"/>
        </dgm:presLayoutVars>
      </dgm:prSet>
      <dgm:spPr/>
    </dgm:pt>
    <dgm:pt modelId="{11273DEE-A573-47E8-BC9B-55FEB2FE61E3}" type="pres">
      <dgm:prSet presAssocID="{6A423186-83BC-4C8B-8E55-D1BA3B2E3CEA}" presName="sibTrans" presStyleCnt="0"/>
      <dgm:spPr/>
    </dgm:pt>
    <dgm:pt modelId="{76D3EA0A-BEB3-4D3C-ACC9-E16C96406152}" type="pres">
      <dgm:prSet presAssocID="{AD955B71-97DC-4076-87E3-E96DDC074139}" presName="node" presStyleLbl="node1" presStyleIdx="6" presStyleCnt="13">
        <dgm:presLayoutVars>
          <dgm:bulletEnabled val="1"/>
        </dgm:presLayoutVars>
      </dgm:prSet>
      <dgm:spPr/>
    </dgm:pt>
    <dgm:pt modelId="{902D4A0E-CE9F-4CC4-951F-34CB4159E4D9}" type="pres">
      <dgm:prSet presAssocID="{8AA0D762-0796-40FE-AEDD-5F3D0CAB2845}" presName="sibTrans" presStyleCnt="0"/>
      <dgm:spPr/>
    </dgm:pt>
    <dgm:pt modelId="{DB641AAB-71C3-4928-986D-528BCC0BCEC8}" type="pres">
      <dgm:prSet presAssocID="{A47BAEAB-4FC7-421E-9796-90D76EB7A469}" presName="node" presStyleLbl="node1" presStyleIdx="7" presStyleCnt="13">
        <dgm:presLayoutVars>
          <dgm:bulletEnabled val="1"/>
        </dgm:presLayoutVars>
      </dgm:prSet>
      <dgm:spPr/>
    </dgm:pt>
    <dgm:pt modelId="{BEBE0677-0C54-4B64-8977-BD0D6500C2F4}" type="pres">
      <dgm:prSet presAssocID="{F82ECA50-66EB-4595-83BD-8268931596C8}" presName="sibTrans" presStyleCnt="0"/>
      <dgm:spPr/>
    </dgm:pt>
    <dgm:pt modelId="{C12FA4C8-2A2D-42CB-BACD-B0476C37419E}" type="pres">
      <dgm:prSet presAssocID="{DB7F5F13-0B0A-40B8-A2E0-8A2F74D7AA01}" presName="node" presStyleLbl="node1" presStyleIdx="8" presStyleCnt="13">
        <dgm:presLayoutVars>
          <dgm:bulletEnabled val="1"/>
        </dgm:presLayoutVars>
      </dgm:prSet>
      <dgm:spPr/>
    </dgm:pt>
    <dgm:pt modelId="{70E4FAA7-9771-4CDD-A34D-5C55CBDE7C50}" type="pres">
      <dgm:prSet presAssocID="{5FF74E60-F3DE-4AB7-8229-98258D1B6453}" presName="sibTrans" presStyleCnt="0"/>
      <dgm:spPr/>
    </dgm:pt>
    <dgm:pt modelId="{5789DEC8-5795-4560-B405-9058D2533937}" type="pres">
      <dgm:prSet presAssocID="{BC11A501-0BCA-4535-891F-3038470D95FD}" presName="node" presStyleLbl="node1" presStyleIdx="9" presStyleCnt="13">
        <dgm:presLayoutVars>
          <dgm:bulletEnabled val="1"/>
        </dgm:presLayoutVars>
      </dgm:prSet>
      <dgm:spPr/>
    </dgm:pt>
    <dgm:pt modelId="{679BA719-D30A-43EE-81B2-5EF00CA197E8}" type="pres">
      <dgm:prSet presAssocID="{AD0A0D46-A700-4418-80A6-740F3461C3CC}" presName="sibTrans" presStyleCnt="0"/>
      <dgm:spPr/>
    </dgm:pt>
    <dgm:pt modelId="{F53CC201-C9F5-40CC-A5B2-557A8C4E586E}" type="pres">
      <dgm:prSet presAssocID="{8E544296-2E80-4972-BDFB-0F71116A32BA}" presName="node" presStyleLbl="node1" presStyleIdx="10" presStyleCnt="13">
        <dgm:presLayoutVars>
          <dgm:bulletEnabled val="1"/>
        </dgm:presLayoutVars>
      </dgm:prSet>
      <dgm:spPr/>
    </dgm:pt>
    <dgm:pt modelId="{F3F54090-3968-4819-8E60-4BF59941F60F}" type="pres">
      <dgm:prSet presAssocID="{6715BC1B-C012-4265-A756-4E7C2BC7A33C}" presName="sibTrans" presStyleCnt="0"/>
      <dgm:spPr/>
    </dgm:pt>
    <dgm:pt modelId="{20170C9C-ACD6-458F-86BC-2F792FBEBC53}" type="pres">
      <dgm:prSet presAssocID="{4CF81F49-9DBD-4230-AF45-C54F122F6210}" presName="node" presStyleLbl="node1" presStyleIdx="11" presStyleCnt="13">
        <dgm:presLayoutVars>
          <dgm:bulletEnabled val="1"/>
        </dgm:presLayoutVars>
      </dgm:prSet>
      <dgm:spPr/>
    </dgm:pt>
    <dgm:pt modelId="{8057AC19-74AF-4368-8B19-0BE59F834679}" type="pres">
      <dgm:prSet presAssocID="{017447C5-4846-4BFD-8FE9-5A891137CD8C}" presName="sibTrans" presStyleCnt="0"/>
      <dgm:spPr/>
    </dgm:pt>
    <dgm:pt modelId="{5A1DFF55-7E05-47EB-BB36-EA87F6B63F1A}" type="pres">
      <dgm:prSet presAssocID="{EAE6D571-CDF9-4049-AD30-983D14C57077}" presName="node" presStyleLbl="node1" presStyleIdx="12" presStyleCnt="13">
        <dgm:presLayoutVars>
          <dgm:bulletEnabled val="1"/>
        </dgm:presLayoutVars>
      </dgm:prSet>
      <dgm:spPr/>
    </dgm:pt>
  </dgm:ptLst>
  <dgm:cxnLst>
    <dgm:cxn modelId="{5C85AE0E-2FD3-4C4E-8C49-A5AB5EF15CF1}" type="presOf" srcId="{BC11A501-0BCA-4535-891F-3038470D95FD}" destId="{5789DEC8-5795-4560-B405-9058D2533937}" srcOrd="0" destOrd="0" presId="urn:microsoft.com/office/officeart/2005/8/layout/default"/>
    <dgm:cxn modelId="{9B071E16-A411-4428-9B7E-A318DBBC64E7}" type="presOf" srcId="{85E0726F-EFD2-4260-880F-A4D32FA0AD3F}" destId="{0DEE3C30-F5EA-4674-AF7B-FAE440F9D31D}" srcOrd="0" destOrd="0" presId="urn:microsoft.com/office/officeart/2005/8/layout/default"/>
    <dgm:cxn modelId="{66E4521B-9E26-46BA-B342-2FD89851D88C}" srcId="{85E0726F-EFD2-4260-880F-A4D32FA0AD3F}" destId="{3CB01236-04E6-4B35-9A23-6C2C3AC1211E}" srcOrd="5" destOrd="0" parTransId="{F6CEE60F-72E6-4495-B70A-2C858E85E246}" sibTransId="{6A423186-83BC-4C8B-8E55-D1BA3B2E3CEA}"/>
    <dgm:cxn modelId="{A6209E1C-ED5F-4542-8AF1-C9E7261F75DA}" srcId="{85E0726F-EFD2-4260-880F-A4D32FA0AD3F}" destId="{EAE6D571-CDF9-4049-AD30-983D14C57077}" srcOrd="12" destOrd="0" parTransId="{4286F5B3-1128-44EA-BE54-AEF97AF4CA89}" sibTransId="{880988D2-492A-4639-849E-12F6BEC78B95}"/>
    <dgm:cxn modelId="{DD9D2D21-C740-47FD-B052-A5805E84E94C}" type="presOf" srcId="{F94DFBA4-B89A-4ACF-A2A7-F5A0877D8B5F}" destId="{57B7DECB-4748-402E-BDDD-B9F5F0BD250C}" srcOrd="0" destOrd="0" presId="urn:microsoft.com/office/officeart/2005/8/layout/default"/>
    <dgm:cxn modelId="{E3A4A824-46B9-4394-B416-16C0B8EF0A3B}" srcId="{85E0726F-EFD2-4260-880F-A4D32FA0AD3F}" destId="{6E8DCC38-D6CB-45F9-B781-486899744C26}" srcOrd="1" destOrd="0" parTransId="{16863AF7-1E25-4EAD-951F-8020DFFB455F}" sibTransId="{4FD8D4AA-5DE2-47F9-B6F4-919F9068FF33}"/>
    <dgm:cxn modelId="{E7574729-0DC0-41CE-8771-2963086053AC}" srcId="{85E0726F-EFD2-4260-880F-A4D32FA0AD3F}" destId="{C502207E-5376-4DCF-B2D8-DD6300A7AACC}" srcOrd="0" destOrd="0" parTransId="{D5898C1C-59F5-4690-A587-3D60BBE2654F}" sibTransId="{77E29DE5-4E06-460F-A2F1-B5967743A285}"/>
    <dgm:cxn modelId="{0AAA152D-8E14-4861-9BE5-E57A6D4193AD}" srcId="{85E0726F-EFD2-4260-880F-A4D32FA0AD3F}" destId="{8E544296-2E80-4972-BDFB-0F71116A32BA}" srcOrd="10" destOrd="0" parTransId="{2FEA7DF8-774A-411C-8C1A-BDE2D7237873}" sibTransId="{6715BC1B-C012-4265-A756-4E7C2BC7A33C}"/>
    <dgm:cxn modelId="{56F74B32-796E-4690-A500-EB25EC7767CC}" type="presOf" srcId="{3CB01236-04E6-4B35-9A23-6C2C3AC1211E}" destId="{9DFD6816-3270-4DFE-B619-3061991BB9E5}" srcOrd="0" destOrd="0" presId="urn:microsoft.com/office/officeart/2005/8/layout/default"/>
    <dgm:cxn modelId="{F5F85B3F-6B53-474E-83E2-130451D8A024}" srcId="{85E0726F-EFD2-4260-880F-A4D32FA0AD3F}" destId="{3E53634E-A9F9-4787-9A4A-1ACE83D9A2C7}" srcOrd="3" destOrd="0" parTransId="{AA8EA2ED-238E-4948-BBED-EC3ACC960B26}" sibTransId="{8411DF68-EF7B-4DB9-B107-9498725E1467}"/>
    <dgm:cxn modelId="{5687135D-B63E-4FF9-80FD-127804D41417}" srcId="{85E0726F-EFD2-4260-880F-A4D32FA0AD3F}" destId="{A47BAEAB-4FC7-421E-9796-90D76EB7A469}" srcOrd="7" destOrd="0" parTransId="{EBAE34EA-28B9-49B9-915E-1F9462A7E610}" sibTransId="{F82ECA50-66EB-4595-83BD-8268931596C8}"/>
    <dgm:cxn modelId="{5CBC6D5E-AF51-4B05-8368-C84B3FF6316A}" srcId="{85E0726F-EFD2-4260-880F-A4D32FA0AD3F}" destId="{4CF81F49-9DBD-4230-AF45-C54F122F6210}" srcOrd="11" destOrd="0" parTransId="{63A32216-9294-4F0D-8F75-F9568C8B83A1}" sibTransId="{017447C5-4846-4BFD-8FE9-5A891137CD8C}"/>
    <dgm:cxn modelId="{36E25665-9296-448E-B439-41EFCDCAA545}" type="presOf" srcId="{6E8DCC38-D6CB-45F9-B781-486899744C26}" destId="{FD651977-0AA7-48E5-81F8-C98CDD324411}" srcOrd="0" destOrd="0" presId="urn:microsoft.com/office/officeart/2005/8/layout/default"/>
    <dgm:cxn modelId="{DC5B1868-DB5E-42A2-9396-21B6B2147565}" type="presOf" srcId="{4CF81F49-9DBD-4230-AF45-C54F122F6210}" destId="{20170C9C-ACD6-458F-86BC-2F792FBEBC53}" srcOrd="0" destOrd="0" presId="urn:microsoft.com/office/officeart/2005/8/layout/default"/>
    <dgm:cxn modelId="{A008024A-1B55-46F4-8CD5-08E629BF553E}" type="presOf" srcId="{8E544296-2E80-4972-BDFB-0F71116A32BA}" destId="{F53CC201-C9F5-40CC-A5B2-557A8C4E586E}" srcOrd="0" destOrd="0" presId="urn:microsoft.com/office/officeart/2005/8/layout/default"/>
    <dgm:cxn modelId="{D064704E-988D-47E4-B6AE-3DE46D75D1C0}" srcId="{85E0726F-EFD2-4260-880F-A4D32FA0AD3F}" destId="{457EC819-9314-4CC6-BFC7-47E93101111D}" srcOrd="4" destOrd="0" parTransId="{F4002FB1-E3B4-4425-B750-E62BA464774B}" sibTransId="{271B1FD5-C7B2-4ACB-AB75-57340398653A}"/>
    <dgm:cxn modelId="{3E44F050-C8F0-4448-BF8A-FF3C0BC35BC4}" type="presOf" srcId="{457EC819-9314-4CC6-BFC7-47E93101111D}" destId="{E1987560-C97C-43E8-BD75-40EE7C003001}" srcOrd="0" destOrd="0" presId="urn:microsoft.com/office/officeart/2005/8/layout/default"/>
    <dgm:cxn modelId="{B9E7A774-689F-4C7E-B274-F0446600A588}" type="presOf" srcId="{AD955B71-97DC-4076-87E3-E96DDC074139}" destId="{76D3EA0A-BEB3-4D3C-ACC9-E16C96406152}" srcOrd="0" destOrd="0" presId="urn:microsoft.com/office/officeart/2005/8/layout/default"/>
    <dgm:cxn modelId="{471C5076-BD27-4968-89D1-F7AE7DBD123B}" srcId="{85E0726F-EFD2-4260-880F-A4D32FA0AD3F}" destId="{F94DFBA4-B89A-4ACF-A2A7-F5A0877D8B5F}" srcOrd="2" destOrd="0" parTransId="{E0565BB5-5386-4A26-92B4-B4D4CD09A98A}" sibTransId="{7F895078-5009-40AD-A1D3-093BF8A1E703}"/>
    <dgm:cxn modelId="{F2372658-509B-414E-AC33-7D9F10FEB892}" srcId="{85E0726F-EFD2-4260-880F-A4D32FA0AD3F}" destId="{AD955B71-97DC-4076-87E3-E96DDC074139}" srcOrd="6" destOrd="0" parTransId="{9B60E0C5-FD0C-4742-8F40-3B9FA96E4E56}" sibTransId="{8AA0D762-0796-40FE-AEDD-5F3D0CAB2845}"/>
    <dgm:cxn modelId="{E10B817B-C86C-451C-9816-C579474EA212}" type="presOf" srcId="{A47BAEAB-4FC7-421E-9796-90D76EB7A469}" destId="{DB641AAB-71C3-4928-986D-528BCC0BCEC8}" srcOrd="0" destOrd="0" presId="urn:microsoft.com/office/officeart/2005/8/layout/default"/>
    <dgm:cxn modelId="{F650FE9D-F42B-4E58-8F28-8285B9DDF5AA}" type="presOf" srcId="{DB7F5F13-0B0A-40B8-A2E0-8A2F74D7AA01}" destId="{C12FA4C8-2A2D-42CB-BACD-B0476C37419E}" srcOrd="0" destOrd="0" presId="urn:microsoft.com/office/officeart/2005/8/layout/default"/>
    <dgm:cxn modelId="{AB8492AB-2779-45A9-B8A8-C7DFC90F3C32}" srcId="{85E0726F-EFD2-4260-880F-A4D32FA0AD3F}" destId="{DB7F5F13-0B0A-40B8-A2E0-8A2F74D7AA01}" srcOrd="8" destOrd="0" parTransId="{2DD24A33-1D3C-4384-A80A-DEFE9EA757EA}" sibTransId="{5FF74E60-F3DE-4AB7-8229-98258D1B6453}"/>
    <dgm:cxn modelId="{7A3086CB-A475-4C7E-999E-3ECF63A00BC0}" srcId="{85E0726F-EFD2-4260-880F-A4D32FA0AD3F}" destId="{BC11A501-0BCA-4535-891F-3038470D95FD}" srcOrd="9" destOrd="0" parTransId="{65CD3FA9-7D0E-403A-9BE5-A58A76D8B617}" sibTransId="{AD0A0D46-A700-4418-80A6-740F3461C3CC}"/>
    <dgm:cxn modelId="{F72B64DF-C969-483B-A09B-3A4971B530E4}" type="presOf" srcId="{C502207E-5376-4DCF-B2D8-DD6300A7AACC}" destId="{7111727F-7E0E-4402-8ED8-ACC937720F48}" srcOrd="0" destOrd="0" presId="urn:microsoft.com/office/officeart/2005/8/layout/default"/>
    <dgm:cxn modelId="{4E9B56EF-B84A-4F1A-A18D-00DCC89C5F59}" type="presOf" srcId="{EAE6D571-CDF9-4049-AD30-983D14C57077}" destId="{5A1DFF55-7E05-47EB-BB36-EA87F6B63F1A}" srcOrd="0" destOrd="0" presId="urn:microsoft.com/office/officeart/2005/8/layout/default"/>
    <dgm:cxn modelId="{BDEA5AF9-ADFD-49D9-8DAD-BCE52DBCD89F}" type="presOf" srcId="{3E53634E-A9F9-4787-9A4A-1ACE83D9A2C7}" destId="{2B58E918-4CDF-4B11-9740-C26D4A738E0C}" srcOrd="0" destOrd="0" presId="urn:microsoft.com/office/officeart/2005/8/layout/default"/>
    <dgm:cxn modelId="{9DC05C3E-4813-4BC4-9FAE-98A979ACD402}" type="presParOf" srcId="{0DEE3C30-F5EA-4674-AF7B-FAE440F9D31D}" destId="{7111727F-7E0E-4402-8ED8-ACC937720F48}" srcOrd="0" destOrd="0" presId="urn:microsoft.com/office/officeart/2005/8/layout/default"/>
    <dgm:cxn modelId="{77035DFF-191A-403B-B93E-44D3BE75A2F8}" type="presParOf" srcId="{0DEE3C30-F5EA-4674-AF7B-FAE440F9D31D}" destId="{F9D3286E-B704-4579-AC9E-115936511ED5}" srcOrd="1" destOrd="0" presId="urn:microsoft.com/office/officeart/2005/8/layout/default"/>
    <dgm:cxn modelId="{9BCD0858-E2D6-48B1-9DDD-4560C0D8A2AF}" type="presParOf" srcId="{0DEE3C30-F5EA-4674-AF7B-FAE440F9D31D}" destId="{FD651977-0AA7-48E5-81F8-C98CDD324411}" srcOrd="2" destOrd="0" presId="urn:microsoft.com/office/officeart/2005/8/layout/default"/>
    <dgm:cxn modelId="{C0D106A0-2124-4EBE-A1B4-2A86BE12C8BE}" type="presParOf" srcId="{0DEE3C30-F5EA-4674-AF7B-FAE440F9D31D}" destId="{937261B8-80F9-4C2A-A537-44E4E352D852}" srcOrd="3" destOrd="0" presId="urn:microsoft.com/office/officeart/2005/8/layout/default"/>
    <dgm:cxn modelId="{062F61EF-2B11-4D10-80E5-299CE117B259}" type="presParOf" srcId="{0DEE3C30-F5EA-4674-AF7B-FAE440F9D31D}" destId="{57B7DECB-4748-402E-BDDD-B9F5F0BD250C}" srcOrd="4" destOrd="0" presId="urn:microsoft.com/office/officeart/2005/8/layout/default"/>
    <dgm:cxn modelId="{68CA88D0-A56F-4E66-A82D-6C0A7D46739E}" type="presParOf" srcId="{0DEE3C30-F5EA-4674-AF7B-FAE440F9D31D}" destId="{5A646012-C154-4A16-B55E-76D839D8090F}" srcOrd="5" destOrd="0" presId="urn:microsoft.com/office/officeart/2005/8/layout/default"/>
    <dgm:cxn modelId="{1ACF406C-20C9-4A2C-A552-A2E57300A165}" type="presParOf" srcId="{0DEE3C30-F5EA-4674-AF7B-FAE440F9D31D}" destId="{2B58E918-4CDF-4B11-9740-C26D4A738E0C}" srcOrd="6" destOrd="0" presId="urn:microsoft.com/office/officeart/2005/8/layout/default"/>
    <dgm:cxn modelId="{7D10CB12-EB0B-4562-B5FB-B64AB3EABE98}" type="presParOf" srcId="{0DEE3C30-F5EA-4674-AF7B-FAE440F9D31D}" destId="{151C1B76-16A7-40E2-BE84-B57BEA639D35}" srcOrd="7" destOrd="0" presId="urn:microsoft.com/office/officeart/2005/8/layout/default"/>
    <dgm:cxn modelId="{C0608B03-060D-46E0-B420-60B815209914}" type="presParOf" srcId="{0DEE3C30-F5EA-4674-AF7B-FAE440F9D31D}" destId="{E1987560-C97C-43E8-BD75-40EE7C003001}" srcOrd="8" destOrd="0" presId="urn:microsoft.com/office/officeart/2005/8/layout/default"/>
    <dgm:cxn modelId="{8B5DCBD5-6D6D-436E-A7B9-C2B1D7984E77}" type="presParOf" srcId="{0DEE3C30-F5EA-4674-AF7B-FAE440F9D31D}" destId="{8E8AAA6B-238B-4131-B5CD-FD46897CD8EB}" srcOrd="9" destOrd="0" presId="urn:microsoft.com/office/officeart/2005/8/layout/default"/>
    <dgm:cxn modelId="{CF18C3B5-5446-4305-8CBB-100DD84DDE24}" type="presParOf" srcId="{0DEE3C30-F5EA-4674-AF7B-FAE440F9D31D}" destId="{9DFD6816-3270-4DFE-B619-3061991BB9E5}" srcOrd="10" destOrd="0" presId="urn:microsoft.com/office/officeart/2005/8/layout/default"/>
    <dgm:cxn modelId="{6CCFAA5A-392C-44AA-B5B6-FFBBE5F30C85}" type="presParOf" srcId="{0DEE3C30-F5EA-4674-AF7B-FAE440F9D31D}" destId="{11273DEE-A573-47E8-BC9B-55FEB2FE61E3}" srcOrd="11" destOrd="0" presId="urn:microsoft.com/office/officeart/2005/8/layout/default"/>
    <dgm:cxn modelId="{4DBC8B55-0933-42DB-ACF4-BE96EA678788}" type="presParOf" srcId="{0DEE3C30-F5EA-4674-AF7B-FAE440F9D31D}" destId="{76D3EA0A-BEB3-4D3C-ACC9-E16C96406152}" srcOrd="12" destOrd="0" presId="urn:microsoft.com/office/officeart/2005/8/layout/default"/>
    <dgm:cxn modelId="{21D9C26D-7F23-4FED-96FF-43E65E5D25DB}" type="presParOf" srcId="{0DEE3C30-F5EA-4674-AF7B-FAE440F9D31D}" destId="{902D4A0E-CE9F-4CC4-951F-34CB4159E4D9}" srcOrd="13" destOrd="0" presId="urn:microsoft.com/office/officeart/2005/8/layout/default"/>
    <dgm:cxn modelId="{C0E74A89-82BC-418B-B277-23DE0E030F79}" type="presParOf" srcId="{0DEE3C30-F5EA-4674-AF7B-FAE440F9D31D}" destId="{DB641AAB-71C3-4928-986D-528BCC0BCEC8}" srcOrd="14" destOrd="0" presId="urn:microsoft.com/office/officeart/2005/8/layout/default"/>
    <dgm:cxn modelId="{95D91899-CADA-4637-8329-84649E6D6DBA}" type="presParOf" srcId="{0DEE3C30-F5EA-4674-AF7B-FAE440F9D31D}" destId="{BEBE0677-0C54-4B64-8977-BD0D6500C2F4}" srcOrd="15" destOrd="0" presId="urn:microsoft.com/office/officeart/2005/8/layout/default"/>
    <dgm:cxn modelId="{79958C23-1C00-4770-BFDA-6EA82A47E6E8}" type="presParOf" srcId="{0DEE3C30-F5EA-4674-AF7B-FAE440F9D31D}" destId="{C12FA4C8-2A2D-42CB-BACD-B0476C37419E}" srcOrd="16" destOrd="0" presId="urn:microsoft.com/office/officeart/2005/8/layout/default"/>
    <dgm:cxn modelId="{AF184FCA-2BC4-491C-9DE4-9ED91A7DEBED}" type="presParOf" srcId="{0DEE3C30-F5EA-4674-AF7B-FAE440F9D31D}" destId="{70E4FAA7-9771-4CDD-A34D-5C55CBDE7C50}" srcOrd="17" destOrd="0" presId="urn:microsoft.com/office/officeart/2005/8/layout/default"/>
    <dgm:cxn modelId="{835D54DA-AD7F-415D-B325-B8F9A2A920B0}" type="presParOf" srcId="{0DEE3C30-F5EA-4674-AF7B-FAE440F9D31D}" destId="{5789DEC8-5795-4560-B405-9058D2533937}" srcOrd="18" destOrd="0" presId="urn:microsoft.com/office/officeart/2005/8/layout/default"/>
    <dgm:cxn modelId="{BBA7766F-B5B5-4E09-AF47-DA41E016FC00}" type="presParOf" srcId="{0DEE3C30-F5EA-4674-AF7B-FAE440F9D31D}" destId="{679BA719-D30A-43EE-81B2-5EF00CA197E8}" srcOrd="19" destOrd="0" presId="urn:microsoft.com/office/officeart/2005/8/layout/default"/>
    <dgm:cxn modelId="{2E7305C6-B849-4F07-A6A2-02F477F6C654}" type="presParOf" srcId="{0DEE3C30-F5EA-4674-AF7B-FAE440F9D31D}" destId="{F53CC201-C9F5-40CC-A5B2-557A8C4E586E}" srcOrd="20" destOrd="0" presId="urn:microsoft.com/office/officeart/2005/8/layout/default"/>
    <dgm:cxn modelId="{32C7DE02-223C-47E3-B991-FB56FE4DBEA5}" type="presParOf" srcId="{0DEE3C30-F5EA-4674-AF7B-FAE440F9D31D}" destId="{F3F54090-3968-4819-8E60-4BF59941F60F}" srcOrd="21" destOrd="0" presId="urn:microsoft.com/office/officeart/2005/8/layout/default"/>
    <dgm:cxn modelId="{D033ED3A-6CF8-45E8-8B73-3BF4ECD19119}" type="presParOf" srcId="{0DEE3C30-F5EA-4674-AF7B-FAE440F9D31D}" destId="{20170C9C-ACD6-458F-86BC-2F792FBEBC53}" srcOrd="22" destOrd="0" presId="urn:microsoft.com/office/officeart/2005/8/layout/default"/>
    <dgm:cxn modelId="{A1BBFBFC-E401-4362-ABF0-5F7BC1309DC3}" type="presParOf" srcId="{0DEE3C30-F5EA-4674-AF7B-FAE440F9D31D}" destId="{8057AC19-74AF-4368-8B19-0BE59F834679}" srcOrd="23" destOrd="0" presId="urn:microsoft.com/office/officeart/2005/8/layout/default"/>
    <dgm:cxn modelId="{EDD8833D-5C3B-43B4-A0F1-6F8FC8BB6B81}" type="presParOf" srcId="{0DEE3C30-F5EA-4674-AF7B-FAE440F9D31D}" destId="{5A1DFF55-7E05-47EB-BB36-EA87F6B63F1A}"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E0726F-EFD2-4260-880F-A4D32FA0AD3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502207E-5376-4DCF-B2D8-DD6300A7AACC}">
      <dgm:prSet phldrT="[Text]" custT="1"/>
      <dgm:spPr/>
      <dgm:t>
        <a:bodyPr/>
        <a:lstStyle/>
        <a:p>
          <a:pPr algn="ctr" rtl="1"/>
          <a:r>
            <a:rPr lang="ar-SA" sz="2800" b="1" dirty="0">
              <a:cs typeface="+mj-cs"/>
            </a:rPr>
            <a:t>المحاضرة</a:t>
          </a:r>
          <a:endParaRPr lang="en-US" sz="2800" b="1" dirty="0">
            <a:cs typeface="+mj-cs"/>
          </a:endParaRPr>
        </a:p>
      </dgm:t>
    </dgm:pt>
    <dgm:pt modelId="{D5898C1C-59F5-4690-A587-3D60BBE2654F}" type="parTrans" cxnId="{E7574729-0DC0-41CE-8771-2963086053AC}">
      <dgm:prSet/>
      <dgm:spPr/>
      <dgm:t>
        <a:bodyPr/>
        <a:lstStyle/>
        <a:p>
          <a:pPr algn="ctr" rtl="1"/>
          <a:endParaRPr lang="en-US" sz="2800" b="1">
            <a:cs typeface="+mj-cs"/>
          </a:endParaRPr>
        </a:p>
      </dgm:t>
    </dgm:pt>
    <dgm:pt modelId="{77E29DE5-4E06-460F-A2F1-B5967743A285}" type="sibTrans" cxnId="{E7574729-0DC0-41CE-8771-2963086053AC}">
      <dgm:prSet/>
      <dgm:spPr/>
      <dgm:t>
        <a:bodyPr/>
        <a:lstStyle/>
        <a:p>
          <a:pPr algn="ctr" rtl="1"/>
          <a:endParaRPr lang="en-US" sz="2800" b="1">
            <a:cs typeface="+mj-cs"/>
          </a:endParaRPr>
        </a:p>
      </dgm:t>
    </dgm:pt>
    <dgm:pt modelId="{6E8DCC38-D6CB-45F9-B781-486899744C26}">
      <dgm:prSet custT="1"/>
      <dgm:spPr/>
      <dgm:t>
        <a:bodyPr/>
        <a:lstStyle/>
        <a:p>
          <a:pPr algn="ctr" rtl="1"/>
          <a:r>
            <a:rPr lang="ar-SA" sz="2800" b="1">
              <a:cs typeface="+mj-cs"/>
            </a:rPr>
            <a:t>الحوار والمناقشة</a:t>
          </a:r>
          <a:endParaRPr lang="en-US" sz="2800" b="1">
            <a:cs typeface="+mj-cs"/>
          </a:endParaRPr>
        </a:p>
      </dgm:t>
    </dgm:pt>
    <dgm:pt modelId="{16863AF7-1E25-4EAD-951F-8020DFFB455F}" type="parTrans" cxnId="{E3A4A824-46B9-4394-B416-16C0B8EF0A3B}">
      <dgm:prSet/>
      <dgm:spPr/>
      <dgm:t>
        <a:bodyPr/>
        <a:lstStyle/>
        <a:p>
          <a:pPr algn="ctr" rtl="1"/>
          <a:endParaRPr lang="en-US" sz="2800" b="1">
            <a:cs typeface="+mj-cs"/>
          </a:endParaRPr>
        </a:p>
      </dgm:t>
    </dgm:pt>
    <dgm:pt modelId="{4FD8D4AA-5DE2-47F9-B6F4-919F9068FF33}" type="sibTrans" cxnId="{E3A4A824-46B9-4394-B416-16C0B8EF0A3B}">
      <dgm:prSet/>
      <dgm:spPr/>
      <dgm:t>
        <a:bodyPr/>
        <a:lstStyle/>
        <a:p>
          <a:pPr algn="ctr" rtl="1"/>
          <a:endParaRPr lang="en-US" sz="2800" b="1">
            <a:cs typeface="+mj-cs"/>
          </a:endParaRPr>
        </a:p>
      </dgm:t>
    </dgm:pt>
    <dgm:pt modelId="{F94DFBA4-B89A-4ACF-A2A7-F5A0877D8B5F}">
      <dgm:prSet custT="1"/>
      <dgm:spPr/>
      <dgm:t>
        <a:bodyPr/>
        <a:lstStyle/>
        <a:p>
          <a:pPr algn="ctr" rtl="1"/>
          <a:r>
            <a:rPr lang="ar-SA" sz="2800" b="1">
              <a:cs typeface="+mj-cs"/>
            </a:rPr>
            <a:t>إعادة الصياغة</a:t>
          </a:r>
          <a:endParaRPr lang="en-US" sz="2800" b="1">
            <a:cs typeface="+mj-cs"/>
          </a:endParaRPr>
        </a:p>
      </dgm:t>
    </dgm:pt>
    <dgm:pt modelId="{E0565BB5-5386-4A26-92B4-B4D4CD09A98A}" type="parTrans" cxnId="{471C5076-BD27-4968-89D1-F7AE7DBD123B}">
      <dgm:prSet/>
      <dgm:spPr/>
      <dgm:t>
        <a:bodyPr/>
        <a:lstStyle/>
        <a:p>
          <a:pPr algn="ctr" rtl="1"/>
          <a:endParaRPr lang="en-US" sz="2800" b="1">
            <a:cs typeface="+mj-cs"/>
          </a:endParaRPr>
        </a:p>
      </dgm:t>
    </dgm:pt>
    <dgm:pt modelId="{7F895078-5009-40AD-A1D3-093BF8A1E703}" type="sibTrans" cxnId="{471C5076-BD27-4968-89D1-F7AE7DBD123B}">
      <dgm:prSet/>
      <dgm:spPr/>
      <dgm:t>
        <a:bodyPr/>
        <a:lstStyle/>
        <a:p>
          <a:pPr algn="ctr" rtl="1"/>
          <a:endParaRPr lang="en-US" sz="2800" b="1">
            <a:cs typeface="+mj-cs"/>
          </a:endParaRPr>
        </a:p>
      </dgm:t>
    </dgm:pt>
    <dgm:pt modelId="{3E53634E-A9F9-4787-9A4A-1ACE83D9A2C7}">
      <dgm:prSet custT="1"/>
      <dgm:spPr/>
      <dgm:t>
        <a:bodyPr/>
        <a:lstStyle/>
        <a:p>
          <a:pPr algn="ctr" rtl="1"/>
          <a:r>
            <a:rPr lang="ar-SA" sz="2800" b="1">
              <a:cs typeface="+mj-cs"/>
            </a:rPr>
            <a:t>التجسيد الأسري</a:t>
          </a:r>
          <a:endParaRPr lang="en-US" sz="2800" b="1">
            <a:cs typeface="+mj-cs"/>
          </a:endParaRPr>
        </a:p>
      </dgm:t>
    </dgm:pt>
    <dgm:pt modelId="{AA8EA2ED-238E-4948-BBED-EC3ACC960B26}" type="parTrans" cxnId="{F5F85B3F-6B53-474E-83E2-130451D8A024}">
      <dgm:prSet/>
      <dgm:spPr/>
      <dgm:t>
        <a:bodyPr/>
        <a:lstStyle/>
        <a:p>
          <a:pPr algn="ctr" rtl="1"/>
          <a:endParaRPr lang="en-US" sz="2800" b="1">
            <a:cs typeface="+mj-cs"/>
          </a:endParaRPr>
        </a:p>
      </dgm:t>
    </dgm:pt>
    <dgm:pt modelId="{8411DF68-EF7B-4DB9-B107-9498725E1467}" type="sibTrans" cxnId="{F5F85B3F-6B53-474E-83E2-130451D8A024}">
      <dgm:prSet/>
      <dgm:spPr/>
      <dgm:t>
        <a:bodyPr/>
        <a:lstStyle/>
        <a:p>
          <a:pPr algn="ctr" rtl="1"/>
          <a:endParaRPr lang="en-US" sz="2800" b="1">
            <a:cs typeface="+mj-cs"/>
          </a:endParaRPr>
        </a:p>
      </dgm:t>
    </dgm:pt>
    <dgm:pt modelId="{457EC819-9314-4CC6-BFC7-47E93101111D}">
      <dgm:prSet custT="1"/>
      <dgm:spPr/>
      <dgm:t>
        <a:bodyPr/>
        <a:lstStyle/>
        <a:p>
          <a:pPr algn="ctr" rtl="1"/>
          <a:r>
            <a:rPr lang="ar-SA" sz="2800" b="1">
              <a:cs typeface="+mj-cs"/>
            </a:rPr>
            <a:t>التواصل</a:t>
          </a:r>
          <a:endParaRPr lang="en-US" sz="2800" b="1">
            <a:cs typeface="+mj-cs"/>
          </a:endParaRPr>
        </a:p>
      </dgm:t>
    </dgm:pt>
    <dgm:pt modelId="{F4002FB1-E3B4-4425-B750-E62BA464774B}" type="parTrans" cxnId="{D064704E-988D-47E4-B6AE-3DE46D75D1C0}">
      <dgm:prSet/>
      <dgm:spPr/>
      <dgm:t>
        <a:bodyPr/>
        <a:lstStyle/>
        <a:p>
          <a:pPr algn="ctr" rtl="1"/>
          <a:endParaRPr lang="en-US" sz="2800" b="1">
            <a:cs typeface="+mj-cs"/>
          </a:endParaRPr>
        </a:p>
      </dgm:t>
    </dgm:pt>
    <dgm:pt modelId="{271B1FD5-C7B2-4ACB-AB75-57340398653A}" type="sibTrans" cxnId="{D064704E-988D-47E4-B6AE-3DE46D75D1C0}">
      <dgm:prSet/>
      <dgm:spPr/>
      <dgm:t>
        <a:bodyPr/>
        <a:lstStyle/>
        <a:p>
          <a:pPr algn="ctr" rtl="1"/>
          <a:endParaRPr lang="en-US" sz="2800" b="1">
            <a:cs typeface="+mj-cs"/>
          </a:endParaRPr>
        </a:p>
      </dgm:t>
    </dgm:pt>
    <dgm:pt modelId="{3CB01236-04E6-4B35-9A23-6C2C3AC1211E}">
      <dgm:prSet custT="1"/>
      <dgm:spPr/>
      <dgm:t>
        <a:bodyPr/>
        <a:lstStyle/>
        <a:p>
          <a:pPr algn="ctr" rtl="1"/>
          <a:r>
            <a:rPr lang="ar-SA" sz="2800" b="1">
              <a:cs typeface="+mj-cs"/>
            </a:rPr>
            <a:t>التعزيز الإيجابي</a:t>
          </a:r>
          <a:endParaRPr lang="en-US" sz="2800" b="1">
            <a:cs typeface="+mj-cs"/>
          </a:endParaRPr>
        </a:p>
      </dgm:t>
    </dgm:pt>
    <dgm:pt modelId="{F6CEE60F-72E6-4495-B70A-2C858E85E246}" type="parTrans" cxnId="{66E4521B-9E26-46BA-B342-2FD89851D88C}">
      <dgm:prSet/>
      <dgm:spPr/>
      <dgm:t>
        <a:bodyPr/>
        <a:lstStyle/>
        <a:p>
          <a:pPr algn="ctr" rtl="1"/>
          <a:endParaRPr lang="en-US" sz="2800" b="1">
            <a:cs typeface="+mj-cs"/>
          </a:endParaRPr>
        </a:p>
      </dgm:t>
    </dgm:pt>
    <dgm:pt modelId="{6A423186-83BC-4C8B-8E55-D1BA3B2E3CEA}" type="sibTrans" cxnId="{66E4521B-9E26-46BA-B342-2FD89851D88C}">
      <dgm:prSet/>
      <dgm:spPr/>
      <dgm:t>
        <a:bodyPr/>
        <a:lstStyle/>
        <a:p>
          <a:pPr algn="ctr" rtl="1"/>
          <a:endParaRPr lang="en-US" sz="2800" b="1">
            <a:cs typeface="+mj-cs"/>
          </a:endParaRPr>
        </a:p>
      </dgm:t>
    </dgm:pt>
    <dgm:pt modelId="{AD955B71-97DC-4076-87E3-E96DDC074139}">
      <dgm:prSet custT="1"/>
      <dgm:spPr/>
      <dgm:t>
        <a:bodyPr/>
        <a:lstStyle/>
        <a:p>
          <a:pPr algn="ctr" rtl="1"/>
          <a:r>
            <a:rPr lang="ar-SA" sz="2800" b="1">
              <a:cs typeface="+mj-cs"/>
            </a:rPr>
            <a:t>لعب الأدوار</a:t>
          </a:r>
          <a:endParaRPr lang="en-US" sz="2800" b="1">
            <a:cs typeface="+mj-cs"/>
          </a:endParaRPr>
        </a:p>
      </dgm:t>
    </dgm:pt>
    <dgm:pt modelId="{9B60E0C5-FD0C-4742-8F40-3B9FA96E4E56}" type="parTrans" cxnId="{F2372658-509B-414E-AC33-7D9F10FEB892}">
      <dgm:prSet/>
      <dgm:spPr/>
      <dgm:t>
        <a:bodyPr/>
        <a:lstStyle/>
        <a:p>
          <a:pPr algn="ctr" rtl="1"/>
          <a:endParaRPr lang="en-US" sz="2800" b="1">
            <a:cs typeface="+mj-cs"/>
          </a:endParaRPr>
        </a:p>
      </dgm:t>
    </dgm:pt>
    <dgm:pt modelId="{8AA0D762-0796-40FE-AEDD-5F3D0CAB2845}" type="sibTrans" cxnId="{F2372658-509B-414E-AC33-7D9F10FEB892}">
      <dgm:prSet/>
      <dgm:spPr/>
      <dgm:t>
        <a:bodyPr/>
        <a:lstStyle/>
        <a:p>
          <a:pPr algn="ctr" rtl="1"/>
          <a:endParaRPr lang="en-US" sz="2800" b="1">
            <a:cs typeface="+mj-cs"/>
          </a:endParaRPr>
        </a:p>
      </dgm:t>
    </dgm:pt>
    <dgm:pt modelId="{A47BAEAB-4FC7-421E-9796-90D76EB7A469}">
      <dgm:prSet custT="1"/>
      <dgm:spPr/>
      <dgm:t>
        <a:bodyPr/>
        <a:lstStyle/>
        <a:p>
          <a:pPr algn="ctr" rtl="1"/>
          <a:r>
            <a:rPr lang="ar-SA" sz="2800" b="1">
              <a:cs typeface="+mj-cs"/>
            </a:rPr>
            <a:t>التغذية الراجعة</a:t>
          </a:r>
          <a:endParaRPr lang="en-US" sz="2800" b="1">
            <a:cs typeface="+mj-cs"/>
          </a:endParaRPr>
        </a:p>
      </dgm:t>
    </dgm:pt>
    <dgm:pt modelId="{EBAE34EA-28B9-49B9-915E-1F9462A7E610}" type="parTrans" cxnId="{5687135D-B63E-4FF9-80FD-127804D41417}">
      <dgm:prSet/>
      <dgm:spPr/>
      <dgm:t>
        <a:bodyPr/>
        <a:lstStyle/>
        <a:p>
          <a:pPr algn="ctr" rtl="1"/>
          <a:endParaRPr lang="en-US" sz="2800" b="1">
            <a:cs typeface="+mj-cs"/>
          </a:endParaRPr>
        </a:p>
      </dgm:t>
    </dgm:pt>
    <dgm:pt modelId="{F82ECA50-66EB-4595-83BD-8268931596C8}" type="sibTrans" cxnId="{5687135D-B63E-4FF9-80FD-127804D41417}">
      <dgm:prSet/>
      <dgm:spPr/>
      <dgm:t>
        <a:bodyPr/>
        <a:lstStyle/>
        <a:p>
          <a:pPr algn="ctr" rtl="1"/>
          <a:endParaRPr lang="en-US" sz="2800" b="1">
            <a:cs typeface="+mj-cs"/>
          </a:endParaRPr>
        </a:p>
      </dgm:t>
    </dgm:pt>
    <dgm:pt modelId="{DB7F5F13-0B0A-40B8-A2E0-8A2F74D7AA01}">
      <dgm:prSet custT="1"/>
      <dgm:spPr/>
      <dgm:t>
        <a:bodyPr/>
        <a:lstStyle/>
        <a:p>
          <a:pPr algn="ctr" rtl="1"/>
          <a:r>
            <a:rPr lang="ar-SA" sz="2800" b="1" dirty="0">
              <a:cs typeface="+mj-cs"/>
            </a:rPr>
            <a:t>النمذجة</a:t>
          </a:r>
          <a:endParaRPr lang="en-US" sz="2800" b="1" dirty="0">
            <a:cs typeface="+mj-cs"/>
          </a:endParaRPr>
        </a:p>
      </dgm:t>
    </dgm:pt>
    <dgm:pt modelId="{2DD24A33-1D3C-4384-A80A-DEFE9EA757EA}" type="parTrans" cxnId="{AB8492AB-2779-45A9-B8A8-C7DFC90F3C32}">
      <dgm:prSet/>
      <dgm:spPr/>
      <dgm:t>
        <a:bodyPr/>
        <a:lstStyle/>
        <a:p>
          <a:pPr algn="ctr" rtl="1"/>
          <a:endParaRPr lang="en-US" sz="2800" b="1">
            <a:cs typeface="+mj-cs"/>
          </a:endParaRPr>
        </a:p>
      </dgm:t>
    </dgm:pt>
    <dgm:pt modelId="{5FF74E60-F3DE-4AB7-8229-98258D1B6453}" type="sibTrans" cxnId="{AB8492AB-2779-45A9-B8A8-C7DFC90F3C32}">
      <dgm:prSet/>
      <dgm:spPr/>
      <dgm:t>
        <a:bodyPr/>
        <a:lstStyle/>
        <a:p>
          <a:pPr algn="ctr" rtl="1"/>
          <a:endParaRPr lang="en-US" sz="2800" b="1">
            <a:cs typeface="+mj-cs"/>
          </a:endParaRPr>
        </a:p>
      </dgm:t>
    </dgm:pt>
    <dgm:pt modelId="{BC11A501-0BCA-4535-891F-3038470D95FD}">
      <dgm:prSet custT="1"/>
      <dgm:spPr/>
      <dgm:t>
        <a:bodyPr/>
        <a:lstStyle/>
        <a:p>
          <a:pPr algn="ctr" rtl="1"/>
          <a:r>
            <a:rPr lang="ar-SA" sz="2800" b="1" dirty="0">
              <a:cs typeface="+mj-cs"/>
            </a:rPr>
            <a:t>التدريب ألتوكيدي</a:t>
          </a:r>
          <a:endParaRPr lang="en-US" sz="2800" b="1" dirty="0">
            <a:cs typeface="+mj-cs"/>
          </a:endParaRPr>
        </a:p>
      </dgm:t>
    </dgm:pt>
    <dgm:pt modelId="{65CD3FA9-7D0E-403A-9BE5-A58A76D8B617}" type="parTrans" cxnId="{7A3086CB-A475-4C7E-999E-3ECF63A00BC0}">
      <dgm:prSet/>
      <dgm:spPr/>
      <dgm:t>
        <a:bodyPr/>
        <a:lstStyle/>
        <a:p>
          <a:pPr algn="ctr" rtl="1"/>
          <a:endParaRPr lang="en-US" sz="2800" b="1">
            <a:cs typeface="+mj-cs"/>
          </a:endParaRPr>
        </a:p>
      </dgm:t>
    </dgm:pt>
    <dgm:pt modelId="{AD0A0D46-A700-4418-80A6-740F3461C3CC}" type="sibTrans" cxnId="{7A3086CB-A475-4C7E-999E-3ECF63A00BC0}">
      <dgm:prSet/>
      <dgm:spPr/>
      <dgm:t>
        <a:bodyPr/>
        <a:lstStyle/>
        <a:p>
          <a:pPr algn="ctr" rtl="1"/>
          <a:endParaRPr lang="en-US" sz="2800" b="1">
            <a:cs typeface="+mj-cs"/>
          </a:endParaRPr>
        </a:p>
      </dgm:t>
    </dgm:pt>
    <dgm:pt modelId="{8E544296-2E80-4972-BDFB-0F71116A32BA}">
      <dgm:prSet custT="1"/>
      <dgm:spPr/>
      <dgm:t>
        <a:bodyPr/>
        <a:lstStyle/>
        <a:p>
          <a:pPr algn="ctr" rtl="1"/>
          <a:r>
            <a:rPr lang="ar-SA" sz="2800" b="1" dirty="0">
              <a:cs typeface="+mj-cs"/>
            </a:rPr>
            <a:t>الواجبات المنزلية</a:t>
          </a:r>
          <a:endParaRPr lang="en-US" sz="2800" b="1" dirty="0">
            <a:cs typeface="+mj-cs"/>
          </a:endParaRPr>
        </a:p>
      </dgm:t>
    </dgm:pt>
    <dgm:pt modelId="{2FEA7DF8-774A-411C-8C1A-BDE2D7237873}" type="parTrans" cxnId="{0AAA152D-8E14-4861-9BE5-E57A6D4193AD}">
      <dgm:prSet/>
      <dgm:spPr/>
      <dgm:t>
        <a:bodyPr/>
        <a:lstStyle/>
        <a:p>
          <a:pPr algn="ctr" rtl="1"/>
          <a:endParaRPr lang="en-US" sz="2800" b="1">
            <a:cs typeface="+mj-cs"/>
          </a:endParaRPr>
        </a:p>
      </dgm:t>
    </dgm:pt>
    <dgm:pt modelId="{6715BC1B-C012-4265-A756-4E7C2BC7A33C}" type="sibTrans" cxnId="{0AAA152D-8E14-4861-9BE5-E57A6D4193AD}">
      <dgm:prSet/>
      <dgm:spPr/>
      <dgm:t>
        <a:bodyPr/>
        <a:lstStyle/>
        <a:p>
          <a:pPr algn="ctr" rtl="1"/>
          <a:endParaRPr lang="en-US" sz="2800" b="1">
            <a:cs typeface="+mj-cs"/>
          </a:endParaRPr>
        </a:p>
      </dgm:t>
    </dgm:pt>
    <dgm:pt modelId="{4CF81F49-9DBD-4230-AF45-C54F122F6210}">
      <dgm:prSet custT="1"/>
      <dgm:spPr/>
      <dgm:t>
        <a:bodyPr/>
        <a:lstStyle/>
        <a:p>
          <a:pPr algn="ctr" rtl="1"/>
          <a:r>
            <a:rPr lang="ar-SA" sz="2800" b="1">
              <a:cs typeface="+mj-cs"/>
            </a:rPr>
            <a:t>معالجة عدة أسر</a:t>
          </a:r>
          <a:endParaRPr lang="en-US" sz="2800" b="1">
            <a:cs typeface="+mj-cs"/>
          </a:endParaRPr>
        </a:p>
      </dgm:t>
    </dgm:pt>
    <dgm:pt modelId="{63A32216-9294-4F0D-8F75-F9568C8B83A1}" type="parTrans" cxnId="{5CBC6D5E-AF51-4B05-8368-C84B3FF6316A}">
      <dgm:prSet/>
      <dgm:spPr/>
      <dgm:t>
        <a:bodyPr/>
        <a:lstStyle/>
        <a:p>
          <a:pPr algn="ctr" rtl="1"/>
          <a:endParaRPr lang="en-US" sz="2800" b="1">
            <a:cs typeface="+mj-cs"/>
          </a:endParaRPr>
        </a:p>
      </dgm:t>
    </dgm:pt>
    <dgm:pt modelId="{017447C5-4846-4BFD-8FE9-5A891137CD8C}" type="sibTrans" cxnId="{5CBC6D5E-AF51-4B05-8368-C84B3FF6316A}">
      <dgm:prSet/>
      <dgm:spPr/>
      <dgm:t>
        <a:bodyPr/>
        <a:lstStyle/>
        <a:p>
          <a:pPr algn="ctr" rtl="1"/>
          <a:endParaRPr lang="en-US" sz="2800" b="1">
            <a:cs typeface="+mj-cs"/>
          </a:endParaRPr>
        </a:p>
      </dgm:t>
    </dgm:pt>
    <dgm:pt modelId="{EAE6D571-CDF9-4049-AD30-983D14C57077}">
      <dgm:prSet custT="1"/>
      <dgm:spPr/>
      <dgm:t>
        <a:bodyPr/>
        <a:lstStyle/>
        <a:p>
          <a:pPr algn="ctr" rtl="1"/>
          <a:r>
            <a:rPr lang="ar-SA" sz="2800" b="1">
              <a:cs typeface="+mj-cs"/>
            </a:rPr>
            <a:t>إعادة البناء المعرفي</a:t>
          </a:r>
          <a:endParaRPr lang="en-US" sz="2800" b="1">
            <a:cs typeface="+mj-cs"/>
          </a:endParaRPr>
        </a:p>
      </dgm:t>
    </dgm:pt>
    <dgm:pt modelId="{4286F5B3-1128-44EA-BE54-AEF97AF4CA89}" type="parTrans" cxnId="{A6209E1C-ED5F-4542-8AF1-C9E7261F75DA}">
      <dgm:prSet/>
      <dgm:spPr/>
      <dgm:t>
        <a:bodyPr/>
        <a:lstStyle/>
        <a:p>
          <a:pPr algn="ctr" rtl="1"/>
          <a:endParaRPr lang="en-US" sz="2800" b="1">
            <a:cs typeface="+mj-cs"/>
          </a:endParaRPr>
        </a:p>
      </dgm:t>
    </dgm:pt>
    <dgm:pt modelId="{880988D2-492A-4639-849E-12F6BEC78B95}" type="sibTrans" cxnId="{A6209E1C-ED5F-4542-8AF1-C9E7261F75DA}">
      <dgm:prSet/>
      <dgm:spPr/>
      <dgm:t>
        <a:bodyPr/>
        <a:lstStyle/>
        <a:p>
          <a:pPr algn="ctr" rtl="1"/>
          <a:endParaRPr lang="en-US" sz="2800" b="1">
            <a:cs typeface="+mj-cs"/>
          </a:endParaRPr>
        </a:p>
      </dgm:t>
    </dgm:pt>
    <dgm:pt modelId="{0DEE3C30-F5EA-4674-AF7B-FAE440F9D31D}" type="pres">
      <dgm:prSet presAssocID="{85E0726F-EFD2-4260-880F-A4D32FA0AD3F}" presName="diagram" presStyleCnt="0">
        <dgm:presLayoutVars>
          <dgm:dir val="rev"/>
          <dgm:resizeHandles val="exact"/>
        </dgm:presLayoutVars>
      </dgm:prSet>
      <dgm:spPr/>
    </dgm:pt>
    <dgm:pt modelId="{7111727F-7E0E-4402-8ED8-ACC937720F48}" type="pres">
      <dgm:prSet presAssocID="{C502207E-5376-4DCF-B2D8-DD6300A7AACC}" presName="node" presStyleLbl="node1" presStyleIdx="0" presStyleCnt="13">
        <dgm:presLayoutVars>
          <dgm:bulletEnabled val="1"/>
        </dgm:presLayoutVars>
      </dgm:prSet>
      <dgm:spPr/>
    </dgm:pt>
    <dgm:pt modelId="{F9D3286E-B704-4579-AC9E-115936511ED5}" type="pres">
      <dgm:prSet presAssocID="{77E29DE5-4E06-460F-A2F1-B5967743A285}" presName="sibTrans" presStyleCnt="0"/>
      <dgm:spPr/>
    </dgm:pt>
    <dgm:pt modelId="{FD651977-0AA7-48E5-81F8-C98CDD324411}" type="pres">
      <dgm:prSet presAssocID="{6E8DCC38-D6CB-45F9-B781-486899744C26}" presName="node" presStyleLbl="node1" presStyleIdx="1" presStyleCnt="13">
        <dgm:presLayoutVars>
          <dgm:bulletEnabled val="1"/>
        </dgm:presLayoutVars>
      </dgm:prSet>
      <dgm:spPr/>
    </dgm:pt>
    <dgm:pt modelId="{937261B8-80F9-4C2A-A537-44E4E352D852}" type="pres">
      <dgm:prSet presAssocID="{4FD8D4AA-5DE2-47F9-B6F4-919F9068FF33}" presName="sibTrans" presStyleCnt="0"/>
      <dgm:spPr/>
    </dgm:pt>
    <dgm:pt modelId="{57B7DECB-4748-402E-BDDD-B9F5F0BD250C}" type="pres">
      <dgm:prSet presAssocID="{F94DFBA4-B89A-4ACF-A2A7-F5A0877D8B5F}" presName="node" presStyleLbl="node1" presStyleIdx="2" presStyleCnt="13">
        <dgm:presLayoutVars>
          <dgm:bulletEnabled val="1"/>
        </dgm:presLayoutVars>
      </dgm:prSet>
      <dgm:spPr/>
    </dgm:pt>
    <dgm:pt modelId="{5A646012-C154-4A16-B55E-76D839D8090F}" type="pres">
      <dgm:prSet presAssocID="{7F895078-5009-40AD-A1D3-093BF8A1E703}" presName="sibTrans" presStyleCnt="0"/>
      <dgm:spPr/>
    </dgm:pt>
    <dgm:pt modelId="{2B58E918-4CDF-4B11-9740-C26D4A738E0C}" type="pres">
      <dgm:prSet presAssocID="{3E53634E-A9F9-4787-9A4A-1ACE83D9A2C7}" presName="node" presStyleLbl="node1" presStyleIdx="3" presStyleCnt="13">
        <dgm:presLayoutVars>
          <dgm:bulletEnabled val="1"/>
        </dgm:presLayoutVars>
      </dgm:prSet>
      <dgm:spPr/>
    </dgm:pt>
    <dgm:pt modelId="{151C1B76-16A7-40E2-BE84-B57BEA639D35}" type="pres">
      <dgm:prSet presAssocID="{8411DF68-EF7B-4DB9-B107-9498725E1467}" presName="sibTrans" presStyleCnt="0"/>
      <dgm:spPr/>
    </dgm:pt>
    <dgm:pt modelId="{E1987560-C97C-43E8-BD75-40EE7C003001}" type="pres">
      <dgm:prSet presAssocID="{457EC819-9314-4CC6-BFC7-47E93101111D}" presName="node" presStyleLbl="node1" presStyleIdx="4" presStyleCnt="13">
        <dgm:presLayoutVars>
          <dgm:bulletEnabled val="1"/>
        </dgm:presLayoutVars>
      </dgm:prSet>
      <dgm:spPr/>
    </dgm:pt>
    <dgm:pt modelId="{8E8AAA6B-238B-4131-B5CD-FD46897CD8EB}" type="pres">
      <dgm:prSet presAssocID="{271B1FD5-C7B2-4ACB-AB75-57340398653A}" presName="sibTrans" presStyleCnt="0"/>
      <dgm:spPr/>
    </dgm:pt>
    <dgm:pt modelId="{9DFD6816-3270-4DFE-B619-3061991BB9E5}" type="pres">
      <dgm:prSet presAssocID="{3CB01236-04E6-4B35-9A23-6C2C3AC1211E}" presName="node" presStyleLbl="node1" presStyleIdx="5" presStyleCnt="13">
        <dgm:presLayoutVars>
          <dgm:bulletEnabled val="1"/>
        </dgm:presLayoutVars>
      </dgm:prSet>
      <dgm:spPr/>
    </dgm:pt>
    <dgm:pt modelId="{11273DEE-A573-47E8-BC9B-55FEB2FE61E3}" type="pres">
      <dgm:prSet presAssocID="{6A423186-83BC-4C8B-8E55-D1BA3B2E3CEA}" presName="sibTrans" presStyleCnt="0"/>
      <dgm:spPr/>
    </dgm:pt>
    <dgm:pt modelId="{76D3EA0A-BEB3-4D3C-ACC9-E16C96406152}" type="pres">
      <dgm:prSet presAssocID="{AD955B71-97DC-4076-87E3-E96DDC074139}" presName="node" presStyleLbl="node1" presStyleIdx="6" presStyleCnt="13">
        <dgm:presLayoutVars>
          <dgm:bulletEnabled val="1"/>
        </dgm:presLayoutVars>
      </dgm:prSet>
      <dgm:spPr/>
    </dgm:pt>
    <dgm:pt modelId="{902D4A0E-CE9F-4CC4-951F-34CB4159E4D9}" type="pres">
      <dgm:prSet presAssocID="{8AA0D762-0796-40FE-AEDD-5F3D0CAB2845}" presName="sibTrans" presStyleCnt="0"/>
      <dgm:spPr/>
    </dgm:pt>
    <dgm:pt modelId="{DB641AAB-71C3-4928-986D-528BCC0BCEC8}" type="pres">
      <dgm:prSet presAssocID="{A47BAEAB-4FC7-421E-9796-90D76EB7A469}" presName="node" presStyleLbl="node1" presStyleIdx="7" presStyleCnt="13">
        <dgm:presLayoutVars>
          <dgm:bulletEnabled val="1"/>
        </dgm:presLayoutVars>
      </dgm:prSet>
      <dgm:spPr/>
    </dgm:pt>
    <dgm:pt modelId="{BEBE0677-0C54-4B64-8977-BD0D6500C2F4}" type="pres">
      <dgm:prSet presAssocID="{F82ECA50-66EB-4595-83BD-8268931596C8}" presName="sibTrans" presStyleCnt="0"/>
      <dgm:spPr/>
    </dgm:pt>
    <dgm:pt modelId="{C12FA4C8-2A2D-42CB-BACD-B0476C37419E}" type="pres">
      <dgm:prSet presAssocID="{DB7F5F13-0B0A-40B8-A2E0-8A2F74D7AA01}" presName="node" presStyleLbl="node1" presStyleIdx="8" presStyleCnt="13">
        <dgm:presLayoutVars>
          <dgm:bulletEnabled val="1"/>
        </dgm:presLayoutVars>
      </dgm:prSet>
      <dgm:spPr/>
    </dgm:pt>
    <dgm:pt modelId="{70E4FAA7-9771-4CDD-A34D-5C55CBDE7C50}" type="pres">
      <dgm:prSet presAssocID="{5FF74E60-F3DE-4AB7-8229-98258D1B6453}" presName="sibTrans" presStyleCnt="0"/>
      <dgm:spPr/>
    </dgm:pt>
    <dgm:pt modelId="{5789DEC8-5795-4560-B405-9058D2533937}" type="pres">
      <dgm:prSet presAssocID="{BC11A501-0BCA-4535-891F-3038470D95FD}" presName="node" presStyleLbl="node1" presStyleIdx="9" presStyleCnt="13">
        <dgm:presLayoutVars>
          <dgm:bulletEnabled val="1"/>
        </dgm:presLayoutVars>
      </dgm:prSet>
      <dgm:spPr/>
    </dgm:pt>
    <dgm:pt modelId="{679BA719-D30A-43EE-81B2-5EF00CA197E8}" type="pres">
      <dgm:prSet presAssocID="{AD0A0D46-A700-4418-80A6-740F3461C3CC}" presName="sibTrans" presStyleCnt="0"/>
      <dgm:spPr/>
    </dgm:pt>
    <dgm:pt modelId="{F53CC201-C9F5-40CC-A5B2-557A8C4E586E}" type="pres">
      <dgm:prSet presAssocID="{8E544296-2E80-4972-BDFB-0F71116A32BA}" presName="node" presStyleLbl="node1" presStyleIdx="10" presStyleCnt="13">
        <dgm:presLayoutVars>
          <dgm:bulletEnabled val="1"/>
        </dgm:presLayoutVars>
      </dgm:prSet>
      <dgm:spPr/>
    </dgm:pt>
    <dgm:pt modelId="{F3F54090-3968-4819-8E60-4BF59941F60F}" type="pres">
      <dgm:prSet presAssocID="{6715BC1B-C012-4265-A756-4E7C2BC7A33C}" presName="sibTrans" presStyleCnt="0"/>
      <dgm:spPr/>
    </dgm:pt>
    <dgm:pt modelId="{20170C9C-ACD6-458F-86BC-2F792FBEBC53}" type="pres">
      <dgm:prSet presAssocID="{4CF81F49-9DBD-4230-AF45-C54F122F6210}" presName="node" presStyleLbl="node1" presStyleIdx="11" presStyleCnt="13">
        <dgm:presLayoutVars>
          <dgm:bulletEnabled val="1"/>
        </dgm:presLayoutVars>
      </dgm:prSet>
      <dgm:spPr/>
    </dgm:pt>
    <dgm:pt modelId="{8057AC19-74AF-4368-8B19-0BE59F834679}" type="pres">
      <dgm:prSet presAssocID="{017447C5-4846-4BFD-8FE9-5A891137CD8C}" presName="sibTrans" presStyleCnt="0"/>
      <dgm:spPr/>
    </dgm:pt>
    <dgm:pt modelId="{5A1DFF55-7E05-47EB-BB36-EA87F6B63F1A}" type="pres">
      <dgm:prSet presAssocID="{EAE6D571-CDF9-4049-AD30-983D14C57077}" presName="node" presStyleLbl="node1" presStyleIdx="12" presStyleCnt="13">
        <dgm:presLayoutVars>
          <dgm:bulletEnabled val="1"/>
        </dgm:presLayoutVars>
      </dgm:prSet>
      <dgm:spPr/>
    </dgm:pt>
  </dgm:ptLst>
  <dgm:cxnLst>
    <dgm:cxn modelId="{5C85AE0E-2FD3-4C4E-8C49-A5AB5EF15CF1}" type="presOf" srcId="{BC11A501-0BCA-4535-891F-3038470D95FD}" destId="{5789DEC8-5795-4560-B405-9058D2533937}" srcOrd="0" destOrd="0" presId="urn:microsoft.com/office/officeart/2005/8/layout/default"/>
    <dgm:cxn modelId="{9B071E16-A411-4428-9B7E-A318DBBC64E7}" type="presOf" srcId="{85E0726F-EFD2-4260-880F-A4D32FA0AD3F}" destId="{0DEE3C30-F5EA-4674-AF7B-FAE440F9D31D}" srcOrd="0" destOrd="0" presId="urn:microsoft.com/office/officeart/2005/8/layout/default"/>
    <dgm:cxn modelId="{66E4521B-9E26-46BA-B342-2FD89851D88C}" srcId="{85E0726F-EFD2-4260-880F-A4D32FA0AD3F}" destId="{3CB01236-04E6-4B35-9A23-6C2C3AC1211E}" srcOrd="5" destOrd="0" parTransId="{F6CEE60F-72E6-4495-B70A-2C858E85E246}" sibTransId="{6A423186-83BC-4C8B-8E55-D1BA3B2E3CEA}"/>
    <dgm:cxn modelId="{A6209E1C-ED5F-4542-8AF1-C9E7261F75DA}" srcId="{85E0726F-EFD2-4260-880F-A4D32FA0AD3F}" destId="{EAE6D571-CDF9-4049-AD30-983D14C57077}" srcOrd="12" destOrd="0" parTransId="{4286F5B3-1128-44EA-BE54-AEF97AF4CA89}" sibTransId="{880988D2-492A-4639-849E-12F6BEC78B95}"/>
    <dgm:cxn modelId="{DD9D2D21-C740-47FD-B052-A5805E84E94C}" type="presOf" srcId="{F94DFBA4-B89A-4ACF-A2A7-F5A0877D8B5F}" destId="{57B7DECB-4748-402E-BDDD-B9F5F0BD250C}" srcOrd="0" destOrd="0" presId="urn:microsoft.com/office/officeart/2005/8/layout/default"/>
    <dgm:cxn modelId="{E3A4A824-46B9-4394-B416-16C0B8EF0A3B}" srcId="{85E0726F-EFD2-4260-880F-A4D32FA0AD3F}" destId="{6E8DCC38-D6CB-45F9-B781-486899744C26}" srcOrd="1" destOrd="0" parTransId="{16863AF7-1E25-4EAD-951F-8020DFFB455F}" sibTransId="{4FD8D4AA-5DE2-47F9-B6F4-919F9068FF33}"/>
    <dgm:cxn modelId="{E7574729-0DC0-41CE-8771-2963086053AC}" srcId="{85E0726F-EFD2-4260-880F-A4D32FA0AD3F}" destId="{C502207E-5376-4DCF-B2D8-DD6300A7AACC}" srcOrd="0" destOrd="0" parTransId="{D5898C1C-59F5-4690-A587-3D60BBE2654F}" sibTransId="{77E29DE5-4E06-460F-A2F1-B5967743A285}"/>
    <dgm:cxn modelId="{0AAA152D-8E14-4861-9BE5-E57A6D4193AD}" srcId="{85E0726F-EFD2-4260-880F-A4D32FA0AD3F}" destId="{8E544296-2E80-4972-BDFB-0F71116A32BA}" srcOrd="10" destOrd="0" parTransId="{2FEA7DF8-774A-411C-8C1A-BDE2D7237873}" sibTransId="{6715BC1B-C012-4265-A756-4E7C2BC7A33C}"/>
    <dgm:cxn modelId="{56F74B32-796E-4690-A500-EB25EC7767CC}" type="presOf" srcId="{3CB01236-04E6-4B35-9A23-6C2C3AC1211E}" destId="{9DFD6816-3270-4DFE-B619-3061991BB9E5}" srcOrd="0" destOrd="0" presId="urn:microsoft.com/office/officeart/2005/8/layout/default"/>
    <dgm:cxn modelId="{F5F85B3F-6B53-474E-83E2-130451D8A024}" srcId="{85E0726F-EFD2-4260-880F-A4D32FA0AD3F}" destId="{3E53634E-A9F9-4787-9A4A-1ACE83D9A2C7}" srcOrd="3" destOrd="0" parTransId="{AA8EA2ED-238E-4948-BBED-EC3ACC960B26}" sibTransId="{8411DF68-EF7B-4DB9-B107-9498725E1467}"/>
    <dgm:cxn modelId="{5687135D-B63E-4FF9-80FD-127804D41417}" srcId="{85E0726F-EFD2-4260-880F-A4D32FA0AD3F}" destId="{A47BAEAB-4FC7-421E-9796-90D76EB7A469}" srcOrd="7" destOrd="0" parTransId="{EBAE34EA-28B9-49B9-915E-1F9462A7E610}" sibTransId="{F82ECA50-66EB-4595-83BD-8268931596C8}"/>
    <dgm:cxn modelId="{5CBC6D5E-AF51-4B05-8368-C84B3FF6316A}" srcId="{85E0726F-EFD2-4260-880F-A4D32FA0AD3F}" destId="{4CF81F49-9DBD-4230-AF45-C54F122F6210}" srcOrd="11" destOrd="0" parTransId="{63A32216-9294-4F0D-8F75-F9568C8B83A1}" sibTransId="{017447C5-4846-4BFD-8FE9-5A891137CD8C}"/>
    <dgm:cxn modelId="{36E25665-9296-448E-B439-41EFCDCAA545}" type="presOf" srcId="{6E8DCC38-D6CB-45F9-B781-486899744C26}" destId="{FD651977-0AA7-48E5-81F8-C98CDD324411}" srcOrd="0" destOrd="0" presId="urn:microsoft.com/office/officeart/2005/8/layout/default"/>
    <dgm:cxn modelId="{DC5B1868-DB5E-42A2-9396-21B6B2147565}" type="presOf" srcId="{4CF81F49-9DBD-4230-AF45-C54F122F6210}" destId="{20170C9C-ACD6-458F-86BC-2F792FBEBC53}" srcOrd="0" destOrd="0" presId="urn:microsoft.com/office/officeart/2005/8/layout/default"/>
    <dgm:cxn modelId="{A008024A-1B55-46F4-8CD5-08E629BF553E}" type="presOf" srcId="{8E544296-2E80-4972-BDFB-0F71116A32BA}" destId="{F53CC201-C9F5-40CC-A5B2-557A8C4E586E}" srcOrd="0" destOrd="0" presId="urn:microsoft.com/office/officeart/2005/8/layout/default"/>
    <dgm:cxn modelId="{D064704E-988D-47E4-B6AE-3DE46D75D1C0}" srcId="{85E0726F-EFD2-4260-880F-A4D32FA0AD3F}" destId="{457EC819-9314-4CC6-BFC7-47E93101111D}" srcOrd="4" destOrd="0" parTransId="{F4002FB1-E3B4-4425-B750-E62BA464774B}" sibTransId="{271B1FD5-C7B2-4ACB-AB75-57340398653A}"/>
    <dgm:cxn modelId="{3E44F050-C8F0-4448-BF8A-FF3C0BC35BC4}" type="presOf" srcId="{457EC819-9314-4CC6-BFC7-47E93101111D}" destId="{E1987560-C97C-43E8-BD75-40EE7C003001}" srcOrd="0" destOrd="0" presId="urn:microsoft.com/office/officeart/2005/8/layout/default"/>
    <dgm:cxn modelId="{B9E7A774-689F-4C7E-B274-F0446600A588}" type="presOf" srcId="{AD955B71-97DC-4076-87E3-E96DDC074139}" destId="{76D3EA0A-BEB3-4D3C-ACC9-E16C96406152}" srcOrd="0" destOrd="0" presId="urn:microsoft.com/office/officeart/2005/8/layout/default"/>
    <dgm:cxn modelId="{471C5076-BD27-4968-89D1-F7AE7DBD123B}" srcId="{85E0726F-EFD2-4260-880F-A4D32FA0AD3F}" destId="{F94DFBA4-B89A-4ACF-A2A7-F5A0877D8B5F}" srcOrd="2" destOrd="0" parTransId="{E0565BB5-5386-4A26-92B4-B4D4CD09A98A}" sibTransId="{7F895078-5009-40AD-A1D3-093BF8A1E703}"/>
    <dgm:cxn modelId="{F2372658-509B-414E-AC33-7D9F10FEB892}" srcId="{85E0726F-EFD2-4260-880F-A4D32FA0AD3F}" destId="{AD955B71-97DC-4076-87E3-E96DDC074139}" srcOrd="6" destOrd="0" parTransId="{9B60E0C5-FD0C-4742-8F40-3B9FA96E4E56}" sibTransId="{8AA0D762-0796-40FE-AEDD-5F3D0CAB2845}"/>
    <dgm:cxn modelId="{E10B817B-C86C-451C-9816-C579474EA212}" type="presOf" srcId="{A47BAEAB-4FC7-421E-9796-90D76EB7A469}" destId="{DB641AAB-71C3-4928-986D-528BCC0BCEC8}" srcOrd="0" destOrd="0" presId="urn:microsoft.com/office/officeart/2005/8/layout/default"/>
    <dgm:cxn modelId="{F650FE9D-F42B-4E58-8F28-8285B9DDF5AA}" type="presOf" srcId="{DB7F5F13-0B0A-40B8-A2E0-8A2F74D7AA01}" destId="{C12FA4C8-2A2D-42CB-BACD-B0476C37419E}" srcOrd="0" destOrd="0" presId="urn:microsoft.com/office/officeart/2005/8/layout/default"/>
    <dgm:cxn modelId="{AB8492AB-2779-45A9-B8A8-C7DFC90F3C32}" srcId="{85E0726F-EFD2-4260-880F-A4D32FA0AD3F}" destId="{DB7F5F13-0B0A-40B8-A2E0-8A2F74D7AA01}" srcOrd="8" destOrd="0" parTransId="{2DD24A33-1D3C-4384-A80A-DEFE9EA757EA}" sibTransId="{5FF74E60-F3DE-4AB7-8229-98258D1B6453}"/>
    <dgm:cxn modelId="{7A3086CB-A475-4C7E-999E-3ECF63A00BC0}" srcId="{85E0726F-EFD2-4260-880F-A4D32FA0AD3F}" destId="{BC11A501-0BCA-4535-891F-3038470D95FD}" srcOrd="9" destOrd="0" parTransId="{65CD3FA9-7D0E-403A-9BE5-A58A76D8B617}" sibTransId="{AD0A0D46-A700-4418-80A6-740F3461C3CC}"/>
    <dgm:cxn modelId="{F72B64DF-C969-483B-A09B-3A4971B530E4}" type="presOf" srcId="{C502207E-5376-4DCF-B2D8-DD6300A7AACC}" destId="{7111727F-7E0E-4402-8ED8-ACC937720F48}" srcOrd="0" destOrd="0" presId="urn:microsoft.com/office/officeart/2005/8/layout/default"/>
    <dgm:cxn modelId="{4E9B56EF-B84A-4F1A-A18D-00DCC89C5F59}" type="presOf" srcId="{EAE6D571-CDF9-4049-AD30-983D14C57077}" destId="{5A1DFF55-7E05-47EB-BB36-EA87F6B63F1A}" srcOrd="0" destOrd="0" presId="urn:microsoft.com/office/officeart/2005/8/layout/default"/>
    <dgm:cxn modelId="{BDEA5AF9-ADFD-49D9-8DAD-BCE52DBCD89F}" type="presOf" srcId="{3E53634E-A9F9-4787-9A4A-1ACE83D9A2C7}" destId="{2B58E918-4CDF-4B11-9740-C26D4A738E0C}" srcOrd="0" destOrd="0" presId="urn:microsoft.com/office/officeart/2005/8/layout/default"/>
    <dgm:cxn modelId="{9DC05C3E-4813-4BC4-9FAE-98A979ACD402}" type="presParOf" srcId="{0DEE3C30-F5EA-4674-AF7B-FAE440F9D31D}" destId="{7111727F-7E0E-4402-8ED8-ACC937720F48}" srcOrd="0" destOrd="0" presId="urn:microsoft.com/office/officeart/2005/8/layout/default"/>
    <dgm:cxn modelId="{77035DFF-191A-403B-B93E-44D3BE75A2F8}" type="presParOf" srcId="{0DEE3C30-F5EA-4674-AF7B-FAE440F9D31D}" destId="{F9D3286E-B704-4579-AC9E-115936511ED5}" srcOrd="1" destOrd="0" presId="urn:microsoft.com/office/officeart/2005/8/layout/default"/>
    <dgm:cxn modelId="{9BCD0858-E2D6-48B1-9DDD-4560C0D8A2AF}" type="presParOf" srcId="{0DEE3C30-F5EA-4674-AF7B-FAE440F9D31D}" destId="{FD651977-0AA7-48E5-81F8-C98CDD324411}" srcOrd="2" destOrd="0" presId="urn:microsoft.com/office/officeart/2005/8/layout/default"/>
    <dgm:cxn modelId="{C0D106A0-2124-4EBE-A1B4-2A86BE12C8BE}" type="presParOf" srcId="{0DEE3C30-F5EA-4674-AF7B-FAE440F9D31D}" destId="{937261B8-80F9-4C2A-A537-44E4E352D852}" srcOrd="3" destOrd="0" presId="urn:microsoft.com/office/officeart/2005/8/layout/default"/>
    <dgm:cxn modelId="{062F61EF-2B11-4D10-80E5-299CE117B259}" type="presParOf" srcId="{0DEE3C30-F5EA-4674-AF7B-FAE440F9D31D}" destId="{57B7DECB-4748-402E-BDDD-B9F5F0BD250C}" srcOrd="4" destOrd="0" presId="urn:microsoft.com/office/officeart/2005/8/layout/default"/>
    <dgm:cxn modelId="{68CA88D0-A56F-4E66-A82D-6C0A7D46739E}" type="presParOf" srcId="{0DEE3C30-F5EA-4674-AF7B-FAE440F9D31D}" destId="{5A646012-C154-4A16-B55E-76D839D8090F}" srcOrd="5" destOrd="0" presId="urn:microsoft.com/office/officeart/2005/8/layout/default"/>
    <dgm:cxn modelId="{1ACF406C-20C9-4A2C-A552-A2E57300A165}" type="presParOf" srcId="{0DEE3C30-F5EA-4674-AF7B-FAE440F9D31D}" destId="{2B58E918-4CDF-4B11-9740-C26D4A738E0C}" srcOrd="6" destOrd="0" presId="urn:microsoft.com/office/officeart/2005/8/layout/default"/>
    <dgm:cxn modelId="{7D10CB12-EB0B-4562-B5FB-B64AB3EABE98}" type="presParOf" srcId="{0DEE3C30-F5EA-4674-AF7B-FAE440F9D31D}" destId="{151C1B76-16A7-40E2-BE84-B57BEA639D35}" srcOrd="7" destOrd="0" presId="urn:microsoft.com/office/officeart/2005/8/layout/default"/>
    <dgm:cxn modelId="{C0608B03-060D-46E0-B420-60B815209914}" type="presParOf" srcId="{0DEE3C30-F5EA-4674-AF7B-FAE440F9D31D}" destId="{E1987560-C97C-43E8-BD75-40EE7C003001}" srcOrd="8" destOrd="0" presId="urn:microsoft.com/office/officeart/2005/8/layout/default"/>
    <dgm:cxn modelId="{8B5DCBD5-6D6D-436E-A7B9-C2B1D7984E77}" type="presParOf" srcId="{0DEE3C30-F5EA-4674-AF7B-FAE440F9D31D}" destId="{8E8AAA6B-238B-4131-B5CD-FD46897CD8EB}" srcOrd="9" destOrd="0" presId="urn:microsoft.com/office/officeart/2005/8/layout/default"/>
    <dgm:cxn modelId="{CF18C3B5-5446-4305-8CBB-100DD84DDE24}" type="presParOf" srcId="{0DEE3C30-F5EA-4674-AF7B-FAE440F9D31D}" destId="{9DFD6816-3270-4DFE-B619-3061991BB9E5}" srcOrd="10" destOrd="0" presId="urn:microsoft.com/office/officeart/2005/8/layout/default"/>
    <dgm:cxn modelId="{6CCFAA5A-392C-44AA-B5B6-FFBBE5F30C85}" type="presParOf" srcId="{0DEE3C30-F5EA-4674-AF7B-FAE440F9D31D}" destId="{11273DEE-A573-47E8-BC9B-55FEB2FE61E3}" srcOrd="11" destOrd="0" presId="urn:microsoft.com/office/officeart/2005/8/layout/default"/>
    <dgm:cxn modelId="{4DBC8B55-0933-42DB-ACF4-BE96EA678788}" type="presParOf" srcId="{0DEE3C30-F5EA-4674-AF7B-FAE440F9D31D}" destId="{76D3EA0A-BEB3-4D3C-ACC9-E16C96406152}" srcOrd="12" destOrd="0" presId="urn:microsoft.com/office/officeart/2005/8/layout/default"/>
    <dgm:cxn modelId="{21D9C26D-7F23-4FED-96FF-43E65E5D25DB}" type="presParOf" srcId="{0DEE3C30-F5EA-4674-AF7B-FAE440F9D31D}" destId="{902D4A0E-CE9F-4CC4-951F-34CB4159E4D9}" srcOrd="13" destOrd="0" presId="urn:microsoft.com/office/officeart/2005/8/layout/default"/>
    <dgm:cxn modelId="{C0E74A89-82BC-418B-B277-23DE0E030F79}" type="presParOf" srcId="{0DEE3C30-F5EA-4674-AF7B-FAE440F9D31D}" destId="{DB641AAB-71C3-4928-986D-528BCC0BCEC8}" srcOrd="14" destOrd="0" presId="urn:microsoft.com/office/officeart/2005/8/layout/default"/>
    <dgm:cxn modelId="{95D91899-CADA-4637-8329-84649E6D6DBA}" type="presParOf" srcId="{0DEE3C30-F5EA-4674-AF7B-FAE440F9D31D}" destId="{BEBE0677-0C54-4B64-8977-BD0D6500C2F4}" srcOrd="15" destOrd="0" presId="urn:microsoft.com/office/officeart/2005/8/layout/default"/>
    <dgm:cxn modelId="{79958C23-1C00-4770-BFDA-6EA82A47E6E8}" type="presParOf" srcId="{0DEE3C30-F5EA-4674-AF7B-FAE440F9D31D}" destId="{C12FA4C8-2A2D-42CB-BACD-B0476C37419E}" srcOrd="16" destOrd="0" presId="urn:microsoft.com/office/officeart/2005/8/layout/default"/>
    <dgm:cxn modelId="{AF184FCA-2BC4-491C-9DE4-9ED91A7DEBED}" type="presParOf" srcId="{0DEE3C30-F5EA-4674-AF7B-FAE440F9D31D}" destId="{70E4FAA7-9771-4CDD-A34D-5C55CBDE7C50}" srcOrd="17" destOrd="0" presId="urn:microsoft.com/office/officeart/2005/8/layout/default"/>
    <dgm:cxn modelId="{835D54DA-AD7F-415D-B325-B8F9A2A920B0}" type="presParOf" srcId="{0DEE3C30-F5EA-4674-AF7B-FAE440F9D31D}" destId="{5789DEC8-5795-4560-B405-9058D2533937}" srcOrd="18" destOrd="0" presId="urn:microsoft.com/office/officeart/2005/8/layout/default"/>
    <dgm:cxn modelId="{BBA7766F-B5B5-4E09-AF47-DA41E016FC00}" type="presParOf" srcId="{0DEE3C30-F5EA-4674-AF7B-FAE440F9D31D}" destId="{679BA719-D30A-43EE-81B2-5EF00CA197E8}" srcOrd="19" destOrd="0" presId="urn:microsoft.com/office/officeart/2005/8/layout/default"/>
    <dgm:cxn modelId="{2E7305C6-B849-4F07-A6A2-02F477F6C654}" type="presParOf" srcId="{0DEE3C30-F5EA-4674-AF7B-FAE440F9D31D}" destId="{F53CC201-C9F5-40CC-A5B2-557A8C4E586E}" srcOrd="20" destOrd="0" presId="urn:microsoft.com/office/officeart/2005/8/layout/default"/>
    <dgm:cxn modelId="{32C7DE02-223C-47E3-B991-FB56FE4DBEA5}" type="presParOf" srcId="{0DEE3C30-F5EA-4674-AF7B-FAE440F9D31D}" destId="{F3F54090-3968-4819-8E60-4BF59941F60F}" srcOrd="21" destOrd="0" presId="urn:microsoft.com/office/officeart/2005/8/layout/default"/>
    <dgm:cxn modelId="{D033ED3A-6CF8-45E8-8B73-3BF4ECD19119}" type="presParOf" srcId="{0DEE3C30-F5EA-4674-AF7B-FAE440F9D31D}" destId="{20170C9C-ACD6-458F-86BC-2F792FBEBC53}" srcOrd="22" destOrd="0" presId="urn:microsoft.com/office/officeart/2005/8/layout/default"/>
    <dgm:cxn modelId="{A1BBFBFC-E401-4362-ABF0-5F7BC1309DC3}" type="presParOf" srcId="{0DEE3C30-F5EA-4674-AF7B-FAE440F9D31D}" destId="{8057AC19-74AF-4368-8B19-0BE59F834679}" srcOrd="23" destOrd="0" presId="urn:microsoft.com/office/officeart/2005/8/layout/default"/>
    <dgm:cxn modelId="{EDD8833D-5C3B-43B4-A0F1-6F8FC8BB6B81}" type="presParOf" srcId="{0DEE3C30-F5EA-4674-AF7B-FAE440F9D31D}" destId="{5A1DFF55-7E05-47EB-BB36-EA87F6B63F1A}"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BA9A2-2318-4660-B7A4-9864651B45C3}">
      <dsp:nvSpPr>
        <dsp:cNvPr id="0" name=""/>
        <dsp:cNvSpPr/>
      </dsp:nvSpPr>
      <dsp:spPr>
        <a:xfrm>
          <a:off x="6461125" y="17197"/>
          <a:ext cx="2936875" cy="176212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توفير الأمن والشعور بالانتماء</a:t>
          </a:r>
          <a:endParaRPr lang="en-US" sz="2800" b="1" kern="1200" dirty="0">
            <a:cs typeface="+mj-cs"/>
          </a:endParaRPr>
        </a:p>
      </dsp:txBody>
      <dsp:txXfrm>
        <a:off x="6461125" y="17197"/>
        <a:ext cx="2936875" cy="1762125"/>
      </dsp:txXfrm>
    </dsp:sp>
    <dsp:sp modelId="{79746A3D-DF4C-4F0E-B89D-865CD2C48E63}">
      <dsp:nvSpPr>
        <dsp:cNvPr id="0" name=""/>
        <dsp:cNvSpPr/>
      </dsp:nvSpPr>
      <dsp:spPr>
        <a:xfrm>
          <a:off x="3230562" y="17197"/>
          <a:ext cx="2936875" cy="176212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الدعم المتبادل بين أفراد الأسرة</a:t>
          </a:r>
          <a:endParaRPr lang="en-US" sz="2800" b="1" kern="1200">
            <a:cs typeface="+mj-cs"/>
          </a:endParaRPr>
        </a:p>
      </dsp:txBody>
      <dsp:txXfrm>
        <a:off x="3230562" y="17197"/>
        <a:ext cx="2936875" cy="1762125"/>
      </dsp:txXfrm>
    </dsp:sp>
    <dsp:sp modelId="{613F2ACB-B2EC-4833-AE50-1FBC52FD1618}">
      <dsp:nvSpPr>
        <dsp:cNvPr id="0" name=""/>
        <dsp:cNvSpPr/>
      </dsp:nvSpPr>
      <dsp:spPr>
        <a:xfrm>
          <a:off x="0" y="17197"/>
          <a:ext cx="2936875" cy="176212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وجود المحبة والرعاية بين أفراد الأسرة</a:t>
          </a:r>
          <a:endParaRPr lang="en-US" sz="2800" b="1" kern="1200">
            <a:cs typeface="+mj-cs"/>
          </a:endParaRPr>
        </a:p>
      </dsp:txBody>
      <dsp:txXfrm>
        <a:off x="0" y="17197"/>
        <a:ext cx="2936875" cy="1762125"/>
      </dsp:txXfrm>
    </dsp:sp>
    <dsp:sp modelId="{19D7A083-F2A2-4DD5-8CE6-A9FEBD448112}">
      <dsp:nvSpPr>
        <dsp:cNvPr id="0" name=""/>
        <dsp:cNvSpPr/>
      </dsp:nvSpPr>
      <dsp:spPr>
        <a:xfrm>
          <a:off x="6461125" y="2073010"/>
          <a:ext cx="2936875" cy="176212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معرفة مدى تحقيق أفراد الأسرة لأهدافهم الفردية، وتلبية احتياجاتهم الخاصة</a:t>
          </a:r>
          <a:endParaRPr lang="en-US" sz="2800" b="1" kern="1200">
            <a:cs typeface="+mj-cs"/>
          </a:endParaRPr>
        </a:p>
      </dsp:txBody>
      <dsp:txXfrm>
        <a:off x="6461125" y="2073010"/>
        <a:ext cx="2936875" cy="1762125"/>
      </dsp:txXfrm>
    </dsp:sp>
    <dsp:sp modelId="{46B99C21-CD6F-4AB2-B052-403BDF75CB0A}">
      <dsp:nvSpPr>
        <dsp:cNvPr id="0" name=""/>
        <dsp:cNvSpPr/>
      </dsp:nvSpPr>
      <dsp:spPr>
        <a:xfrm>
          <a:off x="3230562" y="2073010"/>
          <a:ext cx="2936875" cy="17621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وجود حس الفكاهة، والمرح بين أفراد الأسرة على الرغم من متطلبات الحياة اليومية</a:t>
          </a:r>
          <a:endParaRPr lang="en-US" sz="2800" b="1" kern="1200">
            <a:cs typeface="+mj-cs"/>
          </a:endParaRPr>
        </a:p>
      </dsp:txBody>
      <dsp:txXfrm>
        <a:off x="3230562" y="2073010"/>
        <a:ext cx="2936875" cy="1762125"/>
      </dsp:txXfrm>
    </dsp:sp>
    <dsp:sp modelId="{FD77C7F9-9EB5-4B22-BA3F-3FF913E3E2EB}">
      <dsp:nvSpPr>
        <dsp:cNvPr id="0" name=""/>
        <dsp:cNvSpPr/>
      </dsp:nvSpPr>
      <dsp:spPr>
        <a:xfrm>
          <a:off x="0" y="2073010"/>
          <a:ext cx="2936875" cy="176212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وجود قواعد في الأسرة، وتطبيقها بشكلٍ عادلٍ ومتساوٍ بين الأفراد</a:t>
          </a:r>
          <a:endParaRPr lang="en-US" sz="2800" b="1" kern="1200" dirty="0">
            <a:cs typeface="+mj-cs"/>
          </a:endParaRPr>
        </a:p>
      </dsp:txBody>
      <dsp:txXfrm>
        <a:off x="0" y="2073010"/>
        <a:ext cx="2936875" cy="1762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C6CBAF-292A-4ED4-AD7B-B234B622D900}">
      <dsp:nvSpPr>
        <dsp:cNvPr id="0" name=""/>
        <dsp:cNvSpPr/>
      </dsp:nvSpPr>
      <dsp:spPr>
        <a:xfrm>
          <a:off x="0" y="553"/>
          <a:ext cx="800409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4F09E7-4856-4678-9EE5-B392311D7F5A}">
      <dsp:nvSpPr>
        <dsp:cNvPr id="0" name=""/>
        <dsp:cNvSpPr/>
      </dsp:nvSpPr>
      <dsp:spPr>
        <a:xfrm>
          <a:off x="0" y="553"/>
          <a:ext cx="8004098" cy="64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cs typeface="+mj-cs"/>
            </a:rPr>
            <a:t>تحقيق سعادة واستقرار للأسرة وبالتالي سعادة المجتمع</a:t>
          </a:r>
          <a:endParaRPr lang="en-US" sz="2800" b="1" kern="1200" dirty="0">
            <a:cs typeface="+mj-cs"/>
          </a:endParaRPr>
        </a:p>
      </dsp:txBody>
      <dsp:txXfrm>
        <a:off x="0" y="553"/>
        <a:ext cx="8004098" cy="647350"/>
      </dsp:txXfrm>
    </dsp:sp>
    <dsp:sp modelId="{F30238C7-3027-47A7-A8ED-772B13B398E0}">
      <dsp:nvSpPr>
        <dsp:cNvPr id="0" name=""/>
        <dsp:cNvSpPr/>
      </dsp:nvSpPr>
      <dsp:spPr>
        <a:xfrm>
          <a:off x="0" y="647903"/>
          <a:ext cx="8004098"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55D26B-A389-42EF-A235-9A5E86FCBE50}">
      <dsp:nvSpPr>
        <dsp:cNvPr id="0" name=""/>
        <dsp:cNvSpPr/>
      </dsp:nvSpPr>
      <dsp:spPr>
        <a:xfrm>
          <a:off x="0" y="647903"/>
          <a:ext cx="8004098" cy="64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cs typeface="+mj-cs"/>
            </a:rPr>
            <a:t>تأهيل وتهيئة الشباب والفتيات لمرحلة ما قبل الزواج وبعده</a:t>
          </a:r>
          <a:endParaRPr lang="en-US" sz="2800" b="1" kern="1200">
            <a:cs typeface="+mj-cs"/>
          </a:endParaRPr>
        </a:p>
      </dsp:txBody>
      <dsp:txXfrm>
        <a:off x="0" y="647903"/>
        <a:ext cx="8004098" cy="647350"/>
      </dsp:txXfrm>
    </dsp:sp>
    <dsp:sp modelId="{593F91F7-E8EF-4959-BE12-1055809E2C47}">
      <dsp:nvSpPr>
        <dsp:cNvPr id="0" name=""/>
        <dsp:cNvSpPr/>
      </dsp:nvSpPr>
      <dsp:spPr>
        <a:xfrm>
          <a:off x="0" y="1295253"/>
          <a:ext cx="8004098"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5969FF-9E1B-4FC6-A256-25FAB2A5F838}">
      <dsp:nvSpPr>
        <dsp:cNvPr id="0" name=""/>
        <dsp:cNvSpPr/>
      </dsp:nvSpPr>
      <dsp:spPr>
        <a:xfrm>
          <a:off x="0" y="1295253"/>
          <a:ext cx="8004098" cy="64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cs typeface="+mj-cs"/>
            </a:rPr>
            <a:t>توعية المقبلين على الزواج وتوضيح الحقوق والواجبات الأسرية</a:t>
          </a:r>
          <a:endParaRPr lang="en-US" sz="2800" b="1" kern="1200">
            <a:cs typeface="+mj-cs"/>
          </a:endParaRPr>
        </a:p>
      </dsp:txBody>
      <dsp:txXfrm>
        <a:off x="0" y="1295253"/>
        <a:ext cx="8004098" cy="647350"/>
      </dsp:txXfrm>
    </dsp:sp>
    <dsp:sp modelId="{2322EF5F-1FF3-4B9F-B175-DF7FAB7D81BC}">
      <dsp:nvSpPr>
        <dsp:cNvPr id="0" name=""/>
        <dsp:cNvSpPr/>
      </dsp:nvSpPr>
      <dsp:spPr>
        <a:xfrm>
          <a:off x="0" y="1942603"/>
          <a:ext cx="8004098"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64148D-3677-415D-A7FF-A2F10C30B6C4}">
      <dsp:nvSpPr>
        <dsp:cNvPr id="0" name=""/>
        <dsp:cNvSpPr/>
      </dsp:nvSpPr>
      <dsp:spPr>
        <a:xfrm>
          <a:off x="0" y="1942603"/>
          <a:ext cx="8004098" cy="64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cs typeface="+mj-cs"/>
            </a:rPr>
            <a:t>تحقيق الألفة بين الأزواج وزيادة الترابط العائلي</a:t>
          </a:r>
          <a:endParaRPr lang="en-US" sz="2800" b="1" kern="1200" dirty="0">
            <a:cs typeface="+mj-cs"/>
          </a:endParaRPr>
        </a:p>
      </dsp:txBody>
      <dsp:txXfrm>
        <a:off x="0" y="1942603"/>
        <a:ext cx="8004098" cy="647350"/>
      </dsp:txXfrm>
    </dsp:sp>
    <dsp:sp modelId="{ACA0FA8E-DB34-407C-AEDF-51DE04D85B66}">
      <dsp:nvSpPr>
        <dsp:cNvPr id="0" name=""/>
        <dsp:cNvSpPr/>
      </dsp:nvSpPr>
      <dsp:spPr>
        <a:xfrm>
          <a:off x="0" y="2589953"/>
          <a:ext cx="8004098"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6A018D-01D2-42B8-9FA4-7E7076E2D1D1}">
      <dsp:nvSpPr>
        <dsp:cNvPr id="0" name=""/>
        <dsp:cNvSpPr/>
      </dsp:nvSpPr>
      <dsp:spPr>
        <a:xfrm>
          <a:off x="0" y="2589953"/>
          <a:ext cx="8004098" cy="64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dirty="0">
              <a:cs typeface="+mj-cs"/>
            </a:rPr>
            <a:t>تهيئة الجوالأسري السليم لتنشئة الأولاد نشأة صالحة</a:t>
          </a:r>
          <a:endParaRPr lang="en-US" sz="2800" b="1" kern="1200" dirty="0">
            <a:cs typeface="+mj-cs"/>
          </a:endParaRPr>
        </a:p>
      </dsp:txBody>
      <dsp:txXfrm>
        <a:off x="0" y="2589953"/>
        <a:ext cx="8004098" cy="647350"/>
      </dsp:txXfrm>
    </dsp:sp>
    <dsp:sp modelId="{3D0C4625-71C5-43AD-A7DA-232EAB8170C9}">
      <dsp:nvSpPr>
        <dsp:cNvPr id="0" name=""/>
        <dsp:cNvSpPr/>
      </dsp:nvSpPr>
      <dsp:spPr>
        <a:xfrm>
          <a:off x="0" y="3237303"/>
          <a:ext cx="800409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39E7FF-022A-4076-8AB3-41A0CFC69E2E}">
      <dsp:nvSpPr>
        <dsp:cNvPr id="0" name=""/>
        <dsp:cNvSpPr/>
      </dsp:nvSpPr>
      <dsp:spPr>
        <a:xfrm>
          <a:off x="0" y="3237303"/>
          <a:ext cx="8004098" cy="64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cs typeface="+mj-cs"/>
            </a:rPr>
            <a:t>التقليل من نسبة الطلاق</a:t>
          </a:r>
          <a:endParaRPr lang="en-US" sz="2800" b="1" kern="1200">
            <a:cs typeface="+mj-cs"/>
          </a:endParaRPr>
        </a:p>
      </dsp:txBody>
      <dsp:txXfrm>
        <a:off x="0" y="3237303"/>
        <a:ext cx="8004098" cy="647350"/>
      </dsp:txXfrm>
    </dsp:sp>
    <dsp:sp modelId="{722A2C2C-1632-410A-AA6A-D35FB6BD1E98}">
      <dsp:nvSpPr>
        <dsp:cNvPr id="0" name=""/>
        <dsp:cNvSpPr/>
      </dsp:nvSpPr>
      <dsp:spPr>
        <a:xfrm>
          <a:off x="0" y="3884653"/>
          <a:ext cx="8004098"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89C26A-B3B7-49C9-9EF2-096F868B8A9D}">
      <dsp:nvSpPr>
        <dsp:cNvPr id="0" name=""/>
        <dsp:cNvSpPr/>
      </dsp:nvSpPr>
      <dsp:spPr>
        <a:xfrm>
          <a:off x="0" y="3884653"/>
          <a:ext cx="8004098" cy="64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rtl="1">
            <a:lnSpc>
              <a:spcPct val="90000"/>
            </a:lnSpc>
            <a:spcBef>
              <a:spcPct val="0"/>
            </a:spcBef>
            <a:spcAft>
              <a:spcPct val="35000"/>
            </a:spcAft>
            <a:buNone/>
          </a:pPr>
          <a:r>
            <a:rPr lang="ar-SA" sz="2800" b="1" kern="1200">
              <a:cs typeface="+mj-cs"/>
            </a:rPr>
            <a:t>تحقيق الطلاق الآمن الذي يضمن لكل فرد حقوقه الشرعية والقانونية</a:t>
          </a:r>
          <a:endParaRPr lang="en-US" sz="2800" b="1" kern="1200">
            <a:cs typeface="+mj-cs"/>
          </a:endParaRPr>
        </a:p>
      </dsp:txBody>
      <dsp:txXfrm>
        <a:off x="0" y="3884653"/>
        <a:ext cx="8004098" cy="6473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1727F-7E0E-4402-8ED8-ACC937720F48}">
      <dsp:nvSpPr>
        <dsp:cNvPr id="0" name=""/>
        <dsp:cNvSpPr/>
      </dsp:nvSpPr>
      <dsp:spPr>
        <a:xfrm>
          <a:off x="8124100" y="1267"/>
          <a:ext cx="1824538" cy="109472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المحاضرة</a:t>
          </a:r>
          <a:endParaRPr lang="en-US" sz="2800" b="1" kern="1200" dirty="0">
            <a:cs typeface="+mj-cs"/>
          </a:endParaRPr>
        </a:p>
      </dsp:txBody>
      <dsp:txXfrm>
        <a:off x="8124100" y="1267"/>
        <a:ext cx="1824538" cy="1094722"/>
      </dsp:txXfrm>
    </dsp:sp>
    <dsp:sp modelId="{FD651977-0AA7-48E5-81F8-C98CDD324411}">
      <dsp:nvSpPr>
        <dsp:cNvPr id="0" name=""/>
        <dsp:cNvSpPr/>
      </dsp:nvSpPr>
      <dsp:spPr>
        <a:xfrm>
          <a:off x="6117107" y="1267"/>
          <a:ext cx="1824538" cy="109472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الحوار والمناقشة</a:t>
          </a:r>
          <a:endParaRPr lang="en-US" sz="2800" b="1" kern="1200">
            <a:cs typeface="+mj-cs"/>
          </a:endParaRPr>
        </a:p>
      </dsp:txBody>
      <dsp:txXfrm>
        <a:off x="6117107" y="1267"/>
        <a:ext cx="1824538" cy="1094722"/>
      </dsp:txXfrm>
    </dsp:sp>
    <dsp:sp modelId="{57B7DECB-4748-402E-BDDD-B9F5F0BD250C}">
      <dsp:nvSpPr>
        <dsp:cNvPr id="0" name=""/>
        <dsp:cNvSpPr/>
      </dsp:nvSpPr>
      <dsp:spPr>
        <a:xfrm>
          <a:off x="4110115" y="1267"/>
          <a:ext cx="1824538" cy="109472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إعادة الصياغة</a:t>
          </a:r>
          <a:endParaRPr lang="en-US" sz="2800" b="1" kern="1200">
            <a:cs typeface="+mj-cs"/>
          </a:endParaRPr>
        </a:p>
      </dsp:txBody>
      <dsp:txXfrm>
        <a:off x="4110115" y="1267"/>
        <a:ext cx="1824538" cy="1094722"/>
      </dsp:txXfrm>
    </dsp:sp>
    <dsp:sp modelId="{2B58E918-4CDF-4B11-9740-C26D4A738E0C}">
      <dsp:nvSpPr>
        <dsp:cNvPr id="0" name=""/>
        <dsp:cNvSpPr/>
      </dsp:nvSpPr>
      <dsp:spPr>
        <a:xfrm>
          <a:off x="2103123" y="1267"/>
          <a:ext cx="1824538" cy="109472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التجسيد الأسري</a:t>
          </a:r>
          <a:endParaRPr lang="en-US" sz="2800" b="1" kern="1200">
            <a:cs typeface="+mj-cs"/>
          </a:endParaRPr>
        </a:p>
      </dsp:txBody>
      <dsp:txXfrm>
        <a:off x="2103123" y="1267"/>
        <a:ext cx="1824538" cy="1094722"/>
      </dsp:txXfrm>
    </dsp:sp>
    <dsp:sp modelId="{E1987560-C97C-43E8-BD75-40EE7C003001}">
      <dsp:nvSpPr>
        <dsp:cNvPr id="0" name=""/>
        <dsp:cNvSpPr/>
      </dsp:nvSpPr>
      <dsp:spPr>
        <a:xfrm>
          <a:off x="96131" y="1267"/>
          <a:ext cx="1824538" cy="109472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التواصل</a:t>
          </a:r>
          <a:endParaRPr lang="en-US" sz="2800" b="1" kern="1200">
            <a:cs typeface="+mj-cs"/>
          </a:endParaRPr>
        </a:p>
      </dsp:txBody>
      <dsp:txXfrm>
        <a:off x="96131" y="1267"/>
        <a:ext cx="1824538" cy="1094722"/>
      </dsp:txXfrm>
    </dsp:sp>
    <dsp:sp modelId="{9DFD6816-3270-4DFE-B619-3061991BB9E5}">
      <dsp:nvSpPr>
        <dsp:cNvPr id="0" name=""/>
        <dsp:cNvSpPr/>
      </dsp:nvSpPr>
      <dsp:spPr>
        <a:xfrm>
          <a:off x="8124100" y="1278444"/>
          <a:ext cx="1824538" cy="109472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التعزيز الإيجابي</a:t>
          </a:r>
          <a:endParaRPr lang="en-US" sz="2800" b="1" kern="1200">
            <a:cs typeface="+mj-cs"/>
          </a:endParaRPr>
        </a:p>
      </dsp:txBody>
      <dsp:txXfrm>
        <a:off x="8124100" y="1278444"/>
        <a:ext cx="1824538" cy="1094722"/>
      </dsp:txXfrm>
    </dsp:sp>
    <dsp:sp modelId="{76D3EA0A-BEB3-4D3C-ACC9-E16C96406152}">
      <dsp:nvSpPr>
        <dsp:cNvPr id="0" name=""/>
        <dsp:cNvSpPr/>
      </dsp:nvSpPr>
      <dsp:spPr>
        <a:xfrm>
          <a:off x="6117107" y="1278444"/>
          <a:ext cx="1824538" cy="109472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لعب الأدوار</a:t>
          </a:r>
          <a:endParaRPr lang="en-US" sz="2800" b="1" kern="1200">
            <a:cs typeface="+mj-cs"/>
          </a:endParaRPr>
        </a:p>
      </dsp:txBody>
      <dsp:txXfrm>
        <a:off x="6117107" y="1278444"/>
        <a:ext cx="1824538" cy="1094722"/>
      </dsp:txXfrm>
    </dsp:sp>
    <dsp:sp modelId="{DB641AAB-71C3-4928-986D-528BCC0BCEC8}">
      <dsp:nvSpPr>
        <dsp:cNvPr id="0" name=""/>
        <dsp:cNvSpPr/>
      </dsp:nvSpPr>
      <dsp:spPr>
        <a:xfrm>
          <a:off x="4110115" y="1278444"/>
          <a:ext cx="1824538" cy="109472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التغذية الراجعة</a:t>
          </a:r>
          <a:endParaRPr lang="en-US" sz="2800" b="1" kern="1200">
            <a:cs typeface="+mj-cs"/>
          </a:endParaRPr>
        </a:p>
      </dsp:txBody>
      <dsp:txXfrm>
        <a:off x="4110115" y="1278444"/>
        <a:ext cx="1824538" cy="1094722"/>
      </dsp:txXfrm>
    </dsp:sp>
    <dsp:sp modelId="{C12FA4C8-2A2D-42CB-BACD-B0476C37419E}">
      <dsp:nvSpPr>
        <dsp:cNvPr id="0" name=""/>
        <dsp:cNvSpPr/>
      </dsp:nvSpPr>
      <dsp:spPr>
        <a:xfrm>
          <a:off x="2103123" y="1278444"/>
          <a:ext cx="1824538" cy="109472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النمذجة</a:t>
          </a:r>
          <a:endParaRPr lang="en-US" sz="2800" b="1" kern="1200" dirty="0">
            <a:cs typeface="+mj-cs"/>
          </a:endParaRPr>
        </a:p>
      </dsp:txBody>
      <dsp:txXfrm>
        <a:off x="2103123" y="1278444"/>
        <a:ext cx="1824538" cy="1094722"/>
      </dsp:txXfrm>
    </dsp:sp>
    <dsp:sp modelId="{5789DEC8-5795-4560-B405-9058D2533937}">
      <dsp:nvSpPr>
        <dsp:cNvPr id="0" name=""/>
        <dsp:cNvSpPr/>
      </dsp:nvSpPr>
      <dsp:spPr>
        <a:xfrm>
          <a:off x="96131" y="1278444"/>
          <a:ext cx="1824538" cy="109472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التدريب ألتوكيدي</a:t>
          </a:r>
          <a:endParaRPr lang="en-US" sz="2800" b="1" kern="1200" dirty="0">
            <a:cs typeface="+mj-cs"/>
          </a:endParaRPr>
        </a:p>
      </dsp:txBody>
      <dsp:txXfrm>
        <a:off x="96131" y="1278444"/>
        <a:ext cx="1824538" cy="1094722"/>
      </dsp:txXfrm>
    </dsp:sp>
    <dsp:sp modelId="{F53CC201-C9F5-40CC-A5B2-557A8C4E586E}">
      <dsp:nvSpPr>
        <dsp:cNvPr id="0" name=""/>
        <dsp:cNvSpPr/>
      </dsp:nvSpPr>
      <dsp:spPr>
        <a:xfrm>
          <a:off x="6117107" y="2555620"/>
          <a:ext cx="1824538" cy="109472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الواجبات المنزلية</a:t>
          </a:r>
          <a:endParaRPr lang="en-US" sz="2800" b="1" kern="1200" dirty="0">
            <a:cs typeface="+mj-cs"/>
          </a:endParaRPr>
        </a:p>
      </dsp:txBody>
      <dsp:txXfrm>
        <a:off x="6117107" y="2555620"/>
        <a:ext cx="1824538" cy="1094722"/>
      </dsp:txXfrm>
    </dsp:sp>
    <dsp:sp modelId="{20170C9C-ACD6-458F-86BC-2F792FBEBC53}">
      <dsp:nvSpPr>
        <dsp:cNvPr id="0" name=""/>
        <dsp:cNvSpPr/>
      </dsp:nvSpPr>
      <dsp:spPr>
        <a:xfrm>
          <a:off x="4110115" y="2555620"/>
          <a:ext cx="1824538" cy="109472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معالجة عدة أسر</a:t>
          </a:r>
          <a:endParaRPr lang="en-US" sz="2800" b="1" kern="1200">
            <a:cs typeface="+mj-cs"/>
          </a:endParaRPr>
        </a:p>
      </dsp:txBody>
      <dsp:txXfrm>
        <a:off x="4110115" y="2555620"/>
        <a:ext cx="1824538" cy="1094722"/>
      </dsp:txXfrm>
    </dsp:sp>
    <dsp:sp modelId="{5A1DFF55-7E05-47EB-BB36-EA87F6B63F1A}">
      <dsp:nvSpPr>
        <dsp:cNvPr id="0" name=""/>
        <dsp:cNvSpPr/>
      </dsp:nvSpPr>
      <dsp:spPr>
        <a:xfrm>
          <a:off x="2103123" y="2555620"/>
          <a:ext cx="1824538" cy="109472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إعادة البناء المعرفي</a:t>
          </a:r>
          <a:endParaRPr lang="en-US" sz="2800" b="1" kern="1200">
            <a:cs typeface="+mj-cs"/>
          </a:endParaRPr>
        </a:p>
      </dsp:txBody>
      <dsp:txXfrm>
        <a:off x="2103123" y="2555620"/>
        <a:ext cx="1824538" cy="10947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1727F-7E0E-4402-8ED8-ACC937720F48}">
      <dsp:nvSpPr>
        <dsp:cNvPr id="0" name=""/>
        <dsp:cNvSpPr/>
      </dsp:nvSpPr>
      <dsp:spPr>
        <a:xfrm>
          <a:off x="8124100" y="1267"/>
          <a:ext cx="1824538" cy="109472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المحاضرة</a:t>
          </a:r>
          <a:endParaRPr lang="en-US" sz="2800" b="1" kern="1200" dirty="0">
            <a:cs typeface="+mj-cs"/>
          </a:endParaRPr>
        </a:p>
      </dsp:txBody>
      <dsp:txXfrm>
        <a:off x="8124100" y="1267"/>
        <a:ext cx="1824538" cy="1094722"/>
      </dsp:txXfrm>
    </dsp:sp>
    <dsp:sp modelId="{FD651977-0AA7-48E5-81F8-C98CDD324411}">
      <dsp:nvSpPr>
        <dsp:cNvPr id="0" name=""/>
        <dsp:cNvSpPr/>
      </dsp:nvSpPr>
      <dsp:spPr>
        <a:xfrm>
          <a:off x="6117107" y="1267"/>
          <a:ext cx="1824538" cy="109472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الحوار والمناقشة</a:t>
          </a:r>
          <a:endParaRPr lang="en-US" sz="2800" b="1" kern="1200">
            <a:cs typeface="+mj-cs"/>
          </a:endParaRPr>
        </a:p>
      </dsp:txBody>
      <dsp:txXfrm>
        <a:off x="6117107" y="1267"/>
        <a:ext cx="1824538" cy="1094722"/>
      </dsp:txXfrm>
    </dsp:sp>
    <dsp:sp modelId="{57B7DECB-4748-402E-BDDD-B9F5F0BD250C}">
      <dsp:nvSpPr>
        <dsp:cNvPr id="0" name=""/>
        <dsp:cNvSpPr/>
      </dsp:nvSpPr>
      <dsp:spPr>
        <a:xfrm>
          <a:off x="4110115" y="1267"/>
          <a:ext cx="1824538" cy="109472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إعادة الصياغة</a:t>
          </a:r>
          <a:endParaRPr lang="en-US" sz="2800" b="1" kern="1200">
            <a:cs typeface="+mj-cs"/>
          </a:endParaRPr>
        </a:p>
      </dsp:txBody>
      <dsp:txXfrm>
        <a:off x="4110115" y="1267"/>
        <a:ext cx="1824538" cy="1094722"/>
      </dsp:txXfrm>
    </dsp:sp>
    <dsp:sp modelId="{2B58E918-4CDF-4B11-9740-C26D4A738E0C}">
      <dsp:nvSpPr>
        <dsp:cNvPr id="0" name=""/>
        <dsp:cNvSpPr/>
      </dsp:nvSpPr>
      <dsp:spPr>
        <a:xfrm>
          <a:off x="2103123" y="1267"/>
          <a:ext cx="1824538" cy="109472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التجسيد الأسري</a:t>
          </a:r>
          <a:endParaRPr lang="en-US" sz="2800" b="1" kern="1200">
            <a:cs typeface="+mj-cs"/>
          </a:endParaRPr>
        </a:p>
      </dsp:txBody>
      <dsp:txXfrm>
        <a:off x="2103123" y="1267"/>
        <a:ext cx="1824538" cy="1094722"/>
      </dsp:txXfrm>
    </dsp:sp>
    <dsp:sp modelId="{E1987560-C97C-43E8-BD75-40EE7C003001}">
      <dsp:nvSpPr>
        <dsp:cNvPr id="0" name=""/>
        <dsp:cNvSpPr/>
      </dsp:nvSpPr>
      <dsp:spPr>
        <a:xfrm>
          <a:off x="96131" y="1267"/>
          <a:ext cx="1824538" cy="109472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التواصل</a:t>
          </a:r>
          <a:endParaRPr lang="en-US" sz="2800" b="1" kern="1200">
            <a:cs typeface="+mj-cs"/>
          </a:endParaRPr>
        </a:p>
      </dsp:txBody>
      <dsp:txXfrm>
        <a:off x="96131" y="1267"/>
        <a:ext cx="1824538" cy="1094722"/>
      </dsp:txXfrm>
    </dsp:sp>
    <dsp:sp modelId="{9DFD6816-3270-4DFE-B619-3061991BB9E5}">
      <dsp:nvSpPr>
        <dsp:cNvPr id="0" name=""/>
        <dsp:cNvSpPr/>
      </dsp:nvSpPr>
      <dsp:spPr>
        <a:xfrm>
          <a:off x="8124100" y="1278444"/>
          <a:ext cx="1824538" cy="109472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التعزيز الإيجابي</a:t>
          </a:r>
          <a:endParaRPr lang="en-US" sz="2800" b="1" kern="1200">
            <a:cs typeface="+mj-cs"/>
          </a:endParaRPr>
        </a:p>
      </dsp:txBody>
      <dsp:txXfrm>
        <a:off x="8124100" y="1278444"/>
        <a:ext cx="1824538" cy="1094722"/>
      </dsp:txXfrm>
    </dsp:sp>
    <dsp:sp modelId="{76D3EA0A-BEB3-4D3C-ACC9-E16C96406152}">
      <dsp:nvSpPr>
        <dsp:cNvPr id="0" name=""/>
        <dsp:cNvSpPr/>
      </dsp:nvSpPr>
      <dsp:spPr>
        <a:xfrm>
          <a:off x="6117107" y="1278444"/>
          <a:ext cx="1824538" cy="109472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لعب الأدوار</a:t>
          </a:r>
          <a:endParaRPr lang="en-US" sz="2800" b="1" kern="1200">
            <a:cs typeface="+mj-cs"/>
          </a:endParaRPr>
        </a:p>
      </dsp:txBody>
      <dsp:txXfrm>
        <a:off x="6117107" y="1278444"/>
        <a:ext cx="1824538" cy="1094722"/>
      </dsp:txXfrm>
    </dsp:sp>
    <dsp:sp modelId="{DB641AAB-71C3-4928-986D-528BCC0BCEC8}">
      <dsp:nvSpPr>
        <dsp:cNvPr id="0" name=""/>
        <dsp:cNvSpPr/>
      </dsp:nvSpPr>
      <dsp:spPr>
        <a:xfrm>
          <a:off x="4110115" y="1278444"/>
          <a:ext cx="1824538" cy="109472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التغذية الراجعة</a:t>
          </a:r>
          <a:endParaRPr lang="en-US" sz="2800" b="1" kern="1200">
            <a:cs typeface="+mj-cs"/>
          </a:endParaRPr>
        </a:p>
      </dsp:txBody>
      <dsp:txXfrm>
        <a:off x="4110115" y="1278444"/>
        <a:ext cx="1824538" cy="1094722"/>
      </dsp:txXfrm>
    </dsp:sp>
    <dsp:sp modelId="{C12FA4C8-2A2D-42CB-BACD-B0476C37419E}">
      <dsp:nvSpPr>
        <dsp:cNvPr id="0" name=""/>
        <dsp:cNvSpPr/>
      </dsp:nvSpPr>
      <dsp:spPr>
        <a:xfrm>
          <a:off x="2103123" y="1278444"/>
          <a:ext cx="1824538" cy="109472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النمذجة</a:t>
          </a:r>
          <a:endParaRPr lang="en-US" sz="2800" b="1" kern="1200" dirty="0">
            <a:cs typeface="+mj-cs"/>
          </a:endParaRPr>
        </a:p>
      </dsp:txBody>
      <dsp:txXfrm>
        <a:off x="2103123" y="1278444"/>
        <a:ext cx="1824538" cy="1094722"/>
      </dsp:txXfrm>
    </dsp:sp>
    <dsp:sp modelId="{5789DEC8-5795-4560-B405-9058D2533937}">
      <dsp:nvSpPr>
        <dsp:cNvPr id="0" name=""/>
        <dsp:cNvSpPr/>
      </dsp:nvSpPr>
      <dsp:spPr>
        <a:xfrm>
          <a:off x="96131" y="1278444"/>
          <a:ext cx="1824538" cy="109472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التدريب ألتوكيدي</a:t>
          </a:r>
          <a:endParaRPr lang="en-US" sz="2800" b="1" kern="1200" dirty="0">
            <a:cs typeface="+mj-cs"/>
          </a:endParaRPr>
        </a:p>
      </dsp:txBody>
      <dsp:txXfrm>
        <a:off x="96131" y="1278444"/>
        <a:ext cx="1824538" cy="1094722"/>
      </dsp:txXfrm>
    </dsp:sp>
    <dsp:sp modelId="{F53CC201-C9F5-40CC-A5B2-557A8C4E586E}">
      <dsp:nvSpPr>
        <dsp:cNvPr id="0" name=""/>
        <dsp:cNvSpPr/>
      </dsp:nvSpPr>
      <dsp:spPr>
        <a:xfrm>
          <a:off x="6117107" y="2555620"/>
          <a:ext cx="1824538" cy="109472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dirty="0">
              <a:cs typeface="+mj-cs"/>
            </a:rPr>
            <a:t>الواجبات المنزلية</a:t>
          </a:r>
          <a:endParaRPr lang="en-US" sz="2800" b="1" kern="1200" dirty="0">
            <a:cs typeface="+mj-cs"/>
          </a:endParaRPr>
        </a:p>
      </dsp:txBody>
      <dsp:txXfrm>
        <a:off x="6117107" y="2555620"/>
        <a:ext cx="1824538" cy="1094722"/>
      </dsp:txXfrm>
    </dsp:sp>
    <dsp:sp modelId="{20170C9C-ACD6-458F-86BC-2F792FBEBC53}">
      <dsp:nvSpPr>
        <dsp:cNvPr id="0" name=""/>
        <dsp:cNvSpPr/>
      </dsp:nvSpPr>
      <dsp:spPr>
        <a:xfrm>
          <a:off x="4110115" y="2555620"/>
          <a:ext cx="1824538" cy="109472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معالجة عدة أسر</a:t>
          </a:r>
          <a:endParaRPr lang="en-US" sz="2800" b="1" kern="1200">
            <a:cs typeface="+mj-cs"/>
          </a:endParaRPr>
        </a:p>
      </dsp:txBody>
      <dsp:txXfrm>
        <a:off x="4110115" y="2555620"/>
        <a:ext cx="1824538" cy="1094722"/>
      </dsp:txXfrm>
    </dsp:sp>
    <dsp:sp modelId="{5A1DFF55-7E05-47EB-BB36-EA87F6B63F1A}">
      <dsp:nvSpPr>
        <dsp:cNvPr id="0" name=""/>
        <dsp:cNvSpPr/>
      </dsp:nvSpPr>
      <dsp:spPr>
        <a:xfrm>
          <a:off x="2103123" y="2555620"/>
          <a:ext cx="1824538" cy="109472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b="1" kern="1200">
              <a:cs typeface="+mj-cs"/>
            </a:rPr>
            <a:t>إعادة البناء المعرفي</a:t>
          </a:r>
          <a:endParaRPr lang="en-US" sz="2800" b="1" kern="1200">
            <a:cs typeface="+mj-cs"/>
          </a:endParaRPr>
        </a:p>
      </dsp:txBody>
      <dsp:txXfrm>
        <a:off x="2103123" y="2555620"/>
        <a:ext cx="1824538" cy="109472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1157F-7C96-4807-BAA8-3C3E8FC675F7}" type="datetimeFigureOut">
              <a:rPr lang="en-US" smtClean="0"/>
              <a:t>6/7/2023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C98B75-7474-4925-AC27-85A2B0D1B6F7}" type="slidenum">
              <a:rPr lang="en-US" smtClean="0"/>
              <a:t>‹#›</a:t>
            </a:fld>
            <a:endParaRPr lang="en-US"/>
          </a:p>
        </p:txBody>
      </p:sp>
    </p:spTree>
    <p:extLst>
      <p:ext uri="{BB962C8B-B14F-4D97-AF65-F5344CB8AC3E}">
        <p14:creationId xmlns:p14="http://schemas.microsoft.com/office/powerpoint/2010/main" val="1328926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1" y="2130428"/>
            <a:ext cx="10363200" cy="1470025"/>
          </a:xfrm>
        </p:spPr>
        <p:txBody>
          <a:bodyPr/>
          <a:lstStyle/>
          <a:p>
            <a:r>
              <a:rPr lang="en-US"/>
              <a:t>Click to edit Master title style</a:t>
            </a:r>
            <a:endParaRPr lang="he-IL"/>
          </a:p>
        </p:txBody>
      </p:sp>
      <p:sp>
        <p:nvSpPr>
          <p:cNvPr id="3" name="כותרת משנה 2"/>
          <p:cNvSpPr>
            <a:spLocks noGrp="1"/>
          </p:cNvSpPr>
          <p:nvPr>
            <p:ph type="subTitle" idx="1"/>
          </p:nvPr>
        </p:nvSpPr>
        <p:spPr>
          <a:xfrm>
            <a:off x="1828801" y="3886200"/>
            <a:ext cx="8534401" cy="1752600"/>
          </a:xfrm>
        </p:spPr>
        <p:txBody>
          <a:bodyPr/>
          <a:lstStyle>
            <a:lvl1pPr marL="0" indent="0" algn="ctr">
              <a:buNone/>
              <a:defRPr>
                <a:solidFill>
                  <a:schemeClr val="tx1">
                    <a:tint val="75000"/>
                  </a:schemeClr>
                </a:solidFill>
              </a:defRPr>
            </a:lvl1pPr>
            <a:lvl2pPr marL="457107" indent="0" algn="ctr">
              <a:buNone/>
              <a:defRPr>
                <a:solidFill>
                  <a:schemeClr val="tx1">
                    <a:tint val="75000"/>
                  </a:schemeClr>
                </a:solidFill>
              </a:defRPr>
            </a:lvl2pPr>
            <a:lvl3pPr marL="914213"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3" indent="0" algn="ctr">
              <a:buNone/>
              <a:defRPr>
                <a:solidFill>
                  <a:schemeClr val="tx1">
                    <a:tint val="75000"/>
                  </a:schemeClr>
                </a:solidFill>
              </a:defRPr>
            </a:lvl6pPr>
            <a:lvl7pPr marL="2742641" indent="0" algn="ctr">
              <a:buNone/>
              <a:defRPr>
                <a:solidFill>
                  <a:schemeClr val="tx1">
                    <a:tint val="75000"/>
                  </a:schemeClr>
                </a:solidFill>
              </a:defRPr>
            </a:lvl7pPr>
            <a:lvl8pPr marL="3199747" indent="0" algn="ctr">
              <a:buNone/>
              <a:defRPr>
                <a:solidFill>
                  <a:schemeClr val="tx1">
                    <a:tint val="75000"/>
                  </a:schemeClr>
                </a:solidFill>
              </a:defRPr>
            </a:lvl8pPr>
            <a:lvl9pPr marL="3656854" indent="0" algn="ctr">
              <a:buNone/>
              <a:defRPr>
                <a:solidFill>
                  <a:schemeClr val="tx1">
                    <a:tint val="75000"/>
                  </a:schemeClr>
                </a:solidFill>
              </a:defRPr>
            </a:lvl9pPr>
          </a:lstStyle>
          <a:p>
            <a:r>
              <a:rPr lang="en-US"/>
              <a:t>Click to edit Master subtitle style</a:t>
            </a:r>
            <a:endParaRPr lang="he-IL"/>
          </a:p>
        </p:txBody>
      </p:sp>
      <p:sp>
        <p:nvSpPr>
          <p:cNvPr id="4" name="מציין מיקום של תאריך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מספר שקופית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7456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a:t>Click to edit Master title style</a:t>
            </a:r>
            <a:endParaRPr lang="he-IL"/>
          </a:p>
        </p:txBody>
      </p:sp>
      <p:sp>
        <p:nvSpPr>
          <p:cNvPr id="3" name="מציין מיקום תוכן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מציין מיקום של תאריך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מספר שקופית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86571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3"/>
            <a:ext cx="10363200" cy="1362075"/>
          </a:xfrm>
        </p:spPr>
        <p:txBody>
          <a:bodyPr anchor="t"/>
          <a:lstStyle>
            <a:lvl1pPr algn="r">
              <a:defRPr sz="4000" b="1" cap="all"/>
            </a:lvl1pPr>
          </a:lstStyle>
          <a:p>
            <a:r>
              <a:rPr lang="en-US"/>
              <a:t>Click to edit Master title style</a:t>
            </a:r>
            <a:endParaRPr lang="he-IL"/>
          </a:p>
        </p:txBody>
      </p:sp>
      <p:sp>
        <p:nvSpPr>
          <p:cNvPr id="3" name="מציין מיקום טקסט 2"/>
          <p:cNvSpPr>
            <a:spLocks noGrp="1"/>
          </p:cNvSpPr>
          <p:nvPr>
            <p:ph type="body" idx="1"/>
          </p:nvPr>
        </p:nvSpPr>
        <p:spPr>
          <a:xfrm>
            <a:off x="963084" y="2906716"/>
            <a:ext cx="10363200" cy="1500187"/>
          </a:xfrm>
        </p:spPr>
        <p:txBody>
          <a:bodyPr anchor="b"/>
          <a:lstStyle>
            <a:lvl1pPr marL="0" indent="0">
              <a:buNone/>
              <a:defRPr sz="2000">
                <a:solidFill>
                  <a:schemeClr val="tx1">
                    <a:tint val="75000"/>
                  </a:schemeClr>
                </a:solidFill>
              </a:defRPr>
            </a:lvl1pPr>
            <a:lvl2pPr marL="457107" indent="0">
              <a:buNone/>
              <a:defRPr sz="1800">
                <a:solidFill>
                  <a:schemeClr val="tx1">
                    <a:tint val="75000"/>
                  </a:schemeClr>
                </a:solidFill>
              </a:defRPr>
            </a:lvl2pPr>
            <a:lvl3pPr marL="914213"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3" indent="0">
              <a:buNone/>
              <a:defRPr sz="1400">
                <a:solidFill>
                  <a:schemeClr val="tx1">
                    <a:tint val="75000"/>
                  </a:schemeClr>
                </a:solidFill>
              </a:defRPr>
            </a:lvl6pPr>
            <a:lvl7pPr marL="2742641" indent="0">
              <a:buNone/>
              <a:defRPr sz="1400">
                <a:solidFill>
                  <a:schemeClr val="tx1">
                    <a:tint val="75000"/>
                  </a:schemeClr>
                </a:solidFill>
              </a:defRPr>
            </a:lvl7pPr>
            <a:lvl8pPr marL="3199747" indent="0">
              <a:buNone/>
              <a:defRPr sz="1400">
                <a:solidFill>
                  <a:schemeClr val="tx1">
                    <a:tint val="75000"/>
                  </a:schemeClr>
                </a:solidFill>
              </a:defRPr>
            </a:lvl8pPr>
            <a:lvl9pPr marL="3656854" indent="0">
              <a:buNone/>
              <a:defRPr sz="1400">
                <a:solidFill>
                  <a:schemeClr val="tx1">
                    <a:tint val="75000"/>
                  </a:schemeClr>
                </a:solidFill>
              </a:defRPr>
            </a:lvl9pPr>
          </a:lstStyle>
          <a:p>
            <a:pPr lvl="0"/>
            <a:r>
              <a:rPr lang="en-US"/>
              <a:t>Edit Master text styles</a:t>
            </a:r>
          </a:p>
        </p:txBody>
      </p:sp>
      <p:sp>
        <p:nvSpPr>
          <p:cNvPr id="4" name="מציין מיקום של תאריך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מספר שקופית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47459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a:t>Click to edit Master title style</a:t>
            </a:r>
            <a:endParaRPr lang="he-IL"/>
          </a:p>
        </p:txBody>
      </p:sp>
      <p:sp>
        <p:nvSpPr>
          <p:cNvPr id="3" name="מציין מיקום תוכן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מציין מיקום תוכן 3"/>
          <p:cNvSpPr>
            <a:spLocks noGrp="1"/>
          </p:cNvSpPr>
          <p:nvPr>
            <p:ph sz="half" idx="2"/>
          </p:nvPr>
        </p:nvSpPr>
        <p:spPr>
          <a:xfrm>
            <a:off x="6197603"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מציין מיקום של תאריך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מציין מיקום של מספר שקופית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66755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en-US"/>
              <a:t>Click to edit Master title style</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107" indent="0">
              <a:buNone/>
              <a:defRPr sz="2000" b="1"/>
            </a:lvl2pPr>
            <a:lvl3pPr marL="914213" indent="0">
              <a:buNone/>
              <a:defRPr sz="1800" b="1"/>
            </a:lvl3pPr>
            <a:lvl4pPr marL="1371320" indent="0">
              <a:buNone/>
              <a:defRPr sz="1600" b="1"/>
            </a:lvl4pPr>
            <a:lvl5pPr marL="1828426" indent="0">
              <a:buNone/>
              <a:defRPr sz="1600" b="1"/>
            </a:lvl5pPr>
            <a:lvl6pPr marL="2285533" indent="0">
              <a:buNone/>
              <a:defRPr sz="1600" b="1"/>
            </a:lvl6pPr>
            <a:lvl7pPr marL="2742641" indent="0">
              <a:buNone/>
              <a:defRPr sz="1600" b="1"/>
            </a:lvl7pPr>
            <a:lvl8pPr marL="3199747" indent="0">
              <a:buNone/>
              <a:defRPr sz="1600" b="1"/>
            </a:lvl8pPr>
            <a:lvl9pPr marL="3656854" indent="0">
              <a:buNone/>
              <a:defRPr sz="1600" b="1"/>
            </a:lvl9pPr>
          </a:lstStyle>
          <a:p>
            <a:pPr lvl="0"/>
            <a:r>
              <a:rPr lang="en-US"/>
              <a:t>Edit Master text styles</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107" indent="0">
              <a:buNone/>
              <a:defRPr sz="2000" b="1"/>
            </a:lvl2pPr>
            <a:lvl3pPr marL="914213" indent="0">
              <a:buNone/>
              <a:defRPr sz="1800" b="1"/>
            </a:lvl3pPr>
            <a:lvl4pPr marL="1371320" indent="0">
              <a:buNone/>
              <a:defRPr sz="1600" b="1"/>
            </a:lvl4pPr>
            <a:lvl5pPr marL="1828426" indent="0">
              <a:buNone/>
              <a:defRPr sz="1600" b="1"/>
            </a:lvl5pPr>
            <a:lvl6pPr marL="2285533" indent="0">
              <a:buNone/>
              <a:defRPr sz="1600" b="1"/>
            </a:lvl6pPr>
            <a:lvl7pPr marL="2742641" indent="0">
              <a:buNone/>
              <a:defRPr sz="1600" b="1"/>
            </a:lvl7pPr>
            <a:lvl8pPr marL="3199747" indent="0">
              <a:buNone/>
              <a:defRPr sz="1600" b="1"/>
            </a:lvl8pPr>
            <a:lvl9pPr marL="3656854" indent="0">
              <a:buNone/>
              <a:defRPr sz="1600" b="1"/>
            </a:lvl9pPr>
          </a:lstStyle>
          <a:p>
            <a:pPr lvl="0"/>
            <a:r>
              <a:rPr lang="en-US"/>
              <a:t>Edit Master text styles</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מציין מיקום של תאריך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מציין מיקום של כותרת תחתונה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מציין מיקום של מספר שקופית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69267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a:t>Click to edit Master title style</a:t>
            </a:r>
            <a:endParaRPr lang="he-IL"/>
          </a:p>
        </p:txBody>
      </p:sp>
      <p:sp>
        <p:nvSpPr>
          <p:cNvPr id="3" name="מציין מיקום של תאריך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מציין מיקום של כותרת תחתונה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מציין מיקום של מספר שקופית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8750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מציין מיקום של כותרת תחתונה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מציין מיקום של מספר שקופית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2388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3" y="273052"/>
            <a:ext cx="4011084" cy="1162050"/>
          </a:xfrm>
        </p:spPr>
        <p:txBody>
          <a:bodyPr anchor="b"/>
          <a:lstStyle>
            <a:lvl1pPr algn="r">
              <a:defRPr sz="2000" b="1"/>
            </a:lvl1pPr>
          </a:lstStyle>
          <a:p>
            <a:r>
              <a:rPr lang="en-US"/>
              <a:t>Click to edit Master title style</a:t>
            </a:r>
            <a:endParaRPr lang="he-IL"/>
          </a:p>
        </p:txBody>
      </p:sp>
      <p:sp>
        <p:nvSpPr>
          <p:cNvPr id="3" name="מציין מיקום תוכן 2"/>
          <p:cNvSpPr>
            <a:spLocks noGrp="1"/>
          </p:cNvSpPr>
          <p:nvPr>
            <p:ph idx="1"/>
          </p:nvPr>
        </p:nvSpPr>
        <p:spPr>
          <a:xfrm>
            <a:off x="4766736"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מציין מיקום טקסט 3"/>
          <p:cNvSpPr>
            <a:spLocks noGrp="1"/>
          </p:cNvSpPr>
          <p:nvPr>
            <p:ph type="body" sz="half" idx="2"/>
          </p:nvPr>
        </p:nvSpPr>
        <p:spPr>
          <a:xfrm>
            <a:off x="609603" y="1435103"/>
            <a:ext cx="4011084" cy="4691063"/>
          </a:xfrm>
        </p:spPr>
        <p:txBody>
          <a:bodyPr/>
          <a:lstStyle>
            <a:lvl1pPr marL="0" indent="0">
              <a:buNone/>
              <a:defRPr sz="1400"/>
            </a:lvl1pPr>
            <a:lvl2pPr marL="457107" indent="0">
              <a:buNone/>
              <a:defRPr sz="1200"/>
            </a:lvl2pPr>
            <a:lvl3pPr marL="914213" indent="0">
              <a:buNone/>
              <a:defRPr sz="1000"/>
            </a:lvl3pPr>
            <a:lvl4pPr marL="1371320" indent="0">
              <a:buNone/>
              <a:defRPr sz="900"/>
            </a:lvl4pPr>
            <a:lvl5pPr marL="1828426" indent="0">
              <a:buNone/>
              <a:defRPr sz="900"/>
            </a:lvl5pPr>
            <a:lvl6pPr marL="2285533" indent="0">
              <a:buNone/>
              <a:defRPr sz="900"/>
            </a:lvl6pPr>
            <a:lvl7pPr marL="2742641" indent="0">
              <a:buNone/>
              <a:defRPr sz="900"/>
            </a:lvl7pPr>
            <a:lvl8pPr marL="3199747" indent="0">
              <a:buNone/>
              <a:defRPr sz="900"/>
            </a:lvl8pPr>
            <a:lvl9pPr marL="3656854" indent="0">
              <a:buNone/>
              <a:defRPr sz="900"/>
            </a:lvl9pPr>
          </a:lstStyle>
          <a:p>
            <a:pPr lvl="0"/>
            <a:r>
              <a:rPr lang="en-US"/>
              <a:t>Edit Master text styles</a:t>
            </a:r>
          </a:p>
        </p:txBody>
      </p:sp>
      <p:sp>
        <p:nvSpPr>
          <p:cNvPr id="5" name="מציין מיקום של תאריך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מציין מיקום של מספר שקופית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8577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9" y="4800602"/>
            <a:ext cx="7315200" cy="566738"/>
          </a:xfrm>
        </p:spPr>
        <p:txBody>
          <a:bodyPr anchor="b"/>
          <a:lstStyle>
            <a:lvl1pPr algn="r">
              <a:defRPr sz="2000" b="1"/>
            </a:lvl1pPr>
          </a:lstStyle>
          <a:p>
            <a:r>
              <a:rPr lang="en-US"/>
              <a:t>Click to edit Master title style</a:t>
            </a:r>
            <a:endParaRPr lang="he-IL"/>
          </a:p>
        </p:txBody>
      </p:sp>
      <p:sp>
        <p:nvSpPr>
          <p:cNvPr id="3" name="מציין מיקום של תמונה 2"/>
          <p:cNvSpPr>
            <a:spLocks noGrp="1"/>
          </p:cNvSpPr>
          <p:nvPr>
            <p:ph type="pic" idx="1"/>
          </p:nvPr>
        </p:nvSpPr>
        <p:spPr>
          <a:xfrm>
            <a:off x="2389719" y="612777"/>
            <a:ext cx="7315200" cy="4114800"/>
          </a:xfrm>
        </p:spPr>
        <p:txBody>
          <a:bodyPr/>
          <a:lstStyle>
            <a:lvl1pPr marL="0" indent="0">
              <a:buNone/>
              <a:defRPr sz="3200"/>
            </a:lvl1pPr>
            <a:lvl2pPr marL="457107" indent="0">
              <a:buNone/>
              <a:defRPr sz="2800"/>
            </a:lvl2pPr>
            <a:lvl3pPr marL="914213" indent="0">
              <a:buNone/>
              <a:defRPr sz="2400"/>
            </a:lvl3pPr>
            <a:lvl4pPr marL="1371320" indent="0">
              <a:buNone/>
              <a:defRPr sz="2000"/>
            </a:lvl4pPr>
            <a:lvl5pPr marL="1828426" indent="0">
              <a:buNone/>
              <a:defRPr sz="2000"/>
            </a:lvl5pPr>
            <a:lvl6pPr marL="2285533" indent="0">
              <a:buNone/>
              <a:defRPr sz="2000"/>
            </a:lvl6pPr>
            <a:lvl7pPr marL="2742641" indent="0">
              <a:buNone/>
              <a:defRPr sz="2000"/>
            </a:lvl7pPr>
            <a:lvl8pPr marL="3199747" indent="0">
              <a:buNone/>
              <a:defRPr sz="2000"/>
            </a:lvl8pPr>
            <a:lvl9pPr marL="3656854" indent="0">
              <a:buNone/>
              <a:defRPr sz="2000"/>
            </a:lvl9pPr>
          </a:lstStyle>
          <a:p>
            <a:r>
              <a:rPr lang="en-US"/>
              <a:t>Click icon to add picture</a:t>
            </a:r>
            <a:endParaRPr lang="he-IL"/>
          </a:p>
        </p:txBody>
      </p:sp>
      <p:sp>
        <p:nvSpPr>
          <p:cNvPr id="4" name="מציין מיקום טקסט 3"/>
          <p:cNvSpPr>
            <a:spLocks noGrp="1"/>
          </p:cNvSpPr>
          <p:nvPr>
            <p:ph type="body" sz="half" idx="2"/>
          </p:nvPr>
        </p:nvSpPr>
        <p:spPr>
          <a:xfrm>
            <a:off x="2389719" y="5367338"/>
            <a:ext cx="7315200" cy="804862"/>
          </a:xfrm>
        </p:spPr>
        <p:txBody>
          <a:bodyPr/>
          <a:lstStyle>
            <a:lvl1pPr marL="0" indent="0">
              <a:buNone/>
              <a:defRPr sz="1400"/>
            </a:lvl1pPr>
            <a:lvl2pPr marL="457107" indent="0">
              <a:buNone/>
              <a:defRPr sz="1200"/>
            </a:lvl2pPr>
            <a:lvl3pPr marL="914213" indent="0">
              <a:buNone/>
              <a:defRPr sz="1000"/>
            </a:lvl3pPr>
            <a:lvl4pPr marL="1371320" indent="0">
              <a:buNone/>
              <a:defRPr sz="900"/>
            </a:lvl4pPr>
            <a:lvl5pPr marL="1828426" indent="0">
              <a:buNone/>
              <a:defRPr sz="900"/>
            </a:lvl5pPr>
            <a:lvl6pPr marL="2285533" indent="0">
              <a:buNone/>
              <a:defRPr sz="900"/>
            </a:lvl6pPr>
            <a:lvl7pPr marL="2742641" indent="0">
              <a:buNone/>
              <a:defRPr sz="900"/>
            </a:lvl7pPr>
            <a:lvl8pPr marL="3199747" indent="0">
              <a:buNone/>
              <a:defRPr sz="900"/>
            </a:lvl8pPr>
            <a:lvl9pPr marL="3656854" indent="0">
              <a:buNone/>
              <a:defRPr sz="900"/>
            </a:lvl9pPr>
          </a:lstStyle>
          <a:p>
            <a:pPr lvl="0"/>
            <a:r>
              <a:rPr lang="en-US"/>
              <a:t>Edit Master text styles</a:t>
            </a:r>
          </a:p>
        </p:txBody>
      </p:sp>
      <p:sp>
        <p:nvSpPr>
          <p:cNvPr id="5" name="מציין מיקום של תאריך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מציין מיקום של מספר שקופית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01299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a:t>Click to edit Master title style</a:t>
            </a:r>
            <a:endParaRPr lang="he-IL"/>
          </a:p>
        </p:txBody>
      </p:sp>
      <p:sp>
        <p:nvSpPr>
          <p:cNvPr id="3" name="מציין מיקום של טקסט אנכי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מציין מיקום של תאריך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מספר שקופית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70096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3" y="274639"/>
            <a:ext cx="2743200" cy="5851525"/>
          </a:xfrm>
        </p:spPr>
        <p:txBody>
          <a:bodyPr vert="eaVert"/>
          <a:lstStyle/>
          <a:p>
            <a:r>
              <a:rPr lang="en-US"/>
              <a:t>Click to edit Master title style</a:t>
            </a:r>
            <a:endParaRPr lang="he-IL"/>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מציין מיקום של תאריך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מציין מיקום של מספר שקופית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69021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121385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933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471556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33303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319769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719890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457162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854464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46447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995529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5606894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1880583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8585061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315092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898006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053588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3260176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046067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0039594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9130299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260051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0838063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4617225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6060178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19/11/1444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14491272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19/11/1444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14048030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19/11/1444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33122159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fld id="{69F36BDA-3897-42CC-A215-0280DFDD5441}" type="datetimeFigureOut">
              <a:rPr lang="ar-EG" smtClean="0"/>
              <a:t>19/11/1444</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600500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fld id="{69F36BDA-3897-42CC-A215-0280DFDD5441}" type="datetimeFigureOut">
              <a:rPr lang="ar-EG" smtClean="0"/>
              <a:t>19/11/1444</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3307761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69F36BDA-3897-42CC-A215-0280DFDD5441}" type="datetimeFigureOut">
              <a:rPr lang="ar-EG" smtClean="0"/>
              <a:t>19/11/1444</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7580812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9F36BDA-3897-42CC-A215-0280DFDD5441}" type="datetimeFigureOut">
              <a:rPr lang="ar-EG" smtClean="0"/>
              <a:t>19/11/1444</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0295052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9F36BDA-3897-42CC-A215-0280DFDD5441}" type="datetimeFigureOut">
              <a:rPr lang="ar-EG" smtClean="0"/>
              <a:t>19/11/1444</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11803656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9F36BDA-3897-42CC-A215-0280DFDD5441}" type="datetimeFigureOut">
              <a:rPr lang="ar-EG" smtClean="0"/>
              <a:t>19/11/1444</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40138653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19/11/1444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8570891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t>19/11/1444</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t>‹#›</a:t>
            </a:fld>
            <a:endParaRPr lang="ar-EG"/>
          </a:p>
        </p:txBody>
      </p:sp>
    </p:spTree>
    <p:extLst>
      <p:ext uri="{BB962C8B-B14F-4D97-AF65-F5344CB8AC3E}">
        <p14:creationId xmlns:p14="http://schemas.microsoft.com/office/powerpoint/2010/main" val="29094789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5770974"/>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2455196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2" y="274638"/>
            <a:ext cx="10972801" cy="1143000"/>
          </a:xfrm>
          <a:prstGeom prst="rect">
            <a:avLst/>
          </a:prstGeom>
        </p:spPr>
        <p:txBody>
          <a:bodyPr vert="horz" lIns="91421" tIns="45710" rIns="91421" bIns="4571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2" y="1600203"/>
            <a:ext cx="10972801" cy="4525963"/>
          </a:xfrm>
          <a:prstGeom prst="rect">
            <a:avLst/>
          </a:prstGeom>
        </p:spPr>
        <p:txBody>
          <a:bodyPr vert="horz" lIns="91421" tIns="45710" rIns="91421" bIns="4571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7602" y="6356353"/>
            <a:ext cx="2844801" cy="365125"/>
          </a:xfrm>
          <a:prstGeom prst="rect">
            <a:avLst/>
          </a:prstGeom>
        </p:spPr>
        <p:txBody>
          <a:bodyPr vert="horz" lIns="91421" tIns="45710" rIns="91421" bIns="45710" rtlCol="1" anchor="ctr"/>
          <a:lstStyle>
            <a:lvl1pPr algn="r">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CA26CA6-CBB5-45D4-97C7-86D8A5F68D0D}"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מציין מיקום של כותרת תחתונה 4"/>
          <p:cNvSpPr>
            <a:spLocks noGrp="1"/>
          </p:cNvSpPr>
          <p:nvPr>
            <p:ph type="ftr" sz="quarter" idx="3"/>
          </p:nvPr>
        </p:nvSpPr>
        <p:spPr>
          <a:xfrm>
            <a:off x="4165601" y="6356353"/>
            <a:ext cx="3860800" cy="365125"/>
          </a:xfrm>
          <a:prstGeom prst="rect">
            <a:avLst/>
          </a:prstGeom>
        </p:spPr>
        <p:txBody>
          <a:bodyPr vert="horz" lIns="91421" tIns="45710" rIns="91421" bIns="45710" rtlCol="1"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מציין מיקום של מספר שקופית 5"/>
          <p:cNvSpPr>
            <a:spLocks noGrp="1"/>
          </p:cNvSpPr>
          <p:nvPr>
            <p:ph type="sldNum" sz="quarter" idx="4"/>
          </p:nvPr>
        </p:nvSpPr>
        <p:spPr>
          <a:xfrm>
            <a:off x="609602" y="6356353"/>
            <a:ext cx="2844801" cy="365125"/>
          </a:xfrm>
          <a:prstGeom prst="rect">
            <a:avLst/>
          </a:prstGeom>
        </p:spPr>
        <p:txBody>
          <a:bodyPr vert="horz" lIns="91421" tIns="45710" rIns="91421" bIns="45710" rtlCol="1" anchor="ctr"/>
          <a:lstStyle>
            <a:lvl1pPr algn="l">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D508843-4595-4ECF-B26B-0E0840BD3B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262668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randomBar dir="vert"/>
  </p:transition>
  <p:txStyles>
    <p:titleStyle>
      <a:lvl1pPr algn="ctr" defTabSz="914213" rtl="1" eaLnBrk="1" latinLnBrk="0" hangingPunct="1">
        <a:spcBef>
          <a:spcPct val="0"/>
        </a:spcBef>
        <a:buNone/>
        <a:defRPr sz="4400" kern="1200">
          <a:solidFill>
            <a:schemeClr val="tx1"/>
          </a:solidFill>
          <a:latin typeface="+mj-lt"/>
          <a:ea typeface="+mj-ea"/>
          <a:cs typeface="+mj-cs"/>
        </a:defRPr>
      </a:lvl1pPr>
    </p:titleStyle>
    <p:bodyStyle>
      <a:lvl1pPr marL="342830" indent="-342830" algn="r" defTabSz="914213"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798" indent="-285692" algn="r" defTabSz="914213"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768" indent="-228553" algn="r" defTabSz="914213"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874" indent="-228553" algn="r" defTabSz="914213"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980" indent="-228553" algn="r" defTabSz="914213"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087" indent="-228553" algn="r" defTabSz="914213"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94" indent="-228553" algn="r" defTabSz="914213"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01" indent="-228553" algn="r" defTabSz="914213"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406" indent="-228553" algn="r" defTabSz="914213"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213" rtl="1" eaLnBrk="1" latinLnBrk="0" hangingPunct="1">
        <a:defRPr sz="1800" kern="1200">
          <a:solidFill>
            <a:schemeClr val="tx1"/>
          </a:solidFill>
          <a:latin typeface="+mn-lt"/>
          <a:ea typeface="+mn-ea"/>
          <a:cs typeface="+mn-cs"/>
        </a:defRPr>
      </a:lvl1pPr>
      <a:lvl2pPr marL="457107" algn="r" defTabSz="914213" rtl="1" eaLnBrk="1" latinLnBrk="0" hangingPunct="1">
        <a:defRPr sz="1800" kern="1200">
          <a:solidFill>
            <a:schemeClr val="tx1"/>
          </a:solidFill>
          <a:latin typeface="+mn-lt"/>
          <a:ea typeface="+mn-ea"/>
          <a:cs typeface="+mn-cs"/>
        </a:defRPr>
      </a:lvl2pPr>
      <a:lvl3pPr marL="914213" algn="r" defTabSz="914213" rtl="1" eaLnBrk="1" latinLnBrk="0" hangingPunct="1">
        <a:defRPr sz="1800" kern="1200">
          <a:solidFill>
            <a:schemeClr val="tx1"/>
          </a:solidFill>
          <a:latin typeface="+mn-lt"/>
          <a:ea typeface="+mn-ea"/>
          <a:cs typeface="+mn-cs"/>
        </a:defRPr>
      </a:lvl3pPr>
      <a:lvl4pPr marL="1371320" algn="r" defTabSz="914213" rtl="1" eaLnBrk="1" latinLnBrk="0" hangingPunct="1">
        <a:defRPr sz="1800" kern="1200">
          <a:solidFill>
            <a:schemeClr val="tx1"/>
          </a:solidFill>
          <a:latin typeface="+mn-lt"/>
          <a:ea typeface="+mn-ea"/>
          <a:cs typeface="+mn-cs"/>
        </a:defRPr>
      </a:lvl4pPr>
      <a:lvl5pPr marL="1828426" algn="r" defTabSz="914213" rtl="1" eaLnBrk="1" latinLnBrk="0" hangingPunct="1">
        <a:defRPr sz="1800" kern="1200">
          <a:solidFill>
            <a:schemeClr val="tx1"/>
          </a:solidFill>
          <a:latin typeface="+mn-lt"/>
          <a:ea typeface="+mn-ea"/>
          <a:cs typeface="+mn-cs"/>
        </a:defRPr>
      </a:lvl5pPr>
      <a:lvl6pPr marL="2285533" algn="r" defTabSz="914213" rtl="1" eaLnBrk="1" latinLnBrk="0" hangingPunct="1">
        <a:defRPr sz="1800" kern="1200">
          <a:solidFill>
            <a:schemeClr val="tx1"/>
          </a:solidFill>
          <a:latin typeface="+mn-lt"/>
          <a:ea typeface="+mn-ea"/>
          <a:cs typeface="+mn-cs"/>
        </a:defRPr>
      </a:lvl6pPr>
      <a:lvl7pPr marL="2742641" algn="r" defTabSz="914213" rtl="1" eaLnBrk="1" latinLnBrk="0" hangingPunct="1">
        <a:defRPr sz="1800" kern="1200">
          <a:solidFill>
            <a:schemeClr val="tx1"/>
          </a:solidFill>
          <a:latin typeface="+mn-lt"/>
          <a:ea typeface="+mn-ea"/>
          <a:cs typeface="+mn-cs"/>
        </a:defRPr>
      </a:lvl7pPr>
      <a:lvl8pPr marL="3199747" algn="r" defTabSz="914213" rtl="1" eaLnBrk="1" latinLnBrk="0" hangingPunct="1">
        <a:defRPr sz="1800" kern="1200">
          <a:solidFill>
            <a:schemeClr val="tx1"/>
          </a:solidFill>
          <a:latin typeface="+mn-lt"/>
          <a:ea typeface="+mn-ea"/>
          <a:cs typeface="+mn-cs"/>
        </a:defRPr>
      </a:lvl8pPr>
      <a:lvl9pPr marL="3656854" algn="r" defTabSz="914213"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a:t>‹#›</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21824070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9F36BDA-3897-42CC-A215-0280DFDD5441}" type="datetimeFigureOut">
              <a:rPr lang="ar-EG" smtClean="0"/>
              <a:t>19/11/1444</a:t>
            </a:fld>
            <a:endParaRPr lang="ar-EG"/>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804D804-5C13-411C-B4C0-A7D9355B225F}" type="slidenum">
              <a:rPr lang="ar-EG" smtClean="0"/>
              <a:t>‹#›</a:t>
            </a:fld>
            <a:endParaRPr lang="ar-EG"/>
          </a:p>
        </p:txBody>
      </p:sp>
    </p:spTree>
    <p:extLst>
      <p:ext uri="{BB962C8B-B14F-4D97-AF65-F5344CB8AC3E}">
        <p14:creationId xmlns:p14="http://schemas.microsoft.com/office/powerpoint/2010/main" val="65751015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0.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90DDA847-141E-4E03-9363-1919DC5BC5CC}"/>
              </a:ext>
            </a:extLst>
          </p:cNvPr>
          <p:cNvSpPr/>
          <p:nvPr/>
        </p:nvSpPr>
        <p:spPr>
          <a:xfrm>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Freeform: Shape 6">
            <a:extLst>
              <a:ext uri="{FF2B5EF4-FFF2-40B4-BE49-F238E27FC236}">
                <a16:creationId xmlns:a16="http://schemas.microsoft.com/office/drawing/2014/main" id="{3A19D852-1B0B-47E4-A10B-48A6C0807B18}"/>
              </a:ext>
            </a:extLst>
          </p:cNvPr>
          <p:cNvSpPr/>
          <p:nvPr/>
        </p:nvSpPr>
        <p:spPr>
          <a:xfrm>
            <a:off x="7982709"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nvGrpSpPr>
          <p:cNvPr id="55" name="Group 54">
            <a:extLst>
              <a:ext uri="{FF2B5EF4-FFF2-40B4-BE49-F238E27FC236}">
                <a16:creationId xmlns:a16="http://schemas.microsoft.com/office/drawing/2014/main" id="{9FC83A73-BEA8-43A6-AC0F-8ABE9292B367}"/>
              </a:ext>
            </a:extLst>
          </p:cNvPr>
          <p:cNvGrpSpPr/>
          <p:nvPr/>
        </p:nvGrpSpPr>
        <p:grpSpPr>
          <a:xfrm>
            <a:off x="0" y="5807302"/>
            <a:ext cx="3300907" cy="1054343"/>
            <a:chOff x="0" y="5807302"/>
            <a:chExt cx="3300907" cy="1054343"/>
          </a:xfrm>
        </p:grpSpPr>
        <p:sp>
          <p:nvSpPr>
            <p:cNvPr id="52" name="Freeform: Shape 51">
              <a:extLst>
                <a:ext uri="{FF2B5EF4-FFF2-40B4-BE49-F238E27FC236}">
                  <a16:creationId xmlns:a16="http://schemas.microsoft.com/office/drawing/2014/main" id="{30FF7221-7B49-4C27-A7A5-0261B8012EC4}"/>
                </a:ext>
              </a:extLst>
            </p:cNvPr>
            <p:cNvSpPr/>
            <p:nvPr/>
          </p:nvSpPr>
          <p:spPr>
            <a:xfrm flipH="1">
              <a:off x="215"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53" name="Freeform: Shape 52">
              <a:extLst>
                <a:ext uri="{FF2B5EF4-FFF2-40B4-BE49-F238E27FC236}">
                  <a16:creationId xmlns:a16="http://schemas.microsoft.com/office/drawing/2014/main" id="{314C0B37-A9B3-4472-913A-CDE1D1DA2DE4}"/>
                </a:ext>
              </a:extLst>
            </p:cNvPr>
            <p:cNvSpPr/>
            <p:nvPr/>
          </p:nvSpPr>
          <p:spPr>
            <a:xfrm flipH="1">
              <a:off x="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54" name="Freeform: Shape 53">
              <a:extLst>
                <a:ext uri="{FF2B5EF4-FFF2-40B4-BE49-F238E27FC236}">
                  <a16:creationId xmlns:a16="http://schemas.microsoft.com/office/drawing/2014/main" id="{537978D0-42A4-4A29-A8E9-4637FD088EA4}"/>
                </a:ext>
              </a:extLst>
            </p:cNvPr>
            <p:cNvSpPr/>
            <p:nvPr/>
          </p:nvSpPr>
          <p:spPr>
            <a:xfrm flipH="1">
              <a:off x="0"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8" name="Picture Placeholder 7">
            <a:extLst>
              <a:ext uri="{FF2B5EF4-FFF2-40B4-BE49-F238E27FC236}">
                <a16:creationId xmlns:a16="http://schemas.microsoft.com/office/drawing/2014/main" id="{D9AD530B-90F5-A12F-6CD6-6F8D0935D9F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71" b="12571"/>
          <a:stretch>
            <a:fillRect/>
          </a:stretch>
        </p:blipFill>
        <p:spPr/>
      </p:pic>
      <p:sp>
        <p:nvSpPr>
          <p:cNvPr id="9" name="Rectangle 8">
            <a:extLst>
              <a:ext uri="{FF2B5EF4-FFF2-40B4-BE49-F238E27FC236}">
                <a16:creationId xmlns:a16="http://schemas.microsoft.com/office/drawing/2014/main" id="{EA76FA2D-A399-5EF9-C9C4-D9CE028E7257}"/>
              </a:ext>
            </a:extLst>
          </p:cNvPr>
          <p:cNvSpPr/>
          <p:nvPr/>
        </p:nvSpPr>
        <p:spPr>
          <a:xfrm>
            <a:off x="-1" y="-3645"/>
            <a:ext cx="12189345" cy="6858000"/>
          </a:xfrm>
          <a:prstGeom prst="rect">
            <a:avLst/>
          </a:prstGeom>
          <a:gradFill>
            <a:gsLst>
              <a:gs pos="0">
                <a:schemeClr val="accent1">
                  <a:alpha val="52000"/>
                </a:schemeClr>
              </a:gs>
              <a:gs pos="100000">
                <a:schemeClr val="accent1">
                  <a:alpha val="8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2" name="TextBox 11">
            <a:extLst>
              <a:ext uri="{FF2B5EF4-FFF2-40B4-BE49-F238E27FC236}">
                <a16:creationId xmlns:a16="http://schemas.microsoft.com/office/drawing/2014/main" id="{B8AB748B-527A-97DE-1725-D48EC65DE4B2}"/>
              </a:ext>
            </a:extLst>
          </p:cNvPr>
          <p:cNvSpPr txBox="1"/>
          <p:nvPr/>
        </p:nvSpPr>
        <p:spPr>
          <a:xfrm>
            <a:off x="497246" y="338738"/>
            <a:ext cx="5779146" cy="1446550"/>
          </a:xfrm>
          <a:prstGeom prst="rect">
            <a:avLst/>
          </a:prstGeom>
          <a:noFill/>
        </p:spPr>
        <p:txBody>
          <a:bodyPr wrap="non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srgbClr val="E7E6E6"/>
                </a:solidFill>
                <a:effectLst/>
                <a:uLnTx/>
                <a:uFillTx/>
                <a:latin typeface="Calibri" panose="020F0502020204030204" pitchFamily="34" charset="0"/>
                <a:cs typeface="Calibri" panose="020F0502020204030204" pitchFamily="34" charset="0"/>
              </a:rPr>
              <a:t>الارشاد الأسري</a:t>
            </a:r>
            <a:endParaRPr kumimoji="0" lang="en-US" sz="8800" b="1" i="0" u="none" strike="noStrike" kern="1200" cap="none" spc="0" normalizeH="0" baseline="0" noProof="0" dirty="0">
              <a:ln>
                <a:noFill/>
              </a:ln>
              <a:solidFill>
                <a:srgbClr val="E7E6E6"/>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0B1FB07-DFBB-4247-CE27-AE03A266B84E}"/>
              </a:ext>
            </a:extLst>
          </p:cNvPr>
          <p:cNvSpPr txBox="1"/>
          <p:nvPr/>
        </p:nvSpPr>
        <p:spPr>
          <a:xfrm>
            <a:off x="1849105" y="4317998"/>
            <a:ext cx="8302273" cy="1015663"/>
          </a:xfrm>
          <a:prstGeom prst="rect">
            <a:avLst/>
          </a:prstGeom>
          <a:noFill/>
        </p:spPr>
        <p:txBody>
          <a:bodyPr wrap="none" rtlCol="0">
            <a:spAutoFit/>
          </a:bodyPr>
          <a:lstStyle/>
          <a:p>
            <a:pPr lvl="0" algn="ctr" rtl="1"/>
            <a:r>
              <a:rPr lang="ar-EG" sz="6000" b="1" dirty="0">
                <a:solidFill>
                  <a:srgbClr val="E7E6E6"/>
                </a:solidFill>
                <a:latin typeface="Calibri" panose="020F0502020204030204" pitchFamily="34" charset="0"/>
                <a:cs typeface="Calibri" panose="020F0502020204030204" pitchFamily="34" charset="0"/>
              </a:rPr>
              <a:t>بقيادة المدرب: </a:t>
            </a:r>
            <a:r>
              <a:rPr lang="ar-EG" sz="6000" b="1" dirty="0">
                <a:solidFill>
                  <a:srgbClr val="FFFF00"/>
                </a:solidFill>
                <a:latin typeface="Calibri" panose="020F0502020204030204" pitchFamily="34" charset="0"/>
                <a:cs typeface="Calibri" panose="020F0502020204030204" pitchFamily="34" charset="0"/>
              </a:rPr>
              <a:t>...................</a:t>
            </a:r>
            <a:endParaRPr kumimoji="0" lang="en-US" sz="60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04595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a:extLst>
              <a:ext uri="{FF2B5EF4-FFF2-40B4-BE49-F238E27FC236}">
                <a16:creationId xmlns:a16="http://schemas.microsoft.com/office/drawing/2014/main" id="{84690E59-FC14-48B6-B7AF-EE68BA9AA2A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tretch>
            <a:fillRect/>
          </a:stretch>
        </p:blipFill>
        <p:spPr>
          <a:xfrm>
            <a:off x="96431" y="-14093"/>
            <a:ext cx="12092913" cy="6872093"/>
          </a:xfrm>
        </p:spPr>
      </p:pic>
      <p:sp>
        <p:nvSpPr>
          <p:cNvPr id="11" name="Rectangle 10">
            <a:extLst>
              <a:ext uri="{FF2B5EF4-FFF2-40B4-BE49-F238E27FC236}">
                <a16:creationId xmlns:a16="http://schemas.microsoft.com/office/drawing/2014/main" id="{B130FFA8-8D77-482A-92CA-9A977B2A0BEB}"/>
              </a:ext>
            </a:extLst>
          </p:cNvPr>
          <p:cNvSpPr/>
          <p:nvPr/>
        </p:nvSpPr>
        <p:spPr>
          <a:xfrm flipV="1">
            <a:off x="2655" y="0"/>
            <a:ext cx="12189345" cy="6858000"/>
          </a:xfrm>
          <a:prstGeom prst="rect">
            <a:avLst/>
          </a:prstGeom>
          <a:gradFill>
            <a:gsLst>
              <a:gs pos="0">
                <a:schemeClr val="accent1">
                  <a:alpha val="22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0" y="2018922"/>
            <a:ext cx="12190436" cy="4839077"/>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9137641" y="3227013"/>
            <a:ext cx="2056974" cy="1015663"/>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6000" b="1" i="0" u="none" strike="noStrike" kern="1200" cap="none" spc="0" normalizeH="0" baseline="0" noProof="0" dirty="0">
                <a:ln>
                  <a:noFill/>
                </a:ln>
                <a:solidFill>
                  <a:srgbClr val="03478B"/>
                </a:solidFill>
                <a:effectLst/>
                <a:uLnTx/>
                <a:uFillTx/>
                <a:latin typeface="Calibri" panose="020F0502020204030204" pitchFamily="34" charset="0"/>
                <a:cs typeface="Calibri" panose="020F0502020204030204" pitchFamily="34" charset="0"/>
              </a:rPr>
              <a:t>ترحيب</a:t>
            </a:r>
            <a:endParaRPr kumimoji="0" lang="en-US" sz="6000" b="1" i="0" u="none" strike="noStrike" kern="1200" cap="none" spc="0" normalizeH="0" baseline="0" noProof="0" dirty="0">
              <a:ln>
                <a:noFill/>
              </a:ln>
              <a:solidFill>
                <a:srgbClr val="03478B"/>
              </a:solidFill>
              <a:effectLst/>
              <a:uLnTx/>
              <a:uFillTx/>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28C76E9F-567B-4235-911C-0566D6AA21A0}"/>
              </a:ext>
            </a:extLst>
          </p:cNvPr>
          <p:cNvSpPr txBox="1"/>
          <p:nvPr/>
        </p:nvSpPr>
        <p:spPr>
          <a:xfrm>
            <a:off x="5297210" y="4354819"/>
            <a:ext cx="6064469" cy="2308324"/>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EG" sz="3600"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نحييكم ونرحب بكم أجمل ترحيب لحضوركم ونتمنى للجميع تحقيق الاستفادة المنشودة من حضور هذا البرنامج المتميز </a:t>
            </a:r>
            <a:r>
              <a:rPr kumimoji="0" lang="ar-EG" sz="3600" b="0" i="0" u="none" strike="noStrike" kern="1200" cap="none" spc="0" normalizeH="0" baseline="0" noProof="0" dirty="0" err="1">
                <a:ln>
                  <a:noFill/>
                </a:ln>
                <a:solidFill>
                  <a:prstClr val="black">
                    <a:lumMod val="85000"/>
                    <a:lumOff val="15000"/>
                  </a:prstClr>
                </a:solidFill>
                <a:effectLst/>
                <a:uLnTx/>
                <a:uFillTx/>
                <a:latin typeface="Calibri" panose="020F0502020204030204" pitchFamily="34" charset="0"/>
                <a:cs typeface="Calibri" panose="020F0502020204030204" pitchFamily="34" charset="0"/>
              </a:rPr>
              <a:t>بمشاكارتكم</a:t>
            </a:r>
            <a:r>
              <a:rPr kumimoji="0" lang="ar-EG" sz="3600"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 </a:t>
            </a:r>
            <a:r>
              <a:rPr kumimoji="0" lang="ar-EG" sz="3600" b="0" i="0" u="none" strike="noStrike" kern="1200" cap="none" spc="0" normalizeH="0" baseline="0" noProof="0" dirty="0" err="1">
                <a:ln>
                  <a:noFill/>
                </a:ln>
                <a:solidFill>
                  <a:prstClr val="black">
                    <a:lumMod val="85000"/>
                    <a:lumOff val="15000"/>
                  </a:prstClr>
                </a:solidFill>
                <a:effectLst/>
                <a:uLnTx/>
                <a:uFillTx/>
                <a:latin typeface="Calibri" panose="020F0502020204030204" pitchFamily="34" charset="0"/>
                <a:cs typeface="Calibri" panose="020F0502020204030204" pitchFamily="34" charset="0"/>
              </a:rPr>
              <a:t>وإثراءاتكم</a:t>
            </a:r>
            <a:r>
              <a:rPr kumimoji="0" lang="ar-EG" sz="2800" b="0"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a:t>
            </a:r>
            <a:endParaRPr kumimoji="0" lang="en-US" sz="2800" b="0"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
        <p:nvSpPr>
          <p:cNvPr id="20" name="Rectangle: Rounded Corners 9">
            <a:extLst>
              <a:ext uri="{FF2B5EF4-FFF2-40B4-BE49-F238E27FC236}">
                <a16:creationId xmlns:a16="http://schemas.microsoft.com/office/drawing/2014/main" id="{D3F9E198-6077-4B8C-9B6F-4807CC751AFA}"/>
              </a:ext>
            </a:extLst>
          </p:cNvPr>
          <p:cNvSpPr/>
          <p:nvPr/>
        </p:nvSpPr>
        <p:spPr>
          <a:xfrm rot="2700000">
            <a:off x="3082127" y="4466133"/>
            <a:ext cx="1312087" cy="1312087"/>
          </a:xfrm>
          <a:prstGeom prst="roundRect">
            <a:avLst/>
          </a:prstGeom>
          <a:solidFill>
            <a:schemeClr val="bg1"/>
          </a:solidFill>
          <a:ln w="25400" cap="flat">
            <a:solidFill>
              <a:schemeClr val="accent1"/>
            </a:solidFill>
            <a:prstDash val="solid"/>
            <a:miter/>
          </a:ln>
          <a:effectLst>
            <a:outerShdw blurRad="749300" sx="102000" sy="102000" algn="ctr"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21" name="صورة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862" y="4676008"/>
            <a:ext cx="1014621" cy="1014621"/>
          </a:xfrm>
          <a:prstGeom prst="rect">
            <a:avLst/>
          </a:prstGeom>
        </p:spPr>
      </p:pic>
    </p:spTree>
    <p:extLst>
      <p:ext uri="{BB962C8B-B14F-4D97-AF65-F5344CB8AC3E}">
        <p14:creationId xmlns:p14="http://schemas.microsoft.com/office/powerpoint/2010/main" val="54147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 calcmode="lin" valueType="num">
                                      <p:cBhvr>
                                        <p:cTn id="14" dur="1000" fill="hold"/>
                                        <p:tgtEl>
                                          <p:spTgt spid="19"/>
                                        </p:tgtEl>
                                        <p:attrNameLst>
                                          <p:attrName>style.rotation</p:attrName>
                                        </p:attrNameLst>
                                      </p:cBhvr>
                                      <p:tavLst>
                                        <p:tav tm="0">
                                          <p:val>
                                            <p:fltVal val="90"/>
                                          </p:val>
                                        </p:tav>
                                        <p:tav tm="100000">
                                          <p:val>
                                            <p:fltVal val="0"/>
                                          </p:val>
                                        </p:tav>
                                      </p:tavLst>
                                    </p:anim>
                                    <p:animEffect transition="in" filter="fade">
                                      <p:cBhvr>
                                        <p:cTn id="1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a:xfrm>
            <a:off x="7787414" y="5000624"/>
            <a:ext cx="4404585" cy="1857377"/>
          </a:xfrm>
        </p:spPr>
      </p:pic>
      <p:sp>
        <p:nvSpPr>
          <p:cNvPr id="34" name="Graphic 32">
            <a:extLst>
              <a:ext uri="{FF2B5EF4-FFF2-40B4-BE49-F238E27FC236}">
                <a16:creationId xmlns:a16="http://schemas.microsoft.com/office/drawing/2014/main" id="{6B80734D-A4FA-471F-822A-B52E96578EB2}"/>
              </a:ext>
            </a:extLst>
          </p:cNvPr>
          <p:cNvSpPr/>
          <p:nvPr/>
        </p:nvSpPr>
        <p:spPr>
          <a:xfrm flipH="1">
            <a:off x="7694508" y="5000624"/>
            <a:ext cx="4522809" cy="1857377"/>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6684" y="630677"/>
            <a:ext cx="7313684" cy="5371179"/>
          </a:xfrm>
          <a:prstGeom prst="rect">
            <a:avLst/>
          </a:prstGeom>
        </p:spPr>
      </p:pic>
      <p:sp>
        <p:nvSpPr>
          <p:cNvPr id="9" name="مربع نص 8"/>
          <p:cNvSpPr txBox="1"/>
          <p:nvPr/>
        </p:nvSpPr>
        <p:spPr>
          <a:xfrm>
            <a:off x="5133976" y="261345"/>
            <a:ext cx="1005016" cy="400110"/>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rPr>
              <a:t>الاسم</a:t>
            </a:r>
            <a:endParaRPr kumimoji="0" lang="ar-SY" sz="18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endParaRPr>
          </a:p>
        </p:txBody>
      </p:sp>
      <p:sp>
        <p:nvSpPr>
          <p:cNvPr id="35" name="مربع نص 34"/>
          <p:cNvSpPr txBox="1"/>
          <p:nvPr/>
        </p:nvSpPr>
        <p:spPr>
          <a:xfrm>
            <a:off x="7986980" y="2022644"/>
            <a:ext cx="1005016" cy="400110"/>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rPr>
              <a:t>الكنية</a:t>
            </a:r>
          </a:p>
        </p:txBody>
      </p:sp>
      <p:sp>
        <p:nvSpPr>
          <p:cNvPr id="50" name="مربع نص 49"/>
          <p:cNvSpPr txBox="1"/>
          <p:nvPr/>
        </p:nvSpPr>
        <p:spPr>
          <a:xfrm>
            <a:off x="8093528" y="3929727"/>
            <a:ext cx="2292900" cy="400110"/>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rPr>
              <a:t>الحالة الاجتماعية</a:t>
            </a:r>
          </a:p>
        </p:txBody>
      </p:sp>
      <p:sp>
        <p:nvSpPr>
          <p:cNvPr id="51" name="مربع نص 50"/>
          <p:cNvSpPr txBox="1"/>
          <p:nvPr/>
        </p:nvSpPr>
        <p:spPr>
          <a:xfrm>
            <a:off x="5307464" y="5826890"/>
            <a:ext cx="1949856" cy="400110"/>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rPr>
              <a:t>الخبرات العلمية</a:t>
            </a:r>
          </a:p>
        </p:txBody>
      </p:sp>
      <p:sp>
        <p:nvSpPr>
          <p:cNvPr id="52" name="مربع نص 51"/>
          <p:cNvSpPr txBox="1"/>
          <p:nvPr/>
        </p:nvSpPr>
        <p:spPr>
          <a:xfrm>
            <a:off x="1625126" y="5586193"/>
            <a:ext cx="2309163" cy="707886"/>
          </a:xfrm>
          <a:prstGeom prst="rect">
            <a:avLst/>
          </a:prstGeom>
          <a:noFill/>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rPr>
              <a:t>العمل الحالي مع مشروع طبيعة العمل</a:t>
            </a:r>
          </a:p>
        </p:txBody>
      </p:sp>
      <p:sp>
        <p:nvSpPr>
          <p:cNvPr id="53" name="مربع نص 52"/>
          <p:cNvSpPr txBox="1"/>
          <p:nvPr/>
        </p:nvSpPr>
        <p:spPr>
          <a:xfrm>
            <a:off x="1555604" y="3995266"/>
            <a:ext cx="1005016" cy="400110"/>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rPr>
              <a:t>الهوايات</a:t>
            </a:r>
          </a:p>
        </p:txBody>
      </p:sp>
      <p:sp>
        <p:nvSpPr>
          <p:cNvPr id="55" name="مربع نص 54"/>
          <p:cNvSpPr txBox="1"/>
          <p:nvPr/>
        </p:nvSpPr>
        <p:spPr>
          <a:xfrm>
            <a:off x="876965" y="1884144"/>
            <a:ext cx="2116513" cy="707886"/>
          </a:xfrm>
          <a:prstGeom prst="rect">
            <a:avLst/>
          </a:prstGeom>
          <a:noFill/>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srgbClr val="03478B">
                    <a:lumMod val="75000"/>
                  </a:srgbClr>
                </a:solidFill>
                <a:effectLst/>
                <a:uLnTx/>
                <a:uFillTx/>
                <a:latin typeface="Calibri" panose="020F0502020204030204" pitchFamily="34" charset="0"/>
                <a:cs typeface="Calibri" panose="020F0502020204030204" pitchFamily="34" charset="0"/>
              </a:rPr>
              <a:t>ماهي توقعاتك وأهدافك من الدورة</a:t>
            </a:r>
          </a:p>
        </p:txBody>
      </p:sp>
      <p:sp>
        <p:nvSpPr>
          <p:cNvPr id="56" name="شكل بيضاوي 55"/>
          <p:cNvSpPr/>
          <p:nvPr/>
        </p:nvSpPr>
        <p:spPr>
          <a:xfrm>
            <a:off x="4423828" y="2349446"/>
            <a:ext cx="2092556" cy="206074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ar-SY" sz="4000" b="1"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Calibri" panose="020F0502020204030204" pitchFamily="34" charset="0"/>
              </a:rPr>
              <a:t>تعارف</a:t>
            </a:r>
            <a:endParaRPr kumimoji="0" lang="en-US" sz="28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348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circle(in)">
                                      <p:cBhvr>
                                        <p:cTn id="7" dur="20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heel(1)">
                                      <p:cBhvr>
                                        <p:cTn id="22" dur="2000"/>
                                        <p:tgtEl>
                                          <p:spTgt spid="35"/>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heel(1)">
                                      <p:cBhvr>
                                        <p:cTn id="25" dur="2000"/>
                                        <p:tgtEl>
                                          <p:spTgt spid="50"/>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heel(1)">
                                      <p:cBhvr>
                                        <p:cTn id="28" dur="2000"/>
                                        <p:tgtEl>
                                          <p:spTgt spid="51"/>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heel(1)">
                                      <p:cBhvr>
                                        <p:cTn id="31" dur="2000"/>
                                        <p:tgtEl>
                                          <p:spTgt spid="52"/>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heel(1)">
                                      <p:cBhvr>
                                        <p:cTn id="34" dur="2000"/>
                                        <p:tgtEl>
                                          <p:spTgt spid="53"/>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heel(1)">
                                      <p:cBhvr>
                                        <p:cTn id="37" dur="2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50" grpId="0"/>
      <p:bldP spid="51" grpId="0"/>
      <p:bldP spid="52" grpId="0"/>
      <p:bldP spid="53" grpId="0"/>
      <p:bldP spid="55" grpId="0"/>
      <p:bldP spid="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DC1F90E5-235A-40D7-9C75-FAE9C650F126}"/>
              </a:ext>
            </a:extLst>
          </p:cNvPr>
          <p:cNvSpPr/>
          <p:nvPr/>
        </p:nvSpPr>
        <p:spPr>
          <a:xfrm rot="10800000" flipH="1" flipV="1">
            <a:off x="6568990" y="4461433"/>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a:extLst>
              <a:ext uri="{FF2B5EF4-FFF2-40B4-BE49-F238E27FC236}">
                <a16:creationId xmlns:a16="http://schemas.microsoft.com/office/drawing/2014/main" id="{0A21D2E2-AD0E-4CAF-8088-35DA34724374}"/>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pic>
        <p:nvPicPr>
          <p:cNvPr id="24" name="صورة 23"/>
          <p:cNvPicPr/>
          <p:nvPr/>
        </p:nvPicPr>
        <p:blipFill>
          <a:blip r:embed="rId2" cstate="print">
            <a:extLst>
              <a:ext uri="{28A0092B-C50C-407E-A947-70E740481C1C}">
                <a14:useLocalDpi xmlns:a14="http://schemas.microsoft.com/office/drawing/2010/main" val="0"/>
              </a:ext>
            </a:extLst>
          </a:blip>
          <a:stretch>
            <a:fillRect/>
          </a:stretch>
        </p:blipFill>
        <p:spPr>
          <a:xfrm>
            <a:off x="2801301" y="734713"/>
            <a:ext cx="7723824" cy="5809297"/>
          </a:xfrm>
          <a:prstGeom prst="rect">
            <a:avLst/>
          </a:prstGeom>
        </p:spPr>
      </p:pic>
      <p:sp>
        <p:nvSpPr>
          <p:cNvPr id="26" name="مستطيل 25"/>
          <p:cNvSpPr/>
          <p:nvPr/>
        </p:nvSpPr>
        <p:spPr>
          <a:xfrm>
            <a:off x="8286607" y="830093"/>
            <a:ext cx="1671247" cy="33191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EG"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10 </a:t>
            </a:r>
            <a:r>
              <a:rPr kumimoji="0" lang="ar-SA"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Calibri" panose="020F0502020204030204" pitchFamily="34" charset="0"/>
              </a:rPr>
              <a:t>ساع</a:t>
            </a:r>
            <a:r>
              <a:rPr kumimoji="0" lang="ar-EG"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Calibri" panose="020F0502020204030204" pitchFamily="34" charset="0"/>
              </a:rPr>
              <a:t>ات </a:t>
            </a:r>
            <a:r>
              <a:rPr kumimoji="0" lang="ar-SA"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Calibri" panose="020F0502020204030204" pitchFamily="34" charset="0"/>
              </a:rPr>
              <a:t>تدريبية</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مستطيل 26"/>
          <p:cNvSpPr/>
          <p:nvPr/>
        </p:nvSpPr>
        <p:spPr>
          <a:xfrm>
            <a:off x="9403715" y="1815972"/>
            <a:ext cx="2162810" cy="9283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50000"/>
              </a:lnSpc>
              <a:spcBef>
                <a:spcPts val="0"/>
              </a:spcBef>
              <a:spcAft>
                <a:spcPts val="1000"/>
              </a:spcAft>
              <a:buClrTx/>
              <a:buSzTx/>
              <a:buFontTx/>
              <a:buNone/>
              <a:tabLst/>
              <a:defRPr/>
            </a:pPr>
            <a:r>
              <a:rPr kumimoji="0" lang="ar-EG"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يومين</a:t>
            </a:r>
            <a:br>
              <a:rPr kumimoji="0" lang="en-US"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الوحدة التدريبية</a:t>
            </a:r>
            <a:b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SA"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EG"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5</a:t>
            </a:r>
            <a:r>
              <a:rPr kumimoji="0" lang="en-US"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SY"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ساعات</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9" name="مستطيل 28"/>
          <p:cNvSpPr/>
          <p:nvPr/>
        </p:nvSpPr>
        <p:spPr>
          <a:xfrm>
            <a:off x="9403715" y="4317525"/>
            <a:ext cx="1751328" cy="6934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ar-SA"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سجل اسمك</a:t>
            </a: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br>
              <a:rPr kumimoji="0" lang="ar-SY"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في بطاقة التعارف</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0" name="مستطيل 29"/>
          <p:cNvSpPr/>
          <p:nvPr/>
        </p:nvSpPr>
        <p:spPr>
          <a:xfrm>
            <a:off x="8584134" y="6105207"/>
            <a:ext cx="2123236"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ar-SA"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شرح مناقشات</a:t>
            </a: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ورش عمل</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1" name="مستطيل 30"/>
          <p:cNvSpPr/>
          <p:nvPr/>
        </p:nvSpPr>
        <p:spPr>
          <a:xfrm>
            <a:off x="1785577" y="6105207"/>
            <a:ext cx="3053593"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ar-SY"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يقسم المشاركين</a:t>
            </a:r>
            <a:r>
              <a:rPr kumimoji="0" lang="ar-SY"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SY"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إلى </a:t>
            </a:r>
            <a:r>
              <a:rPr kumimoji="0" lang="ar-SY"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مجموعة</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2" name="مستطيل 31"/>
          <p:cNvSpPr/>
          <p:nvPr/>
        </p:nvSpPr>
        <p:spPr>
          <a:xfrm>
            <a:off x="1434838" y="4845247"/>
            <a:ext cx="2122488" cy="64389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ar-SA"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سجل ملاحظاتك</a:t>
            </a: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بالدورة</a:t>
            </a:r>
            <a:b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في نهاية الصفحة</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IP Hakm Bold" panose="02000500000000000000" pitchFamily="2" charset="-78"/>
                <a:ea typeface="Calibri" panose="020F0502020204030204" pitchFamily="34" charset="0"/>
                <a:cs typeface="VIP Hakm Bold" panose="02000500000000000000" pitchFamily="2" charset="-78"/>
              </a:rPr>
              <a:t> </a:t>
            </a:r>
          </a:p>
        </p:txBody>
      </p:sp>
      <p:sp>
        <p:nvSpPr>
          <p:cNvPr id="33" name="مستطيل 32"/>
          <p:cNvSpPr/>
          <p:nvPr/>
        </p:nvSpPr>
        <p:spPr>
          <a:xfrm>
            <a:off x="1200430" y="2430652"/>
            <a:ext cx="2591305" cy="6273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ar-SA"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يقوم المدرب</a:t>
            </a: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بشرح النقاط الحاكمة في نهاية المحاضرة</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4" name="مستطيل 33"/>
          <p:cNvSpPr/>
          <p:nvPr/>
        </p:nvSpPr>
        <p:spPr>
          <a:xfrm>
            <a:off x="2260491" y="825608"/>
            <a:ext cx="2593670" cy="6146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SA"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شارك بجدية</a:t>
            </a:r>
            <a:r>
              <a:rPr kumimoji="0" lang="ar-SA"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للتأكد من اكتسابك للمعارف والمهارات المرتبطة</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5" name="شكل بيضاوي 34"/>
          <p:cNvSpPr/>
          <p:nvPr/>
        </p:nvSpPr>
        <p:spPr>
          <a:xfrm>
            <a:off x="5583559" y="2522032"/>
            <a:ext cx="2234657" cy="2234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ar-EG" sz="3200" b="1" i="0" u="none" strike="noStrike" kern="1200" cap="none" spc="0" normalizeH="0" baseline="0" noProof="0" dirty="0">
                <a:ln>
                  <a:noFill/>
                </a:ln>
                <a:solidFill>
                  <a:srgbClr val="FFFF00"/>
                </a:solidFill>
                <a:effectLst/>
                <a:uLnTx/>
                <a:uFillTx/>
                <a:latin typeface="Roboto"/>
                <a:ea typeface="Calibri" panose="020F0502020204030204" pitchFamily="34" charset="0"/>
                <a:cs typeface="VIP Hakm Bold" panose="02000500000000000000" pitchFamily="2" charset="-78"/>
              </a:rPr>
              <a:t>نظام البرنامج</a:t>
            </a:r>
            <a:endParaRPr kumimoji="0" lang="en-US" sz="2400" b="1" i="0" u="none" strike="noStrike" kern="1200" cap="none" spc="0" normalizeH="0" baseline="0" noProof="0" dirty="0">
              <a:ln>
                <a:noFill/>
              </a:ln>
              <a:solidFill>
                <a:srgbClr val="FFFF00"/>
              </a:solidFill>
              <a:effectLst/>
              <a:uLnTx/>
              <a:uFillTx/>
              <a:latin typeface="Roboto"/>
              <a:ea typeface="Calibri" panose="020F0502020204030204" pitchFamily="34" charset="0"/>
              <a:cs typeface="Arial" panose="020B0604020202020204" pitchFamily="34" charset="0"/>
            </a:endParaRPr>
          </a:p>
        </p:txBody>
      </p:sp>
      <p:sp>
        <p:nvSpPr>
          <p:cNvPr id="14" name="Freeform: Shape 9">
            <a:extLst>
              <a:ext uri="{FF2B5EF4-FFF2-40B4-BE49-F238E27FC236}">
                <a16:creationId xmlns:a16="http://schemas.microsoft.com/office/drawing/2014/main" id="{DC1F90E5-235A-40D7-9C75-FAE9C650F126}"/>
              </a:ext>
            </a:extLst>
          </p:cNvPr>
          <p:cNvSpPr/>
          <p:nvPr/>
        </p:nvSpPr>
        <p:spPr>
          <a:xfrm flipH="1" flipV="1">
            <a:off x="766" y="-420737"/>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73679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 calcmode="lin" valueType="num">
                                      <p:cBhvr>
                                        <p:cTn id="9" dur="1000" fill="hold"/>
                                        <p:tgtEl>
                                          <p:spTgt spid="35"/>
                                        </p:tgtEl>
                                        <p:attrNameLst>
                                          <p:attrName>style.rotation</p:attrName>
                                        </p:attrNameLst>
                                      </p:cBhvr>
                                      <p:tavLst>
                                        <p:tav tm="0">
                                          <p:val>
                                            <p:fltVal val="90"/>
                                          </p:val>
                                        </p:tav>
                                        <p:tav tm="100000">
                                          <p:val>
                                            <p:fltVal val="0"/>
                                          </p:val>
                                        </p:tav>
                                      </p:tavLst>
                                    </p:anim>
                                    <p:animEffect transition="in" filter="fade">
                                      <p:cBhvr>
                                        <p:cTn id="10" dur="10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80">
                                          <p:stCondLst>
                                            <p:cond delay="0"/>
                                          </p:stCondLst>
                                        </p:cTn>
                                        <p:tgtEl>
                                          <p:spTgt spid="26"/>
                                        </p:tgtEl>
                                      </p:cBhvr>
                                    </p:animEffect>
                                    <p:anim calcmode="lin" valueType="num">
                                      <p:cBhvr>
                                        <p:cTn id="23"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8" dur="26">
                                          <p:stCondLst>
                                            <p:cond delay="650"/>
                                          </p:stCondLst>
                                        </p:cTn>
                                        <p:tgtEl>
                                          <p:spTgt spid="26"/>
                                        </p:tgtEl>
                                      </p:cBhvr>
                                      <p:to x="100000" y="60000"/>
                                    </p:animScale>
                                    <p:animScale>
                                      <p:cBhvr>
                                        <p:cTn id="29" dur="166" decel="50000">
                                          <p:stCondLst>
                                            <p:cond delay="676"/>
                                          </p:stCondLst>
                                        </p:cTn>
                                        <p:tgtEl>
                                          <p:spTgt spid="26"/>
                                        </p:tgtEl>
                                      </p:cBhvr>
                                      <p:to x="100000" y="100000"/>
                                    </p:animScale>
                                    <p:animScale>
                                      <p:cBhvr>
                                        <p:cTn id="30" dur="26">
                                          <p:stCondLst>
                                            <p:cond delay="1312"/>
                                          </p:stCondLst>
                                        </p:cTn>
                                        <p:tgtEl>
                                          <p:spTgt spid="26"/>
                                        </p:tgtEl>
                                      </p:cBhvr>
                                      <p:to x="100000" y="80000"/>
                                    </p:animScale>
                                    <p:animScale>
                                      <p:cBhvr>
                                        <p:cTn id="31" dur="166" decel="50000">
                                          <p:stCondLst>
                                            <p:cond delay="1338"/>
                                          </p:stCondLst>
                                        </p:cTn>
                                        <p:tgtEl>
                                          <p:spTgt spid="26"/>
                                        </p:tgtEl>
                                      </p:cBhvr>
                                      <p:to x="100000" y="100000"/>
                                    </p:animScale>
                                    <p:animScale>
                                      <p:cBhvr>
                                        <p:cTn id="32" dur="26">
                                          <p:stCondLst>
                                            <p:cond delay="1642"/>
                                          </p:stCondLst>
                                        </p:cTn>
                                        <p:tgtEl>
                                          <p:spTgt spid="26"/>
                                        </p:tgtEl>
                                      </p:cBhvr>
                                      <p:to x="100000" y="90000"/>
                                    </p:animScale>
                                    <p:animScale>
                                      <p:cBhvr>
                                        <p:cTn id="33" dur="166" decel="50000">
                                          <p:stCondLst>
                                            <p:cond delay="1668"/>
                                          </p:stCondLst>
                                        </p:cTn>
                                        <p:tgtEl>
                                          <p:spTgt spid="26"/>
                                        </p:tgtEl>
                                      </p:cBhvr>
                                      <p:to x="100000" y="100000"/>
                                    </p:animScale>
                                    <p:animScale>
                                      <p:cBhvr>
                                        <p:cTn id="34" dur="26">
                                          <p:stCondLst>
                                            <p:cond delay="1808"/>
                                          </p:stCondLst>
                                        </p:cTn>
                                        <p:tgtEl>
                                          <p:spTgt spid="26"/>
                                        </p:tgtEl>
                                      </p:cBhvr>
                                      <p:to x="100000" y="95000"/>
                                    </p:animScale>
                                    <p:animScale>
                                      <p:cBhvr>
                                        <p:cTn id="35" dur="166" decel="50000">
                                          <p:stCondLst>
                                            <p:cond delay="1834"/>
                                          </p:stCondLst>
                                        </p:cTn>
                                        <p:tgtEl>
                                          <p:spTgt spid="26"/>
                                        </p:tgtEl>
                                      </p:cBhvr>
                                      <p:to x="100000" y="100000"/>
                                    </p:animScale>
                                  </p:childTnLst>
                                </p:cTn>
                              </p:par>
                              <p:par>
                                <p:cTn id="36" presetID="26"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down)">
                                      <p:cBhvr>
                                        <p:cTn id="38" dur="580">
                                          <p:stCondLst>
                                            <p:cond delay="0"/>
                                          </p:stCondLst>
                                        </p:cTn>
                                        <p:tgtEl>
                                          <p:spTgt spid="27"/>
                                        </p:tgtEl>
                                      </p:cBhvr>
                                    </p:animEffect>
                                    <p:anim calcmode="lin" valueType="num">
                                      <p:cBhvr>
                                        <p:cTn id="39"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44" dur="26">
                                          <p:stCondLst>
                                            <p:cond delay="650"/>
                                          </p:stCondLst>
                                        </p:cTn>
                                        <p:tgtEl>
                                          <p:spTgt spid="27"/>
                                        </p:tgtEl>
                                      </p:cBhvr>
                                      <p:to x="100000" y="60000"/>
                                    </p:animScale>
                                    <p:animScale>
                                      <p:cBhvr>
                                        <p:cTn id="45" dur="166" decel="50000">
                                          <p:stCondLst>
                                            <p:cond delay="676"/>
                                          </p:stCondLst>
                                        </p:cTn>
                                        <p:tgtEl>
                                          <p:spTgt spid="27"/>
                                        </p:tgtEl>
                                      </p:cBhvr>
                                      <p:to x="100000" y="100000"/>
                                    </p:animScale>
                                    <p:animScale>
                                      <p:cBhvr>
                                        <p:cTn id="46" dur="26">
                                          <p:stCondLst>
                                            <p:cond delay="1312"/>
                                          </p:stCondLst>
                                        </p:cTn>
                                        <p:tgtEl>
                                          <p:spTgt spid="27"/>
                                        </p:tgtEl>
                                      </p:cBhvr>
                                      <p:to x="100000" y="80000"/>
                                    </p:animScale>
                                    <p:animScale>
                                      <p:cBhvr>
                                        <p:cTn id="47" dur="166" decel="50000">
                                          <p:stCondLst>
                                            <p:cond delay="1338"/>
                                          </p:stCondLst>
                                        </p:cTn>
                                        <p:tgtEl>
                                          <p:spTgt spid="27"/>
                                        </p:tgtEl>
                                      </p:cBhvr>
                                      <p:to x="100000" y="100000"/>
                                    </p:animScale>
                                    <p:animScale>
                                      <p:cBhvr>
                                        <p:cTn id="48" dur="26">
                                          <p:stCondLst>
                                            <p:cond delay="1642"/>
                                          </p:stCondLst>
                                        </p:cTn>
                                        <p:tgtEl>
                                          <p:spTgt spid="27"/>
                                        </p:tgtEl>
                                      </p:cBhvr>
                                      <p:to x="100000" y="90000"/>
                                    </p:animScale>
                                    <p:animScale>
                                      <p:cBhvr>
                                        <p:cTn id="49" dur="166" decel="50000">
                                          <p:stCondLst>
                                            <p:cond delay="1668"/>
                                          </p:stCondLst>
                                        </p:cTn>
                                        <p:tgtEl>
                                          <p:spTgt spid="27"/>
                                        </p:tgtEl>
                                      </p:cBhvr>
                                      <p:to x="100000" y="100000"/>
                                    </p:animScale>
                                    <p:animScale>
                                      <p:cBhvr>
                                        <p:cTn id="50" dur="26">
                                          <p:stCondLst>
                                            <p:cond delay="1808"/>
                                          </p:stCondLst>
                                        </p:cTn>
                                        <p:tgtEl>
                                          <p:spTgt spid="27"/>
                                        </p:tgtEl>
                                      </p:cBhvr>
                                      <p:to x="100000" y="95000"/>
                                    </p:animScale>
                                    <p:animScale>
                                      <p:cBhvr>
                                        <p:cTn id="51" dur="166" decel="50000">
                                          <p:stCondLst>
                                            <p:cond delay="1834"/>
                                          </p:stCondLst>
                                        </p:cTn>
                                        <p:tgtEl>
                                          <p:spTgt spid="27"/>
                                        </p:tgtEl>
                                      </p:cBhvr>
                                      <p:to x="100000" y="100000"/>
                                    </p:animScale>
                                  </p:childTnLst>
                                </p:cTn>
                              </p:par>
                              <p:par>
                                <p:cTn id="52" presetID="26"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down)">
                                      <p:cBhvr>
                                        <p:cTn id="54" dur="580">
                                          <p:stCondLst>
                                            <p:cond delay="0"/>
                                          </p:stCondLst>
                                        </p:cTn>
                                        <p:tgtEl>
                                          <p:spTgt spid="29"/>
                                        </p:tgtEl>
                                      </p:cBhvr>
                                    </p:animEffect>
                                    <p:anim calcmode="lin" valueType="num">
                                      <p:cBhvr>
                                        <p:cTn id="55"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60" dur="26">
                                          <p:stCondLst>
                                            <p:cond delay="650"/>
                                          </p:stCondLst>
                                        </p:cTn>
                                        <p:tgtEl>
                                          <p:spTgt spid="29"/>
                                        </p:tgtEl>
                                      </p:cBhvr>
                                      <p:to x="100000" y="60000"/>
                                    </p:animScale>
                                    <p:animScale>
                                      <p:cBhvr>
                                        <p:cTn id="61" dur="166" decel="50000">
                                          <p:stCondLst>
                                            <p:cond delay="676"/>
                                          </p:stCondLst>
                                        </p:cTn>
                                        <p:tgtEl>
                                          <p:spTgt spid="29"/>
                                        </p:tgtEl>
                                      </p:cBhvr>
                                      <p:to x="100000" y="100000"/>
                                    </p:animScale>
                                    <p:animScale>
                                      <p:cBhvr>
                                        <p:cTn id="62" dur="26">
                                          <p:stCondLst>
                                            <p:cond delay="1312"/>
                                          </p:stCondLst>
                                        </p:cTn>
                                        <p:tgtEl>
                                          <p:spTgt spid="29"/>
                                        </p:tgtEl>
                                      </p:cBhvr>
                                      <p:to x="100000" y="80000"/>
                                    </p:animScale>
                                    <p:animScale>
                                      <p:cBhvr>
                                        <p:cTn id="63" dur="166" decel="50000">
                                          <p:stCondLst>
                                            <p:cond delay="1338"/>
                                          </p:stCondLst>
                                        </p:cTn>
                                        <p:tgtEl>
                                          <p:spTgt spid="29"/>
                                        </p:tgtEl>
                                      </p:cBhvr>
                                      <p:to x="100000" y="100000"/>
                                    </p:animScale>
                                    <p:animScale>
                                      <p:cBhvr>
                                        <p:cTn id="64" dur="26">
                                          <p:stCondLst>
                                            <p:cond delay="1642"/>
                                          </p:stCondLst>
                                        </p:cTn>
                                        <p:tgtEl>
                                          <p:spTgt spid="29"/>
                                        </p:tgtEl>
                                      </p:cBhvr>
                                      <p:to x="100000" y="90000"/>
                                    </p:animScale>
                                    <p:animScale>
                                      <p:cBhvr>
                                        <p:cTn id="65" dur="166" decel="50000">
                                          <p:stCondLst>
                                            <p:cond delay="1668"/>
                                          </p:stCondLst>
                                        </p:cTn>
                                        <p:tgtEl>
                                          <p:spTgt spid="29"/>
                                        </p:tgtEl>
                                      </p:cBhvr>
                                      <p:to x="100000" y="100000"/>
                                    </p:animScale>
                                    <p:animScale>
                                      <p:cBhvr>
                                        <p:cTn id="66" dur="26">
                                          <p:stCondLst>
                                            <p:cond delay="1808"/>
                                          </p:stCondLst>
                                        </p:cTn>
                                        <p:tgtEl>
                                          <p:spTgt spid="29"/>
                                        </p:tgtEl>
                                      </p:cBhvr>
                                      <p:to x="100000" y="95000"/>
                                    </p:animScale>
                                    <p:animScale>
                                      <p:cBhvr>
                                        <p:cTn id="67" dur="166" decel="50000">
                                          <p:stCondLst>
                                            <p:cond delay="1834"/>
                                          </p:stCondLst>
                                        </p:cTn>
                                        <p:tgtEl>
                                          <p:spTgt spid="29"/>
                                        </p:tgtEl>
                                      </p:cBhvr>
                                      <p:to x="100000" y="100000"/>
                                    </p:animScale>
                                  </p:childTnLst>
                                </p:cTn>
                              </p:par>
                              <p:par>
                                <p:cTn id="68" presetID="26"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80">
                                          <p:stCondLst>
                                            <p:cond delay="0"/>
                                          </p:stCondLst>
                                        </p:cTn>
                                        <p:tgtEl>
                                          <p:spTgt spid="30"/>
                                        </p:tgtEl>
                                      </p:cBhvr>
                                    </p:animEffect>
                                    <p:anim calcmode="lin" valueType="num">
                                      <p:cBhvr>
                                        <p:cTn id="71"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76" dur="26">
                                          <p:stCondLst>
                                            <p:cond delay="650"/>
                                          </p:stCondLst>
                                        </p:cTn>
                                        <p:tgtEl>
                                          <p:spTgt spid="30"/>
                                        </p:tgtEl>
                                      </p:cBhvr>
                                      <p:to x="100000" y="60000"/>
                                    </p:animScale>
                                    <p:animScale>
                                      <p:cBhvr>
                                        <p:cTn id="77" dur="166" decel="50000">
                                          <p:stCondLst>
                                            <p:cond delay="676"/>
                                          </p:stCondLst>
                                        </p:cTn>
                                        <p:tgtEl>
                                          <p:spTgt spid="30"/>
                                        </p:tgtEl>
                                      </p:cBhvr>
                                      <p:to x="100000" y="100000"/>
                                    </p:animScale>
                                    <p:animScale>
                                      <p:cBhvr>
                                        <p:cTn id="78" dur="26">
                                          <p:stCondLst>
                                            <p:cond delay="1312"/>
                                          </p:stCondLst>
                                        </p:cTn>
                                        <p:tgtEl>
                                          <p:spTgt spid="30"/>
                                        </p:tgtEl>
                                      </p:cBhvr>
                                      <p:to x="100000" y="80000"/>
                                    </p:animScale>
                                    <p:animScale>
                                      <p:cBhvr>
                                        <p:cTn id="79" dur="166" decel="50000">
                                          <p:stCondLst>
                                            <p:cond delay="1338"/>
                                          </p:stCondLst>
                                        </p:cTn>
                                        <p:tgtEl>
                                          <p:spTgt spid="30"/>
                                        </p:tgtEl>
                                      </p:cBhvr>
                                      <p:to x="100000" y="100000"/>
                                    </p:animScale>
                                    <p:animScale>
                                      <p:cBhvr>
                                        <p:cTn id="80" dur="26">
                                          <p:stCondLst>
                                            <p:cond delay="1642"/>
                                          </p:stCondLst>
                                        </p:cTn>
                                        <p:tgtEl>
                                          <p:spTgt spid="30"/>
                                        </p:tgtEl>
                                      </p:cBhvr>
                                      <p:to x="100000" y="90000"/>
                                    </p:animScale>
                                    <p:animScale>
                                      <p:cBhvr>
                                        <p:cTn id="81" dur="166" decel="50000">
                                          <p:stCondLst>
                                            <p:cond delay="1668"/>
                                          </p:stCondLst>
                                        </p:cTn>
                                        <p:tgtEl>
                                          <p:spTgt spid="30"/>
                                        </p:tgtEl>
                                      </p:cBhvr>
                                      <p:to x="100000" y="100000"/>
                                    </p:animScale>
                                    <p:animScale>
                                      <p:cBhvr>
                                        <p:cTn id="82" dur="26">
                                          <p:stCondLst>
                                            <p:cond delay="1808"/>
                                          </p:stCondLst>
                                        </p:cTn>
                                        <p:tgtEl>
                                          <p:spTgt spid="30"/>
                                        </p:tgtEl>
                                      </p:cBhvr>
                                      <p:to x="100000" y="95000"/>
                                    </p:animScale>
                                    <p:animScale>
                                      <p:cBhvr>
                                        <p:cTn id="83" dur="166" decel="50000">
                                          <p:stCondLst>
                                            <p:cond delay="1834"/>
                                          </p:stCondLst>
                                        </p:cTn>
                                        <p:tgtEl>
                                          <p:spTgt spid="30"/>
                                        </p:tgtEl>
                                      </p:cBhvr>
                                      <p:to x="100000" y="100000"/>
                                    </p:animScale>
                                  </p:childTnLst>
                                </p:cTn>
                              </p:par>
                              <p:par>
                                <p:cTn id="84" presetID="26"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down)">
                                      <p:cBhvr>
                                        <p:cTn id="86" dur="580">
                                          <p:stCondLst>
                                            <p:cond delay="0"/>
                                          </p:stCondLst>
                                        </p:cTn>
                                        <p:tgtEl>
                                          <p:spTgt spid="31"/>
                                        </p:tgtEl>
                                      </p:cBhvr>
                                    </p:animEffect>
                                    <p:anim calcmode="lin" valueType="num">
                                      <p:cBhvr>
                                        <p:cTn id="87"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92" dur="26">
                                          <p:stCondLst>
                                            <p:cond delay="650"/>
                                          </p:stCondLst>
                                        </p:cTn>
                                        <p:tgtEl>
                                          <p:spTgt spid="31"/>
                                        </p:tgtEl>
                                      </p:cBhvr>
                                      <p:to x="100000" y="60000"/>
                                    </p:animScale>
                                    <p:animScale>
                                      <p:cBhvr>
                                        <p:cTn id="93" dur="166" decel="50000">
                                          <p:stCondLst>
                                            <p:cond delay="676"/>
                                          </p:stCondLst>
                                        </p:cTn>
                                        <p:tgtEl>
                                          <p:spTgt spid="31"/>
                                        </p:tgtEl>
                                      </p:cBhvr>
                                      <p:to x="100000" y="100000"/>
                                    </p:animScale>
                                    <p:animScale>
                                      <p:cBhvr>
                                        <p:cTn id="94" dur="26">
                                          <p:stCondLst>
                                            <p:cond delay="1312"/>
                                          </p:stCondLst>
                                        </p:cTn>
                                        <p:tgtEl>
                                          <p:spTgt spid="31"/>
                                        </p:tgtEl>
                                      </p:cBhvr>
                                      <p:to x="100000" y="80000"/>
                                    </p:animScale>
                                    <p:animScale>
                                      <p:cBhvr>
                                        <p:cTn id="95" dur="166" decel="50000">
                                          <p:stCondLst>
                                            <p:cond delay="1338"/>
                                          </p:stCondLst>
                                        </p:cTn>
                                        <p:tgtEl>
                                          <p:spTgt spid="31"/>
                                        </p:tgtEl>
                                      </p:cBhvr>
                                      <p:to x="100000" y="100000"/>
                                    </p:animScale>
                                    <p:animScale>
                                      <p:cBhvr>
                                        <p:cTn id="96" dur="26">
                                          <p:stCondLst>
                                            <p:cond delay="1642"/>
                                          </p:stCondLst>
                                        </p:cTn>
                                        <p:tgtEl>
                                          <p:spTgt spid="31"/>
                                        </p:tgtEl>
                                      </p:cBhvr>
                                      <p:to x="100000" y="90000"/>
                                    </p:animScale>
                                    <p:animScale>
                                      <p:cBhvr>
                                        <p:cTn id="97" dur="166" decel="50000">
                                          <p:stCondLst>
                                            <p:cond delay="1668"/>
                                          </p:stCondLst>
                                        </p:cTn>
                                        <p:tgtEl>
                                          <p:spTgt spid="31"/>
                                        </p:tgtEl>
                                      </p:cBhvr>
                                      <p:to x="100000" y="100000"/>
                                    </p:animScale>
                                    <p:animScale>
                                      <p:cBhvr>
                                        <p:cTn id="98" dur="26">
                                          <p:stCondLst>
                                            <p:cond delay="1808"/>
                                          </p:stCondLst>
                                        </p:cTn>
                                        <p:tgtEl>
                                          <p:spTgt spid="31"/>
                                        </p:tgtEl>
                                      </p:cBhvr>
                                      <p:to x="100000" y="95000"/>
                                    </p:animScale>
                                    <p:animScale>
                                      <p:cBhvr>
                                        <p:cTn id="99" dur="166" decel="50000">
                                          <p:stCondLst>
                                            <p:cond delay="1834"/>
                                          </p:stCondLst>
                                        </p:cTn>
                                        <p:tgtEl>
                                          <p:spTgt spid="31"/>
                                        </p:tgtEl>
                                      </p:cBhvr>
                                      <p:to x="100000" y="100000"/>
                                    </p:animScale>
                                  </p:childTnLst>
                                </p:cTn>
                              </p:par>
                              <p:par>
                                <p:cTn id="100" presetID="26"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wipe(down)">
                                      <p:cBhvr>
                                        <p:cTn id="102" dur="580">
                                          <p:stCondLst>
                                            <p:cond delay="0"/>
                                          </p:stCondLst>
                                        </p:cTn>
                                        <p:tgtEl>
                                          <p:spTgt spid="32"/>
                                        </p:tgtEl>
                                      </p:cBhvr>
                                    </p:animEffect>
                                    <p:anim calcmode="lin" valueType="num">
                                      <p:cBhvr>
                                        <p:cTn id="103"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08" dur="26">
                                          <p:stCondLst>
                                            <p:cond delay="650"/>
                                          </p:stCondLst>
                                        </p:cTn>
                                        <p:tgtEl>
                                          <p:spTgt spid="32"/>
                                        </p:tgtEl>
                                      </p:cBhvr>
                                      <p:to x="100000" y="60000"/>
                                    </p:animScale>
                                    <p:animScale>
                                      <p:cBhvr>
                                        <p:cTn id="109" dur="166" decel="50000">
                                          <p:stCondLst>
                                            <p:cond delay="676"/>
                                          </p:stCondLst>
                                        </p:cTn>
                                        <p:tgtEl>
                                          <p:spTgt spid="32"/>
                                        </p:tgtEl>
                                      </p:cBhvr>
                                      <p:to x="100000" y="100000"/>
                                    </p:animScale>
                                    <p:animScale>
                                      <p:cBhvr>
                                        <p:cTn id="110" dur="26">
                                          <p:stCondLst>
                                            <p:cond delay="1312"/>
                                          </p:stCondLst>
                                        </p:cTn>
                                        <p:tgtEl>
                                          <p:spTgt spid="32"/>
                                        </p:tgtEl>
                                      </p:cBhvr>
                                      <p:to x="100000" y="80000"/>
                                    </p:animScale>
                                    <p:animScale>
                                      <p:cBhvr>
                                        <p:cTn id="111" dur="166" decel="50000">
                                          <p:stCondLst>
                                            <p:cond delay="1338"/>
                                          </p:stCondLst>
                                        </p:cTn>
                                        <p:tgtEl>
                                          <p:spTgt spid="32"/>
                                        </p:tgtEl>
                                      </p:cBhvr>
                                      <p:to x="100000" y="100000"/>
                                    </p:animScale>
                                    <p:animScale>
                                      <p:cBhvr>
                                        <p:cTn id="112" dur="26">
                                          <p:stCondLst>
                                            <p:cond delay="1642"/>
                                          </p:stCondLst>
                                        </p:cTn>
                                        <p:tgtEl>
                                          <p:spTgt spid="32"/>
                                        </p:tgtEl>
                                      </p:cBhvr>
                                      <p:to x="100000" y="90000"/>
                                    </p:animScale>
                                    <p:animScale>
                                      <p:cBhvr>
                                        <p:cTn id="113" dur="166" decel="50000">
                                          <p:stCondLst>
                                            <p:cond delay="1668"/>
                                          </p:stCondLst>
                                        </p:cTn>
                                        <p:tgtEl>
                                          <p:spTgt spid="32"/>
                                        </p:tgtEl>
                                      </p:cBhvr>
                                      <p:to x="100000" y="100000"/>
                                    </p:animScale>
                                    <p:animScale>
                                      <p:cBhvr>
                                        <p:cTn id="114" dur="26">
                                          <p:stCondLst>
                                            <p:cond delay="1808"/>
                                          </p:stCondLst>
                                        </p:cTn>
                                        <p:tgtEl>
                                          <p:spTgt spid="32"/>
                                        </p:tgtEl>
                                      </p:cBhvr>
                                      <p:to x="100000" y="95000"/>
                                    </p:animScale>
                                    <p:animScale>
                                      <p:cBhvr>
                                        <p:cTn id="115" dur="166" decel="50000">
                                          <p:stCondLst>
                                            <p:cond delay="1834"/>
                                          </p:stCondLst>
                                        </p:cTn>
                                        <p:tgtEl>
                                          <p:spTgt spid="32"/>
                                        </p:tgtEl>
                                      </p:cBhvr>
                                      <p:to x="100000" y="100000"/>
                                    </p:animScale>
                                  </p:childTnLst>
                                </p:cTn>
                              </p:par>
                              <p:par>
                                <p:cTn id="116" presetID="26" presetClass="entr" presetSubtype="0" fill="hold" grpId="0" nodeType="with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wipe(down)">
                                      <p:cBhvr>
                                        <p:cTn id="118" dur="580">
                                          <p:stCondLst>
                                            <p:cond delay="0"/>
                                          </p:stCondLst>
                                        </p:cTn>
                                        <p:tgtEl>
                                          <p:spTgt spid="33"/>
                                        </p:tgtEl>
                                      </p:cBhvr>
                                    </p:animEffect>
                                    <p:anim calcmode="lin" valueType="num">
                                      <p:cBhvr>
                                        <p:cTn id="119"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20"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21"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122"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123"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124" dur="26">
                                          <p:stCondLst>
                                            <p:cond delay="650"/>
                                          </p:stCondLst>
                                        </p:cTn>
                                        <p:tgtEl>
                                          <p:spTgt spid="33"/>
                                        </p:tgtEl>
                                      </p:cBhvr>
                                      <p:to x="100000" y="60000"/>
                                    </p:animScale>
                                    <p:animScale>
                                      <p:cBhvr>
                                        <p:cTn id="125" dur="166" decel="50000">
                                          <p:stCondLst>
                                            <p:cond delay="676"/>
                                          </p:stCondLst>
                                        </p:cTn>
                                        <p:tgtEl>
                                          <p:spTgt spid="33"/>
                                        </p:tgtEl>
                                      </p:cBhvr>
                                      <p:to x="100000" y="100000"/>
                                    </p:animScale>
                                    <p:animScale>
                                      <p:cBhvr>
                                        <p:cTn id="126" dur="26">
                                          <p:stCondLst>
                                            <p:cond delay="1312"/>
                                          </p:stCondLst>
                                        </p:cTn>
                                        <p:tgtEl>
                                          <p:spTgt spid="33"/>
                                        </p:tgtEl>
                                      </p:cBhvr>
                                      <p:to x="100000" y="80000"/>
                                    </p:animScale>
                                    <p:animScale>
                                      <p:cBhvr>
                                        <p:cTn id="127" dur="166" decel="50000">
                                          <p:stCondLst>
                                            <p:cond delay="1338"/>
                                          </p:stCondLst>
                                        </p:cTn>
                                        <p:tgtEl>
                                          <p:spTgt spid="33"/>
                                        </p:tgtEl>
                                      </p:cBhvr>
                                      <p:to x="100000" y="100000"/>
                                    </p:animScale>
                                    <p:animScale>
                                      <p:cBhvr>
                                        <p:cTn id="128" dur="26">
                                          <p:stCondLst>
                                            <p:cond delay="1642"/>
                                          </p:stCondLst>
                                        </p:cTn>
                                        <p:tgtEl>
                                          <p:spTgt spid="33"/>
                                        </p:tgtEl>
                                      </p:cBhvr>
                                      <p:to x="100000" y="90000"/>
                                    </p:animScale>
                                    <p:animScale>
                                      <p:cBhvr>
                                        <p:cTn id="129" dur="166" decel="50000">
                                          <p:stCondLst>
                                            <p:cond delay="1668"/>
                                          </p:stCondLst>
                                        </p:cTn>
                                        <p:tgtEl>
                                          <p:spTgt spid="33"/>
                                        </p:tgtEl>
                                      </p:cBhvr>
                                      <p:to x="100000" y="100000"/>
                                    </p:animScale>
                                    <p:animScale>
                                      <p:cBhvr>
                                        <p:cTn id="130" dur="26">
                                          <p:stCondLst>
                                            <p:cond delay="1808"/>
                                          </p:stCondLst>
                                        </p:cTn>
                                        <p:tgtEl>
                                          <p:spTgt spid="33"/>
                                        </p:tgtEl>
                                      </p:cBhvr>
                                      <p:to x="100000" y="95000"/>
                                    </p:animScale>
                                    <p:animScale>
                                      <p:cBhvr>
                                        <p:cTn id="131" dur="166" decel="50000">
                                          <p:stCondLst>
                                            <p:cond delay="1834"/>
                                          </p:stCondLst>
                                        </p:cTn>
                                        <p:tgtEl>
                                          <p:spTgt spid="33"/>
                                        </p:tgtEl>
                                      </p:cBhvr>
                                      <p:to x="100000" y="100000"/>
                                    </p:animScale>
                                  </p:childTnLst>
                                </p:cTn>
                              </p:par>
                              <p:par>
                                <p:cTn id="132" presetID="26" presetClass="entr" presetSubtype="0" fill="hold" grpId="0" nodeType="withEffect">
                                  <p:stCondLst>
                                    <p:cond delay="0"/>
                                  </p:stCondLst>
                                  <p:childTnLst>
                                    <p:set>
                                      <p:cBhvr>
                                        <p:cTn id="133" dur="1" fill="hold">
                                          <p:stCondLst>
                                            <p:cond delay="0"/>
                                          </p:stCondLst>
                                        </p:cTn>
                                        <p:tgtEl>
                                          <p:spTgt spid="34"/>
                                        </p:tgtEl>
                                        <p:attrNameLst>
                                          <p:attrName>style.visibility</p:attrName>
                                        </p:attrNameLst>
                                      </p:cBhvr>
                                      <p:to>
                                        <p:strVal val="visible"/>
                                      </p:to>
                                    </p:set>
                                    <p:animEffect transition="in" filter="wipe(down)">
                                      <p:cBhvr>
                                        <p:cTn id="134" dur="580">
                                          <p:stCondLst>
                                            <p:cond delay="0"/>
                                          </p:stCondLst>
                                        </p:cTn>
                                        <p:tgtEl>
                                          <p:spTgt spid="34"/>
                                        </p:tgtEl>
                                      </p:cBhvr>
                                    </p:animEffect>
                                    <p:anim calcmode="lin" valueType="num">
                                      <p:cBhvr>
                                        <p:cTn id="135"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36"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37"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138"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139"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140" dur="26">
                                          <p:stCondLst>
                                            <p:cond delay="650"/>
                                          </p:stCondLst>
                                        </p:cTn>
                                        <p:tgtEl>
                                          <p:spTgt spid="34"/>
                                        </p:tgtEl>
                                      </p:cBhvr>
                                      <p:to x="100000" y="60000"/>
                                    </p:animScale>
                                    <p:animScale>
                                      <p:cBhvr>
                                        <p:cTn id="141" dur="166" decel="50000">
                                          <p:stCondLst>
                                            <p:cond delay="676"/>
                                          </p:stCondLst>
                                        </p:cTn>
                                        <p:tgtEl>
                                          <p:spTgt spid="34"/>
                                        </p:tgtEl>
                                      </p:cBhvr>
                                      <p:to x="100000" y="100000"/>
                                    </p:animScale>
                                    <p:animScale>
                                      <p:cBhvr>
                                        <p:cTn id="142" dur="26">
                                          <p:stCondLst>
                                            <p:cond delay="1312"/>
                                          </p:stCondLst>
                                        </p:cTn>
                                        <p:tgtEl>
                                          <p:spTgt spid="34"/>
                                        </p:tgtEl>
                                      </p:cBhvr>
                                      <p:to x="100000" y="80000"/>
                                    </p:animScale>
                                    <p:animScale>
                                      <p:cBhvr>
                                        <p:cTn id="143" dur="166" decel="50000">
                                          <p:stCondLst>
                                            <p:cond delay="1338"/>
                                          </p:stCondLst>
                                        </p:cTn>
                                        <p:tgtEl>
                                          <p:spTgt spid="34"/>
                                        </p:tgtEl>
                                      </p:cBhvr>
                                      <p:to x="100000" y="100000"/>
                                    </p:animScale>
                                    <p:animScale>
                                      <p:cBhvr>
                                        <p:cTn id="144" dur="26">
                                          <p:stCondLst>
                                            <p:cond delay="1642"/>
                                          </p:stCondLst>
                                        </p:cTn>
                                        <p:tgtEl>
                                          <p:spTgt spid="34"/>
                                        </p:tgtEl>
                                      </p:cBhvr>
                                      <p:to x="100000" y="90000"/>
                                    </p:animScale>
                                    <p:animScale>
                                      <p:cBhvr>
                                        <p:cTn id="145" dur="166" decel="50000">
                                          <p:stCondLst>
                                            <p:cond delay="1668"/>
                                          </p:stCondLst>
                                        </p:cTn>
                                        <p:tgtEl>
                                          <p:spTgt spid="34"/>
                                        </p:tgtEl>
                                      </p:cBhvr>
                                      <p:to x="100000" y="100000"/>
                                    </p:animScale>
                                    <p:animScale>
                                      <p:cBhvr>
                                        <p:cTn id="146" dur="26">
                                          <p:stCondLst>
                                            <p:cond delay="1808"/>
                                          </p:stCondLst>
                                        </p:cTn>
                                        <p:tgtEl>
                                          <p:spTgt spid="34"/>
                                        </p:tgtEl>
                                      </p:cBhvr>
                                      <p:to x="100000" y="95000"/>
                                    </p:animScale>
                                    <p:animScale>
                                      <p:cBhvr>
                                        <p:cTn id="147" dur="166" decel="50000">
                                          <p:stCondLst>
                                            <p:cond delay="1834"/>
                                          </p:stCondLst>
                                        </p:cTn>
                                        <p:tgtEl>
                                          <p:spTgt spid="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0" grpId="0" animBg="1"/>
      <p:bldP spid="31" grpId="0" animBg="1"/>
      <p:bldP spid="32" grpId="0" animBg="1"/>
      <p:bldP spid="33" grpId="0"/>
      <p:bldP spid="34"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169501" y="446049"/>
            <a:ext cx="5779120" cy="156966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الوحدة التدريبية الأولى</a:t>
            </a:r>
          </a:p>
          <a:p>
            <a:pPr lvl="0" algn="ctr" rtl="1">
              <a:defRPr/>
            </a:pPr>
            <a:r>
              <a:rPr lang="ar-SA" sz="4800" b="1" dirty="0">
                <a:solidFill>
                  <a:srgbClr val="4472C4">
                    <a:lumMod val="75000"/>
                  </a:srgbClr>
                </a:solidFill>
                <a:latin typeface="Times New Roman" panose="02020603050405020304" pitchFamily="18" charset="0"/>
                <a:cs typeface="Times New Roman" panose="02020603050405020304" pitchFamily="18" charset="0"/>
              </a:rPr>
              <a:t>الأسرة والإرشاد</a:t>
            </a:r>
            <a:endParaRPr kumimoji="0" lang="ar-SA" sz="4800" b="1" i="0" u="none" strike="noStrike" kern="1200" cap="none" spc="0" normalizeH="0" baseline="0" noProof="0" dirty="0">
              <a:ln>
                <a:noFill/>
              </a:ln>
              <a:solidFill>
                <a:srgbClr val="4472C4">
                  <a:lumMod val="75000"/>
                </a:srgbClr>
              </a:solidFill>
              <a:effectLst/>
              <a:uLnTx/>
              <a:uFillTx/>
              <a:latin typeface="Times New Roman" panose="02020603050405020304" pitchFamily="18" charset="0"/>
              <a:ea typeface="+mn-ea"/>
              <a:cs typeface="Times New Roman" panose="02020603050405020304" pitchFamily="18" charset="0"/>
            </a:endParaRPr>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3169501" y="2015709"/>
            <a:ext cx="5779120" cy="35710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29629211"/>
      </p:ext>
    </p:extLst>
  </p:cSld>
  <p:clrMapOvr>
    <a:masterClrMapping/>
  </p:clrMapOvr>
  <p:transition spd="med">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1307" y="2953002"/>
            <a:ext cx="3386092" cy="951996"/>
          </a:xfrm>
        </p:spPr>
        <p:txBody>
          <a:bodyPr>
            <a:noAutofit/>
          </a:bodyPr>
          <a:lstStyle/>
          <a:p>
            <a:pPr rtl="1"/>
            <a:r>
              <a:rPr lang="ar-EG"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269" y="553035"/>
            <a:ext cx="6096000" cy="5751930"/>
          </a:xfrm>
          <a:prstGeom prst="rect">
            <a:avLst/>
          </a:prstGeom>
        </p:spPr>
      </p:pic>
    </p:spTree>
    <p:extLst>
      <p:ext uri="{BB962C8B-B14F-4D97-AF65-F5344CB8AC3E}">
        <p14:creationId xmlns:p14="http://schemas.microsoft.com/office/powerpoint/2010/main" val="2953791404"/>
      </p:ext>
    </p:extLst>
  </p:cSld>
  <p:clrMapOvr>
    <a:masterClrMapping/>
  </p:clrMapOvr>
  <p:transition spd="med">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Callout 6"/>
          <p:cNvSpPr/>
          <p:nvPr/>
        </p:nvSpPr>
        <p:spPr>
          <a:xfrm>
            <a:off x="4980870" y="467847"/>
            <a:ext cx="2230243" cy="911367"/>
          </a:xfrm>
          <a:prstGeom prst="downArrowCallout">
            <a:avLst>
              <a:gd name="adj1" fmla="val 30042"/>
              <a:gd name="adj2" fmla="val 23590"/>
              <a:gd name="adj3" fmla="val 29444"/>
              <a:gd name="adj4" fmla="val 57199"/>
            </a:avLst>
          </a:prstGeom>
          <a:solidFill>
            <a:srgbClr val="34B3D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نشاط – 1 – </a:t>
            </a:r>
          </a:p>
        </p:txBody>
      </p:sp>
      <p:sp>
        <p:nvSpPr>
          <p:cNvPr id="3" name="Rectangle 2"/>
          <p:cNvSpPr/>
          <p:nvPr/>
        </p:nvSpPr>
        <p:spPr>
          <a:xfrm>
            <a:off x="2021770" y="1417807"/>
            <a:ext cx="8148441" cy="105670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EG" sz="2800" b="1" i="0" u="dbl" strike="noStrike" kern="1200" cap="none" spc="0" normalizeH="0" baseline="0" noProof="0" dirty="0">
                <a:ln>
                  <a:noFill/>
                </a:ln>
                <a:solidFill>
                  <a:srgbClr val="4472C4">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عصف ذهني – جماعي</a:t>
            </a:r>
          </a:p>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EG" sz="28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Times New Roman" panose="02020603050405020304" pitchFamily="18" charset="0"/>
              </a:rPr>
              <a:t>عزيزي المتدرب تكلم عن معنى الإرشاد الاسري.</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26522" y1="80000" x2="37174" y2="72811"/>
                      </a14:backgroundRemoval>
                    </a14:imgEffect>
                  </a14:imgLayer>
                </a14:imgProps>
              </a:ext>
              <a:ext uri="{28A0092B-C50C-407E-A947-70E740481C1C}">
                <a14:useLocalDpi xmlns:a14="http://schemas.microsoft.com/office/drawing/2010/main" val="0"/>
              </a:ext>
            </a:extLst>
          </a:blip>
          <a:srcRect l="10752" t="3416" r="17335" b="6504"/>
          <a:stretch/>
        </p:blipFill>
        <p:spPr>
          <a:xfrm>
            <a:off x="4801472" y="2832410"/>
            <a:ext cx="2589035" cy="3523785"/>
          </a:xfrm>
          <a:prstGeom prst="rect">
            <a:avLst/>
          </a:prstGeom>
        </p:spPr>
      </p:pic>
    </p:spTree>
    <p:extLst>
      <p:ext uri="{BB962C8B-B14F-4D97-AF65-F5344CB8AC3E}">
        <p14:creationId xmlns:p14="http://schemas.microsoft.com/office/powerpoint/2010/main" val="1104664252"/>
      </p:ext>
    </p:extLst>
  </p:cSld>
  <p:clrMapOvr>
    <a:masterClrMapping/>
  </p:clrMapOvr>
  <p:transition spd="med">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6"/>
          <p:cNvSpPr/>
          <p:nvPr/>
        </p:nvSpPr>
        <p:spPr bwMode="auto">
          <a:xfrm>
            <a:off x="8513956" y="907675"/>
            <a:ext cx="2657139" cy="970156"/>
          </a:xfrm>
          <a:prstGeom prst="horizontalScroll">
            <a:avLst/>
          </a:prstGeom>
          <a:solidFill>
            <a:srgbClr val="34B3D5"/>
          </a:solidFill>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الجلسة الأولي</a:t>
            </a:r>
          </a:p>
        </p:txBody>
      </p:sp>
      <p:sp>
        <p:nvSpPr>
          <p:cNvPr id="2" name="Rectangle 1"/>
          <p:cNvSpPr/>
          <p:nvPr/>
        </p:nvSpPr>
        <p:spPr>
          <a:xfrm>
            <a:off x="6657278" y="2508041"/>
            <a:ext cx="4513817" cy="3246530"/>
          </a:xfrm>
          <a:prstGeom prst="rect">
            <a:avLst/>
          </a:prstGeom>
        </p:spPr>
        <p:txBody>
          <a:bodyPr wrap="square">
            <a:spAutoFit/>
          </a:bodyPr>
          <a:lstStyle/>
          <a:p>
            <a:pPr marL="285750" lvl="0" indent="-285750" algn="r" rtl="1">
              <a:lnSpc>
                <a:spcPct val="150000"/>
              </a:lnSpc>
              <a:buClr>
                <a:schemeClr val="accent5"/>
              </a:buClr>
              <a:buSzPct val="100000"/>
              <a:buFont typeface="Wingdings" panose="05000000000000000000" pitchFamily="2" charset="2"/>
              <a:buChar char="q"/>
              <a:tabLst>
                <a:tab pos="2209800" algn="l"/>
              </a:tabLst>
              <a:defRPr/>
            </a:pPr>
            <a:r>
              <a:rPr lang="ar-EG" sz="2800" b="1" dirty="0">
                <a:solidFill>
                  <a:prstClr val="black"/>
                </a:solidFill>
                <a:latin typeface="Times New Roman" panose="02020603050405020304" pitchFamily="18" charset="0"/>
                <a:cs typeface="Times New Roman" panose="02020603050405020304" pitchFamily="18" charset="0"/>
              </a:rPr>
              <a:t>مقدمة تعريف الارشاد الأسري</a:t>
            </a:r>
          </a:p>
          <a:p>
            <a:pPr marL="285750" lvl="0" indent="-285750" algn="r" rtl="1">
              <a:lnSpc>
                <a:spcPct val="150000"/>
              </a:lnSpc>
              <a:buClr>
                <a:schemeClr val="accent5"/>
              </a:buClr>
              <a:buSzPct val="100000"/>
              <a:buFont typeface="Wingdings" panose="05000000000000000000" pitchFamily="2" charset="2"/>
              <a:buChar char="q"/>
              <a:tabLst>
                <a:tab pos="2209800" algn="l"/>
              </a:tabLst>
              <a:defRPr/>
            </a:pPr>
            <a:r>
              <a:rPr lang="ar-EG" sz="2800" b="1" dirty="0">
                <a:solidFill>
                  <a:prstClr val="black"/>
                </a:solidFill>
                <a:latin typeface="Times New Roman" panose="02020603050405020304" pitchFamily="18" charset="0"/>
                <a:cs typeface="Times New Roman" panose="02020603050405020304" pitchFamily="18" charset="0"/>
              </a:rPr>
              <a:t>أسس الارشاد الاسري </a:t>
            </a:r>
          </a:p>
          <a:p>
            <a:pPr marL="285750" lvl="0" indent="-285750" algn="r" rtl="1">
              <a:lnSpc>
                <a:spcPct val="150000"/>
              </a:lnSpc>
              <a:buClr>
                <a:schemeClr val="accent5"/>
              </a:buClr>
              <a:buSzPct val="100000"/>
              <a:buFont typeface="Wingdings" panose="05000000000000000000" pitchFamily="2" charset="2"/>
              <a:buChar char="q"/>
              <a:tabLst>
                <a:tab pos="2209800" algn="l"/>
              </a:tabLst>
              <a:defRPr/>
            </a:pPr>
            <a:r>
              <a:rPr lang="ar-EG" sz="2800" b="1" dirty="0">
                <a:solidFill>
                  <a:prstClr val="black"/>
                </a:solidFill>
                <a:latin typeface="Times New Roman" panose="02020603050405020304" pitchFamily="18" charset="0"/>
                <a:cs typeface="Times New Roman" panose="02020603050405020304" pitchFamily="18" charset="0"/>
              </a:rPr>
              <a:t>أنواع </a:t>
            </a:r>
            <a:r>
              <a:rPr lang="ar-EG" sz="2800" b="1" dirty="0" err="1">
                <a:solidFill>
                  <a:prstClr val="black"/>
                </a:solidFill>
                <a:latin typeface="Times New Roman" panose="02020603050405020304" pitchFamily="18" charset="0"/>
                <a:cs typeface="Times New Roman" panose="02020603050405020304" pitchFamily="18" charset="0"/>
              </a:rPr>
              <a:t>الإشاد</a:t>
            </a:r>
            <a:r>
              <a:rPr lang="ar-EG" sz="2800" b="1" dirty="0">
                <a:solidFill>
                  <a:prstClr val="black"/>
                </a:solidFill>
                <a:latin typeface="Times New Roman" panose="02020603050405020304" pitchFamily="18" charset="0"/>
                <a:cs typeface="Times New Roman" panose="02020603050405020304" pitchFamily="18" charset="0"/>
              </a:rPr>
              <a:t> الأسري</a:t>
            </a:r>
          </a:p>
          <a:p>
            <a:pPr marL="285750" lvl="0" indent="-285750" algn="r" rtl="1">
              <a:lnSpc>
                <a:spcPct val="150000"/>
              </a:lnSpc>
              <a:buClr>
                <a:schemeClr val="accent5"/>
              </a:buClr>
              <a:buSzPct val="100000"/>
              <a:buFont typeface="Wingdings" panose="05000000000000000000" pitchFamily="2" charset="2"/>
              <a:buChar char="q"/>
              <a:tabLst>
                <a:tab pos="2209800" algn="l"/>
              </a:tabLst>
              <a:defRPr/>
            </a:pPr>
            <a:r>
              <a:rPr lang="ar-EG" sz="2800" b="1" dirty="0">
                <a:solidFill>
                  <a:prstClr val="black"/>
                </a:solidFill>
                <a:latin typeface="Times New Roman" panose="02020603050405020304" pitchFamily="18" charset="0"/>
                <a:cs typeface="Times New Roman" panose="02020603050405020304" pitchFamily="18" charset="0"/>
              </a:rPr>
              <a:t>الصحة النفسية في الأسرة</a:t>
            </a:r>
          </a:p>
          <a:p>
            <a:pPr marL="285750" lvl="0" indent="-285750" algn="r" rtl="1">
              <a:lnSpc>
                <a:spcPct val="150000"/>
              </a:lnSpc>
              <a:buClr>
                <a:schemeClr val="accent5"/>
              </a:buClr>
              <a:buSzPct val="100000"/>
              <a:buFont typeface="Wingdings" panose="05000000000000000000" pitchFamily="2" charset="2"/>
              <a:buChar char="q"/>
              <a:tabLst>
                <a:tab pos="2209800" algn="l"/>
              </a:tabLst>
              <a:defRPr/>
            </a:pPr>
            <a:r>
              <a:rPr lang="ar-EG" sz="2800" b="1" dirty="0">
                <a:solidFill>
                  <a:prstClr val="black"/>
                </a:solidFill>
                <a:latin typeface="Times New Roman" panose="02020603050405020304" pitchFamily="18" charset="0"/>
                <a:cs typeface="Times New Roman" panose="02020603050405020304" pitchFamily="18" charset="0"/>
              </a:rPr>
              <a:t>أهداف الإرشاد الأسرى</a:t>
            </a:r>
          </a:p>
        </p:txBody>
      </p:sp>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ackgroundRemoval t="11449" b="83478" l="19956" r="79383">
                        <a14:foregroundMark x1="35391" y1="39710" x2="32856" y2="49565"/>
                        <a14:foregroundMark x1="36053" y1="37101" x2="31312" y2="37101"/>
                        <a14:foregroundMark x1="29327" y1="41014" x2="32304" y2="47971"/>
                        <a14:foregroundMark x1="36825" y1="52609" x2="31312" y2="56232"/>
                        <a14:foregroundMark x1="29548" y1="53333" x2="29768" y2="55362"/>
                        <a14:foregroundMark x1="41676" y1="41739" x2="42337" y2="53333"/>
                        <a14:foregroundMark x1="47960" y1="44783" x2="46196" y2="53043"/>
                        <a14:foregroundMark x1="47960" y1="48406" x2="48732" y2="52319"/>
                        <a14:foregroundMark x1="57222" y1="45652" x2="57552" y2="53043"/>
                        <a14:foregroundMark x1="59206" y1="45942" x2="57442" y2="43333"/>
                        <a14:foregroundMark x1="59537" y1="44348" x2="58434" y2="48986"/>
                        <a14:foregroundMark x1="54245" y1="46377" x2="55017" y2="56232"/>
                        <a14:foregroundMark x1="62514" y1="38116" x2="68026" y2="38696"/>
                        <a14:foregroundMark x1="67034" y1="36812" x2="61080" y2="37101"/>
                        <a14:foregroundMark x1="60309" y1="39420" x2="60198" y2="41739"/>
                        <a14:foregroundMark x1="60198" y1="41739" x2="63506" y2="41739"/>
                        <a14:foregroundMark x1="63286" y1="42464" x2="63286" y2="54928"/>
                        <a14:foregroundMark x1="66593" y1="43043" x2="66814" y2="53333"/>
                        <a14:foregroundMark x1="66814" y1="42464" x2="69350" y2="41304"/>
                        <a14:foregroundMark x1="69129" y1="37391" x2="69350" y2="39710"/>
                      </a14:backgroundRemoval>
                    </a14:imgEffect>
                  </a14:imgLayer>
                </a14:imgProps>
              </a:ext>
              <a:ext uri="{28A0092B-C50C-407E-A947-70E740481C1C}">
                <a14:useLocalDpi xmlns:a14="http://schemas.microsoft.com/office/drawing/2010/main" val="0"/>
              </a:ext>
            </a:extLst>
          </a:blip>
          <a:srcRect l="17988" t="10767" r="19596" b="12097"/>
          <a:stretch/>
        </p:blipFill>
        <p:spPr>
          <a:xfrm>
            <a:off x="786161" y="2190030"/>
            <a:ext cx="3547233" cy="33136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28315714"/>
      </p:ext>
    </p:extLst>
  </p:cSld>
  <p:clrMapOvr>
    <a:masterClrMapping/>
  </p:clrMapOvr>
  <p:transition spd="med">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75249" y="1561169"/>
            <a:ext cx="5854390" cy="397031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يعتبر الإرشاد الأسري من أبرز المواضيع التي زاد التركيز عليها في الآونة الاخيرة، انطلاقا من ازدياد الاهتمام بالأسرة، وبالمشكلات التي تواجهها كالتفكك، العنف، الطلاق، والإدمان وغيرها، الأمر الذي وَلّد شعوراً بأهمية الإرشاد الأسري، وما يقدمه من خدمات للعديد من المشكلات الأسرية.</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7738946" y="479501"/>
            <a:ext cx="3590693" cy="55756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a:ln>
                  <a:noFill/>
                </a:ln>
                <a:solidFill>
                  <a:prstClr val="white"/>
                </a:solidFill>
                <a:effectLst/>
                <a:uLnTx/>
                <a:uFillTx/>
                <a:latin typeface="Calibri"/>
                <a:ea typeface="+mn-ea"/>
                <a:cs typeface="Times New Roman" panose="02020603050405020304" pitchFamily="18" charset="0"/>
              </a:rPr>
              <a:t>تعريف الارشاد الأسري</a:t>
            </a:r>
            <a:endParaRPr kumimoji="0" lang="ar-SA"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551" y="1561169"/>
            <a:ext cx="3723810" cy="3969836"/>
          </a:xfrm>
          <a:prstGeom prst="ellipse">
            <a:avLst/>
          </a:prstGeom>
          <a:ln>
            <a:noFill/>
          </a:ln>
          <a:effectLst>
            <a:softEdge rad="112500"/>
          </a:effectLst>
        </p:spPr>
      </p:pic>
    </p:spTree>
    <p:extLst>
      <p:ext uri="{BB962C8B-B14F-4D97-AF65-F5344CB8AC3E}">
        <p14:creationId xmlns:p14="http://schemas.microsoft.com/office/powerpoint/2010/main" val="2172969319"/>
      </p:ext>
    </p:extLst>
  </p:cSld>
  <p:clrMapOvr>
    <a:masterClrMapping/>
  </p:clrMapOvr>
  <p:transition spd="med">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66731" y="833097"/>
            <a:ext cx="6096000" cy="4804007"/>
          </a:xfrm>
          <a:prstGeom prst="rect">
            <a:avLst/>
          </a:prstGeom>
        </p:spPr>
        <p:txBody>
          <a:bodyPr>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مفهوم الإرشاد الأسري</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just" defTabSz="914400" rtl="1" eaLnBrk="1" fontAlgn="auto" latinLnBrk="0" hangingPunct="1">
              <a:lnSpc>
                <a:spcPct val="150000"/>
              </a:lnSpc>
              <a:spcBef>
                <a:spcPts val="0"/>
              </a:spcBef>
              <a:spcAft>
                <a:spcPts val="1000"/>
              </a:spcAft>
              <a:buClrTx/>
              <a:buSzTx/>
              <a:buFont typeface="Wingdings" panose="05000000000000000000" pitchFamily="2" charset="2"/>
              <a:buChar char=""/>
              <a:tabLst/>
              <a:defRPr/>
            </a:pPr>
            <a:r>
              <a:rPr kumimoji="0" lang="ar-SA" sz="2800" b="1" i="0" u="none" strike="noStrike" kern="1200" cap="none"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اساس مادة الإرشاد لغة:</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من أرشد يرشد إرشادا بمعنى هدى ودل، أما اصطلاحا:</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فهو عملية مساعدة أفراد الأسرة, الوالدين والأولاد وايضا الأقارب فردا أو جماعة في فهم الحياة الأسرية ومسؤولياتها؛ للوصول الى الاستقرار والتوافق الأسري وحل المشاكل الأسرية.</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054" y="1828499"/>
            <a:ext cx="3639948" cy="3281553"/>
          </a:xfrm>
          <a:prstGeom prst="rect">
            <a:avLst/>
          </a:prstGeom>
          <a:ln>
            <a:noFill/>
          </a:ln>
          <a:effectLst>
            <a:softEdge rad="112500"/>
          </a:effectLst>
        </p:spPr>
      </p:pic>
    </p:spTree>
    <p:extLst>
      <p:ext uri="{BB962C8B-B14F-4D97-AF65-F5344CB8AC3E}">
        <p14:creationId xmlns:p14="http://schemas.microsoft.com/office/powerpoint/2010/main" val="2225167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7189" y="924862"/>
            <a:ext cx="5932449" cy="4873129"/>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من أين أنبثقت الحاجة للإرشاد الأسري؟</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انبثقت الحاجة إلى لإرشاد الأسري من القناعة أنَّ معظم مشكلات الحياة تظهر من خلال الأسرة ويمكن أن تعالج في إطار الأسرة.</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فالعلاقات الأسرية يمكن أن تكون مصدر إثراء ودعم لكل فرد كما أنَّها قد تسبب الضغوط والمعاناة، وفي معظم الأحيان تكون مزيج من الدعم والضغط</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7082" b="8550"/>
          <a:stretch/>
        </p:blipFill>
        <p:spPr>
          <a:xfrm>
            <a:off x="983632" y="1733559"/>
            <a:ext cx="3398798" cy="3255733"/>
          </a:xfrm>
          <a:prstGeom prst="rect">
            <a:avLst/>
          </a:prstGeom>
          <a:ln>
            <a:noFill/>
          </a:ln>
          <a:effectLst>
            <a:softEdge rad="112500"/>
          </a:effectLst>
        </p:spPr>
      </p:pic>
    </p:spTree>
    <p:extLst>
      <p:ext uri="{BB962C8B-B14F-4D97-AF65-F5344CB8AC3E}">
        <p14:creationId xmlns:p14="http://schemas.microsoft.com/office/powerpoint/2010/main" val="3916955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54028" y="508028"/>
            <a:ext cx="5620215" cy="1513235"/>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صفات الأسر الجيدة</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هناك عدّة صفاتٍ تمتاز بها الأسر الجيدة، ومنها:</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graphicFrame>
        <p:nvGraphicFramePr>
          <p:cNvPr id="3" name="Diagram 2"/>
          <p:cNvGraphicFramePr/>
          <p:nvPr/>
        </p:nvGraphicFramePr>
        <p:xfrm>
          <a:off x="1374078" y="2163337"/>
          <a:ext cx="9398000" cy="3852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0069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54028" y="508028"/>
            <a:ext cx="5620215" cy="558743"/>
          </a:xfrm>
          <a:prstGeom prst="rect">
            <a:avLst/>
          </a:prstGeom>
        </p:spPr>
        <p:txBody>
          <a:bodyPr wrap="square">
            <a:spAutoFit/>
          </a:bodyPr>
          <a:lstStyle/>
          <a:p>
            <a:pPr marL="0" marR="0" algn="justLow" rtl="1">
              <a:lnSpc>
                <a:spcPct val="115000"/>
              </a:lnSpc>
              <a:spcBef>
                <a:spcPts val="0"/>
              </a:spcBef>
              <a:spcAft>
                <a:spcPts val="0"/>
              </a:spcAft>
            </a:pPr>
            <a:r>
              <a:rPr lang="ar-SA" sz="2800" b="1"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أسس الارشاد الاسري </a:t>
            </a:r>
            <a:endParaRPr lang="en-US" sz="14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0E13F8F7-C92B-9FE8-4A0C-2B1AD9409ACE}"/>
              </a:ext>
            </a:extLst>
          </p:cNvPr>
          <p:cNvSpPr txBox="1"/>
          <p:nvPr/>
        </p:nvSpPr>
        <p:spPr>
          <a:xfrm>
            <a:off x="4962378" y="1843950"/>
            <a:ext cx="6098344" cy="3170099"/>
          </a:xfrm>
          <a:prstGeom prst="rect">
            <a:avLst/>
          </a:prstGeom>
          <a:noFill/>
        </p:spPr>
        <p:txBody>
          <a:bodyPr wrap="square">
            <a:spAutoFit/>
          </a:bodyPr>
          <a:lstStyle/>
          <a:p>
            <a:pPr algn="r" rtl="1"/>
            <a:r>
              <a:rPr lang="ar-SA" sz="2000" b="1" dirty="0">
                <a:effectLst/>
                <a:ea typeface="Calibri" panose="020F0502020204030204" pitchFamily="34" charset="0"/>
                <a:cs typeface="Calibri" panose="020F0502020204030204" pitchFamily="34" charset="0"/>
              </a:rPr>
              <a:t>مرونة السلوك الإنساني وثباته نسبيا ولوا هذه الخاصية في السلوك الإنساني ، وهي تعني قابلية السلوك الإنساني للتعديل والتغيير، لكان ليس لنا حاجة بالتوجيه والإرشاد ، وليس لنا حاجة بالمراكز الإرشادية ، ومراكز الصحة النفسية، وكما نعلم أن عملية الإرشاد تسعى في مجملها إلى التغيير والتعديل في السلوك إلى الأفضل ، وبالتالي ظهرت النظريات المختلفة في التوجيه والإرشاد ، التي كل منها يرى كيف يتم هذا التغيير. أما فيما يتعلق بالثبات النسبي للسلوك، فعندما تستقر منظومة القيم والمعتقدات والعادات ، وبالتالي تأخذ شخصيتنا شكلها شبه النهائي ، عندها نصبح أكثر مقاومة للتغيير ويُصبح سلوكنا أقرب إلى الثبات والاستقرار ، سواء أكان هذا السلوك إيجابياً أم سلبياً</a:t>
            </a:r>
            <a:r>
              <a:rPr lang="ar-SA" sz="1600" b="1" dirty="0">
                <a:effectLst/>
                <a:ea typeface="Calibri" panose="020F0502020204030204" pitchFamily="34" charset="0"/>
                <a:cs typeface="Calibri" panose="020F0502020204030204" pitchFamily="34" charset="0"/>
              </a:rPr>
              <a:t>.</a:t>
            </a:r>
            <a:endParaRPr lang="en-US" dirty="0"/>
          </a:p>
        </p:txBody>
      </p:sp>
      <p:pic>
        <p:nvPicPr>
          <p:cNvPr id="7" name="Picture 6">
            <a:extLst>
              <a:ext uri="{FF2B5EF4-FFF2-40B4-BE49-F238E27FC236}">
                <a16:creationId xmlns:a16="http://schemas.microsoft.com/office/drawing/2014/main" id="{3D9D33F1-9211-1743-E299-60FCB0F0B0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3338" y="2829731"/>
            <a:ext cx="2686050" cy="1704975"/>
          </a:xfrm>
          <a:prstGeom prst="rect">
            <a:avLst/>
          </a:prstGeom>
        </p:spPr>
      </p:pic>
    </p:spTree>
    <p:extLst>
      <p:ext uri="{BB962C8B-B14F-4D97-AF65-F5344CB8AC3E}">
        <p14:creationId xmlns:p14="http://schemas.microsoft.com/office/powerpoint/2010/main" val="602915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0977A7-F296-14EB-A944-46F806573B9B}"/>
              </a:ext>
            </a:extLst>
          </p:cNvPr>
          <p:cNvSpPr txBox="1"/>
          <p:nvPr/>
        </p:nvSpPr>
        <p:spPr>
          <a:xfrm>
            <a:off x="4793566" y="1332911"/>
            <a:ext cx="6098344" cy="3544560"/>
          </a:xfrm>
          <a:prstGeom prst="rect">
            <a:avLst/>
          </a:prstGeom>
          <a:noFill/>
        </p:spPr>
        <p:txBody>
          <a:bodyPr wrap="square">
            <a:spAutoFit/>
          </a:bodyPr>
          <a:lstStyle/>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استعداد الفرد للتوجيه والإرشاد وذلك مبني على وجود الدافعية والرغبة للفرد في التغيير فنحن لا نستطيع أن نقدم شيئا للإنسان لا يتقبله أو ليس مستعدا لأن يتقبله.</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حق الفرد في التوجيه والإرشاد: إن لكل فرد في المجتمع له الحق في الحصول على المساعدة الإرشادية و أن تقدم له المعونة اللازمة للتغلب على مشكلاته ، فمن واجب الدول توفير وتيسير خدمات التوجيه والإرشاد لكل فرد يحتاج إليه فهو حق لكل من يمر بمراحل حرجة ولمن يتعرض لمشكلات شخصية أو تربوية أو مهنية أو زواجيه أو أسرية .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B3EE0A0-2C96-B995-C1C0-D42F16137BE7}"/>
              </a:ext>
            </a:extLst>
          </p:cNvPr>
          <p:cNvPicPr>
            <a:picLocks noChangeAspect="1"/>
          </p:cNvPicPr>
          <p:nvPr/>
        </p:nvPicPr>
        <p:blipFill rotWithShape="1">
          <a:blip r:embed="rId2">
            <a:extLst>
              <a:ext uri="{28A0092B-C50C-407E-A947-70E740481C1C}">
                <a14:useLocalDpi xmlns:a14="http://schemas.microsoft.com/office/drawing/2010/main" val="0"/>
              </a:ext>
            </a:extLst>
          </a:blip>
          <a:srcRect b="904"/>
          <a:stretch/>
        </p:blipFill>
        <p:spPr>
          <a:xfrm>
            <a:off x="709247" y="2119605"/>
            <a:ext cx="3655067" cy="3085441"/>
          </a:xfrm>
          <a:prstGeom prst="rect">
            <a:avLst/>
          </a:prstGeom>
        </p:spPr>
      </p:pic>
    </p:spTree>
    <p:extLst>
      <p:ext uri="{BB962C8B-B14F-4D97-AF65-F5344CB8AC3E}">
        <p14:creationId xmlns:p14="http://schemas.microsoft.com/office/powerpoint/2010/main" val="1126194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C4E57F-3530-3A7F-6D85-16D7A6D69A11}"/>
              </a:ext>
            </a:extLst>
          </p:cNvPr>
          <p:cNvSpPr txBox="1"/>
          <p:nvPr/>
        </p:nvSpPr>
        <p:spPr>
          <a:xfrm>
            <a:off x="4906106" y="1354827"/>
            <a:ext cx="6305843" cy="3785652"/>
          </a:xfrm>
          <a:prstGeom prst="rect">
            <a:avLst/>
          </a:prstGeom>
          <a:noFill/>
        </p:spPr>
        <p:txBody>
          <a:bodyPr wrap="square">
            <a:spAutoFit/>
          </a:bodyPr>
          <a:lstStyle/>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التأكيد على الفروق الفردية : صحيح أن الأفراد متشابهون في الصفات والسمات والقدرات من حيث الوجود لكنهم يختلفون فيها من حيث الدرجة، فالاختلاف في التكوين والدرجة يتطلب تفرد في المعاملة ، فما يصلح لفرد قد لا يصلح لفرد آخر و أكبر دليل على ذلك قد يمر أشخاص بنفس المشاكل مثل مشكلة الفقر لكنها لا تؤدي إلى النتائج نفسها لدى الجميع. فالمرشد الواعي يختار لكل فرد الأسلوب الأمثل للمساعدة بما يتفق مع سمته وقدراته. وبما نحن في صدد الحديث عن الفروق الفردية فسوف تلقي نظرة على بعض الموضوعات المتعلقة بهذا المصطلح.</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235E6A8-D200-B090-3D17-3233DA00DD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416" y="3241159"/>
            <a:ext cx="3774245" cy="2516163"/>
          </a:xfrm>
          <a:prstGeom prst="rect">
            <a:avLst/>
          </a:prstGeom>
        </p:spPr>
      </p:pic>
    </p:spTree>
    <p:extLst>
      <p:ext uri="{BB962C8B-B14F-4D97-AF65-F5344CB8AC3E}">
        <p14:creationId xmlns:p14="http://schemas.microsoft.com/office/powerpoint/2010/main" val="383403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raphic 3">
            <a:extLst>
              <a:ext uri="{FF2B5EF4-FFF2-40B4-BE49-F238E27FC236}">
                <a16:creationId xmlns:a16="http://schemas.microsoft.com/office/drawing/2014/main" id="{D6560232-72F2-4BFD-A30F-2B7D305FFA1B}"/>
              </a:ext>
            </a:extLst>
          </p:cNvPr>
          <p:cNvSpPr/>
          <p:nvPr/>
        </p:nvSpPr>
        <p:spPr>
          <a:xfrm flipH="1" flipV="1">
            <a:off x="0" y="10785"/>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4" name="مجموعة 3"/>
          <p:cNvGrpSpPr/>
          <p:nvPr/>
        </p:nvGrpSpPr>
        <p:grpSpPr>
          <a:xfrm>
            <a:off x="7261014" y="2281856"/>
            <a:ext cx="3743664" cy="3583025"/>
            <a:chOff x="6871448" y="2192286"/>
            <a:chExt cx="3743664" cy="3583025"/>
          </a:xfrm>
        </p:grpSpPr>
        <p:sp>
          <p:nvSpPr>
            <p:cNvPr id="1098" name="Shape 1098"/>
            <p:cNvSpPr/>
            <p:nvPr/>
          </p:nvSpPr>
          <p:spPr>
            <a:xfrm flipH="1">
              <a:off x="6871448" y="2856066"/>
              <a:ext cx="681626" cy="681626"/>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3"/>
                    <a:pt x="17546" y="17484"/>
                    <a:pt x="12411" y="18987"/>
                  </a:cubicBezTo>
                  <a:cubicBezTo>
                    <a:pt x="7277" y="20490"/>
                    <a:pt x="1896" y="17546"/>
                    <a:pt x="393" y="12412"/>
                  </a:cubicBezTo>
                  <a:cubicBezTo>
                    <a:pt x="-1110" y="7276"/>
                    <a:pt x="1833" y="1895"/>
                    <a:pt x="6968" y="393"/>
                  </a:cubicBezTo>
                  <a:cubicBezTo>
                    <a:pt x="12103" y="-1110"/>
                    <a:pt x="17484" y="1834"/>
                    <a:pt x="18987" y="6968"/>
                  </a:cubicBezTo>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0" name="Shape 1100"/>
            <p:cNvSpPr/>
            <p:nvPr/>
          </p:nvSpPr>
          <p:spPr>
            <a:xfrm flipH="1">
              <a:off x="6934336" y="2192286"/>
              <a:ext cx="763038" cy="2077379"/>
            </a:xfrm>
            <a:custGeom>
              <a:avLst/>
              <a:gdLst/>
              <a:ahLst/>
              <a:cxnLst>
                <a:cxn ang="0">
                  <a:pos x="wd2" y="hd2"/>
                </a:cxn>
                <a:cxn ang="5400000">
                  <a:pos x="wd2" y="hd2"/>
                </a:cxn>
                <a:cxn ang="10800000">
                  <a:pos x="wd2" y="hd2"/>
                </a:cxn>
                <a:cxn ang="16200000">
                  <a:pos x="wd2" y="hd2"/>
                </a:cxn>
              </a:cxnLst>
              <a:rect l="0" t="0" r="r" b="b"/>
              <a:pathLst>
                <a:path w="20912" h="21342" extrusionOk="0">
                  <a:moveTo>
                    <a:pt x="20791" y="19901"/>
                  </a:moveTo>
                  <a:cubicBezTo>
                    <a:pt x="21256" y="20497"/>
                    <a:pt x="20345" y="21122"/>
                    <a:pt x="18753" y="21296"/>
                  </a:cubicBezTo>
                  <a:cubicBezTo>
                    <a:pt x="17163" y="21471"/>
                    <a:pt x="15495" y="21129"/>
                    <a:pt x="15029" y="20533"/>
                  </a:cubicBezTo>
                  <a:lnTo>
                    <a:pt x="122" y="1441"/>
                  </a:lnTo>
                  <a:cubicBezTo>
                    <a:pt x="-344" y="845"/>
                    <a:pt x="568" y="220"/>
                    <a:pt x="2159" y="46"/>
                  </a:cubicBezTo>
                  <a:cubicBezTo>
                    <a:pt x="3750" y="-129"/>
                    <a:pt x="5417" y="213"/>
                    <a:pt x="5883" y="809"/>
                  </a:cubicBezTo>
                  <a:cubicBezTo>
                    <a:pt x="5883" y="809"/>
                    <a:pt x="20791" y="19901"/>
                    <a:pt x="20791" y="19901"/>
                  </a:cubicBezTo>
                  <a:close/>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grpSp>
          <p:nvGrpSpPr>
            <p:cNvPr id="3" name="مجموعة 2"/>
            <p:cNvGrpSpPr/>
            <p:nvPr/>
          </p:nvGrpSpPr>
          <p:grpSpPr>
            <a:xfrm>
              <a:off x="7143487" y="2336586"/>
              <a:ext cx="3471625" cy="3438725"/>
              <a:chOff x="7143487" y="2336586"/>
              <a:chExt cx="3471625" cy="3438725"/>
            </a:xfrm>
          </p:grpSpPr>
          <p:sp>
            <p:nvSpPr>
              <p:cNvPr id="1093" name="Shape 1093"/>
              <p:cNvSpPr/>
              <p:nvPr/>
            </p:nvSpPr>
            <p:spPr>
              <a:xfrm flipH="1">
                <a:off x="8542801" y="3288965"/>
                <a:ext cx="60318" cy="60300"/>
              </a:xfrm>
              <a:prstGeom prst="ellipse">
                <a:avLst/>
              </a:prstGeom>
              <a:solidFill>
                <a:srgbClr val="E8E8E8"/>
              </a:solidFill>
              <a:ln w="12700">
                <a:miter lim="400000"/>
              </a:ln>
            </p:spPr>
            <p:txBody>
              <a:bodyPr lIns="19050" tIns="19050" rIns="19050" bIns="19050" anchor="ctr"/>
              <a:lstStyle/>
              <a:p>
                <a:pPr marL="0" marR="0" lvl="0" indent="0" algn="ctr" defTabSz="228600" rtl="1"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JF Flat" panose="02000500000000000000" pitchFamily="2" charset="-78"/>
                  <a:cs typeface="JF Flat" panose="02000500000000000000" pitchFamily="2" charset="-78"/>
                  <a:sym typeface="Gill Sans"/>
                </a:endParaRPr>
              </a:p>
            </p:txBody>
          </p:sp>
          <p:sp>
            <p:nvSpPr>
              <p:cNvPr id="1094" name="Shape 1094"/>
              <p:cNvSpPr/>
              <p:nvPr/>
            </p:nvSpPr>
            <p:spPr>
              <a:xfrm flipH="1">
                <a:off x="8553182" y="3298585"/>
                <a:ext cx="40317" cy="40327"/>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59"/>
                      <a:pt x="16761" y="21600"/>
                      <a:pt x="10796" y="21600"/>
                    </a:cubicBezTo>
                    <a:cubicBezTo>
                      <a:pt x="4837" y="21600"/>
                      <a:pt x="0" y="16759"/>
                      <a:pt x="0" y="10801"/>
                    </a:cubicBezTo>
                    <a:cubicBezTo>
                      <a:pt x="0" y="4838"/>
                      <a:pt x="4837" y="0"/>
                      <a:pt x="10796" y="0"/>
                    </a:cubicBezTo>
                    <a:cubicBezTo>
                      <a:pt x="16761" y="0"/>
                      <a:pt x="21600" y="4838"/>
                      <a:pt x="21600" y="10801"/>
                    </a:cubicBezTo>
                  </a:path>
                </a:pathLst>
              </a:custGeom>
              <a:solidFill>
                <a:srgbClr val="54657C"/>
              </a:solidFill>
              <a:ln w="12700">
                <a:miter lim="400000"/>
              </a:ln>
            </p:spPr>
            <p:txBody>
              <a:bodyPr lIns="19050" tIns="19050" rIns="19050" bIns="19050" anchor="ctr"/>
              <a:lstStyle/>
              <a:p>
                <a:pPr marL="0" marR="0" lvl="0" indent="0" algn="ctr" defTabSz="228600" rtl="1"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JF Flat" panose="02000500000000000000" pitchFamily="2" charset="-78"/>
                  <a:cs typeface="JF Flat" panose="02000500000000000000" pitchFamily="2" charset="-78"/>
                  <a:sym typeface="Gill Sans"/>
                </a:endParaRPr>
              </a:p>
            </p:txBody>
          </p:sp>
          <p:sp>
            <p:nvSpPr>
              <p:cNvPr id="1095" name="Shape 1095"/>
              <p:cNvSpPr/>
              <p:nvPr/>
            </p:nvSpPr>
            <p:spPr>
              <a:xfrm flipH="1">
                <a:off x="8660017" y="4299064"/>
                <a:ext cx="789662" cy="1043910"/>
              </a:xfrm>
              <a:custGeom>
                <a:avLst/>
                <a:gdLst/>
                <a:ahLst/>
                <a:cxnLst>
                  <a:cxn ang="0">
                    <a:pos x="wd2" y="hd2"/>
                  </a:cxn>
                  <a:cxn ang="5400000">
                    <a:pos x="wd2" y="hd2"/>
                  </a:cxn>
                  <a:cxn ang="10800000">
                    <a:pos x="wd2" y="hd2"/>
                  </a:cxn>
                  <a:cxn ang="16200000">
                    <a:pos x="wd2" y="hd2"/>
                  </a:cxn>
                </a:cxnLst>
                <a:rect l="0" t="0" r="r" b="b"/>
                <a:pathLst>
                  <a:path w="21600" h="20644" extrusionOk="0">
                    <a:moveTo>
                      <a:pt x="0" y="8737"/>
                    </a:moveTo>
                    <a:cubicBezTo>
                      <a:pt x="0" y="8737"/>
                      <a:pt x="2494" y="8337"/>
                      <a:pt x="3841" y="6196"/>
                    </a:cubicBezTo>
                    <a:cubicBezTo>
                      <a:pt x="5187" y="4055"/>
                      <a:pt x="9566" y="440"/>
                      <a:pt x="13460" y="0"/>
                    </a:cubicBezTo>
                    <a:lnTo>
                      <a:pt x="21600" y="20102"/>
                    </a:lnTo>
                    <a:cubicBezTo>
                      <a:pt x="21600" y="20102"/>
                      <a:pt x="12468" y="21600"/>
                      <a:pt x="5644" y="19613"/>
                    </a:cubicBezTo>
                    <a:lnTo>
                      <a:pt x="4502" y="19855"/>
                    </a:lnTo>
                    <a:cubicBezTo>
                      <a:pt x="4502" y="19855"/>
                      <a:pt x="0" y="8737"/>
                      <a:pt x="0" y="8737"/>
                    </a:cubicBezTo>
                    <a:close/>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096" name="Shape 1096"/>
              <p:cNvSpPr/>
              <p:nvPr/>
            </p:nvSpPr>
            <p:spPr>
              <a:xfrm flipH="1">
                <a:off x="9261064" y="4664624"/>
                <a:ext cx="294434" cy="733694"/>
              </a:xfrm>
              <a:custGeom>
                <a:avLst/>
                <a:gdLst/>
                <a:ahLst/>
                <a:cxnLst>
                  <a:cxn ang="0">
                    <a:pos x="wd2" y="hd2"/>
                  </a:cxn>
                  <a:cxn ang="5400000">
                    <a:pos x="wd2" y="hd2"/>
                  </a:cxn>
                  <a:cxn ang="10800000">
                    <a:pos x="wd2" y="hd2"/>
                  </a:cxn>
                  <a:cxn ang="16200000">
                    <a:pos x="wd2" y="hd2"/>
                  </a:cxn>
                </a:cxnLst>
                <a:rect l="0" t="0" r="r" b="b"/>
                <a:pathLst>
                  <a:path w="21600" h="21600" extrusionOk="0">
                    <a:moveTo>
                      <a:pt x="15207" y="21600"/>
                    </a:moveTo>
                    <a:lnTo>
                      <a:pt x="21600" y="20849"/>
                    </a:lnTo>
                    <a:lnTo>
                      <a:pt x="6393" y="0"/>
                    </a:lnTo>
                    <a:lnTo>
                      <a:pt x="0" y="751"/>
                    </a:lnTo>
                    <a:cubicBezTo>
                      <a:pt x="0" y="751"/>
                      <a:pt x="15207" y="21600"/>
                      <a:pt x="15207" y="21600"/>
                    </a:cubicBezTo>
                    <a:close/>
                  </a:path>
                </a:pathLst>
              </a:custGeom>
              <a:solidFill>
                <a:srgbClr val="8BAA4F"/>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097" name="Shape 1097"/>
              <p:cNvSpPr/>
              <p:nvPr/>
            </p:nvSpPr>
            <p:spPr>
              <a:xfrm flipH="1">
                <a:off x="9321574" y="4626144"/>
                <a:ext cx="1293538" cy="11491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5945"/>
                    </a:lnTo>
                    <a:lnTo>
                      <a:pt x="17386" y="0"/>
                    </a:lnTo>
                    <a:lnTo>
                      <a:pt x="110" y="5810"/>
                    </a:lnTo>
                    <a:cubicBezTo>
                      <a:pt x="110" y="5810"/>
                      <a:pt x="0" y="21600"/>
                      <a:pt x="0" y="21600"/>
                    </a:cubicBezTo>
                    <a:close/>
                  </a:path>
                </a:pathLst>
              </a:custGeom>
              <a:solidFill>
                <a:srgbClr val="10B899"/>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099" name="Shape 1099"/>
              <p:cNvSpPr/>
              <p:nvPr/>
            </p:nvSpPr>
            <p:spPr>
              <a:xfrm flipH="1">
                <a:off x="8960433" y="3471745"/>
                <a:ext cx="681645" cy="681630"/>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2"/>
                      <a:pt x="17546" y="17483"/>
                      <a:pt x="12411" y="18986"/>
                    </a:cubicBezTo>
                    <a:cubicBezTo>
                      <a:pt x="7277" y="20489"/>
                      <a:pt x="1896" y="17545"/>
                      <a:pt x="393" y="12410"/>
                    </a:cubicBezTo>
                    <a:cubicBezTo>
                      <a:pt x="-1110" y="7277"/>
                      <a:pt x="1834" y="1896"/>
                      <a:pt x="6969" y="393"/>
                    </a:cubicBezTo>
                    <a:cubicBezTo>
                      <a:pt x="12103" y="-1111"/>
                      <a:pt x="17484" y="1833"/>
                      <a:pt x="18987" y="6968"/>
                    </a:cubicBezTo>
                  </a:path>
                </a:pathLst>
              </a:custGeom>
              <a:solidFill>
                <a:srgbClr val="DC413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1" name="Shape 1101"/>
              <p:cNvSpPr/>
              <p:nvPr/>
            </p:nvSpPr>
            <p:spPr>
              <a:xfrm flipH="1">
                <a:off x="8599155" y="3231245"/>
                <a:ext cx="802423" cy="992737"/>
              </a:xfrm>
              <a:custGeom>
                <a:avLst/>
                <a:gdLst/>
                <a:ahLst/>
                <a:cxnLst>
                  <a:cxn ang="0">
                    <a:pos x="wd2" y="hd2"/>
                  </a:cxn>
                  <a:cxn ang="5400000">
                    <a:pos x="wd2" y="hd2"/>
                  </a:cxn>
                  <a:cxn ang="10800000">
                    <a:pos x="wd2" y="hd2"/>
                  </a:cxn>
                  <a:cxn ang="16200000">
                    <a:pos x="wd2" y="hd2"/>
                  </a:cxn>
                </a:cxnLst>
                <a:rect l="0" t="0" r="r" b="b"/>
                <a:pathLst>
                  <a:path w="20869" h="21005" extrusionOk="0">
                    <a:moveTo>
                      <a:pt x="20739" y="15389"/>
                    </a:moveTo>
                    <a:cubicBezTo>
                      <a:pt x="21234" y="16764"/>
                      <a:pt x="20265" y="18206"/>
                      <a:pt x="18574" y="18609"/>
                    </a:cubicBezTo>
                    <a:lnTo>
                      <a:pt x="8952" y="20901"/>
                    </a:lnTo>
                    <a:cubicBezTo>
                      <a:pt x="7261" y="21303"/>
                      <a:pt x="5489" y="20514"/>
                      <a:pt x="4994" y="19139"/>
                    </a:cubicBezTo>
                    <a:lnTo>
                      <a:pt x="129" y="5617"/>
                    </a:lnTo>
                    <a:cubicBezTo>
                      <a:pt x="-366" y="4241"/>
                      <a:pt x="603" y="2800"/>
                      <a:pt x="2294" y="2397"/>
                    </a:cubicBezTo>
                    <a:lnTo>
                      <a:pt x="11916" y="105"/>
                    </a:lnTo>
                    <a:cubicBezTo>
                      <a:pt x="13607" y="-297"/>
                      <a:pt x="15379" y="491"/>
                      <a:pt x="15874" y="1867"/>
                    </a:cubicBezTo>
                    <a:cubicBezTo>
                      <a:pt x="15874" y="1867"/>
                      <a:pt x="20739" y="15389"/>
                      <a:pt x="20739" y="15389"/>
                    </a:cubicBezTo>
                    <a:close/>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2" name="Shape 1102"/>
              <p:cNvSpPr/>
              <p:nvPr/>
            </p:nvSpPr>
            <p:spPr>
              <a:xfrm flipH="1">
                <a:off x="7143487" y="2336586"/>
                <a:ext cx="1652032" cy="1858285"/>
              </a:xfrm>
              <a:custGeom>
                <a:avLst/>
                <a:gdLst/>
                <a:ahLst/>
                <a:cxnLst>
                  <a:cxn ang="0">
                    <a:pos x="wd2" y="hd2"/>
                  </a:cxn>
                  <a:cxn ang="5400000">
                    <a:pos x="wd2" y="hd2"/>
                  </a:cxn>
                  <a:cxn ang="10800000">
                    <a:pos x="wd2" y="hd2"/>
                  </a:cxn>
                  <a:cxn ang="16200000">
                    <a:pos x="wd2" y="hd2"/>
                  </a:cxn>
                </a:cxnLst>
                <a:rect l="0" t="0" r="r" b="b"/>
                <a:pathLst>
                  <a:path w="21600" h="21600" extrusionOk="0">
                    <a:moveTo>
                      <a:pt x="0" y="11463"/>
                    </a:moveTo>
                    <a:lnTo>
                      <a:pt x="1223" y="15177"/>
                    </a:lnTo>
                    <a:lnTo>
                      <a:pt x="2446" y="18891"/>
                    </a:lnTo>
                    <a:cubicBezTo>
                      <a:pt x="2446" y="18891"/>
                      <a:pt x="12470" y="17159"/>
                      <a:pt x="21600" y="21600"/>
                    </a:cubicBezTo>
                    <a:lnTo>
                      <a:pt x="18044" y="10800"/>
                    </a:lnTo>
                    <a:lnTo>
                      <a:pt x="14488" y="0"/>
                    </a:lnTo>
                    <a:cubicBezTo>
                      <a:pt x="9492" y="8117"/>
                      <a:pt x="0" y="11463"/>
                      <a:pt x="0" y="11463"/>
                    </a:cubicBezTo>
                  </a:path>
                </a:pathLst>
              </a:custGeom>
              <a:solidFill>
                <a:srgbClr val="DC413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3" name="Shape 1103"/>
              <p:cNvSpPr/>
              <p:nvPr/>
            </p:nvSpPr>
            <p:spPr>
              <a:xfrm flipH="1">
                <a:off x="8341425" y="4106664"/>
                <a:ext cx="733074" cy="1315724"/>
              </a:xfrm>
              <a:custGeom>
                <a:avLst/>
                <a:gdLst/>
                <a:ahLst/>
                <a:cxnLst>
                  <a:cxn ang="0">
                    <a:pos x="wd2" y="hd2"/>
                  </a:cxn>
                  <a:cxn ang="5400000">
                    <a:pos x="wd2" y="hd2"/>
                  </a:cxn>
                  <a:cxn ang="10800000">
                    <a:pos x="wd2" y="hd2"/>
                  </a:cxn>
                  <a:cxn ang="16200000">
                    <a:pos x="wd2" y="hd2"/>
                  </a:cxn>
                </a:cxnLst>
                <a:rect l="0" t="0" r="r" b="b"/>
                <a:pathLst>
                  <a:path w="21193" h="21372" extrusionOk="0">
                    <a:moveTo>
                      <a:pt x="21050" y="18021"/>
                    </a:moveTo>
                    <a:lnTo>
                      <a:pt x="12829" y="2242"/>
                    </a:lnTo>
                    <a:cubicBezTo>
                      <a:pt x="12829" y="2242"/>
                      <a:pt x="12829" y="2241"/>
                      <a:pt x="12828" y="2240"/>
                    </a:cubicBezTo>
                    <a:lnTo>
                      <a:pt x="11661" y="0"/>
                    </a:lnTo>
                    <a:lnTo>
                      <a:pt x="0" y="1918"/>
                    </a:lnTo>
                    <a:lnTo>
                      <a:pt x="1167" y="4159"/>
                    </a:lnTo>
                    <a:cubicBezTo>
                      <a:pt x="1168" y="4159"/>
                      <a:pt x="1168" y="4160"/>
                      <a:pt x="1168" y="4160"/>
                    </a:cubicBezTo>
                    <a:lnTo>
                      <a:pt x="9389" y="19938"/>
                    </a:lnTo>
                    <a:cubicBezTo>
                      <a:pt x="9939" y="20994"/>
                      <a:pt x="11909" y="21600"/>
                      <a:pt x="13788" y="21291"/>
                    </a:cubicBezTo>
                    <a:lnTo>
                      <a:pt x="18643" y="20492"/>
                    </a:lnTo>
                    <a:cubicBezTo>
                      <a:pt x="20522" y="20183"/>
                      <a:pt x="21600" y="19076"/>
                      <a:pt x="21050" y="18021"/>
                    </a:cubicBezTo>
                    <a:close/>
                  </a:path>
                </a:pathLst>
              </a:custGeom>
              <a:solidFill>
                <a:srgbClr val="DC413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4" name="Shape 1104"/>
              <p:cNvSpPr/>
              <p:nvPr/>
            </p:nvSpPr>
            <p:spPr>
              <a:xfrm flipH="1">
                <a:off x="8652430" y="4231724"/>
                <a:ext cx="441308" cy="306659"/>
              </a:xfrm>
              <a:custGeom>
                <a:avLst/>
                <a:gdLst/>
                <a:ahLst/>
                <a:cxnLst>
                  <a:cxn ang="0">
                    <a:pos x="wd2" y="hd2"/>
                  </a:cxn>
                  <a:cxn ang="5400000">
                    <a:pos x="wd2" y="hd2"/>
                  </a:cxn>
                  <a:cxn ang="10800000">
                    <a:pos x="wd2" y="hd2"/>
                  </a:cxn>
                  <a:cxn ang="16200000">
                    <a:pos x="wd2" y="hd2"/>
                  </a:cxn>
                </a:cxnLst>
                <a:rect l="0" t="0" r="r" b="b"/>
                <a:pathLst>
                  <a:path w="20659" h="20174" extrusionOk="0">
                    <a:moveTo>
                      <a:pt x="20508" y="4759"/>
                    </a:moveTo>
                    <a:cubicBezTo>
                      <a:pt x="21148" y="8168"/>
                      <a:pt x="19700" y="11661"/>
                      <a:pt x="17274" y="12560"/>
                    </a:cubicBezTo>
                    <a:lnTo>
                      <a:pt x="3252" y="20013"/>
                    </a:lnTo>
                    <a:cubicBezTo>
                      <a:pt x="825" y="20912"/>
                      <a:pt x="1153" y="17914"/>
                      <a:pt x="513" y="14505"/>
                    </a:cubicBezTo>
                    <a:lnTo>
                      <a:pt x="187" y="13153"/>
                    </a:lnTo>
                    <a:cubicBezTo>
                      <a:pt x="-452" y="9743"/>
                      <a:pt x="611" y="7653"/>
                      <a:pt x="2360" y="6279"/>
                    </a:cubicBezTo>
                    <a:lnTo>
                      <a:pt x="14957" y="214"/>
                    </a:lnTo>
                    <a:cubicBezTo>
                      <a:pt x="17383" y="-688"/>
                      <a:pt x="19868" y="1349"/>
                      <a:pt x="20508" y="4759"/>
                    </a:cubicBezTo>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5" name="Shape 1105"/>
              <p:cNvSpPr/>
              <p:nvPr/>
            </p:nvSpPr>
            <p:spPr>
              <a:xfrm flipH="1">
                <a:off x="8267160" y="4597284"/>
                <a:ext cx="461019" cy="275512"/>
              </a:xfrm>
              <a:custGeom>
                <a:avLst/>
                <a:gdLst/>
                <a:ahLst/>
                <a:cxnLst>
                  <a:cxn ang="0">
                    <a:pos x="wd2" y="hd2"/>
                  </a:cxn>
                  <a:cxn ang="5400000">
                    <a:pos x="wd2" y="hd2"/>
                  </a:cxn>
                  <a:cxn ang="10800000">
                    <a:pos x="wd2" y="hd2"/>
                  </a:cxn>
                  <a:cxn ang="16200000">
                    <a:pos x="wd2" y="hd2"/>
                  </a:cxn>
                </a:cxnLst>
                <a:rect l="0" t="0" r="r" b="b"/>
                <a:pathLst>
                  <a:path w="20736" h="20189" extrusionOk="0">
                    <a:moveTo>
                      <a:pt x="20652" y="7078"/>
                    </a:moveTo>
                    <a:cubicBezTo>
                      <a:pt x="21169" y="11753"/>
                      <a:pt x="19261" y="16227"/>
                      <a:pt x="16392" y="17066"/>
                    </a:cubicBezTo>
                    <a:lnTo>
                      <a:pt x="6216" y="20052"/>
                    </a:lnTo>
                    <a:cubicBezTo>
                      <a:pt x="3346" y="20894"/>
                      <a:pt x="602" y="17785"/>
                      <a:pt x="84" y="13110"/>
                    </a:cubicBezTo>
                    <a:cubicBezTo>
                      <a:pt x="-431" y="8435"/>
                      <a:pt x="1475" y="3965"/>
                      <a:pt x="4346" y="3121"/>
                    </a:cubicBezTo>
                    <a:lnTo>
                      <a:pt x="14521" y="139"/>
                    </a:lnTo>
                    <a:cubicBezTo>
                      <a:pt x="17390" y="-706"/>
                      <a:pt x="20135" y="2406"/>
                      <a:pt x="20652" y="7078"/>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6" name="Shape 1106"/>
              <p:cNvSpPr/>
              <p:nvPr/>
            </p:nvSpPr>
            <p:spPr>
              <a:xfrm flipH="1">
                <a:off x="8363347" y="4376024"/>
                <a:ext cx="461032" cy="275539"/>
              </a:xfrm>
              <a:custGeom>
                <a:avLst/>
                <a:gdLst/>
                <a:ahLst/>
                <a:cxnLst>
                  <a:cxn ang="0">
                    <a:pos x="wd2" y="hd2"/>
                  </a:cxn>
                  <a:cxn ang="5400000">
                    <a:pos x="wd2" y="hd2"/>
                  </a:cxn>
                  <a:cxn ang="10800000">
                    <a:pos x="wd2" y="hd2"/>
                  </a:cxn>
                  <a:cxn ang="16200000">
                    <a:pos x="wd2" y="hd2"/>
                  </a:cxn>
                </a:cxnLst>
                <a:rect l="0" t="0" r="r" b="b"/>
                <a:pathLst>
                  <a:path w="20735" h="20193" extrusionOk="0">
                    <a:moveTo>
                      <a:pt x="20651" y="7081"/>
                    </a:moveTo>
                    <a:cubicBezTo>
                      <a:pt x="21168" y="11755"/>
                      <a:pt x="19259" y="16227"/>
                      <a:pt x="16392" y="17070"/>
                    </a:cubicBezTo>
                    <a:lnTo>
                      <a:pt x="6216" y="20056"/>
                    </a:lnTo>
                    <a:cubicBezTo>
                      <a:pt x="3346" y="20897"/>
                      <a:pt x="601" y="17789"/>
                      <a:pt x="84" y="13114"/>
                    </a:cubicBezTo>
                    <a:cubicBezTo>
                      <a:pt x="-432" y="8438"/>
                      <a:pt x="1475" y="3967"/>
                      <a:pt x="4344" y="3124"/>
                    </a:cubicBezTo>
                    <a:lnTo>
                      <a:pt x="14520" y="138"/>
                    </a:lnTo>
                    <a:cubicBezTo>
                      <a:pt x="17389" y="-703"/>
                      <a:pt x="20135" y="2406"/>
                      <a:pt x="20651" y="7081"/>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7" name="Shape 1107"/>
              <p:cNvSpPr/>
              <p:nvPr/>
            </p:nvSpPr>
            <p:spPr>
              <a:xfrm flipH="1">
                <a:off x="8261857" y="4837784"/>
                <a:ext cx="408602" cy="244240"/>
              </a:xfrm>
              <a:custGeom>
                <a:avLst/>
                <a:gdLst/>
                <a:ahLst/>
                <a:cxnLst>
                  <a:cxn ang="0">
                    <a:pos x="wd2" y="hd2"/>
                  </a:cxn>
                  <a:cxn ang="5400000">
                    <a:pos x="wd2" y="hd2"/>
                  </a:cxn>
                  <a:cxn ang="10800000">
                    <a:pos x="wd2" y="hd2"/>
                  </a:cxn>
                  <a:cxn ang="16200000">
                    <a:pos x="wd2" y="hd2"/>
                  </a:cxn>
                </a:cxnLst>
                <a:rect l="0" t="0" r="r" b="b"/>
                <a:pathLst>
                  <a:path w="20736" h="20193" extrusionOk="0">
                    <a:moveTo>
                      <a:pt x="20652" y="7081"/>
                    </a:moveTo>
                    <a:cubicBezTo>
                      <a:pt x="21168" y="11753"/>
                      <a:pt x="19260" y="16229"/>
                      <a:pt x="16392" y="17071"/>
                    </a:cubicBezTo>
                    <a:lnTo>
                      <a:pt x="6216" y="20057"/>
                    </a:lnTo>
                    <a:cubicBezTo>
                      <a:pt x="3346" y="20896"/>
                      <a:pt x="601" y="17788"/>
                      <a:pt x="85" y="13114"/>
                    </a:cubicBezTo>
                    <a:cubicBezTo>
                      <a:pt x="-432" y="8437"/>
                      <a:pt x="1475" y="3966"/>
                      <a:pt x="4345" y="3124"/>
                    </a:cubicBezTo>
                    <a:lnTo>
                      <a:pt x="14521" y="138"/>
                    </a:lnTo>
                    <a:cubicBezTo>
                      <a:pt x="17389" y="-704"/>
                      <a:pt x="20135" y="2408"/>
                      <a:pt x="20652" y="7081"/>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8" name="Shape 1108"/>
              <p:cNvSpPr/>
              <p:nvPr/>
            </p:nvSpPr>
            <p:spPr>
              <a:xfrm flipH="1">
                <a:off x="8281670" y="5059043"/>
                <a:ext cx="359929" cy="215118"/>
              </a:xfrm>
              <a:custGeom>
                <a:avLst/>
                <a:gdLst/>
                <a:ahLst/>
                <a:cxnLst>
                  <a:cxn ang="0">
                    <a:pos x="wd2" y="hd2"/>
                  </a:cxn>
                  <a:cxn ang="5400000">
                    <a:pos x="wd2" y="hd2"/>
                  </a:cxn>
                  <a:cxn ang="10800000">
                    <a:pos x="wd2" y="hd2"/>
                  </a:cxn>
                  <a:cxn ang="16200000">
                    <a:pos x="wd2" y="hd2"/>
                  </a:cxn>
                </a:cxnLst>
                <a:rect l="0" t="0" r="r" b="b"/>
                <a:pathLst>
                  <a:path w="20735" h="20191" extrusionOk="0">
                    <a:moveTo>
                      <a:pt x="20651" y="7080"/>
                    </a:moveTo>
                    <a:cubicBezTo>
                      <a:pt x="21168" y="11756"/>
                      <a:pt x="19261" y="16231"/>
                      <a:pt x="16391" y="17073"/>
                    </a:cubicBezTo>
                    <a:lnTo>
                      <a:pt x="6215" y="20054"/>
                    </a:lnTo>
                    <a:cubicBezTo>
                      <a:pt x="3347" y="20896"/>
                      <a:pt x="602" y="17787"/>
                      <a:pt x="85" y="13113"/>
                    </a:cubicBezTo>
                    <a:cubicBezTo>
                      <a:pt x="-432" y="8436"/>
                      <a:pt x="1477" y="3968"/>
                      <a:pt x="4344" y="3124"/>
                    </a:cubicBezTo>
                    <a:lnTo>
                      <a:pt x="14519" y="138"/>
                    </a:lnTo>
                    <a:cubicBezTo>
                      <a:pt x="17390" y="-704"/>
                      <a:pt x="20135" y="2405"/>
                      <a:pt x="20651" y="7080"/>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grpSp>
      </p:grpSp>
      <p:grpSp>
        <p:nvGrpSpPr>
          <p:cNvPr id="2" name="مجموعة 1"/>
          <p:cNvGrpSpPr/>
          <p:nvPr/>
        </p:nvGrpSpPr>
        <p:grpSpPr>
          <a:xfrm>
            <a:off x="5488137" y="1561935"/>
            <a:ext cx="1340664" cy="5119049"/>
            <a:chOff x="5495719" y="2168245"/>
            <a:chExt cx="605793" cy="2313094"/>
          </a:xfrm>
        </p:grpSpPr>
        <p:sp>
          <p:nvSpPr>
            <p:cNvPr id="1115" name="Shape 1115"/>
            <p:cNvSpPr/>
            <p:nvPr/>
          </p:nvSpPr>
          <p:spPr>
            <a:xfrm flipH="1">
              <a:off x="5526944" y="2168245"/>
              <a:ext cx="574568" cy="574568"/>
            </a:xfrm>
            <a:prstGeom prst="ellipse">
              <a:avLst/>
            </a:prstGeom>
            <a:solidFill>
              <a:srgbClr val="10B899"/>
            </a:solidFill>
            <a:ln w="12700">
              <a:miter lim="400000"/>
            </a:ln>
          </p:spPr>
          <p:txBody>
            <a:bodyPr lIns="25400" tIns="25400" rIns="25400" bIns="2540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17" name="Shape 1117"/>
            <p:cNvSpPr/>
            <p:nvPr/>
          </p:nvSpPr>
          <p:spPr>
            <a:xfrm flipH="1">
              <a:off x="5502574" y="2969781"/>
              <a:ext cx="574568" cy="574568"/>
            </a:xfrm>
            <a:prstGeom prst="ellipse">
              <a:avLst/>
            </a:prstGeom>
            <a:solidFill>
              <a:srgbClr val="8BAA4F"/>
            </a:solidFill>
            <a:ln w="12700">
              <a:miter lim="400000"/>
            </a:ln>
          </p:spPr>
          <p:txBody>
            <a:bodyPr lIns="25400" tIns="25400" rIns="25400" bIns="2540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19" name="Shape 1119"/>
            <p:cNvSpPr/>
            <p:nvPr/>
          </p:nvSpPr>
          <p:spPr>
            <a:xfrm flipH="1">
              <a:off x="5495719" y="3906770"/>
              <a:ext cx="574568" cy="574569"/>
            </a:xfrm>
            <a:prstGeom prst="ellipse">
              <a:avLst/>
            </a:prstGeom>
            <a:solidFill>
              <a:srgbClr val="F49C03"/>
            </a:solidFill>
            <a:ln w="12700">
              <a:miter lim="400000"/>
            </a:ln>
          </p:spPr>
          <p:txBody>
            <a:bodyPr lIns="25400" tIns="25400" rIns="25400" bIns="2540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grpSp>
      <p:sp>
        <p:nvSpPr>
          <p:cNvPr id="40" name="Shape 852">
            <a:extLst>
              <a:ext uri="{FF2B5EF4-FFF2-40B4-BE49-F238E27FC236}">
                <a16:creationId xmlns:a16="http://schemas.microsoft.com/office/drawing/2014/main" id="{A3D66597-84C9-495D-8C6C-CFAEC6AC0CF6}"/>
              </a:ext>
            </a:extLst>
          </p:cNvPr>
          <p:cNvSpPr/>
          <p:nvPr/>
        </p:nvSpPr>
        <p:spPr>
          <a:xfrm>
            <a:off x="11040096" y="6256030"/>
            <a:ext cx="136256" cy="235962"/>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ctr">
              <a:defRPr sz="2400" b="1" cap="none">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rPr>
              <a:t>2</a:t>
            </a:r>
          </a:p>
        </p:txBody>
      </p:sp>
      <p:grpSp>
        <p:nvGrpSpPr>
          <p:cNvPr id="34" name="Group 58">
            <a:extLst>
              <a:ext uri="{FF2B5EF4-FFF2-40B4-BE49-F238E27FC236}">
                <a16:creationId xmlns:a16="http://schemas.microsoft.com/office/drawing/2014/main" id="{96A5B341-FCD1-4D3D-886D-464357CD291B}"/>
              </a:ext>
            </a:extLst>
          </p:cNvPr>
          <p:cNvGrpSpPr/>
          <p:nvPr/>
        </p:nvGrpSpPr>
        <p:grpSpPr>
          <a:xfrm flipH="1" flipV="1">
            <a:off x="0" y="4329202"/>
            <a:ext cx="4209262" cy="2528798"/>
            <a:chOff x="7982738" y="0"/>
            <a:chExt cx="4209262" cy="2528798"/>
          </a:xfrm>
        </p:grpSpPr>
        <p:sp>
          <p:nvSpPr>
            <p:cNvPr id="35"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39"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41"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3"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44"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7" name="Rectangle 18">
            <a:extLst>
              <a:ext uri="{FF2B5EF4-FFF2-40B4-BE49-F238E27FC236}">
                <a16:creationId xmlns:a16="http://schemas.microsoft.com/office/drawing/2014/main" id="{C027886E-32D9-4010-AB9B-B0C9A3D2E6BB}"/>
              </a:ext>
            </a:extLst>
          </p:cNvPr>
          <p:cNvSpPr/>
          <p:nvPr/>
        </p:nvSpPr>
        <p:spPr>
          <a:xfrm>
            <a:off x="3000521" y="191901"/>
            <a:ext cx="6097007" cy="1003031"/>
          </a:xfrm>
          <a:prstGeom prst="rect">
            <a:avLst/>
          </a:prstGeom>
        </p:spPr>
        <p:txBody>
          <a:bodyPr wrap="square">
            <a:spAutoFit/>
          </a:bodyPr>
          <a:lstStyle/>
          <a:p>
            <a:pPr marL="0" marR="0" lvl="0" indent="0" algn="ctr" defTabSz="914400" rtl="1" eaLnBrk="1" fontAlgn="auto" latinLnBrk="0" hangingPunct="1">
              <a:lnSpc>
                <a:spcPct val="150000"/>
              </a:lnSpc>
              <a:spcBef>
                <a:spcPts val="0"/>
              </a:spcBef>
              <a:spcAft>
                <a:spcPts val="1200"/>
              </a:spcAft>
              <a:buClrTx/>
              <a:buSzPct val="25000"/>
              <a:buFontTx/>
              <a:buNone/>
              <a:tabLst/>
              <a:defRPr/>
            </a:pPr>
            <a:r>
              <a:rPr kumimoji="0" lang="ar-EG" sz="44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rPr>
              <a:t>أنواع </a:t>
            </a:r>
            <a:r>
              <a:rPr kumimoji="0" lang="ar-EG" sz="4400" b="1" i="0" u="none" strike="noStrike" kern="1200" cap="none" spc="0" normalizeH="0" baseline="0" noProof="0" dirty="0" err="1">
                <a:ln>
                  <a:noFill/>
                </a:ln>
                <a:solidFill>
                  <a:srgbClr val="FFFF00"/>
                </a:solidFill>
                <a:effectLst/>
                <a:uLnTx/>
                <a:uFillTx/>
                <a:latin typeface="Calibri" panose="020F0502020204030204" pitchFamily="34" charset="0"/>
                <a:cs typeface="Calibri" panose="020F0502020204030204" pitchFamily="34" charset="0"/>
              </a:rPr>
              <a:t>الإشاد</a:t>
            </a:r>
            <a:r>
              <a:rPr kumimoji="0" lang="ar-EG" sz="44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rPr>
              <a:t> الأسري</a:t>
            </a:r>
            <a:endParaRPr kumimoji="0" lang="ar-SA" sz="4400" b="1" i="0" u="none" strike="noStrike" kern="1200" cap="none" spc="0" normalizeH="0" baseline="0" noProof="0" dirty="0">
              <a:ln>
                <a:noFill/>
              </a:ln>
              <a:solidFill>
                <a:srgbClr val="FFFF00"/>
              </a:solidFill>
              <a:effectLst/>
              <a:uLnTx/>
              <a:uFillTx/>
              <a:latin typeface="Calibri" panose="020F0502020204030204" pitchFamily="34" charset="0"/>
              <a:cs typeface="Calibri" panose="020F0502020204030204" pitchFamily="34" charset="0"/>
            </a:endParaRPr>
          </a:p>
        </p:txBody>
      </p:sp>
      <p:sp>
        <p:nvSpPr>
          <p:cNvPr id="48" name="مربع نص 47"/>
          <p:cNvSpPr txBox="1"/>
          <p:nvPr/>
        </p:nvSpPr>
        <p:spPr>
          <a:xfrm>
            <a:off x="2039815" y="3680708"/>
            <a:ext cx="3362755" cy="692049"/>
          </a:xfrm>
          <a:prstGeom prst="rect">
            <a:avLst/>
          </a:prstGeom>
          <a:noFill/>
        </p:spPr>
        <p:txBody>
          <a:bodyPr wrap="square" rtlCol="1">
            <a:spAutoFit/>
          </a:bodyPr>
          <a:lstStyle/>
          <a:p>
            <a:pPr algn="r" rtl="1">
              <a:lnSpc>
                <a:spcPct val="115000"/>
              </a:lnSpc>
              <a:spcAft>
                <a:spcPts val="1000"/>
              </a:spcAft>
            </a:pPr>
            <a:r>
              <a:rPr lang="ar-SA" sz="3600" b="1" dirty="0">
                <a:solidFill>
                  <a:srgbClr val="C00000"/>
                </a:solidFill>
                <a:latin typeface="Calibri" panose="020F0502020204030204" pitchFamily="34" charset="0"/>
                <a:ea typeface="Calibri" panose="020F0502020204030204" pitchFamily="34" charset="0"/>
                <a:cs typeface="Calibri" panose="020F0502020204030204" pitchFamily="34" charset="0"/>
              </a:rPr>
              <a:t>الإرشاد</a:t>
            </a:r>
            <a:r>
              <a:rPr lang="ar-SA" sz="3600" b="1" dirty="0">
                <a:solidFill>
                  <a:srgbClr val="0070C0"/>
                </a:solidFill>
                <a:latin typeface="Calibri" panose="020F0502020204030204" pitchFamily="34" charset="0"/>
                <a:ea typeface="Calibri" panose="020F0502020204030204" pitchFamily="34" charset="0"/>
                <a:cs typeface="Calibri" panose="020F0502020204030204" pitchFamily="34" charset="0"/>
              </a:rPr>
              <a:t> الاستراتيجي</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49" name="مربع نص 48"/>
          <p:cNvSpPr txBox="1"/>
          <p:nvPr/>
        </p:nvSpPr>
        <p:spPr>
          <a:xfrm>
            <a:off x="1798475" y="5559832"/>
            <a:ext cx="4051113" cy="754694"/>
          </a:xfrm>
          <a:prstGeom prst="rect">
            <a:avLst/>
          </a:prstGeom>
          <a:noFill/>
        </p:spPr>
        <p:txBody>
          <a:bodyPr wrap="square" rtlCol="1">
            <a:spAutoFit/>
          </a:bodyPr>
          <a:lstStyle/>
          <a:p>
            <a:pPr lvl="0" algn="ctr" rtl="1">
              <a:lnSpc>
                <a:spcPct val="150000"/>
              </a:lnSpc>
              <a:spcAft>
                <a:spcPts val="1200"/>
              </a:spcAft>
              <a:buSzPct val="25000"/>
              <a:defRPr/>
            </a:pPr>
            <a:r>
              <a:rPr lang="ar-EG" sz="3200" b="1" dirty="0">
                <a:solidFill>
                  <a:srgbClr val="C00000"/>
                </a:solidFill>
                <a:latin typeface="Calibri" panose="020F0502020204030204" pitchFamily="34" charset="0"/>
                <a:cs typeface="Calibri" panose="020F0502020204030204" pitchFamily="34" charset="0"/>
              </a:rPr>
              <a:t>الإرشاد </a:t>
            </a:r>
            <a:r>
              <a:rPr lang="ar-EG" sz="3200" b="1" dirty="0">
                <a:solidFill>
                  <a:srgbClr val="0070C0"/>
                </a:solidFill>
                <a:latin typeface="Calibri" panose="020F0502020204030204" pitchFamily="34" charset="0"/>
                <a:cs typeface="Calibri" panose="020F0502020204030204" pitchFamily="34" charset="0"/>
              </a:rPr>
              <a:t>الجهازي</a:t>
            </a:r>
            <a:endParaRPr kumimoji="0" lang="ar-EG" sz="32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0" name="مربع نص 49"/>
          <p:cNvSpPr txBox="1"/>
          <p:nvPr/>
        </p:nvSpPr>
        <p:spPr>
          <a:xfrm>
            <a:off x="2720761" y="1766330"/>
            <a:ext cx="2717294" cy="692049"/>
          </a:xfrm>
          <a:prstGeom prst="rect">
            <a:avLst/>
          </a:prstGeom>
          <a:noFill/>
        </p:spPr>
        <p:txBody>
          <a:bodyPr wrap="square" rtlCol="1">
            <a:spAutoFit/>
          </a:bodyPr>
          <a:lstStyle/>
          <a:p>
            <a:pPr algn="r" rtl="1">
              <a:lnSpc>
                <a:spcPct val="115000"/>
              </a:lnSpc>
              <a:spcAft>
                <a:spcPts val="1000"/>
              </a:spcAft>
            </a:pPr>
            <a:r>
              <a:rPr lang="ar-SA" sz="3600" b="1" dirty="0">
                <a:solidFill>
                  <a:srgbClr val="C00000"/>
                </a:solidFill>
                <a:latin typeface="Calibri" panose="020F0502020204030204" pitchFamily="34" charset="0"/>
                <a:ea typeface="Calibri" panose="020F0502020204030204" pitchFamily="34" charset="0"/>
                <a:cs typeface="Calibri" panose="020F0502020204030204" pitchFamily="34" charset="0"/>
              </a:rPr>
              <a:t>الإرشاد </a:t>
            </a:r>
            <a:r>
              <a:rPr lang="ar-SA" sz="3600" b="1" dirty="0">
                <a:solidFill>
                  <a:srgbClr val="0070C0"/>
                </a:solidFill>
                <a:latin typeface="Calibri" panose="020F0502020204030204" pitchFamily="34" charset="0"/>
                <a:ea typeface="Calibri" panose="020F0502020204030204" pitchFamily="34" charset="0"/>
                <a:cs typeface="Calibri" panose="020F0502020204030204" pitchFamily="34" charset="0"/>
              </a:rPr>
              <a:t>الهيكلي</a:t>
            </a:r>
            <a:endParaRPr lang="en-US" sz="20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sp>
        <p:nvSpPr>
          <p:cNvPr id="51" name="Shape 851"/>
          <p:cNvSpPr/>
          <p:nvPr/>
        </p:nvSpPr>
        <p:spPr>
          <a:xfrm>
            <a:off x="5727675" y="1829105"/>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01</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52" name="Shape 851"/>
          <p:cNvSpPr/>
          <p:nvPr/>
        </p:nvSpPr>
        <p:spPr>
          <a:xfrm>
            <a:off x="5708623" y="3658308"/>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02</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53" name="Shape 851"/>
          <p:cNvSpPr/>
          <p:nvPr/>
        </p:nvSpPr>
        <p:spPr>
          <a:xfrm>
            <a:off x="5704957" y="5666678"/>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03</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Tree>
    <p:extLst>
      <p:ext uri="{BB962C8B-B14F-4D97-AF65-F5344CB8AC3E}">
        <p14:creationId xmlns:p14="http://schemas.microsoft.com/office/powerpoint/2010/main" val="324233846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down)">
                                      <p:cBhvr>
                                        <p:cTn id="17" dur="580">
                                          <p:stCondLst>
                                            <p:cond delay="0"/>
                                          </p:stCondLst>
                                        </p:cTn>
                                        <p:tgtEl>
                                          <p:spTgt spid="50"/>
                                        </p:tgtEl>
                                      </p:cBhvr>
                                    </p:animEffect>
                                    <p:anim calcmode="lin" valueType="num">
                                      <p:cBhvr>
                                        <p:cTn id="18"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23" dur="26">
                                          <p:stCondLst>
                                            <p:cond delay="650"/>
                                          </p:stCondLst>
                                        </p:cTn>
                                        <p:tgtEl>
                                          <p:spTgt spid="50"/>
                                        </p:tgtEl>
                                      </p:cBhvr>
                                      <p:to x="100000" y="60000"/>
                                    </p:animScale>
                                    <p:animScale>
                                      <p:cBhvr>
                                        <p:cTn id="24" dur="166" decel="50000">
                                          <p:stCondLst>
                                            <p:cond delay="676"/>
                                          </p:stCondLst>
                                        </p:cTn>
                                        <p:tgtEl>
                                          <p:spTgt spid="50"/>
                                        </p:tgtEl>
                                      </p:cBhvr>
                                      <p:to x="100000" y="100000"/>
                                    </p:animScale>
                                    <p:animScale>
                                      <p:cBhvr>
                                        <p:cTn id="25" dur="26">
                                          <p:stCondLst>
                                            <p:cond delay="1312"/>
                                          </p:stCondLst>
                                        </p:cTn>
                                        <p:tgtEl>
                                          <p:spTgt spid="50"/>
                                        </p:tgtEl>
                                      </p:cBhvr>
                                      <p:to x="100000" y="80000"/>
                                    </p:animScale>
                                    <p:animScale>
                                      <p:cBhvr>
                                        <p:cTn id="26" dur="166" decel="50000">
                                          <p:stCondLst>
                                            <p:cond delay="1338"/>
                                          </p:stCondLst>
                                        </p:cTn>
                                        <p:tgtEl>
                                          <p:spTgt spid="50"/>
                                        </p:tgtEl>
                                      </p:cBhvr>
                                      <p:to x="100000" y="100000"/>
                                    </p:animScale>
                                    <p:animScale>
                                      <p:cBhvr>
                                        <p:cTn id="27" dur="26">
                                          <p:stCondLst>
                                            <p:cond delay="1642"/>
                                          </p:stCondLst>
                                        </p:cTn>
                                        <p:tgtEl>
                                          <p:spTgt spid="50"/>
                                        </p:tgtEl>
                                      </p:cBhvr>
                                      <p:to x="100000" y="90000"/>
                                    </p:animScale>
                                    <p:animScale>
                                      <p:cBhvr>
                                        <p:cTn id="28" dur="166" decel="50000">
                                          <p:stCondLst>
                                            <p:cond delay="1668"/>
                                          </p:stCondLst>
                                        </p:cTn>
                                        <p:tgtEl>
                                          <p:spTgt spid="50"/>
                                        </p:tgtEl>
                                      </p:cBhvr>
                                      <p:to x="100000" y="100000"/>
                                    </p:animScale>
                                    <p:animScale>
                                      <p:cBhvr>
                                        <p:cTn id="29" dur="26">
                                          <p:stCondLst>
                                            <p:cond delay="1808"/>
                                          </p:stCondLst>
                                        </p:cTn>
                                        <p:tgtEl>
                                          <p:spTgt spid="50"/>
                                        </p:tgtEl>
                                      </p:cBhvr>
                                      <p:to x="100000" y="95000"/>
                                    </p:animScale>
                                    <p:animScale>
                                      <p:cBhvr>
                                        <p:cTn id="30" dur="166" decel="50000">
                                          <p:stCondLst>
                                            <p:cond delay="1834"/>
                                          </p:stCondLst>
                                        </p:cTn>
                                        <p:tgtEl>
                                          <p:spTgt spid="50"/>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down)">
                                      <p:cBhvr>
                                        <p:cTn id="35" dur="580">
                                          <p:stCondLst>
                                            <p:cond delay="0"/>
                                          </p:stCondLst>
                                        </p:cTn>
                                        <p:tgtEl>
                                          <p:spTgt spid="48"/>
                                        </p:tgtEl>
                                      </p:cBhvr>
                                    </p:animEffect>
                                    <p:anim calcmode="lin" valueType="num">
                                      <p:cBhvr>
                                        <p:cTn id="36"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41" dur="26">
                                          <p:stCondLst>
                                            <p:cond delay="650"/>
                                          </p:stCondLst>
                                        </p:cTn>
                                        <p:tgtEl>
                                          <p:spTgt spid="48"/>
                                        </p:tgtEl>
                                      </p:cBhvr>
                                      <p:to x="100000" y="60000"/>
                                    </p:animScale>
                                    <p:animScale>
                                      <p:cBhvr>
                                        <p:cTn id="42" dur="166" decel="50000">
                                          <p:stCondLst>
                                            <p:cond delay="676"/>
                                          </p:stCondLst>
                                        </p:cTn>
                                        <p:tgtEl>
                                          <p:spTgt spid="48"/>
                                        </p:tgtEl>
                                      </p:cBhvr>
                                      <p:to x="100000" y="100000"/>
                                    </p:animScale>
                                    <p:animScale>
                                      <p:cBhvr>
                                        <p:cTn id="43" dur="26">
                                          <p:stCondLst>
                                            <p:cond delay="1312"/>
                                          </p:stCondLst>
                                        </p:cTn>
                                        <p:tgtEl>
                                          <p:spTgt spid="48"/>
                                        </p:tgtEl>
                                      </p:cBhvr>
                                      <p:to x="100000" y="80000"/>
                                    </p:animScale>
                                    <p:animScale>
                                      <p:cBhvr>
                                        <p:cTn id="44" dur="166" decel="50000">
                                          <p:stCondLst>
                                            <p:cond delay="1338"/>
                                          </p:stCondLst>
                                        </p:cTn>
                                        <p:tgtEl>
                                          <p:spTgt spid="48"/>
                                        </p:tgtEl>
                                      </p:cBhvr>
                                      <p:to x="100000" y="100000"/>
                                    </p:animScale>
                                    <p:animScale>
                                      <p:cBhvr>
                                        <p:cTn id="45" dur="26">
                                          <p:stCondLst>
                                            <p:cond delay="1642"/>
                                          </p:stCondLst>
                                        </p:cTn>
                                        <p:tgtEl>
                                          <p:spTgt spid="48"/>
                                        </p:tgtEl>
                                      </p:cBhvr>
                                      <p:to x="100000" y="90000"/>
                                    </p:animScale>
                                    <p:animScale>
                                      <p:cBhvr>
                                        <p:cTn id="46" dur="166" decel="50000">
                                          <p:stCondLst>
                                            <p:cond delay="1668"/>
                                          </p:stCondLst>
                                        </p:cTn>
                                        <p:tgtEl>
                                          <p:spTgt spid="48"/>
                                        </p:tgtEl>
                                      </p:cBhvr>
                                      <p:to x="100000" y="100000"/>
                                    </p:animScale>
                                    <p:animScale>
                                      <p:cBhvr>
                                        <p:cTn id="47" dur="26">
                                          <p:stCondLst>
                                            <p:cond delay="1808"/>
                                          </p:stCondLst>
                                        </p:cTn>
                                        <p:tgtEl>
                                          <p:spTgt spid="48"/>
                                        </p:tgtEl>
                                      </p:cBhvr>
                                      <p:to x="100000" y="95000"/>
                                    </p:animScale>
                                    <p:animScale>
                                      <p:cBhvr>
                                        <p:cTn id="48" dur="166" decel="50000">
                                          <p:stCondLst>
                                            <p:cond delay="1834"/>
                                          </p:stCondLst>
                                        </p:cTn>
                                        <p:tgtEl>
                                          <p:spTgt spid="4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wipe(down)">
                                      <p:cBhvr>
                                        <p:cTn id="53" dur="580">
                                          <p:stCondLst>
                                            <p:cond delay="0"/>
                                          </p:stCondLst>
                                        </p:cTn>
                                        <p:tgtEl>
                                          <p:spTgt spid="49"/>
                                        </p:tgtEl>
                                      </p:cBhvr>
                                    </p:animEffect>
                                    <p:anim calcmode="lin" valueType="num">
                                      <p:cBhvr>
                                        <p:cTn id="54"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59" dur="26">
                                          <p:stCondLst>
                                            <p:cond delay="650"/>
                                          </p:stCondLst>
                                        </p:cTn>
                                        <p:tgtEl>
                                          <p:spTgt spid="49"/>
                                        </p:tgtEl>
                                      </p:cBhvr>
                                      <p:to x="100000" y="60000"/>
                                    </p:animScale>
                                    <p:animScale>
                                      <p:cBhvr>
                                        <p:cTn id="60" dur="166" decel="50000">
                                          <p:stCondLst>
                                            <p:cond delay="676"/>
                                          </p:stCondLst>
                                        </p:cTn>
                                        <p:tgtEl>
                                          <p:spTgt spid="49"/>
                                        </p:tgtEl>
                                      </p:cBhvr>
                                      <p:to x="100000" y="100000"/>
                                    </p:animScale>
                                    <p:animScale>
                                      <p:cBhvr>
                                        <p:cTn id="61" dur="26">
                                          <p:stCondLst>
                                            <p:cond delay="1312"/>
                                          </p:stCondLst>
                                        </p:cTn>
                                        <p:tgtEl>
                                          <p:spTgt spid="49"/>
                                        </p:tgtEl>
                                      </p:cBhvr>
                                      <p:to x="100000" y="80000"/>
                                    </p:animScale>
                                    <p:animScale>
                                      <p:cBhvr>
                                        <p:cTn id="62" dur="166" decel="50000">
                                          <p:stCondLst>
                                            <p:cond delay="1338"/>
                                          </p:stCondLst>
                                        </p:cTn>
                                        <p:tgtEl>
                                          <p:spTgt spid="49"/>
                                        </p:tgtEl>
                                      </p:cBhvr>
                                      <p:to x="100000" y="100000"/>
                                    </p:animScale>
                                    <p:animScale>
                                      <p:cBhvr>
                                        <p:cTn id="63" dur="26">
                                          <p:stCondLst>
                                            <p:cond delay="1642"/>
                                          </p:stCondLst>
                                        </p:cTn>
                                        <p:tgtEl>
                                          <p:spTgt spid="49"/>
                                        </p:tgtEl>
                                      </p:cBhvr>
                                      <p:to x="100000" y="90000"/>
                                    </p:animScale>
                                    <p:animScale>
                                      <p:cBhvr>
                                        <p:cTn id="64" dur="166" decel="50000">
                                          <p:stCondLst>
                                            <p:cond delay="1668"/>
                                          </p:stCondLst>
                                        </p:cTn>
                                        <p:tgtEl>
                                          <p:spTgt spid="49"/>
                                        </p:tgtEl>
                                      </p:cBhvr>
                                      <p:to x="100000" y="100000"/>
                                    </p:animScale>
                                    <p:animScale>
                                      <p:cBhvr>
                                        <p:cTn id="65" dur="26">
                                          <p:stCondLst>
                                            <p:cond delay="1808"/>
                                          </p:stCondLst>
                                        </p:cTn>
                                        <p:tgtEl>
                                          <p:spTgt spid="49"/>
                                        </p:tgtEl>
                                      </p:cBhvr>
                                      <p:to x="100000" y="95000"/>
                                    </p:animScale>
                                    <p:animScale>
                                      <p:cBhvr>
                                        <p:cTn id="66" dur="166" decel="50000">
                                          <p:stCondLst>
                                            <p:cond delay="1834"/>
                                          </p:stCondLst>
                                        </p:cTn>
                                        <p:tgtEl>
                                          <p:spTgt spid="4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0B54501B-9274-4F84-8022-6498AEA284A6}"/>
              </a:ext>
            </a:extLst>
          </p:cNvPr>
          <p:cNvGrpSpPr/>
          <p:nvPr/>
        </p:nvGrpSpPr>
        <p:grpSpPr>
          <a:xfrm flipH="1">
            <a:off x="-19833" y="0"/>
            <a:ext cx="4209262" cy="2528798"/>
            <a:chOff x="7982738" y="0"/>
            <a:chExt cx="4209262" cy="2528798"/>
          </a:xfrm>
        </p:grpSpPr>
        <p:sp>
          <p:nvSpPr>
            <p:cNvPr id="20" name="Freeform: Shape 19">
              <a:extLst>
                <a:ext uri="{FF2B5EF4-FFF2-40B4-BE49-F238E27FC236}">
                  <a16:creationId xmlns:a16="http://schemas.microsoft.com/office/drawing/2014/main" id="{6952A569-F088-4616-B40B-00FD2EF71EC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20">
              <a:extLst>
                <a:ext uri="{FF2B5EF4-FFF2-40B4-BE49-F238E27FC236}">
                  <a16:creationId xmlns:a16="http://schemas.microsoft.com/office/drawing/2014/main" id="{F8BCFD06-5001-4CA4-8664-0E342D7817B2}"/>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pic>
        <p:nvPicPr>
          <p:cNvPr id="8" name="Picture Placeholder 7">
            <a:extLst>
              <a:ext uri="{FF2B5EF4-FFF2-40B4-BE49-F238E27FC236}">
                <a16:creationId xmlns:a16="http://schemas.microsoft.com/office/drawing/2014/main" id="{339F3FF0-E57E-947D-CAD3-436563F4D1E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3375" r="13375"/>
          <a:stretch>
            <a:fillRect/>
          </a:stretch>
        </p:blipFill>
        <p:spPr>
          <a:xfrm>
            <a:off x="1941001" y="127709"/>
            <a:ext cx="2748300" cy="2748299"/>
          </a:xfrm>
        </p:spPr>
      </p:pic>
      <p:pic>
        <p:nvPicPr>
          <p:cNvPr id="17" name="Picture Placeholder 16">
            <a:extLst>
              <a:ext uri="{FF2B5EF4-FFF2-40B4-BE49-F238E27FC236}">
                <a16:creationId xmlns:a16="http://schemas.microsoft.com/office/drawing/2014/main" id="{BD374ADD-2D45-3AEC-E61B-FE54E2AA249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700" r="18700"/>
          <a:stretch>
            <a:fillRect/>
          </a:stretch>
        </p:blipFill>
        <p:spPr>
          <a:xfrm>
            <a:off x="162131" y="1873702"/>
            <a:ext cx="3263153" cy="3263152"/>
          </a:xfrm>
        </p:spPr>
      </p:pic>
      <p:pic>
        <p:nvPicPr>
          <p:cNvPr id="24" name="Picture Placeholder 23">
            <a:extLst>
              <a:ext uri="{FF2B5EF4-FFF2-40B4-BE49-F238E27FC236}">
                <a16:creationId xmlns:a16="http://schemas.microsoft.com/office/drawing/2014/main" id="{C6344CBB-8608-E497-4462-CD914D6AB30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9618" r="19618"/>
          <a:stretch>
            <a:fillRect/>
          </a:stretch>
        </p:blipFill>
        <p:spPr>
          <a:xfrm>
            <a:off x="2167511" y="4162395"/>
            <a:ext cx="2649079" cy="2649079"/>
          </a:xfrm>
        </p:spPr>
      </p:pic>
      <p:sp>
        <p:nvSpPr>
          <p:cNvPr id="4" name="TextBox 3">
            <a:extLst>
              <a:ext uri="{FF2B5EF4-FFF2-40B4-BE49-F238E27FC236}">
                <a16:creationId xmlns:a16="http://schemas.microsoft.com/office/drawing/2014/main" id="{C0DFFDB9-D5D2-53E0-7FCA-C63B908FDB27}"/>
              </a:ext>
            </a:extLst>
          </p:cNvPr>
          <p:cNvSpPr txBox="1"/>
          <p:nvPr/>
        </p:nvSpPr>
        <p:spPr>
          <a:xfrm>
            <a:off x="5122383" y="986285"/>
            <a:ext cx="6105378" cy="5337102"/>
          </a:xfrm>
          <a:prstGeom prst="rect">
            <a:avLst/>
          </a:prstGeom>
          <a:noFill/>
        </p:spPr>
        <p:txBody>
          <a:bodyPr wrap="square">
            <a:spAutoFit/>
          </a:bodyPr>
          <a:lstStyle/>
          <a:p>
            <a:pPr marL="0" marR="0" algn="r" rtl="1">
              <a:spcBef>
                <a:spcPts val="0"/>
              </a:spcBef>
              <a:spcAft>
                <a:spcPts val="1000"/>
              </a:spcAft>
            </a:pPr>
            <a:r>
              <a:rPr lang="ar-SA" sz="24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الصحة النفسية في الأسرة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الصحة النفسية تعتبـر جزءًا أساسياً من الصحة العامة، وتأثيرها يمتد إلى الأسرة بأكملها. تتأثر صحة الأسرة بالتفاعلات الاجتـماعية والعاطفية مع بعضها البعض. لضمان الصحة النفسيـة لجميع أفـراد الأسرة، ينبغي العمل على تعـزيز بيئة محفزة وداعمة داخل الأسرة.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دور الأسرة في الصحة النفسية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 دور الأسرة في التطور </a:t>
            </a:r>
            <a:r>
              <a:rPr lang="ar-SA" sz="2400" b="1" dirty="0" err="1">
                <a:effectLst/>
                <a:latin typeface="Calibri" panose="020F0502020204030204" pitchFamily="34" charset="0"/>
                <a:ea typeface="Calibri" panose="020F0502020204030204" pitchFamily="34" charset="0"/>
                <a:cs typeface="Calibri" panose="020F0502020204030204" pitchFamily="34" charset="0"/>
              </a:rPr>
              <a:t>النفسى</a:t>
            </a:r>
            <a:r>
              <a:rPr lang="ar-SA" sz="2400" b="1" dirty="0">
                <a:effectLst/>
                <a:latin typeface="Calibri" panose="020F0502020204030204" pitchFamily="34" charset="0"/>
                <a:ea typeface="Calibri" panose="020F0502020204030204" pitchFamily="34" charset="0"/>
                <a:cs typeface="Calibri" panose="020F0502020204030204" pitchFamily="34" charset="0"/>
              </a:rPr>
              <a:t> والسلوكي للفرد هناك علاقة وثيقة بين الأسرة والصحة النفسية لا جدل في ذلك؛ إذ تؤثر الأسـرة في النمو النفسي السوي للفرد وتؤثر على شخصيته وظيفيا وديناميكيا فهي تؤثر على نموه العقلي والانفعالي والاجتماعي.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15000"/>
              </a:lnSpc>
              <a:spcBef>
                <a:spcPts val="0"/>
              </a:spcBef>
              <a:spcAft>
                <a:spcPts val="1000"/>
              </a:spcAft>
            </a:pPr>
            <a:r>
              <a:rPr lang="ar-SA"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18228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A9D7C038-9B0F-40FD-A8CF-1084C154820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3121" r="33121"/>
          <a:stretch/>
        </p:blipFill>
        <p:spPr>
          <a:xfrm>
            <a:off x="9722738" y="571501"/>
            <a:ext cx="2469261" cy="6290405"/>
          </a:xfrm>
        </p:spPr>
      </p:pic>
      <p:sp>
        <p:nvSpPr>
          <p:cNvPr id="6" name="Graphic 4">
            <a:extLst>
              <a:ext uri="{FF2B5EF4-FFF2-40B4-BE49-F238E27FC236}">
                <a16:creationId xmlns:a16="http://schemas.microsoft.com/office/drawing/2014/main" id="{CC9523F4-C73B-4061-80E0-56072809A74E}"/>
              </a:ext>
            </a:extLst>
          </p:cNvPr>
          <p:cNvSpPr/>
          <p:nvPr/>
        </p:nvSpPr>
        <p:spPr>
          <a:xfrm flipH="1">
            <a:off x="9722738" y="567596"/>
            <a:ext cx="2469260" cy="6290404"/>
          </a:xfrm>
          <a:custGeom>
            <a:avLst/>
            <a:gdLst>
              <a:gd name="connsiteX0" fmla="*/ 2469261 w 2469260"/>
              <a:gd name="connsiteY0" fmla="*/ 3165348 h 6290404"/>
              <a:gd name="connsiteX1" fmla="*/ 2469261 w 2469260"/>
              <a:gd name="connsiteY1" fmla="*/ 6290405 h 6290404"/>
              <a:gd name="connsiteX2" fmla="*/ 0 w 2469260"/>
              <a:gd name="connsiteY2" fmla="*/ 6290405 h 6290404"/>
              <a:gd name="connsiteX3" fmla="*/ 0 w 2469260"/>
              <a:gd name="connsiteY3" fmla="*/ 0 h 6290404"/>
              <a:gd name="connsiteX4" fmla="*/ 1977104 w 2469260"/>
              <a:gd name="connsiteY4" fmla="*/ 1977104 h 6290404"/>
              <a:gd name="connsiteX5" fmla="*/ 2469261 w 2469260"/>
              <a:gd name="connsiteY5" fmla="*/ 3165348 h 62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60" h="6290404">
                <a:moveTo>
                  <a:pt x="2469261" y="3165348"/>
                </a:moveTo>
                <a:lnTo>
                  <a:pt x="2469261" y="6290405"/>
                </a:lnTo>
                <a:lnTo>
                  <a:pt x="0" y="6290405"/>
                </a:lnTo>
                <a:lnTo>
                  <a:pt x="0" y="0"/>
                </a:lnTo>
                <a:lnTo>
                  <a:pt x="1977104" y="1977104"/>
                </a:lnTo>
                <a:cubicBezTo>
                  <a:pt x="2292191" y="2292191"/>
                  <a:pt x="2469261" y="2719673"/>
                  <a:pt x="2469261" y="3165348"/>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Freeform: Shape 9">
            <a:extLst>
              <a:ext uri="{FF2B5EF4-FFF2-40B4-BE49-F238E27FC236}">
                <a16:creationId xmlns:a16="http://schemas.microsoft.com/office/drawing/2014/main" id="{DC1F90E5-235A-40D7-9C75-FAE9C650F126}"/>
              </a:ext>
            </a:extLst>
          </p:cNvPr>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a:extLst>
              <a:ext uri="{FF2B5EF4-FFF2-40B4-BE49-F238E27FC236}">
                <a16:creationId xmlns:a16="http://schemas.microsoft.com/office/drawing/2014/main" id="{0A21D2E2-AD0E-4CAF-8088-35DA34724374}"/>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a:extLst>
              <a:ext uri="{FF2B5EF4-FFF2-40B4-BE49-F238E27FC236}">
                <a16:creationId xmlns:a16="http://schemas.microsoft.com/office/drawing/2014/main" id="{78B3C4A9-A39D-4FFA-A627-C485E9FA39CA}"/>
              </a:ext>
            </a:extLst>
          </p:cNvPr>
          <p:cNvSpPr/>
          <p:nvPr/>
        </p:nvSpPr>
        <p:spPr>
          <a:xfrm flipH="1">
            <a:off x="10823" y="0"/>
            <a:ext cx="314374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 name="TextBox 2">
            <a:extLst>
              <a:ext uri="{FF2B5EF4-FFF2-40B4-BE49-F238E27FC236}">
                <a16:creationId xmlns:a16="http://schemas.microsoft.com/office/drawing/2014/main" id="{D3A3E074-2BE9-2E0A-AF45-C71E2B559889}"/>
              </a:ext>
            </a:extLst>
          </p:cNvPr>
          <p:cNvSpPr txBox="1"/>
          <p:nvPr/>
        </p:nvSpPr>
        <p:spPr>
          <a:xfrm>
            <a:off x="3154572" y="1209548"/>
            <a:ext cx="6340288" cy="5006499"/>
          </a:xfrm>
          <a:prstGeom prst="rect">
            <a:avLst/>
          </a:prstGeom>
          <a:noFill/>
        </p:spPr>
        <p:txBody>
          <a:bodyPr wrap="square">
            <a:spAutoFit/>
          </a:bodyPr>
          <a:lstStyle/>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 تعتبـر الاسرة المضطربة بيئـة نفسـية سيئة للنمو لأنها تكون بمثابة مرعى خصب للانحرافات السلوكية والاضطرابات النفسيـة الاجتماعية.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 تعد البيئة الأسـرية المستقرة والداعمة بـيئة نفسية ملائمة لنمو جسدي ونفسي طبيعي الطفـل.</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 تعـد </a:t>
            </a:r>
            <a:r>
              <a:rPr lang="ar-SA" sz="2200" b="1" dirty="0" err="1">
                <a:effectLst/>
                <a:latin typeface="Calibri" panose="020F0502020204030204" pitchFamily="34" charset="0"/>
                <a:ea typeface="Calibri" panose="020F0502020204030204" pitchFamily="34" charset="0"/>
                <a:cs typeface="Calibri" panose="020F0502020204030204" pitchFamily="34" charset="0"/>
              </a:rPr>
              <a:t>ﺍﻟﺼﺤﺔ</a:t>
            </a:r>
            <a:r>
              <a:rPr lang="ar-SA" sz="2200" b="1" dirty="0">
                <a:effectLst/>
                <a:latin typeface="Calibri" panose="020F0502020204030204" pitchFamily="34" charset="0"/>
                <a:ea typeface="Calibri" panose="020F0502020204030204" pitchFamily="34" charset="0"/>
                <a:cs typeface="Calibri" panose="020F0502020204030204" pitchFamily="34" charset="0"/>
              </a:rPr>
              <a:t> النفسية في الاسرة من الأمور المهمة جدًا، حيث تؤثـر بـشكل كبير على جودة الحياه والعلاقات الأسريـة. وتشمل الصحة النفسيّة في الأسرة العديد من الجوانب، مثل:</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1- التواصل الفعال: يعتبر التواصل الفعال بين أفـراد الأسـرة أمرًا هامًا جدًا، حيث يساعد على تقوية العلاقات بينهم وتبادل الأفكار والمشاعر بطريقة صحية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2- الدعم العاطفي: يجب أن يكون هناك دعم عاطفي بين افراد الأسـرة، حيث يشعر كل فرد بأنه مهم ومحبوب ومقبول كما هو.</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82741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5">
            <a:extLst>
              <a:ext uri="{FF2B5EF4-FFF2-40B4-BE49-F238E27FC236}">
                <a16:creationId xmlns:a16="http://schemas.microsoft.com/office/drawing/2014/main" id="{8F6A569A-8997-4B07-8B42-E1629BB93A89}"/>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2" name="Freeform: Shape 43">
            <a:extLst>
              <a:ext uri="{FF2B5EF4-FFF2-40B4-BE49-F238E27FC236}">
                <a16:creationId xmlns:a16="http://schemas.microsoft.com/office/drawing/2014/main" id="{E1D3E291-A584-4189-841F-14BE00B4A174}"/>
              </a:ext>
            </a:extLst>
          </p:cNvPr>
          <p:cNvSpPr/>
          <p:nvPr/>
        </p:nvSpPr>
        <p:spPr>
          <a:xfrm flipH="1">
            <a:off x="-7134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Freeform: Shape 43">
            <a:extLst>
              <a:ext uri="{FF2B5EF4-FFF2-40B4-BE49-F238E27FC236}">
                <a16:creationId xmlns:a16="http://schemas.microsoft.com/office/drawing/2014/main" id="{E1D3E291-A584-4189-841F-14BE00B4A174}"/>
              </a:ext>
            </a:extLst>
          </p:cNvPr>
          <p:cNvSpPr/>
          <p:nvPr/>
        </p:nvSpPr>
        <p:spPr>
          <a:xfrm flipH="1">
            <a:off x="413215"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8" name="Picture Placeholder 7">
            <a:extLst>
              <a:ext uri="{FF2B5EF4-FFF2-40B4-BE49-F238E27FC236}">
                <a16:creationId xmlns:a16="http://schemas.microsoft.com/office/drawing/2014/main" id="{DA16596E-5577-2C56-58D4-792A2AD9398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1026" b="11026"/>
          <a:stretch>
            <a:fillRect/>
          </a:stretch>
        </p:blipFill>
        <p:spPr>
          <a:xfrm>
            <a:off x="0" y="0"/>
            <a:ext cx="5501203" cy="3140519"/>
          </a:xfrm>
        </p:spPr>
      </p:pic>
      <p:sp>
        <p:nvSpPr>
          <p:cNvPr id="10" name="Graphic 2">
            <a:extLst>
              <a:ext uri="{FF2B5EF4-FFF2-40B4-BE49-F238E27FC236}">
                <a16:creationId xmlns:a16="http://schemas.microsoft.com/office/drawing/2014/main" id="{F06D5C27-5365-C88C-59DE-F58A9362BC63}"/>
              </a:ext>
            </a:extLst>
          </p:cNvPr>
          <p:cNvSpPr/>
          <p:nvPr/>
        </p:nvSpPr>
        <p:spPr>
          <a:xfrm flipH="1" flipV="1">
            <a:off x="0" y="-2"/>
            <a:ext cx="5501202" cy="3140517"/>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 name="TextBox 2">
            <a:extLst>
              <a:ext uri="{FF2B5EF4-FFF2-40B4-BE49-F238E27FC236}">
                <a16:creationId xmlns:a16="http://schemas.microsoft.com/office/drawing/2014/main" id="{987FD60A-2681-82FB-314D-5536C7999830}"/>
              </a:ext>
            </a:extLst>
          </p:cNvPr>
          <p:cNvSpPr txBox="1"/>
          <p:nvPr/>
        </p:nvSpPr>
        <p:spPr>
          <a:xfrm>
            <a:off x="5162843" y="643354"/>
            <a:ext cx="6506731" cy="5406608"/>
          </a:xfrm>
          <a:prstGeom prst="rect">
            <a:avLst/>
          </a:prstGeom>
          <a:noFill/>
        </p:spPr>
        <p:txBody>
          <a:bodyPr wrap="square">
            <a:spAutoFit/>
          </a:bodyPr>
          <a:lstStyle/>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3- الصحة </a:t>
            </a:r>
            <a:r>
              <a:rPr lang="ar-SA" sz="2400" b="1" dirty="0" err="1">
                <a:effectLst/>
                <a:latin typeface="Calibri" panose="020F0502020204030204" pitchFamily="34" charset="0"/>
                <a:ea typeface="Calibri" panose="020F0502020204030204" pitchFamily="34" charset="0"/>
                <a:cs typeface="Calibri" panose="020F0502020204030204" pitchFamily="34" charset="0"/>
              </a:rPr>
              <a:t>ﺍﻟﻨﻔﺴﻴﺔ</a:t>
            </a:r>
            <a:r>
              <a:rPr lang="ar-SA" sz="2400" b="1" dirty="0">
                <a:effectLst/>
                <a:latin typeface="Calibri" panose="020F0502020204030204" pitchFamily="34" charset="0"/>
                <a:ea typeface="Calibri" panose="020F0502020204030204" pitchFamily="34" charset="0"/>
                <a:cs typeface="Calibri" panose="020F0502020204030204" pitchFamily="34" charset="0"/>
              </a:rPr>
              <a:t> للأفراد: يجب أن يهتم كل فرد في الأسرة بصحته النفسيـة الخاصة به، والعمـل على تحسينها باستخدام الأساليب المناسبة.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4- التقليل من التوتر والضغوط: يجب على أفـراد الاسـرة الـعمل على تقليل مـستوى التوتر والضغوط التي يتعرضون لها، وذلك باتباع سلوكيات صحية والاسترخاء والراحة.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5- التوازن بين العـمل والحـياة الأسرية: يجب أن يكون هناك توازن بين العـمل والحياة </a:t>
            </a:r>
            <a:r>
              <a:rPr lang="ar-SA" sz="2400" b="1" dirty="0" err="1">
                <a:effectLst/>
                <a:latin typeface="Calibri" panose="020F0502020204030204" pitchFamily="34" charset="0"/>
                <a:ea typeface="Calibri" panose="020F0502020204030204" pitchFamily="34" charset="0"/>
                <a:cs typeface="Calibri" panose="020F0502020204030204" pitchFamily="34" charset="0"/>
              </a:rPr>
              <a:t>الأسريه</a:t>
            </a:r>
            <a:r>
              <a:rPr lang="ar-SA" sz="2400" b="1" dirty="0">
                <a:effectLst/>
                <a:latin typeface="Calibri" panose="020F0502020204030204" pitchFamily="34" charset="0"/>
                <a:ea typeface="Calibri" panose="020F0502020204030204" pitchFamily="34" charset="0"/>
                <a:cs typeface="Calibri" panose="020F0502020204030204" pitchFamily="34" charset="0"/>
              </a:rPr>
              <a:t>، وذلك بتحديد أولويات الأسـرة وتنظيم الوقت بطريقة مناسبة.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6- التعامل مع المشاكـل: يجب على أفــراد الأسرة التعامل بشـكل صحي مع المشاكل والصعوبات التي تواجههم، والعمـل على حلها بالتفاهم والتعاون.</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91857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A75E8718-2DAC-4F74-92B9-A4C2E73D5BA8}"/>
              </a:ext>
            </a:extLst>
          </p:cNvPr>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a:extLst>
              <a:ext uri="{FF2B5EF4-FFF2-40B4-BE49-F238E27FC236}">
                <a16:creationId xmlns:a16="http://schemas.microsoft.com/office/drawing/2014/main" id="{17016BCA-2838-4118-9C10-FB6A3D0B14EF}"/>
              </a:ext>
            </a:extLst>
          </p:cNvPr>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p>
        </p:txBody>
      </p:sp>
      <p:sp>
        <p:nvSpPr>
          <p:cNvPr id="9" name="Graphic 5">
            <a:extLst>
              <a:ext uri="{FF2B5EF4-FFF2-40B4-BE49-F238E27FC236}">
                <a16:creationId xmlns:a16="http://schemas.microsoft.com/office/drawing/2014/main" id="{3BF6BA50-309A-61F5-842B-D6F3DFE34213}"/>
              </a:ext>
            </a:extLst>
          </p:cNvPr>
          <p:cNvSpPr/>
          <p:nvPr/>
        </p:nvSpPr>
        <p:spPr>
          <a:xfrm>
            <a:off x="2" y="0"/>
            <a:ext cx="2936408"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 name="TextBox 3">
            <a:extLst>
              <a:ext uri="{FF2B5EF4-FFF2-40B4-BE49-F238E27FC236}">
                <a16:creationId xmlns:a16="http://schemas.microsoft.com/office/drawing/2014/main" id="{09F97ACD-38F5-5584-31F7-8A1E8149B91A}"/>
              </a:ext>
            </a:extLst>
          </p:cNvPr>
          <p:cNvSpPr txBox="1"/>
          <p:nvPr/>
        </p:nvSpPr>
        <p:spPr>
          <a:xfrm>
            <a:off x="4375052" y="925750"/>
            <a:ext cx="6601264" cy="5006499"/>
          </a:xfrm>
          <a:prstGeom prst="rect">
            <a:avLst/>
          </a:prstGeom>
          <a:noFill/>
        </p:spPr>
        <p:txBody>
          <a:bodyPr wrap="square">
            <a:spAutoFit/>
          </a:bodyPr>
          <a:lstStyle/>
          <a:p>
            <a:pPr marL="0" marR="0" algn="r" rtl="1">
              <a:spcBef>
                <a:spcPts val="0"/>
              </a:spcBef>
              <a:spcAft>
                <a:spcPts val="1000"/>
              </a:spcAf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أهمية الصحة النفسية في الأسرة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الصحة النفسية للأسرة تعـتبر من الأمور الهامة جداً، حيث تـؤثر على جميع أفراد </a:t>
            </a:r>
            <a:r>
              <a:rPr lang="ar-SA" sz="2200" b="1" dirty="0" err="1">
                <a:effectLst/>
                <a:latin typeface="Calibri" panose="020F0502020204030204" pitchFamily="34" charset="0"/>
                <a:ea typeface="Calibri" panose="020F0502020204030204" pitchFamily="34" charset="0"/>
                <a:cs typeface="Calibri" panose="020F0502020204030204" pitchFamily="34" charset="0"/>
              </a:rPr>
              <a:t>الأسره</a:t>
            </a:r>
            <a:r>
              <a:rPr lang="ar-SA" sz="2200" b="1" dirty="0">
                <a:effectLst/>
                <a:latin typeface="Calibri" panose="020F0502020204030204" pitchFamily="34" charset="0"/>
                <a:ea typeface="Calibri" panose="020F0502020204030204" pitchFamily="34" charset="0"/>
                <a:cs typeface="Calibri" panose="020F0502020204030204" pitchFamily="34" charset="0"/>
              </a:rPr>
              <a:t> وتؤثر على جودة الحياة </a:t>
            </a:r>
            <a:r>
              <a:rPr lang="ar-SA" sz="2200" b="1" dirty="0" err="1">
                <a:effectLst/>
                <a:latin typeface="Calibri" panose="020F0502020204030204" pitchFamily="34" charset="0"/>
                <a:ea typeface="Calibri" panose="020F0502020204030204" pitchFamily="34" charset="0"/>
                <a:cs typeface="Calibri" panose="020F0502020204030204" pitchFamily="34" charset="0"/>
              </a:rPr>
              <a:t>الأسريه</a:t>
            </a:r>
            <a:r>
              <a:rPr lang="ar-SA" sz="2200" b="1" dirty="0">
                <a:effectLst/>
                <a:latin typeface="Calibri" panose="020F0502020204030204" pitchFamily="34" charset="0"/>
                <a:ea typeface="Calibri" panose="020F0502020204030204" pitchFamily="34" charset="0"/>
                <a:cs typeface="Calibri" panose="020F0502020204030204" pitchFamily="34" charset="0"/>
              </a:rPr>
              <a:t> بشكـل كبيـر. ومن أهـم أسباب أهـمية الصحة النفسية في الأسرة: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1- تعزيـز العلاقـات الأسـرية: تلعب الصحـة النفسية دورًا كبيرًا في تـعزيز العـلاقات الاسرية وتقويتها، وذلك بتوفير بـيئة إيجابية ومتوازنة داخل </a:t>
            </a:r>
            <a:r>
              <a:rPr lang="ar-SA" sz="2200" b="1" dirty="0" err="1">
                <a:effectLst/>
                <a:latin typeface="Calibri" panose="020F0502020204030204" pitchFamily="34" charset="0"/>
                <a:ea typeface="Calibri" panose="020F0502020204030204" pitchFamily="34" charset="0"/>
                <a:cs typeface="Calibri" panose="020F0502020204030204" pitchFamily="34" charset="0"/>
              </a:rPr>
              <a:t>الأسره</a:t>
            </a:r>
            <a:r>
              <a:rPr lang="ar-SA"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2- تحـسين جودة الحـياة: تساعد الصحة النفسية في تحسـين جودة الحيـاة لأفراد الأسـرة، حيث تساهم في توفير بيـئة صحية ومريحة وتحسين مستـوى الراحة النفـسية للجميع.</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3- تعزيز الاسـتقرار النفسي: تساعد الصـحة النفسية على تعـزيز الاستقرار النفسي لأفراد </a:t>
            </a:r>
            <a:r>
              <a:rPr lang="ar-SA" sz="2200" b="1" dirty="0" err="1">
                <a:effectLst/>
                <a:latin typeface="Calibri" panose="020F0502020204030204" pitchFamily="34" charset="0"/>
                <a:ea typeface="Calibri" panose="020F0502020204030204" pitchFamily="34" charset="0"/>
                <a:cs typeface="Calibri" panose="020F0502020204030204" pitchFamily="34" charset="0"/>
              </a:rPr>
              <a:t>ﺍﻷﺴﺭﺓ</a:t>
            </a:r>
            <a:r>
              <a:rPr lang="ar-SA" sz="2200" b="1" dirty="0">
                <a:effectLst/>
                <a:latin typeface="Calibri" panose="020F0502020204030204" pitchFamily="34" charset="0"/>
                <a:ea typeface="Calibri" panose="020F0502020204030204" pitchFamily="34" charset="0"/>
                <a:cs typeface="Calibri" panose="020F0502020204030204" pitchFamily="34" charset="0"/>
              </a:rPr>
              <a:t>، وذلك بتزويدهم بالمهارات اللازمة للتعامل مع المشـاكل والتحديات التي تواجههم.</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97097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761249" y="479501"/>
            <a:ext cx="3568390" cy="55756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أهداف الإرشاد الأسرى</a:t>
            </a:r>
          </a:p>
        </p:txBody>
      </p:sp>
      <p:graphicFrame>
        <p:nvGraphicFramePr>
          <p:cNvPr id="4" name="Diagram 3"/>
          <p:cNvGraphicFramePr/>
          <p:nvPr/>
        </p:nvGraphicFramePr>
        <p:xfrm>
          <a:off x="1909337" y="1438508"/>
          <a:ext cx="8004098" cy="4532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4144791"/>
      </p:ext>
    </p:extLst>
  </p:cSld>
  <p:clrMapOvr>
    <a:masterClrMapping/>
  </p:clrMapOvr>
  <p:transition spd="med">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7190" y="971035"/>
            <a:ext cx="5854390" cy="4744889"/>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كيف تتحقق هذه الأهداف؟</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بتنشئة الأولاد تنشئة صحيحة إسلاميا و بنشر تعاليم أصول الحياة الأسرية الصحيحة و السليمة، والمساعدة في حل وعلاج المشاكل والاضطرابات الأسرية، وفي هذا تامين للأسرة من احتمالات الاضطراب أو الانهيار، وتحقق التوافق الأسري و الوصول للصحة النفسية في الأسرة</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90" y="1613196"/>
            <a:ext cx="4272765" cy="3460566"/>
          </a:xfrm>
          <a:prstGeom prst="ellipse">
            <a:avLst/>
          </a:prstGeom>
          <a:ln>
            <a:noFill/>
          </a:ln>
          <a:effectLst>
            <a:softEdge rad="112500"/>
          </a:effectLst>
        </p:spPr>
      </p:pic>
    </p:spTree>
    <p:extLst>
      <p:ext uri="{BB962C8B-B14F-4D97-AF65-F5344CB8AC3E}">
        <p14:creationId xmlns:p14="http://schemas.microsoft.com/office/powerpoint/2010/main" val="1146453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1053" y="562565"/>
            <a:ext cx="7649736"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الضغوطات والمشكلات المترتبة عن وجود طفل معاق داخل الأسرة</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5151863" y="1479648"/>
            <a:ext cx="6188926" cy="461664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تواجه أسر الأطفال المعاقين العديد من المشكلات الخاصة أثناء محاولتها للتعايش مع الأطفال المعاقين، وفي الوقت ذاته فإن هذه الأسر عرضة للضغوط والتوتر التي تواجهها كل أسرة في المجتمعات المعاصرة، وفي كثير من الدراسات وضحت النتائج أن أسر الأطفال المعوقين تبدوا عرضة للضغوط والتوتر أكثر من غيرها من الأسر.</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149" t="16245" r="8409"/>
          <a:stretch/>
        </p:blipFill>
        <p:spPr>
          <a:xfrm>
            <a:off x="780586" y="1605776"/>
            <a:ext cx="4081347" cy="3524133"/>
          </a:xfrm>
          <a:prstGeom prst="ellipse">
            <a:avLst/>
          </a:prstGeom>
          <a:ln>
            <a:noFill/>
          </a:ln>
          <a:effectLst>
            <a:softEdge rad="112500"/>
          </a:effectLst>
        </p:spPr>
      </p:pic>
    </p:spTree>
    <p:extLst>
      <p:ext uri="{BB962C8B-B14F-4D97-AF65-F5344CB8AC3E}">
        <p14:creationId xmlns:p14="http://schemas.microsoft.com/office/powerpoint/2010/main" val="373069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70132" y="2783508"/>
            <a:ext cx="5071946" cy="1074880"/>
          </a:xfrm>
        </p:spPr>
        <p:txBody>
          <a:bodyPr>
            <a:normAutofit fontScale="90000"/>
          </a:bodyPr>
          <a:lstStyle/>
          <a:p>
            <a:pPr algn="ctr" rtl="1"/>
            <a:r>
              <a:rPr lang="ar-EG" sz="7200" b="1" spc="50" dirty="0">
                <a:ln w="0"/>
                <a:solidFill>
                  <a:schemeClr val="accent5">
                    <a:lumMod val="75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استراحة تدريبية</a:t>
            </a:r>
            <a:endParaRPr lang="en-US" sz="7200" b="1" spc="50" dirty="0">
              <a:ln w="0"/>
              <a:solidFill>
                <a:schemeClr val="accent5">
                  <a:lumMod val="75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8" name="Picture 7"/>
          <p:cNvPicPr/>
          <p:nvPr/>
        </p:nvPicPr>
        <p:blipFill rotWithShape="1">
          <a:blip r:embed="rId2">
            <a:extLst>
              <a:ext uri="{28A0092B-C50C-407E-A947-70E740481C1C}">
                <a14:useLocalDpi xmlns:a14="http://schemas.microsoft.com/office/drawing/2010/main" val="0"/>
              </a:ext>
            </a:extLst>
          </a:blip>
          <a:srcRect l="20996" r="8039" b="6210"/>
          <a:stretch/>
        </p:blipFill>
        <p:spPr>
          <a:xfrm>
            <a:off x="814039" y="764548"/>
            <a:ext cx="5096103" cy="5112801"/>
          </a:xfrm>
          <a:prstGeom prst="rect">
            <a:avLst/>
          </a:prstGeom>
        </p:spPr>
      </p:pic>
    </p:spTree>
    <p:extLst>
      <p:ext uri="{BB962C8B-B14F-4D97-AF65-F5344CB8AC3E}">
        <p14:creationId xmlns:p14="http://schemas.microsoft.com/office/powerpoint/2010/main" val="1118482714"/>
      </p:ext>
    </p:extLst>
  </p:cSld>
  <p:clrMapOvr>
    <a:masterClrMapping/>
  </p:clrMapOvr>
  <p:transition spd="med">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6"/>
          <p:cNvSpPr/>
          <p:nvPr/>
        </p:nvSpPr>
        <p:spPr bwMode="auto">
          <a:xfrm>
            <a:off x="8513956" y="907675"/>
            <a:ext cx="2657139" cy="970156"/>
          </a:xfrm>
          <a:prstGeom prst="horizontalScroll">
            <a:avLst/>
          </a:prstGeom>
          <a:solidFill>
            <a:srgbClr val="34B3D5"/>
          </a:solidFill>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الجلسة الثانية</a:t>
            </a: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0" b="90899" l="825" r="100000">
                        <a14:foregroundMark x1="86231" y1="21461" x2="86992" y2="28764"/>
                        <a14:foregroundMark x1="78744" y1="22360" x2="78236" y2="30562"/>
                        <a14:foregroundMark x1="54061" y1="33933" x2="42703" y2="42022"/>
                        <a14:foregroundMark x1="18020" y1="37753" x2="6916" y2="38202"/>
                        <a14:foregroundMark x1="16815" y1="42921" x2="3046" y2="42921"/>
                        <a14:foregroundMark x1="15609" y1="48876" x2="10533" y2="48876"/>
                        <a14:backgroundMark x1="6916" y1="40787" x2="16561" y2="41685"/>
                      </a14:backgroundRemoval>
                    </a14:imgEffect>
                  </a14:imgLayer>
                </a14:imgProps>
              </a:ext>
              <a:ext uri="{28A0092B-C50C-407E-A947-70E740481C1C}">
                <a14:useLocalDpi xmlns:a14="http://schemas.microsoft.com/office/drawing/2010/main" val="0"/>
              </a:ext>
            </a:extLst>
          </a:blip>
          <a:stretch>
            <a:fillRect/>
          </a:stretch>
        </p:blipFill>
        <p:spPr>
          <a:xfrm>
            <a:off x="786160" y="2430222"/>
            <a:ext cx="3547233" cy="2833294"/>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42D99DED-D2A9-4B7D-3069-F6CB5C25E1F6}"/>
              </a:ext>
            </a:extLst>
          </p:cNvPr>
          <p:cNvSpPr txBox="1"/>
          <p:nvPr/>
        </p:nvSpPr>
        <p:spPr>
          <a:xfrm>
            <a:off x="5072751" y="2430222"/>
            <a:ext cx="6098344" cy="1886286"/>
          </a:xfrm>
          <a:prstGeom prst="rect">
            <a:avLst/>
          </a:prstGeom>
          <a:noFill/>
        </p:spPr>
        <p:txBody>
          <a:bodyPr wrap="square">
            <a:spAutoFit/>
          </a:bodyPr>
          <a:lstStyle/>
          <a:p>
            <a:pPr marL="342900" marR="0" lvl="0" indent="-342900" algn="r" rtl="1">
              <a:lnSpc>
                <a:spcPct val="115000"/>
              </a:lnSpc>
              <a:spcBef>
                <a:spcPts val="0"/>
              </a:spcBef>
              <a:spcAft>
                <a:spcPts val="0"/>
              </a:spcAft>
              <a:buClr>
                <a:srgbClr val="0070C0"/>
              </a:buClr>
              <a:buFont typeface="Symbol" panose="05050102010706020507" pitchFamily="18" charset="2"/>
              <a:buChar char=""/>
            </a:pPr>
            <a:r>
              <a:rPr lang="ar-SA" sz="3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مهارات وفنيات الإرشاد الأسري</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1000"/>
              </a:spcAft>
              <a:buClr>
                <a:srgbClr val="0070C0"/>
              </a:buClr>
              <a:buFont typeface="Symbol" panose="05050102010706020507" pitchFamily="18" charset="2"/>
              <a:buChar char=""/>
            </a:pPr>
            <a:r>
              <a:rPr lang="ar-SA" sz="3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المتطلبات الأخلاقية </a:t>
            </a:r>
            <a:r>
              <a:rPr lang="ar-SA" sz="32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للارشاد</a:t>
            </a:r>
            <a:r>
              <a:rPr lang="ar-SA" sz="3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الاسري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1000"/>
              </a:spcAft>
              <a:buClr>
                <a:srgbClr val="0070C0"/>
              </a:buClr>
              <a:buFont typeface="Symbol" panose="05050102010706020507" pitchFamily="18" charset="2"/>
              <a:buChar char=""/>
            </a:pPr>
            <a:r>
              <a:rPr lang="ar-SA" sz="3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المشكلات الاسرية  في المجتمع السعودي</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43111671"/>
      </p:ext>
    </p:extLst>
  </p:cSld>
  <p:clrMapOvr>
    <a:masterClrMapping/>
  </p:clrMapOvr>
  <p:transition spd="med">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828155" y="479501"/>
            <a:ext cx="3501483" cy="55756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a:ln>
                  <a:noFill/>
                </a:ln>
                <a:solidFill>
                  <a:prstClr val="white"/>
                </a:solidFill>
                <a:effectLst/>
                <a:uLnTx/>
                <a:uFillTx/>
                <a:latin typeface="Calibri"/>
                <a:ea typeface="+mn-ea"/>
                <a:cs typeface="Times New Roman" panose="02020603050405020304" pitchFamily="18" charset="0"/>
              </a:rPr>
              <a:t>فنيات الإرشاد الأسري</a:t>
            </a:r>
            <a:endParaRPr kumimoji="0" lang="ar-SA"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endParaRPr>
          </a:p>
        </p:txBody>
      </p:sp>
      <p:graphicFrame>
        <p:nvGraphicFramePr>
          <p:cNvPr id="4" name="Diagram 3"/>
          <p:cNvGraphicFramePr/>
          <p:nvPr/>
        </p:nvGraphicFramePr>
        <p:xfrm>
          <a:off x="939180" y="1851100"/>
          <a:ext cx="10044770" cy="3651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481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BB8077-E055-C334-E059-FFBD2DC20CF4}"/>
              </a:ext>
            </a:extLst>
          </p:cNvPr>
          <p:cNvSpPr txBox="1"/>
          <p:nvPr/>
        </p:nvSpPr>
        <p:spPr>
          <a:xfrm>
            <a:off x="4934242" y="1914694"/>
            <a:ext cx="6098344" cy="3298339"/>
          </a:xfrm>
          <a:prstGeom prst="rect">
            <a:avLst/>
          </a:prstGeom>
          <a:noFill/>
        </p:spPr>
        <p:txBody>
          <a:bodyPr wrap="square">
            <a:spAutoFit/>
          </a:bodyPr>
          <a:lstStyle/>
          <a:p>
            <a:pPr marL="0" marR="0" algn="r" rtl="1">
              <a:spcBef>
                <a:spcPts val="0"/>
              </a:spcBef>
              <a:spcAft>
                <a:spcPts val="1000"/>
              </a:spcAft>
            </a:pPr>
            <a:r>
              <a:rPr lang="ar-EG"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المتطلبات الأخلاقية </a:t>
            </a:r>
            <a:r>
              <a:rPr lang="ar-EG" sz="2000" b="1" u="sng" dirty="0" err="1">
                <a:solidFill>
                  <a:srgbClr val="C00000"/>
                </a:solidFill>
                <a:effectLst/>
                <a:latin typeface="Calibri" panose="020F0502020204030204" pitchFamily="34" charset="0"/>
                <a:ea typeface="Calibri" panose="020F0502020204030204" pitchFamily="34" charset="0"/>
                <a:cs typeface="Calibri" panose="020F0502020204030204" pitchFamily="34" charset="0"/>
              </a:rPr>
              <a:t>للارشاد</a:t>
            </a:r>
            <a:r>
              <a:rPr lang="ar-EG"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الاسري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تعتبر القواعد الأخلاقية ذات أهمية كبيرة في العمل الإرشادي وهي مسؤولية تقع على عاتق المرشد</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إن المرشد يدرك أن الدين هو مصدر الأخلاق، وأنه في التزامه بالخلق الذي </a:t>
            </a:r>
            <a:r>
              <a:rPr lang="ar-SA" sz="2000" b="1" dirty="0" err="1">
                <a:effectLst/>
                <a:latin typeface="Calibri" panose="020F0502020204030204" pitchFamily="34" charset="0"/>
                <a:ea typeface="Calibri" panose="020F0502020204030204" pitchFamily="34" charset="0"/>
                <a:cs typeface="Calibri" panose="020F0502020204030204" pitchFamily="34" charset="0"/>
              </a:rPr>
              <a:t>يحضه</a:t>
            </a:r>
            <a:r>
              <a:rPr lang="ar-SA" sz="2000" b="1" dirty="0">
                <a:effectLst/>
                <a:latin typeface="Calibri" panose="020F0502020204030204" pitchFamily="34" charset="0"/>
                <a:ea typeface="Calibri" panose="020F0502020204030204" pitchFamily="34" charset="0"/>
                <a:cs typeface="Calibri" panose="020F0502020204030204" pitchFamily="34" charset="0"/>
              </a:rPr>
              <a:t> عليه الدين لا شك سيجد أن تصرفاته تسير في طريق الممارسة الصحيحة، فالدين يأمر بالرفق والتعاطف والمساندة والتسامح وصون الأسرار والنصيحة، وكل ما من شأنه حماية الدين والنفس والعقل والعرض والمال، وهو يأمر بالتيسير والإخلاص والأمانة والوفاء والصدق، ويأمر بدفع المفاسد وتقديم دفع المفاسد على جلب المصالح، وغير ذلك من الأصول المثبتة التي تحكم السلوك البشري وتدفعه إلى طريق الاستقامة طريق الخير</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Picture Placeholder 9">
            <a:extLst>
              <a:ext uri="{FF2B5EF4-FFF2-40B4-BE49-F238E27FC236}">
                <a16:creationId xmlns:a16="http://schemas.microsoft.com/office/drawing/2014/main" id="{C481C9A9-8CED-B09F-2C95-8A672131E3C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073" b="12073"/>
          <a:stretch>
            <a:fillRect/>
          </a:stretch>
        </p:blipFill>
        <p:spPr/>
      </p:pic>
    </p:spTree>
    <p:extLst>
      <p:ext uri="{BB962C8B-B14F-4D97-AF65-F5344CB8AC3E}">
        <p14:creationId xmlns:p14="http://schemas.microsoft.com/office/powerpoint/2010/main" val="1351901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EBDBC185-E6D4-F059-0A18-69D2CFDB524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9794" r="19794"/>
          <a:stretch>
            <a:fillRect/>
          </a:stretch>
        </p:blipFill>
        <p:spPr/>
      </p:pic>
      <p:sp>
        <p:nvSpPr>
          <p:cNvPr id="6" name="TextBox 5">
            <a:extLst>
              <a:ext uri="{FF2B5EF4-FFF2-40B4-BE49-F238E27FC236}">
                <a16:creationId xmlns:a16="http://schemas.microsoft.com/office/drawing/2014/main" id="{FA59A8C1-E0DB-2F24-ACFB-D8B3F83F3EA8}"/>
              </a:ext>
            </a:extLst>
          </p:cNvPr>
          <p:cNvSpPr txBox="1"/>
          <p:nvPr/>
        </p:nvSpPr>
        <p:spPr>
          <a:xfrm>
            <a:off x="303922" y="1131225"/>
            <a:ext cx="5940082" cy="3779624"/>
          </a:xfrm>
          <a:prstGeom prst="rect">
            <a:avLst/>
          </a:prstGeom>
          <a:noFill/>
        </p:spPr>
        <p:txBody>
          <a:bodyPr wrap="square">
            <a:spAutoFit/>
          </a:bodyPr>
          <a:lstStyle/>
          <a:p>
            <a:pPr marL="0" marR="0" algn="r" rtl="1">
              <a:lnSpc>
                <a:spcPct val="115000"/>
              </a:lnSpc>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بما أن مهنة التوجيه والإرشاد هي مهام تطبيقي لعلم النفس ونظرياته، وتخصص يدّرس بدرجات علمية، ولان هذه المهنة إلى جانب كبير من الأهمية والخطر في العلاقة مع المسترشد </a:t>
            </a:r>
            <a:r>
              <a:rPr lang="ar-SA" sz="2200" b="1" dirty="0" err="1">
                <a:effectLst/>
                <a:latin typeface="Calibri" panose="020F0502020204030204" pitchFamily="34" charset="0"/>
                <a:ea typeface="Calibri" panose="020F0502020204030204" pitchFamily="34" charset="0"/>
                <a:cs typeface="Calibri" panose="020F0502020204030204" pitchFamily="34" charset="0"/>
              </a:rPr>
              <a:t>والإطلاع</a:t>
            </a:r>
            <a:r>
              <a:rPr lang="ar-SA" sz="2200" b="1" dirty="0">
                <a:effectLst/>
                <a:latin typeface="Calibri" panose="020F0502020204030204" pitchFamily="34" charset="0"/>
                <a:ea typeface="Calibri" panose="020F0502020204030204" pitchFamily="34" charset="0"/>
                <a:cs typeface="Calibri" panose="020F0502020204030204" pitchFamily="34" charset="0"/>
              </a:rPr>
              <a:t> على أسراره فيتوجب أن يكون لها قواعد أخلاقية يتقيد بها كل من يمارس هذه المهنة ،لان هذه القواعد هي التي تنظم عمل المرشد وتضع الخطوط العامة التي تساعده على توخي الوقوع فيما يلحق الضرر بالآخرين وكذلك تساعد على توفير الحماية للمهنة من داخلها في حال وقوع انحرافات مع بعض زملاء المهنة</a:t>
            </a:r>
            <a:r>
              <a:rPr lang="en-US" sz="2200" b="1" dirty="0">
                <a:effectLst/>
                <a:latin typeface="Calibri" panose="020F0502020204030204" pitchFamily="34" charset="0"/>
                <a:ea typeface="Calibri" panose="020F0502020204030204" pitchFamily="34" charset="0"/>
                <a:cs typeface="Calibri" panose="020F0502020204030204" pitchFamily="34" charset="0"/>
              </a:rPr>
              <a:t> .</a:t>
            </a:r>
            <a:br>
              <a:rPr lang="en-US" sz="1800" b="1" dirty="0">
                <a:effectLst/>
                <a:latin typeface="Calibri" panose="020F0502020204030204" pitchFamily="34" charset="0"/>
                <a:ea typeface="Calibri" panose="020F0502020204030204" pitchFamily="34" charset="0"/>
                <a:cs typeface="Calibri" panose="020F0502020204030204" pitchFamily="34" charset="0"/>
              </a:rPr>
            </a:b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18985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C9DD1E-6E42-6F30-01A1-82FD50D99A13}"/>
              </a:ext>
            </a:extLst>
          </p:cNvPr>
          <p:cNvSpPr txBox="1"/>
          <p:nvPr/>
        </p:nvSpPr>
        <p:spPr>
          <a:xfrm>
            <a:off x="4821701" y="869325"/>
            <a:ext cx="6098344" cy="5119350"/>
          </a:xfrm>
          <a:prstGeom prst="rect">
            <a:avLst/>
          </a:prstGeom>
          <a:noFill/>
        </p:spPr>
        <p:txBody>
          <a:bodyPr wrap="square">
            <a:spAutoFit/>
          </a:bodyPr>
          <a:lstStyle/>
          <a:p>
            <a:pPr marL="0" marR="0" algn="r" rtl="1">
              <a:spcBef>
                <a:spcPts val="0"/>
              </a:spcBef>
              <a:spcAft>
                <a:spcPts val="1000"/>
              </a:spcAft>
            </a:pPr>
            <a:r>
              <a:rPr lang="ar-EG" sz="20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المشكلات الاسرية  في المجتمع السعودي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تعتبر الأسرة هي أهم عضو من أعضاء المجتمع والتي لها دور واضح في أمن وارتقاء الدول وسوف نتحدث باستفاضة عن المشكلات الأسرية في المجتمع السعودي</a:t>
            </a:r>
            <a:r>
              <a:rPr lang="en-US"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ارتفاع نسبة الطلاق</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يعد الطلاق من المشاكل الكبيرة التي تواجه الأسر في جميع العالم ، </a:t>
            </a:r>
            <a:r>
              <a:rPr lang="ar-SA" sz="2000" b="1" dirty="0" err="1">
                <a:effectLst/>
                <a:latin typeface="Calibri" panose="020F0502020204030204" pitchFamily="34" charset="0"/>
                <a:ea typeface="Calibri" panose="020F0502020204030204" pitchFamily="34" charset="0"/>
                <a:cs typeface="Calibri" panose="020F0502020204030204" pitchFamily="34" charset="0"/>
              </a:rPr>
              <a:t>وزداد</a:t>
            </a:r>
            <a:r>
              <a:rPr lang="ar-SA" sz="2000" b="1" dirty="0">
                <a:effectLst/>
                <a:latin typeface="Calibri" panose="020F0502020204030204" pitchFamily="34" charset="0"/>
                <a:ea typeface="Calibri" panose="020F0502020204030204" pitchFamily="34" charset="0"/>
                <a:cs typeface="Calibri" panose="020F0502020204030204" pitchFamily="34" charset="0"/>
              </a:rPr>
              <a:t> عدد حالات الطلاق بالمملكة بسبب بعض المؤثرات الداخلية والخارجية ومن ضمن هذه الأسباب</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عدم الاتصال الجيد بين الطرفين</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إساءات المعاملة من الزوج</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وجود تدخلات غير مرغوبة من الأهل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عدم وجود نقاش فعال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رفض الاستماع من أحد الأطراف</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كثرة الانتقادات</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Picture Placeholder 9">
            <a:extLst>
              <a:ext uri="{FF2B5EF4-FFF2-40B4-BE49-F238E27FC236}">
                <a16:creationId xmlns:a16="http://schemas.microsoft.com/office/drawing/2014/main" id="{04689DDD-2493-F5C0-D62B-C214F3F6442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177" r="19177"/>
          <a:stretch>
            <a:fillRect/>
          </a:stretch>
        </p:blipFill>
        <p:spPr/>
      </p:pic>
    </p:spTree>
    <p:extLst>
      <p:ext uri="{BB962C8B-B14F-4D97-AF65-F5344CB8AC3E}">
        <p14:creationId xmlns:p14="http://schemas.microsoft.com/office/powerpoint/2010/main" val="2888161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523AA5-5AEA-FFA4-B68F-2E8CF35D349C}"/>
              </a:ext>
            </a:extLst>
          </p:cNvPr>
          <p:cNvSpPr txBox="1"/>
          <p:nvPr/>
        </p:nvSpPr>
        <p:spPr>
          <a:xfrm>
            <a:off x="4920175" y="1632920"/>
            <a:ext cx="6098344" cy="3375283"/>
          </a:xfrm>
          <a:prstGeom prst="rect">
            <a:avLst/>
          </a:prstGeom>
          <a:noFill/>
        </p:spPr>
        <p:txBody>
          <a:bodyPr wrap="square">
            <a:spAutoFit/>
          </a:bodyPr>
          <a:lstStyle/>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العنوسة</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تأخر زواج الفتيات من المشكلات التي تزداد في الظهور مع مرور الوقت ، وتعتبر مكة المكرمة أكثر منطقة بها عدد كبير من الفتيات التي لم يتزوجان ويرجع ذلك إلى زيادة المشاكل الاقتصادية التي تعرض لها الأزواج عند القيام بالتحضيرات الخاصة بالفرح</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ويمكن  مواجهة مشكلة العنوسة من خلال بعض الأساليب الفعالة مثل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اتباع سنة رسول الله تعالى في الاختيار الجيد فقال</a:t>
            </a:r>
            <a:r>
              <a:rPr lang="en-US"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مساعدة الأبناء في  التعرف على مسؤوليتهم في الحياة الزوجية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Calibri" panose="020F0502020204030204" pitchFamily="34" charset="0"/>
                <a:cs typeface="Calibri" panose="020F0502020204030204" pitchFamily="34" charset="0"/>
              </a:rPr>
              <a:t>الابتعاد عن طلب الأشياء باهظة الثمن أثناء الزواج</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Placeholder 5">
            <a:extLst>
              <a:ext uri="{FF2B5EF4-FFF2-40B4-BE49-F238E27FC236}">
                <a16:creationId xmlns:a16="http://schemas.microsoft.com/office/drawing/2014/main" id="{E2FF773B-1550-2B2D-6224-7D845A72672C}"/>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b="6167"/>
          <a:stretch/>
        </p:blipFill>
        <p:spPr>
          <a:xfrm>
            <a:off x="0" y="0"/>
            <a:ext cx="4811151" cy="6858000"/>
          </a:xfrm>
        </p:spPr>
      </p:pic>
    </p:spTree>
    <p:extLst>
      <p:ext uri="{BB962C8B-B14F-4D97-AF65-F5344CB8AC3E}">
        <p14:creationId xmlns:p14="http://schemas.microsoft.com/office/powerpoint/2010/main" val="194031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9AC275-CFE7-D4CE-DA9A-BF9B92DBDC2E}"/>
              </a:ext>
            </a:extLst>
          </p:cNvPr>
          <p:cNvSpPr txBox="1"/>
          <p:nvPr/>
        </p:nvSpPr>
        <p:spPr>
          <a:xfrm>
            <a:off x="5271868" y="2300335"/>
            <a:ext cx="6098344" cy="3298339"/>
          </a:xfrm>
          <a:prstGeom prst="rect">
            <a:avLst/>
          </a:prstGeom>
          <a:noFill/>
        </p:spPr>
        <p:txBody>
          <a:bodyPr wrap="square">
            <a:spAutoFit/>
          </a:bodyPr>
          <a:lstStyle/>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العنف الأسري</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هذه أحد </a:t>
            </a:r>
            <a:r>
              <a:rPr lang="ar-SA" sz="2000" b="1" dirty="0">
                <a:latin typeface="Calibri" panose="020F0502020204030204" pitchFamily="34" charset="0"/>
                <a:ea typeface="Calibri" panose="020F0502020204030204" pitchFamily="34" charset="0"/>
                <a:cs typeface="Calibri" panose="020F0502020204030204" pitchFamily="34" charset="0"/>
              </a:rPr>
              <a:t>المشكلات الأسرية</a:t>
            </a:r>
            <a:r>
              <a:rPr lang="ar-EG" sz="2000" b="1" dirty="0">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القوية والتي لها تأثير سلبي على جميع أفراد الأسرة وبشكل خاص الأطفال ، اثبتت الكثير من الدراسات أن العنف الذي يمارس أمام الأطفال يتسبب في نشأة أطفال غير أسوياء ولديهم مشاكل نفسية كبيرة مثل قلة الثقة في النفس والقسوة و العصبية عدم القدرة على اقامة علاقات شخصية جيدة فيما بعد</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والجدير بالذكر أن هذه المشكلة ليست مستحدثة وكانت متواجدة منذ فترات سابقة في كثير من المجتمعات العربية لذلك يجب مواجهة هذا العنف ، لأن هذه المشكلة ترتبط بالكثير من المشاكل الأخرى مثل الانتحار والجريمة وهروب الأطفال من المنزل</a:t>
            </a:r>
            <a:r>
              <a:rPr lang="en-US" sz="1800" b="1" dirty="0">
                <a:effectLst/>
                <a:latin typeface="Calibri" panose="020F0502020204030204" pitchFamily="34" charset="0"/>
                <a:ea typeface="Calibri" panose="020F0502020204030204" pitchFamily="34" charset="0"/>
                <a:cs typeface="Calibri" panose="020F0502020204030204" pitchFamily="34" charset="0"/>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Placeholder 5">
            <a:extLst>
              <a:ext uri="{FF2B5EF4-FFF2-40B4-BE49-F238E27FC236}">
                <a16:creationId xmlns:a16="http://schemas.microsoft.com/office/drawing/2014/main" id="{9FC24C06-809E-E350-A8D8-7F3FB585DC4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7643" b="17643"/>
          <a:stretch>
            <a:fillRect/>
          </a:stretch>
        </p:blipFill>
        <p:spPr/>
      </p:pic>
    </p:spTree>
    <p:extLst>
      <p:ext uri="{BB962C8B-B14F-4D97-AF65-F5344CB8AC3E}">
        <p14:creationId xmlns:p14="http://schemas.microsoft.com/office/powerpoint/2010/main" val="2811697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15C60D-17F8-A085-420E-E7F68EB29401}"/>
              </a:ext>
            </a:extLst>
          </p:cNvPr>
          <p:cNvSpPr txBox="1"/>
          <p:nvPr/>
        </p:nvSpPr>
        <p:spPr>
          <a:xfrm>
            <a:off x="5243732" y="2533195"/>
            <a:ext cx="6098344" cy="3031343"/>
          </a:xfrm>
          <a:prstGeom prst="rect">
            <a:avLst/>
          </a:prstGeom>
          <a:noFill/>
        </p:spPr>
        <p:txBody>
          <a:bodyPr wrap="square">
            <a:spAutoFit/>
          </a:bodyPr>
          <a:lstStyle/>
          <a:p>
            <a:pPr marL="0" marR="0" algn="r" rtl="1">
              <a:lnSpc>
                <a:spcPct val="115000"/>
              </a:lnSpc>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قلة فرص العمل وزيادة نسبة البطالة: يواجه الكثير من الشباب من عدم الحصول على فرصة عمل جيدة ، ويتزامن ذلك مع ارتفاع مستويات المعيشة مما يؤدي إلى زيادة نسبة الجريمة والسرقة التي تؤثر على الأسرة والمجتمع ككل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15000"/>
              </a:lnSpc>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وتم إجراء دراسة حديثة في مركز أبحاث الجريمة بوزارة الداخلية أثبتت أن البطالة وقلة العمل كان لها أثر واضح على زيادة معدلات الجريمة في المجتمع ، كما اتضح أن هذه المشكلة تتفاقم عندما تعاني الأسرة من مشاكل أخرى مثل غياب الأب أو زيادة الخلافات بين الأب والأم</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7" name="Picture Placeholder 16">
            <a:extLst>
              <a:ext uri="{FF2B5EF4-FFF2-40B4-BE49-F238E27FC236}">
                <a16:creationId xmlns:a16="http://schemas.microsoft.com/office/drawing/2014/main" id="{7AA094B0-9407-343E-3AC1-9955D3B0EDC7}"/>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6339" b="32303"/>
          <a:stretch/>
        </p:blipFill>
        <p:spPr>
          <a:xfrm>
            <a:off x="0" y="1"/>
            <a:ext cx="6661832" cy="2652439"/>
          </a:xfrm>
        </p:spPr>
      </p:pic>
    </p:spTree>
    <p:extLst>
      <p:ext uri="{BB962C8B-B14F-4D97-AF65-F5344CB8AC3E}">
        <p14:creationId xmlns:p14="http://schemas.microsoft.com/office/powerpoint/2010/main" val="1955826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D7AE56-13F5-2475-C9A7-A688F14918E4}"/>
              </a:ext>
            </a:extLst>
          </p:cNvPr>
          <p:cNvSpPr txBox="1"/>
          <p:nvPr/>
        </p:nvSpPr>
        <p:spPr>
          <a:xfrm>
            <a:off x="5145258" y="1853894"/>
            <a:ext cx="6098344" cy="3606115"/>
          </a:xfrm>
          <a:prstGeom prst="rect">
            <a:avLst/>
          </a:prstGeom>
          <a:noFill/>
        </p:spPr>
        <p:txBody>
          <a:bodyPr wrap="square">
            <a:spAutoFit/>
          </a:bodyPr>
          <a:lstStyle/>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العمالة المنزلية</a:t>
            </a:r>
            <a:r>
              <a:rPr lang="en-US" sz="2000" b="1" dirty="0">
                <a:effectLst/>
                <a:latin typeface="Calibri" panose="020F0502020204030204" pitchFamily="34" charset="0"/>
                <a:ea typeface="Calibri" panose="020F0502020204030204" pitchFamily="34" charset="0"/>
                <a:cs typeface="Calibri" panose="020F0502020204030204" pitchFamily="34" charset="0"/>
              </a:rPr>
              <a:t> : </a:t>
            </a:r>
            <a:r>
              <a:rPr lang="ar-SA" sz="2000" b="1" dirty="0">
                <a:effectLst/>
                <a:latin typeface="Calibri" panose="020F0502020204030204" pitchFamily="34" charset="0"/>
                <a:ea typeface="Calibri" panose="020F0502020204030204" pitchFamily="34" charset="0"/>
                <a:cs typeface="Calibri" panose="020F0502020204030204" pitchFamily="34" charset="0"/>
              </a:rPr>
              <a:t>منذ السبعينات ذاد الحاجة إلى وجود خادمة في المنزل لتلبية متطلبات الأسرة التي ازدادت بسبب تغير مفهوم النظافة والجمال في كل أسرة ، كما أن مشاركة المرأة الفعالة في المجتمع ادى إلى زيادة الطلب على العمالة المنزلية للمساعدة في أعمال المنزل ، وعلى الرغم من المميزات التي تجلبها إلا أنها تتسبب في عدد كبير من المشاكل والتي تختلف طبقاً لنوع العمالة وحالة الأسرة المستضيفة لها ، كما أن هذه المشكلة زادت من الأعباء المالية على رب الأسرة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أجريت العديد من الدراسات التي أقيمت في دول الخليج أن وجود الخادمة في المنزل يؤثر بشكل سيئ على الأسرة وبشكل خاص على الأطفال وذلك بسبب الاختلافات القيم والأخلاق والثقافة ، واختلاف اللغات وطرق التعامل والأنماط السلوكية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Placeholder 7">
            <a:extLst>
              <a:ext uri="{FF2B5EF4-FFF2-40B4-BE49-F238E27FC236}">
                <a16:creationId xmlns:a16="http://schemas.microsoft.com/office/drawing/2014/main" id="{D499C02E-2EB9-964A-2F15-F0D33F0EED4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22165" b="38011"/>
          <a:stretch/>
        </p:blipFill>
        <p:spPr>
          <a:xfrm>
            <a:off x="0" y="1"/>
            <a:ext cx="6661832" cy="2652439"/>
          </a:xfrm>
        </p:spPr>
      </p:pic>
    </p:spTree>
    <p:extLst>
      <p:ext uri="{BB962C8B-B14F-4D97-AF65-F5344CB8AC3E}">
        <p14:creationId xmlns:p14="http://schemas.microsoft.com/office/powerpoint/2010/main" val="1142935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ED5828-BEDC-A449-0152-B4AE683C24D1}"/>
              </a:ext>
            </a:extLst>
          </p:cNvPr>
          <p:cNvSpPr txBox="1"/>
          <p:nvPr/>
        </p:nvSpPr>
        <p:spPr>
          <a:xfrm>
            <a:off x="5454748" y="1326220"/>
            <a:ext cx="6235505" cy="4657685"/>
          </a:xfrm>
          <a:prstGeom prst="rect">
            <a:avLst/>
          </a:prstGeom>
          <a:noFill/>
        </p:spPr>
        <p:txBody>
          <a:bodyPr wrap="square">
            <a:spAutoFit/>
          </a:bodyPr>
          <a:lstStyle/>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ثقافة الاستهلاك السلبية: أدى التطور التكنولوجي وزيادة الترف والرفاهية إلى زيادة إنفاق المال بشكل غير متوافق مع مصدر الدخل ، وتقوم بعض الأسر باللجوء إلي تقسيط بغض السلع الغير ضرورية من أجل تقليد الأسر الآخر وزيادة التفاخر والترف وهذا يتسبب في زيادة الأعباء مما يصبح هناك حاجة إلى البحث عن فرص عمل إضافية مما يزيد من الضغط على الأسرة وابتعاد الآباء عن أبنائهم بسبب كثرة المشاغل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ومن أجل مواجهة هذه الثقافة السلبية يجب عدم شراء الاشياء الغير ضرورية من أجل الترفيه فقط</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صراع الأدوار</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يحدث صراع الأدوار بسبب تخلي كل من الزوج أو الزوجة عن اعماله ، وهذا يؤثر بشكل سلبي على الأبناء مما يجعل هناك تأثيرات غير مستحبة على أخلاق الأطفال واكتسابهم شخصية غير سوية ، وفي بعض الاسر تقوم الزوجة بدور الاب والأم مما يجعل الأب ليس له مكان بداخل المنزل مما يفقد هيبته وسيطرته على الأبناء</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Picture Placeholder 9">
            <a:extLst>
              <a:ext uri="{FF2B5EF4-FFF2-40B4-BE49-F238E27FC236}">
                <a16:creationId xmlns:a16="http://schemas.microsoft.com/office/drawing/2014/main" id="{36B81EDC-F761-3C12-0E0A-4A90CF2A78E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6683" r="36683"/>
          <a:stretch>
            <a:fillRect/>
          </a:stretch>
        </p:blipFill>
        <p:spPr/>
      </p:pic>
      <p:pic>
        <p:nvPicPr>
          <p:cNvPr id="20" name="Picture Placeholder 19">
            <a:extLst>
              <a:ext uri="{FF2B5EF4-FFF2-40B4-BE49-F238E27FC236}">
                <a16:creationId xmlns:a16="http://schemas.microsoft.com/office/drawing/2014/main" id="{8ACB5E7E-09B8-67B3-16A8-E9589D7ACAC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227" r="26227"/>
          <a:stretch>
            <a:fillRect/>
          </a:stretch>
        </p:blipFill>
        <p:spPr>
          <a:xfrm>
            <a:off x="909328" y="1326220"/>
            <a:ext cx="4545420" cy="4545420"/>
          </a:xfrm>
        </p:spPr>
      </p:pic>
    </p:spTree>
    <p:extLst>
      <p:ext uri="{BB962C8B-B14F-4D97-AF65-F5344CB8AC3E}">
        <p14:creationId xmlns:p14="http://schemas.microsoft.com/office/powerpoint/2010/main" val="860634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FC24C06-809E-E350-A8D8-7F3FB585DC4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7643" b="17643"/>
          <a:stretch>
            <a:fillRect/>
          </a:stretch>
        </p:blipFill>
        <p:spPr/>
      </p:pic>
      <p:sp>
        <p:nvSpPr>
          <p:cNvPr id="3" name="TextBox 2">
            <a:extLst>
              <a:ext uri="{FF2B5EF4-FFF2-40B4-BE49-F238E27FC236}">
                <a16:creationId xmlns:a16="http://schemas.microsoft.com/office/drawing/2014/main" id="{D518B2E4-AE47-2C2B-1E95-3250CD66953E}"/>
              </a:ext>
            </a:extLst>
          </p:cNvPr>
          <p:cNvSpPr txBox="1"/>
          <p:nvPr/>
        </p:nvSpPr>
        <p:spPr>
          <a:xfrm>
            <a:off x="3137096" y="2582039"/>
            <a:ext cx="8637563" cy="3247043"/>
          </a:xfrm>
          <a:prstGeom prst="rect">
            <a:avLst/>
          </a:prstGeom>
          <a:noFill/>
        </p:spPr>
        <p:txBody>
          <a:bodyPr wrap="square">
            <a:spAutoFit/>
          </a:bodyPr>
          <a:lstStyle/>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اتخاذ القرارات المصيرية</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يجب على كل من الزوج والزوجة مشاركة بعضهم في اختيار القرارات المصيرية ، وعندما لا يحدث ذلك تصبح هناك مشكلة كبيرة بداخل الأسرة حيث ينفرد كل شخص برأيه بدون أخذ رأي الآخر مما يسبب في وجود عزلة وصمت بين أفراد الأسرة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ومن أساليب مواجهة هذه المشكلة هو اتباع أساليب صحيحة في اتخاذ القرارات المصيرية مثل</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أسلوب التكافؤ: يجب أخذ رأي جميع أعضاء الأسرة وعند وجود اعتراض من أحد الأطراف يجب مناقشة الأمر والتفكير فيه وايجاد حل يناسب الجميع دون الوقوع في مشكلة</a:t>
            </a:r>
            <a:r>
              <a:rPr lang="en-US"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000" b="1" dirty="0">
                <a:effectLst/>
                <a:latin typeface="Calibri" panose="020F0502020204030204" pitchFamily="34" charset="0"/>
                <a:ea typeface="Calibri" panose="020F0502020204030204" pitchFamily="34" charset="0"/>
                <a:cs typeface="Calibri" panose="020F0502020204030204" pitchFamily="34" charset="0"/>
              </a:rPr>
              <a:t>الأمراض النفسية</a:t>
            </a:r>
            <a:r>
              <a:rPr lang="en-US" sz="2000" b="1" dirty="0">
                <a:effectLst/>
                <a:latin typeface="Calibri" panose="020F0502020204030204" pitchFamily="34" charset="0"/>
                <a:ea typeface="Calibri" panose="020F0502020204030204" pitchFamily="34" charset="0"/>
                <a:cs typeface="Calibri" panose="020F0502020204030204" pitchFamily="34" charset="0"/>
              </a:rPr>
              <a:t>: </a:t>
            </a:r>
            <a:r>
              <a:rPr lang="ar-SA" sz="2000" b="1" dirty="0">
                <a:effectLst/>
                <a:latin typeface="Calibri" panose="020F0502020204030204" pitchFamily="34" charset="0"/>
                <a:ea typeface="Calibri" panose="020F0502020204030204" pitchFamily="34" charset="0"/>
                <a:cs typeface="Calibri" panose="020F0502020204030204" pitchFamily="34" charset="0"/>
              </a:rPr>
              <a:t>يمكن أن تسبب بعض الأمراض النفسية زيادة المشاكل الاسرية وكثرة الجرائم لذلك يجب احتواء الأبناء والتعامل معهم بطريقة صحيحة ، وفي حالة ايجاد بوادر لمشاكل نفسية يجب استشارة طبيب مختص للمساعدة في منع تطور المرض حتى لا يصبح مشكلة كبيرة بداخل الأسرة</a:t>
            </a:r>
            <a:r>
              <a:rPr lang="ar-EG" sz="2000" b="1"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8127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1307" y="2953002"/>
            <a:ext cx="3386092" cy="951996"/>
          </a:xfrm>
        </p:spPr>
        <p:txBody>
          <a:bodyPr>
            <a:noAutofit/>
          </a:bodyPr>
          <a:lstStyle/>
          <a:p>
            <a:pPr rtl="1"/>
            <a:r>
              <a:rPr lang="ar-EG"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269" y="553035"/>
            <a:ext cx="6096000" cy="5751930"/>
          </a:xfrm>
          <a:prstGeom prst="rect">
            <a:avLst/>
          </a:prstGeom>
        </p:spPr>
      </p:pic>
    </p:spTree>
    <p:extLst>
      <p:ext uri="{BB962C8B-B14F-4D97-AF65-F5344CB8AC3E}">
        <p14:creationId xmlns:p14="http://schemas.microsoft.com/office/powerpoint/2010/main" val="533673784"/>
      </p:ext>
    </p:extLst>
  </p:cSld>
  <p:clrMapOvr>
    <a:masterClrMapping/>
  </p:clrMapOvr>
  <p:transition spd="med">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Callout 6"/>
          <p:cNvSpPr/>
          <p:nvPr/>
        </p:nvSpPr>
        <p:spPr>
          <a:xfrm>
            <a:off x="4980870" y="467847"/>
            <a:ext cx="2230243" cy="911367"/>
          </a:xfrm>
          <a:prstGeom prst="downArrowCallout">
            <a:avLst>
              <a:gd name="adj1" fmla="val 30042"/>
              <a:gd name="adj2" fmla="val 23590"/>
              <a:gd name="adj3" fmla="val 29444"/>
              <a:gd name="adj4" fmla="val 57199"/>
            </a:avLst>
          </a:prstGeom>
          <a:solidFill>
            <a:srgbClr val="34B3D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نشاط – 2 – </a:t>
            </a:r>
          </a:p>
        </p:txBody>
      </p:sp>
      <p:sp>
        <p:nvSpPr>
          <p:cNvPr id="3" name="Rectangle 2"/>
          <p:cNvSpPr/>
          <p:nvPr/>
        </p:nvSpPr>
        <p:spPr>
          <a:xfrm>
            <a:off x="2021770" y="1417807"/>
            <a:ext cx="8148441" cy="105670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EG" sz="2800" b="1" i="0" u="dbl" strike="noStrike" kern="1200" cap="none" spc="0" normalizeH="0" baseline="0" noProof="0" dirty="0">
                <a:ln>
                  <a:noFill/>
                </a:ln>
                <a:solidFill>
                  <a:srgbClr val="4472C4">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مناقشة</a:t>
            </a:r>
            <a:r>
              <a:rPr kumimoji="0" lang="ar-EG" sz="2800" b="1" i="0" u="dbl" strike="noStrike" kern="1200" cap="none" spc="0" normalizeH="0" noProof="0" dirty="0">
                <a:ln>
                  <a:noFill/>
                </a:ln>
                <a:solidFill>
                  <a:srgbClr val="4472C4">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 – فردي</a:t>
            </a:r>
            <a:endParaRPr kumimoji="0" lang="ar-EG" sz="2800" b="1" i="0" u="dbl" strike="noStrike" kern="1200" cap="none" spc="0" normalizeH="0" baseline="0" noProof="0" dirty="0">
              <a:ln>
                <a:noFill/>
              </a:ln>
              <a:solidFill>
                <a:srgbClr val="4472C4">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0" algn="ctr" rtl="1">
              <a:spcAft>
                <a:spcPts val="800"/>
              </a:spcAft>
              <a:tabLst>
                <a:tab pos="2174240" algn="l"/>
                <a:tab pos="3236595" algn="ctr"/>
              </a:tabLst>
              <a:defRPr/>
            </a:pPr>
            <a:r>
              <a:rPr lang="ar-EG" sz="2800" b="1" dirty="0">
                <a:solidFill>
                  <a:prstClr val="black"/>
                </a:solidFill>
                <a:ea typeface="Times New Roman" panose="02020603050405020304" pitchFamily="18" charset="0"/>
                <a:cs typeface="Times New Roman" panose="02020603050405020304" pitchFamily="18" charset="0"/>
              </a:rPr>
              <a:t>عزيزي المتدرب اذكر مما تم شرحه المشاكل الأسريّة في السعودية.</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26522" y1="80000" x2="37174" y2="72811"/>
                      </a14:backgroundRemoval>
                    </a14:imgEffect>
                  </a14:imgLayer>
                </a14:imgProps>
              </a:ext>
              <a:ext uri="{28A0092B-C50C-407E-A947-70E740481C1C}">
                <a14:useLocalDpi xmlns:a14="http://schemas.microsoft.com/office/drawing/2010/main" val="0"/>
              </a:ext>
            </a:extLst>
          </a:blip>
          <a:srcRect l="10752" t="3416" r="17335" b="6504"/>
          <a:stretch/>
        </p:blipFill>
        <p:spPr>
          <a:xfrm>
            <a:off x="4801472" y="2832410"/>
            <a:ext cx="2589035" cy="3523785"/>
          </a:xfrm>
          <a:prstGeom prst="rect">
            <a:avLst/>
          </a:prstGeom>
        </p:spPr>
      </p:pic>
    </p:spTree>
    <p:extLst>
      <p:ext uri="{BB962C8B-B14F-4D97-AF65-F5344CB8AC3E}">
        <p14:creationId xmlns:p14="http://schemas.microsoft.com/office/powerpoint/2010/main" val="1784721940"/>
      </p:ext>
    </p:extLst>
  </p:cSld>
  <p:clrMapOvr>
    <a:masterClrMapping/>
  </p:clrMapOvr>
  <p:transition spd="med">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169501" y="446049"/>
            <a:ext cx="5779120" cy="156966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الوحدة التدريبية </a:t>
            </a:r>
            <a:r>
              <a:rPr kumimoji="0" lang="ar-EG" sz="4800" b="1"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الثانية</a:t>
            </a:r>
            <a:endParaRPr kumimoji="0" lang="ar-SA" sz="4800" b="1"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endParaRPr>
          </a:p>
          <a:p>
            <a:pPr lvl="0" algn="ctr" rtl="1">
              <a:defRPr/>
            </a:pPr>
            <a:r>
              <a:rPr lang="ar-EG" sz="4800" b="1" dirty="0">
                <a:solidFill>
                  <a:srgbClr val="4472C4">
                    <a:lumMod val="75000"/>
                  </a:srgbClr>
                </a:solidFill>
                <a:latin typeface="Times New Roman" panose="02020603050405020304" pitchFamily="18" charset="0"/>
                <a:cs typeface="Times New Roman" panose="02020603050405020304" pitchFamily="18" charset="0"/>
              </a:rPr>
              <a:t>دور</a:t>
            </a:r>
            <a:r>
              <a:rPr lang="ar-SA" sz="4800" b="1" dirty="0">
                <a:solidFill>
                  <a:srgbClr val="4472C4">
                    <a:lumMod val="75000"/>
                  </a:srgbClr>
                </a:solidFill>
                <a:latin typeface="Times New Roman" panose="02020603050405020304" pitchFamily="18" charset="0"/>
                <a:cs typeface="Times New Roman" panose="02020603050405020304" pitchFamily="18" charset="0"/>
              </a:rPr>
              <a:t> الإرشاد الأسري</a:t>
            </a:r>
            <a:endParaRPr kumimoji="0" lang="ar-SA" sz="4800" b="1" i="0" u="none" strike="noStrike" kern="1200" cap="none" spc="0" normalizeH="0" baseline="0" noProof="0" dirty="0">
              <a:ln>
                <a:noFill/>
              </a:ln>
              <a:solidFill>
                <a:srgbClr val="4472C4">
                  <a:lumMod val="75000"/>
                </a:srgbClr>
              </a:solidFill>
              <a:effectLst/>
              <a:uLnTx/>
              <a:uFillTx/>
              <a:latin typeface="Times New Roman" panose="02020603050405020304" pitchFamily="18" charset="0"/>
              <a:ea typeface="+mn-ea"/>
              <a:cs typeface="Times New Roman" panose="02020603050405020304" pitchFamily="18" charset="0"/>
            </a:endParaRPr>
          </a:p>
        </p:txBody>
      </p:sp>
      <p:pic>
        <p:nvPicPr>
          <p:cNvPr id="4" name="Picture 3"/>
          <p:cNvPicPr/>
          <p:nvPr/>
        </p:nvPicPr>
        <p:blipFill rotWithShape="1">
          <a:blip r:embed="rId2">
            <a:extLst>
              <a:ext uri="{28A0092B-C50C-407E-A947-70E740481C1C}">
                <a14:useLocalDpi xmlns:a14="http://schemas.microsoft.com/office/drawing/2010/main" val="0"/>
              </a:ext>
            </a:extLst>
          </a:blip>
          <a:srcRect t="6668"/>
          <a:stretch/>
        </p:blipFill>
        <p:spPr bwMode="auto">
          <a:xfrm>
            <a:off x="3169501" y="2015709"/>
            <a:ext cx="5779120" cy="35710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040834350"/>
      </p:ext>
    </p:extLst>
  </p:cSld>
  <p:clrMapOvr>
    <a:masterClrMapping/>
  </p:clrMapOvr>
  <p:transition spd="med">
    <p:randomBar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6"/>
          <p:cNvSpPr/>
          <p:nvPr/>
        </p:nvSpPr>
        <p:spPr bwMode="auto">
          <a:xfrm>
            <a:off x="8513956" y="907675"/>
            <a:ext cx="2657139" cy="970156"/>
          </a:xfrm>
          <a:prstGeom prst="horizontalScroll">
            <a:avLst/>
          </a:prstGeom>
          <a:solidFill>
            <a:srgbClr val="34B3D5"/>
          </a:solidFill>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الجلسة الأولي</a:t>
            </a:r>
          </a:p>
        </p:txBody>
      </p:sp>
      <p:sp>
        <p:nvSpPr>
          <p:cNvPr id="2" name="Rectangle 1"/>
          <p:cNvSpPr/>
          <p:nvPr/>
        </p:nvSpPr>
        <p:spPr>
          <a:xfrm>
            <a:off x="5106573" y="2190030"/>
            <a:ext cx="5951981" cy="1754968"/>
          </a:xfrm>
          <a:prstGeom prst="rect">
            <a:avLst/>
          </a:prstGeom>
        </p:spPr>
        <p:txBody>
          <a:bodyPr wrap="square">
            <a:spAutoFit/>
          </a:bodyPr>
          <a:lstStyle/>
          <a:p>
            <a:pPr marL="342900" marR="0" lvl="0" indent="-342900" algn="r" rtl="1">
              <a:lnSpc>
                <a:spcPct val="115000"/>
              </a:lnSpc>
              <a:spcBef>
                <a:spcPts val="0"/>
              </a:spcBef>
              <a:spcAft>
                <a:spcPts val="800"/>
              </a:spcAft>
              <a:buClr>
                <a:srgbClr val="215868"/>
              </a:buClr>
              <a:buSzPts val="1800"/>
              <a:buFont typeface="Symbol" panose="05050102010706020507" pitchFamily="18" charset="2"/>
              <a:buChar char=""/>
            </a:pPr>
            <a:r>
              <a:rPr lang="ar-EG" sz="280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مقاييس الارشاد الاسري</a:t>
            </a:r>
          </a:p>
          <a:p>
            <a:pPr marL="342900" marR="0" lvl="0" indent="-342900" algn="r" rtl="1">
              <a:lnSpc>
                <a:spcPct val="115000"/>
              </a:lnSpc>
              <a:spcBef>
                <a:spcPts val="0"/>
              </a:spcBef>
              <a:spcAft>
                <a:spcPts val="800"/>
              </a:spcAft>
              <a:buClr>
                <a:srgbClr val="215868"/>
              </a:buClr>
              <a:buSzPts val="1800"/>
              <a:buFont typeface="Symbol" panose="05050102010706020507" pitchFamily="18" charset="2"/>
              <a:buChar char=""/>
            </a:pPr>
            <a:r>
              <a:rPr lang="ar-EG" sz="280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مراحل الارشاد الاسري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800"/>
              </a:spcAft>
              <a:buClr>
                <a:srgbClr val="215868"/>
              </a:buClr>
              <a:buSzPts val="1800"/>
              <a:buFont typeface="Symbol" panose="05050102010706020507" pitchFamily="18" charset="2"/>
              <a:buChar char=""/>
            </a:pPr>
            <a:r>
              <a:rPr lang="ar-EG" sz="280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برامج الارشاد الاسري</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ackgroundRemoval t="11449" b="83478" l="19956" r="79383">
                        <a14:foregroundMark x1="35391" y1="39710" x2="32856" y2="49565"/>
                        <a14:foregroundMark x1="36053" y1="37101" x2="31312" y2="37101"/>
                        <a14:foregroundMark x1="29327" y1="41014" x2="32304" y2="47971"/>
                        <a14:foregroundMark x1="36825" y1="52609" x2="31312" y2="56232"/>
                        <a14:foregroundMark x1="29548" y1="53333" x2="29768" y2="55362"/>
                        <a14:foregroundMark x1="41676" y1="41739" x2="42337" y2="53333"/>
                        <a14:foregroundMark x1="47960" y1="44783" x2="46196" y2="53043"/>
                        <a14:foregroundMark x1="47960" y1="48406" x2="48732" y2="52319"/>
                        <a14:foregroundMark x1="57222" y1="45652" x2="57552" y2="53043"/>
                        <a14:foregroundMark x1="59206" y1="45942" x2="57442" y2="43333"/>
                        <a14:foregroundMark x1="59537" y1="44348" x2="58434" y2="48986"/>
                        <a14:foregroundMark x1="54245" y1="46377" x2="55017" y2="56232"/>
                        <a14:foregroundMark x1="62514" y1="38116" x2="68026" y2="38696"/>
                        <a14:foregroundMark x1="67034" y1="36812" x2="61080" y2="37101"/>
                        <a14:foregroundMark x1="60309" y1="39420" x2="60198" y2="41739"/>
                        <a14:foregroundMark x1="60198" y1="41739" x2="63506" y2="41739"/>
                        <a14:foregroundMark x1="63286" y1="42464" x2="63286" y2="54928"/>
                        <a14:foregroundMark x1="66593" y1="43043" x2="66814" y2="53333"/>
                        <a14:foregroundMark x1="66814" y1="42464" x2="69350" y2="41304"/>
                        <a14:foregroundMark x1="69129" y1="37391" x2="69350" y2="39710"/>
                      </a14:backgroundRemoval>
                    </a14:imgEffect>
                  </a14:imgLayer>
                </a14:imgProps>
              </a:ext>
              <a:ext uri="{28A0092B-C50C-407E-A947-70E740481C1C}">
                <a14:useLocalDpi xmlns:a14="http://schemas.microsoft.com/office/drawing/2010/main" val="0"/>
              </a:ext>
            </a:extLst>
          </a:blip>
          <a:srcRect l="17988" t="10767" r="19596" b="12097"/>
          <a:stretch/>
        </p:blipFill>
        <p:spPr>
          <a:xfrm>
            <a:off x="786161" y="2190030"/>
            <a:ext cx="3547233" cy="33136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27159916"/>
      </p:ext>
    </p:extLst>
  </p:cSld>
  <p:clrMapOvr>
    <a:masterClrMapping/>
  </p:clrMapOvr>
  <p:transition spd="med">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1307" y="2953002"/>
            <a:ext cx="3386092" cy="951996"/>
          </a:xfrm>
        </p:spPr>
        <p:txBody>
          <a:bodyPr>
            <a:noAutofit/>
          </a:bodyPr>
          <a:lstStyle/>
          <a:p>
            <a:pPr rtl="1"/>
            <a:r>
              <a:rPr lang="ar-EG"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269" y="553035"/>
            <a:ext cx="6096000" cy="5751930"/>
          </a:xfrm>
          <a:prstGeom prst="rect">
            <a:avLst/>
          </a:prstGeom>
        </p:spPr>
      </p:pic>
    </p:spTree>
    <p:extLst>
      <p:ext uri="{BB962C8B-B14F-4D97-AF65-F5344CB8AC3E}">
        <p14:creationId xmlns:p14="http://schemas.microsoft.com/office/powerpoint/2010/main" val="1380270144"/>
      </p:ext>
    </p:extLst>
  </p:cSld>
  <p:clrMapOvr>
    <a:masterClrMapping/>
  </p:clrMapOvr>
  <p:transition spd="med">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Callout 6"/>
          <p:cNvSpPr/>
          <p:nvPr/>
        </p:nvSpPr>
        <p:spPr>
          <a:xfrm>
            <a:off x="4980870" y="467847"/>
            <a:ext cx="2230243" cy="911367"/>
          </a:xfrm>
          <a:prstGeom prst="downArrowCallout">
            <a:avLst>
              <a:gd name="adj1" fmla="val 30042"/>
              <a:gd name="adj2" fmla="val 23590"/>
              <a:gd name="adj3" fmla="val 29444"/>
              <a:gd name="adj4" fmla="val 57199"/>
            </a:avLst>
          </a:prstGeom>
          <a:solidFill>
            <a:srgbClr val="34B3D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نشاط – 3 – </a:t>
            </a:r>
          </a:p>
        </p:txBody>
      </p:sp>
      <p:sp>
        <p:nvSpPr>
          <p:cNvPr id="3" name="Rectangle 2"/>
          <p:cNvSpPr/>
          <p:nvPr/>
        </p:nvSpPr>
        <p:spPr>
          <a:xfrm>
            <a:off x="2021770" y="1417807"/>
            <a:ext cx="8148441" cy="105670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EG" sz="2800" b="1" i="0" u="dbl" strike="noStrike" kern="1200" cap="none" spc="0" normalizeH="0" baseline="0" noProof="0" dirty="0">
                <a:ln>
                  <a:noFill/>
                </a:ln>
                <a:solidFill>
                  <a:srgbClr val="4472C4">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عصف ذهني – جماعي</a:t>
            </a:r>
          </a:p>
          <a:p>
            <a:pPr lvl="0" algn="ctr" rtl="1">
              <a:spcAft>
                <a:spcPts val="800"/>
              </a:spcAft>
              <a:tabLst>
                <a:tab pos="2174240" algn="l"/>
                <a:tab pos="3236595" algn="ctr"/>
              </a:tabLst>
              <a:defRPr/>
            </a:pPr>
            <a:r>
              <a:rPr lang="ar-EG" sz="2800" b="1" dirty="0">
                <a:solidFill>
                  <a:prstClr val="black"/>
                </a:solidFill>
                <a:ea typeface="Times New Roman" panose="02020603050405020304" pitchFamily="18" charset="0"/>
                <a:cs typeface="Times New Roman" panose="02020603050405020304" pitchFamily="18" charset="0"/>
              </a:rPr>
              <a:t>عزيزي المتدرب اذكر مبادئ الإرشاد الأسري؟</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26522" y1="80000" x2="37174" y2="72811"/>
                      </a14:backgroundRemoval>
                    </a14:imgEffect>
                  </a14:imgLayer>
                </a14:imgProps>
              </a:ext>
              <a:ext uri="{28A0092B-C50C-407E-A947-70E740481C1C}">
                <a14:useLocalDpi xmlns:a14="http://schemas.microsoft.com/office/drawing/2010/main" val="0"/>
              </a:ext>
            </a:extLst>
          </a:blip>
          <a:srcRect l="10752" t="3416" r="17335" b="6504"/>
          <a:stretch/>
        </p:blipFill>
        <p:spPr>
          <a:xfrm>
            <a:off x="4801472" y="2832410"/>
            <a:ext cx="2589035" cy="3523785"/>
          </a:xfrm>
          <a:prstGeom prst="rect">
            <a:avLst/>
          </a:prstGeom>
        </p:spPr>
      </p:pic>
    </p:spTree>
    <p:extLst>
      <p:ext uri="{BB962C8B-B14F-4D97-AF65-F5344CB8AC3E}">
        <p14:creationId xmlns:p14="http://schemas.microsoft.com/office/powerpoint/2010/main" val="1994317307"/>
      </p:ext>
    </p:extLst>
  </p:cSld>
  <p:clrMapOvr>
    <a:masterClrMapping/>
  </p:clrMapOvr>
  <p:transition spd="med">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2FB5CA-357C-FD2A-3F2B-CAE233A60A8D}"/>
              </a:ext>
            </a:extLst>
          </p:cNvPr>
          <p:cNvSpPr txBox="1"/>
          <p:nvPr/>
        </p:nvSpPr>
        <p:spPr>
          <a:xfrm>
            <a:off x="4962379" y="1335288"/>
            <a:ext cx="6098344" cy="3168753"/>
          </a:xfrm>
          <a:prstGeom prst="rect">
            <a:avLst/>
          </a:prstGeom>
          <a:noFill/>
        </p:spPr>
        <p:txBody>
          <a:bodyPr wrap="square">
            <a:spAutoFit/>
          </a:bodyPr>
          <a:lstStyle/>
          <a:p>
            <a:pPr marL="0" marR="0" algn="r" rtl="1">
              <a:lnSpc>
                <a:spcPct val="115000"/>
              </a:lnSpc>
              <a:spcBef>
                <a:spcPts val="0"/>
              </a:spcBef>
              <a:spcAft>
                <a:spcPts val="1000"/>
              </a:spcAft>
            </a:pPr>
            <a:r>
              <a:rPr lang="ar-EG" sz="2400" b="1" u="sng"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مقاييس الارشاد الاسري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15000"/>
              </a:lnSpc>
              <a:spcBef>
                <a:spcPts val="0"/>
              </a:spcBef>
              <a:spcAft>
                <a:spcPts val="1000"/>
              </a:spcAft>
            </a:pPr>
            <a:r>
              <a:rPr lang="ar-SA" sz="2400" dirty="0">
                <a:effectLst/>
                <a:latin typeface="Calibri" panose="020F0502020204030204" pitchFamily="34" charset="0"/>
                <a:ea typeface="Times New Roman" panose="02020603050405020304" pitchFamily="18" charset="0"/>
                <a:cs typeface="Calibri" panose="020F0502020204030204" pitchFamily="34" charset="0"/>
              </a:rPr>
              <a:t>يتم استخدام مقياس البيئة الأسرية</a:t>
            </a:r>
            <a:r>
              <a:rPr lang="en-US" sz="2400" dirty="0">
                <a:effectLst/>
                <a:latin typeface="Calibri" panose="020F0502020204030204" pitchFamily="34" charset="0"/>
                <a:ea typeface="Times New Roman" panose="02020603050405020304" pitchFamily="18" charset="0"/>
                <a:cs typeface="Calibri" panose="020F0502020204030204" pitchFamily="34" charset="0"/>
              </a:rPr>
              <a:t> (FES) </a:t>
            </a:r>
            <a:r>
              <a:rPr lang="ar-SA" sz="2400" dirty="0">
                <a:effectLst/>
                <a:latin typeface="Calibri" panose="020F0502020204030204" pitchFamily="34" charset="0"/>
                <a:ea typeface="Times New Roman" panose="02020603050405020304" pitchFamily="18" charset="0"/>
                <a:cs typeface="Calibri" panose="020F0502020204030204" pitchFamily="34" charset="0"/>
              </a:rPr>
              <a:t>لقياس الخصائص الاجتماعية والبيئية للأسرة. وقد تم تطوير هذا المقياس لقياس الخصائص </a:t>
            </a:r>
            <a:r>
              <a:rPr lang="ar-EG" sz="2400" dirty="0">
                <a:effectLst/>
                <a:latin typeface="Calibri" panose="020F0502020204030204" pitchFamily="34" charset="0"/>
                <a:ea typeface="Times New Roman" panose="02020603050405020304" pitchFamily="18" charset="0"/>
                <a:cs typeface="Calibri" panose="020F0502020204030204" pitchFamily="34" charset="0"/>
              </a:rPr>
              <a:t>الاجتماعية</a:t>
            </a:r>
            <a:r>
              <a:rPr lang="en-US" sz="2400" dirty="0">
                <a:effectLst/>
                <a:latin typeface="Calibri" panose="020F0502020204030204" pitchFamily="34" charset="0"/>
                <a:ea typeface="Times New Roman" panose="02020603050405020304" pitchFamily="18" charset="0"/>
                <a:cs typeface="Calibri" panose="020F0502020204030204" pitchFamily="34" charset="0"/>
              </a:rPr>
              <a:t> </a:t>
            </a:r>
            <a:r>
              <a:rPr lang="ar-SA" sz="2400" dirty="0">
                <a:effectLst/>
                <a:latin typeface="Calibri" panose="020F0502020204030204" pitchFamily="34" charset="0"/>
                <a:ea typeface="Times New Roman" panose="02020603050405020304" pitchFamily="18" charset="0"/>
                <a:cs typeface="Calibri" panose="020F0502020204030204" pitchFamily="34" charset="0"/>
              </a:rPr>
              <a:t>والبيئية لجميع الأسر</a:t>
            </a:r>
            <a:r>
              <a:rPr lang="en-US" sz="2400" dirty="0">
                <a:effectLst/>
                <a:latin typeface="Calibri" panose="020F0502020204030204" pitchFamily="34" charset="0"/>
                <a:ea typeface="Times New Roman" panose="02020603050405020304" pitchFamily="18" charset="0"/>
                <a:cs typeface="Calibri" panose="020F0502020204030204" pitchFamily="34" charset="0"/>
              </a:rPr>
              <a:t>. </a:t>
            </a:r>
            <a:r>
              <a:rPr lang="ar-SA" sz="2400" dirty="0">
                <a:effectLst/>
                <a:latin typeface="Calibri" panose="020F0502020204030204" pitchFamily="34" charset="0"/>
                <a:ea typeface="Times New Roman" panose="02020603050405020304" pitchFamily="18" charset="0"/>
                <a:cs typeface="Calibri" panose="020F0502020204030204" pitchFamily="34" charset="0"/>
              </a:rPr>
              <a:t>ويمكن استخدامه في العديد من الطرق، في الإرشاد الأسري والعلاج النفسي، لتعليم مقيمي البرامج حول الأنظمة الأسرية وفي تقييم البرامج</a:t>
            </a:r>
            <a:r>
              <a:rPr lang="en-US" sz="2400" dirty="0">
                <a:effectLst/>
                <a:latin typeface="Calibri" panose="020F0502020204030204" pitchFamily="34" charset="0"/>
                <a:ea typeface="Times New Roman" panose="02020603050405020304" pitchFamily="18"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6B4F55B2-9635-B3A3-2229-2D971251CE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277" y="2295373"/>
            <a:ext cx="2958905" cy="2958905"/>
          </a:xfrm>
          <a:prstGeom prst="rect">
            <a:avLst/>
          </a:prstGeom>
        </p:spPr>
      </p:pic>
    </p:spTree>
    <p:extLst>
      <p:ext uri="{BB962C8B-B14F-4D97-AF65-F5344CB8AC3E}">
        <p14:creationId xmlns:p14="http://schemas.microsoft.com/office/powerpoint/2010/main" val="2636775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2BB68C-E6A0-4222-FFDF-6BFB4AFE45D2}"/>
              </a:ext>
            </a:extLst>
          </p:cNvPr>
          <p:cNvSpPr txBox="1"/>
          <p:nvPr/>
        </p:nvSpPr>
        <p:spPr>
          <a:xfrm>
            <a:off x="4863905" y="1670662"/>
            <a:ext cx="6098344" cy="3267561"/>
          </a:xfrm>
          <a:prstGeom prst="rect">
            <a:avLst/>
          </a:prstGeom>
          <a:noFill/>
        </p:spPr>
        <p:txBody>
          <a:bodyPr wrap="square">
            <a:spAutoFit/>
          </a:bodyPr>
          <a:lstStyle/>
          <a:p>
            <a:pPr marL="0" marR="0" algn="r" rtl="1">
              <a:spcBef>
                <a:spcPts val="0"/>
              </a:spcBef>
              <a:spcAft>
                <a:spcPts val="1000"/>
              </a:spcAft>
            </a:pPr>
            <a:r>
              <a:rPr lang="ar-SA" sz="2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مخزون المقياس</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dirty="0">
                <a:effectLst/>
                <a:latin typeface="Calibri" panose="020F0502020204030204" pitchFamily="34" charset="0"/>
                <a:ea typeface="Times New Roman" panose="02020603050405020304" pitchFamily="18" charset="0"/>
                <a:cs typeface="Calibri" panose="020F0502020204030204" pitchFamily="34" charset="0"/>
              </a:rPr>
              <a:t>المقياس به قائمة مخزون تتكون من 90 بندًا وهذه القائمة بها مقاييس فرعية لقياس بُعد العلاقة بين الأشخاص والنمو الشخصي وصيانة النظام</a:t>
            </a:r>
            <a:r>
              <a:rPr lang="en-US" sz="2200" dirty="0">
                <a:effectLst/>
                <a:latin typeface="Calibri" panose="020F0502020204030204" pitchFamily="34" charset="0"/>
                <a:ea typeface="Times New Roman" panose="02020603050405020304" pitchFamily="18" charset="0"/>
                <a:cs typeface="Calibri" panose="020F0502020204030204" pitchFamily="34" charset="0"/>
              </a:rPr>
              <a:t>. </a:t>
            </a:r>
            <a:r>
              <a:rPr lang="ar-SA" sz="2200" dirty="0">
                <a:effectLst/>
                <a:latin typeface="Calibri" panose="020F0502020204030204" pitchFamily="34" charset="0"/>
                <a:ea typeface="Times New Roman" panose="02020603050405020304" pitchFamily="18" charset="0"/>
                <a:cs typeface="Calibri" panose="020F0502020204030204" pitchFamily="34" charset="0"/>
              </a:rPr>
              <a:t>يتضمن بُعد العلاقة قياسات مستوى التماسك والقدرة على التعبير والصراع. والتماسك هو درجة الالتزام والدعم المقدمين من قِبل أعضاء العائلة لبعضهم البعض، والقدرة على التعبير هي مدى شجاعة أعضاء العائلة على التعبير عن مشاعرهم بشكل مباشر، والصراع هو مقدار الغضب الذي يتم الإعراب عنه مباشرة بين أعضاء العائلة</a:t>
            </a:r>
            <a:r>
              <a:rPr lang="en-US" sz="2200" dirty="0">
                <a:effectLst/>
                <a:latin typeface="Calibri" panose="020F0502020204030204" pitchFamily="34" charset="0"/>
                <a:ea typeface="Times New Roman" panose="02020603050405020304" pitchFamily="18"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2D79A8D-76D8-B986-0712-FAADAC6BB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35" y="2764374"/>
            <a:ext cx="3577534" cy="21738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34399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3E66110-2EA0-B68B-C628-AD0C1B10B18D}"/>
              </a:ext>
            </a:extLst>
          </p:cNvPr>
          <p:cNvSpPr txBox="1"/>
          <p:nvPr/>
        </p:nvSpPr>
        <p:spPr>
          <a:xfrm>
            <a:off x="4723227" y="1417133"/>
            <a:ext cx="6098344" cy="3477875"/>
          </a:xfrm>
          <a:prstGeom prst="rect">
            <a:avLst/>
          </a:prstGeom>
          <a:noFill/>
        </p:spPr>
        <p:txBody>
          <a:bodyPr wrap="square">
            <a:spAutoFit/>
          </a:bodyPr>
          <a:lstStyle/>
          <a:p>
            <a:pPr marL="0" marR="0" algn="r" rtl="1">
              <a:spcBef>
                <a:spcPts val="0"/>
              </a:spcBef>
              <a:spcAft>
                <a:spcPts val="1000"/>
              </a:spcAft>
            </a:pPr>
            <a:r>
              <a:rPr lang="ar-SA" sz="2200" dirty="0">
                <a:effectLst/>
                <a:latin typeface="Calibri" panose="020F0502020204030204" pitchFamily="34" charset="0"/>
                <a:ea typeface="Times New Roman" panose="02020603050405020304" pitchFamily="18" charset="0"/>
                <a:cs typeface="Calibri" panose="020F0502020204030204" pitchFamily="34" charset="0"/>
              </a:rPr>
              <a:t>هناك خمسة مقاييس فرعية تشير إلى النمو الشخصي: الاستقلال والإنجاز والتوجه </a:t>
            </a:r>
            <a:r>
              <a:rPr lang="ar-SA" sz="2200" dirty="0" err="1">
                <a:effectLst/>
                <a:latin typeface="Calibri" panose="020F0502020204030204" pitchFamily="34" charset="0"/>
                <a:ea typeface="Times New Roman" panose="02020603050405020304" pitchFamily="18" charset="0"/>
                <a:cs typeface="Calibri" panose="020F0502020204030204" pitchFamily="34" charset="0"/>
              </a:rPr>
              <a:t>والتوجه</a:t>
            </a:r>
            <a:r>
              <a:rPr lang="ar-SA" sz="2200" dirty="0">
                <a:effectLst/>
                <a:latin typeface="Calibri" panose="020F0502020204030204" pitchFamily="34" charset="0"/>
                <a:ea typeface="Times New Roman" panose="02020603050405020304" pitchFamily="18" charset="0"/>
                <a:cs typeface="Calibri" panose="020F0502020204030204" pitchFamily="34" charset="0"/>
              </a:rPr>
              <a:t> الفكري والثقافي والتوجه الترفيهي النشط والتركيز الأخلاقي والديني. ويقيم مقياس الاستقلال مدى جزم أعضاء </a:t>
            </a:r>
            <a:r>
              <a:rPr lang="ar-SA" sz="2200" dirty="0">
                <a:latin typeface="Calibri" panose="020F0502020204030204" pitchFamily="34" charset="0"/>
                <a:ea typeface="Times New Roman" panose="02020603050405020304" pitchFamily="18" charset="0"/>
                <a:cs typeface="Calibri" panose="020F0502020204030204" pitchFamily="34" charset="0"/>
              </a:rPr>
              <a:t>الأسرة</a:t>
            </a:r>
            <a:r>
              <a:rPr lang="ar-EG" sz="2200" dirty="0">
                <a:latin typeface="Calibri" panose="020F0502020204030204" pitchFamily="34" charset="0"/>
                <a:ea typeface="Times New Roman" panose="02020603050405020304" pitchFamily="18" charset="0"/>
                <a:cs typeface="Calibri" panose="020F0502020204030204" pitchFamily="34" charset="0"/>
              </a:rPr>
              <a:t> </a:t>
            </a:r>
            <a:r>
              <a:rPr lang="ar-SA" sz="2200" dirty="0">
                <a:effectLst/>
                <a:latin typeface="Calibri" panose="020F0502020204030204" pitchFamily="34" charset="0"/>
                <a:ea typeface="Times New Roman" panose="02020603050405020304" pitchFamily="18" charset="0"/>
                <a:cs typeface="Calibri" panose="020F0502020204030204" pitchFamily="34" charset="0"/>
              </a:rPr>
              <a:t>واكتفائهم ذاتيًا واتخاذ قراراتهم بأنفسهم. ويعكس توجه الإنجاز مقدار الأنشطة التي تُمارس في الإطار الموجه نحو الإنجاز أو الإطار التنافسي. ويقيس التوجه الفكري والثقافي مستوى الاهتمام في الأنشطة السياسية والفكرية والثقافية. ويقيس التوجه الترفيهي النشط مقدار المشاركة في الأنشطة الترفيهية. والتركيز الأخلاقي والديني يقيس مدى التركيز على القضايا والقيم الأخلاقية والدينية</a:t>
            </a:r>
            <a:r>
              <a:rPr lang="en-US" sz="2200" dirty="0">
                <a:effectLst/>
                <a:latin typeface="Calibri" panose="020F0502020204030204" pitchFamily="34" charset="0"/>
                <a:ea typeface="Times New Roman" panose="02020603050405020304" pitchFamily="18"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0854EE37-935A-682F-2361-DB0166165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081" y="2505075"/>
            <a:ext cx="3203003" cy="2389933"/>
          </a:xfrm>
          <a:prstGeom prst="rect">
            <a:avLst/>
          </a:prstGeom>
        </p:spPr>
      </p:pic>
    </p:spTree>
    <p:extLst>
      <p:ext uri="{BB962C8B-B14F-4D97-AF65-F5344CB8AC3E}">
        <p14:creationId xmlns:p14="http://schemas.microsoft.com/office/powerpoint/2010/main" val="2883408056"/>
      </p:ext>
    </p:extLst>
  </p:cSld>
  <p:clrMapOvr>
    <a:masterClrMapping/>
  </p:clrMapOvr>
  <p:transition spd="med">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828155" y="479501"/>
            <a:ext cx="3501483" cy="55756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a:ln>
                  <a:noFill/>
                </a:ln>
                <a:solidFill>
                  <a:prstClr val="white"/>
                </a:solidFill>
                <a:effectLst/>
                <a:uLnTx/>
                <a:uFillTx/>
                <a:latin typeface="Calibri"/>
                <a:ea typeface="+mn-ea"/>
                <a:cs typeface="Times New Roman" panose="02020603050405020304" pitchFamily="18" charset="0"/>
              </a:rPr>
              <a:t>فنيات الإرشاد الأسري</a:t>
            </a:r>
            <a:endParaRPr kumimoji="0" lang="ar-SA" sz="36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endParaRPr>
          </a:p>
        </p:txBody>
      </p:sp>
      <p:graphicFrame>
        <p:nvGraphicFramePr>
          <p:cNvPr id="4" name="Diagram 3"/>
          <p:cNvGraphicFramePr/>
          <p:nvPr/>
        </p:nvGraphicFramePr>
        <p:xfrm>
          <a:off x="939180" y="1851100"/>
          <a:ext cx="10044770" cy="3651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2915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a:extLst>
              <a:ext uri="{FF2B5EF4-FFF2-40B4-BE49-F238E27FC236}">
                <a16:creationId xmlns:a16="http://schemas.microsoft.com/office/drawing/2014/main"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pic>
        <p:nvPicPr>
          <p:cNvPr id="11" name="Picture Placeholder 10">
            <a:extLst>
              <a:ext uri="{FF2B5EF4-FFF2-40B4-BE49-F238E27FC236}">
                <a16:creationId xmlns:a16="http://schemas.microsoft.com/office/drawing/2014/main" id="{26AE5B57-FC3E-B790-CE20-3E070D45C62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335" r="24335"/>
          <a:stretch>
            <a:fillRect/>
          </a:stretch>
        </p:blipFill>
        <p:spPr/>
      </p:pic>
      <p:sp>
        <p:nvSpPr>
          <p:cNvPr id="12" name="Graphic 3">
            <a:extLst>
              <a:ext uri="{FF2B5EF4-FFF2-40B4-BE49-F238E27FC236}">
                <a16:creationId xmlns:a16="http://schemas.microsoft.com/office/drawing/2014/main" id="{D4EFDA72-11F0-F332-941D-93BD3D257F43}"/>
              </a:ext>
            </a:extLst>
          </p:cNvPr>
          <p:cNvSpPr/>
          <p:nvPr/>
        </p:nvSpPr>
        <p:spPr>
          <a:xfrm flipH="1">
            <a:off x="-19499" y="1430339"/>
            <a:ext cx="3734248"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 name="TextBox 3">
            <a:extLst>
              <a:ext uri="{FF2B5EF4-FFF2-40B4-BE49-F238E27FC236}">
                <a16:creationId xmlns:a16="http://schemas.microsoft.com/office/drawing/2014/main" id="{B4ADB5FA-2E26-3DE1-D058-2BD048A721B8}"/>
              </a:ext>
            </a:extLst>
          </p:cNvPr>
          <p:cNvSpPr txBox="1"/>
          <p:nvPr/>
        </p:nvSpPr>
        <p:spPr>
          <a:xfrm>
            <a:off x="4830933" y="996553"/>
            <a:ext cx="6513342" cy="4667945"/>
          </a:xfrm>
          <a:prstGeom prst="rect">
            <a:avLst/>
          </a:prstGeom>
          <a:noFill/>
        </p:spPr>
        <p:txBody>
          <a:bodyPr wrap="square">
            <a:spAutoFit/>
          </a:bodyPr>
          <a:lstStyle/>
          <a:p>
            <a:pPr marL="0" marR="0" algn="r" rtl="1">
              <a:spcBef>
                <a:spcPts val="0"/>
              </a:spcBef>
              <a:spcAft>
                <a:spcPts val="1000"/>
              </a:spcAft>
            </a:pPr>
            <a:r>
              <a:rPr lang="ar-EG" sz="2200" b="1" u="dbl"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مراحل الارشاد الأسري</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تحديد طبيعة شخصية المسترشد</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endParaRPr lang="en-US" sz="22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من المهم أن يحرص المرشد على معرفة طبيعة الشخصية التي يتمتع فيها الشخص الذي يقع في مشكلة والذي بحاجة إلى مساعدة، لذلك من المهم أن يمتلك المرشد الأسري خبرة واسعة في التعرف على طبيعة شخصية الأشخاص، حيث أن معرفة طبيعة الأشخاص تساهم في مساعدتهم في تخطي العقبات وحل كافة المشكلات المختلفة التي تواجههم في الحياة</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 </a:t>
            </a: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كشف الجانب الذاتي للمسترشد</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endParaRPr lang="en-US" sz="22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من المهم أن يحرص المرشد الأسري على معرفة الجانب الذاتي النفسي للمسترشد، حيث أن العديد من </a:t>
            </a:r>
            <a:r>
              <a:rPr lang="ar-SA" sz="2200" b="1" dirty="0">
                <a:latin typeface="Calibri" panose="020F0502020204030204" pitchFamily="34" charset="0"/>
                <a:ea typeface="Calibri" panose="020F0502020204030204" pitchFamily="34" charset="0"/>
                <a:cs typeface="Calibri" panose="020F0502020204030204" pitchFamily="34" charset="0"/>
              </a:rPr>
              <a:t>المشكلات الاجتماعية</a:t>
            </a:r>
            <a:r>
              <a:rPr lang="ar-EG" sz="2200" b="1" dirty="0">
                <a:latin typeface="Calibri" panose="020F0502020204030204" pitchFamily="34" charset="0"/>
                <a:ea typeface="Calibri" panose="020F0502020204030204" pitchFamily="34" charset="0"/>
                <a:cs typeface="Calibri" panose="020F0502020204030204" pitchFamily="34" charset="0"/>
              </a:rPr>
              <a:t> </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التي يقع فيها المسترشد تكون نتيجة رد فعل لتصرف غير ظاهر لديه</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98670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64DEC93-B0A6-4593-B069-EE6B44C2CC6F}"/>
              </a:ext>
            </a:extLst>
          </p:cNvPr>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8" name="Picture Placeholder 7">
            <a:extLst>
              <a:ext uri="{FF2B5EF4-FFF2-40B4-BE49-F238E27FC236}">
                <a16:creationId xmlns:a16="http://schemas.microsoft.com/office/drawing/2014/main" id="{5C8DF0E4-68B4-8293-1D38-A65E9C225BF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2510" r="32510"/>
          <a:stretch>
            <a:fillRect/>
          </a:stretch>
        </p:blipFill>
        <p:spPr/>
      </p:pic>
      <p:sp>
        <p:nvSpPr>
          <p:cNvPr id="9" name="Graphic 5">
            <a:extLst>
              <a:ext uri="{FF2B5EF4-FFF2-40B4-BE49-F238E27FC236}">
                <a16:creationId xmlns:a16="http://schemas.microsoft.com/office/drawing/2014/main" id="{3D76D735-65C8-FA21-B3CA-5D4F7E9512A6}"/>
              </a:ext>
            </a:extLst>
          </p:cNvPr>
          <p:cNvSpPr/>
          <p:nvPr/>
        </p:nvSpPr>
        <p:spPr>
          <a:xfrm>
            <a:off x="-1" y="-9585"/>
            <a:ext cx="3831447" cy="6858000"/>
          </a:xfrm>
          <a:custGeom>
            <a:avLst/>
            <a:gdLst>
              <a:gd name="connsiteX0" fmla="*/ 3476498 w 3831447"/>
              <a:gd name="connsiteY0" fmla="*/ 4285933 h 6858000"/>
              <a:gd name="connsiteX1" fmla="*/ 904430 w 3831447"/>
              <a:gd name="connsiteY1" fmla="*/ 6858000 h 6858000"/>
              <a:gd name="connsiteX2" fmla="*/ 0 w 3831447"/>
              <a:gd name="connsiteY2" fmla="*/ 6858000 h 6858000"/>
              <a:gd name="connsiteX3" fmla="*/ 0 w 3831447"/>
              <a:gd name="connsiteY3" fmla="*/ 0 h 6858000"/>
              <a:gd name="connsiteX4" fmla="*/ 904430 w 3831447"/>
              <a:gd name="connsiteY4" fmla="*/ 0 h 6858000"/>
              <a:gd name="connsiteX5" fmla="*/ 3476498 w 3831447"/>
              <a:gd name="connsiteY5" fmla="*/ 2572068 h 6858000"/>
              <a:gd name="connsiteX6" fmla="*/ 3476498 w 3831447"/>
              <a:gd name="connsiteY6" fmla="*/ 42859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1447" h="6858000">
                <a:moveTo>
                  <a:pt x="3476498" y="4285933"/>
                </a:moveTo>
                <a:lnTo>
                  <a:pt x="904430" y="6858000"/>
                </a:lnTo>
                <a:lnTo>
                  <a:pt x="0" y="6858000"/>
                </a:lnTo>
                <a:lnTo>
                  <a:pt x="0" y="0"/>
                </a:lnTo>
                <a:lnTo>
                  <a:pt x="904430" y="0"/>
                </a:lnTo>
                <a:lnTo>
                  <a:pt x="3476498" y="2572068"/>
                </a:lnTo>
                <a:cubicBezTo>
                  <a:pt x="3949764" y="3045333"/>
                  <a:pt x="3949764" y="3812667"/>
                  <a:pt x="3476498" y="4285933"/>
                </a:cubicBez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 name="TextBox 3">
            <a:extLst>
              <a:ext uri="{FF2B5EF4-FFF2-40B4-BE49-F238E27FC236}">
                <a16:creationId xmlns:a16="http://schemas.microsoft.com/office/drawing/2014/main" id="{53D05379-C9B3-92E4-C2B9-46E19640B36C}"/>
              </a:ext>
            </a:extLst>
          </p:cNvPr>
          <p:cNvSpPr txBox="1"/>
          <p:nvPr/>
        </p:nvSpPr>
        <p:spPr>
          <a:xfrm>
            <a:off x="4526278" y="1392545"/>
            <a:ext cx="6713807" cy="4072910"/>
          </a:xfrm>
          <a:prstGeom prst="rect">
            <a:avLst/>
          </a:prstGeom>
          <a:noFill/>
        </p:spPr>
        <p:txBody>
          <a:bodyPr wrap="square">
            <a:spAutoFit/>
          </a:bodyPr>
          <a:lstStyle/>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حيث يتحفظ المسترشد على التحدث عن هذه التصرفات الخفية، لذلك من المهم أن يتصف المرشد الأسري بالذكاء والانتباه، لكي يتمكن من اكتشاف الأمور التي يقوم المسترشد بإخفائها، حتى يتمكن المرشد من تقديم المساعدة للمسترشد</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en-US" sz="2200" b="1" dirty="0">
                <a:effectLst/>
                <a:latin typeface="Calibri" panose="020F0502020204030204" pitchFamily="34" charset="0"/>
                <a:ea typeface="Calibri" panose="020F0502020204030204" pitchFamily="34" charset="0"/>
                <a:cs typeface="Calibri" panose="020F0502020204030204" pitchFamily="34" charset="0"/>
              </a:rPr>
              <a:t>3- </a:t>
            </a:r>
            <a:r>
              <a:rPr lang="ar-SA" sz="2200" b="1" dirty="0">
                <a:effectLst/>
                <a:latin typeface="Calibri" panose="020F0502020204030204" pitchFamily="34" charset="0"/>
                <a:ea typeface="Calibri" panose="020F0502020204030204" pitchFamily="34" charset="0"/>
                <a:cs typeface="Calibri" panose="020F0502020204030204" pitchFamily="34" charset="0"/>
              </a:rPr>
              <a:t>تحديد طبيعة السلوك الاجتماعي لدى المسترشد</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من المهم أن يحرص المرشد على معرفة طبيعة كافة </a:t>
            </a:r>
            <a:r>
              <a:rPr lang="ar-SA" sz="2200" b="1" dirty="0">
                <a:latin typeface="Calibri" panose="020F0502020204030204" pitchFamily="34" charset="0"/>
                <a:ea typeface="Calibri" panose="020F0502020204030204" pitchFamily="34" charset="0"/>
                <a:cs typeface="Calibri" panose="020F0502020204030204" pitchFamily="34" charset="0"/>
              </a:rPr>
              <a:t>التصرفات الاجتماعية</a:t>
            </a:r>
            <a:r>
              <a:rPr lang="en-US" sz="2200" b="1" dirty="0">
                <a:effectLst/>
                <a:latin typeface="Calibri" panose="020F0502020204030204" pitchFamily="34" charset="0"/>
                <a:ea typeface="Calibri" panose="020F0502020204030204" pitchFamily="34" charset="0"/>
                <a:cs typeface="Calibri" panose="020F0502020204030204" pitchFamily="34" charset="0"/>
              </a:rPr>
              <a:t> </a:t>
            </a:r>
            <a:r>
              <a:rPr lang="ar-SA" sz="2200" b="1" dirty="0">
                <a:effectLst/>
                <a:latin typeface="Calibri" panose="020F0502020204030204" pitchFamily="34" charset="0"/>
                <a:ea typeface="Calibri" panose="020F0502020204030204" pitchFamily="34" charset="0"/>
                <a:cs typeface="Calibri" panose="020F0502020204030204" pitchFamily="34" charset="0"/>
              </a:rPr>
              <a:t>التي يقوم فيها المسترشد خلال مواجهة المشكلات المختلفة التي تواجهه في الحياة، حيث أن ذلك الأمر يساهم بشكل كبير في مساعدة المرشد على تحديد المسار العلاجي الذي يجب أن يسلكه مع المسترشد، بالتالي يتمكن المرشد من مساعدة المسترشد بشكل أفضل</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84319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A75E8718-2DAC-4F74-92B9-A4C2E73D5BA8}"/>
              </a:ext>
            </a:extLst>
          </p:cNvPr>
          <p:cNvSpPr/>
          <p:nvPr/>
        </p:nvSpPr>
        <p:spPr>
          <a:xfrm rot="10800000" flipH="1">
            <a:off x="8127952" y="5035387"/>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4" name="Picture Placeholder 3">
            <a:extLst>
              <a:ext uri="{FF2B5EF4-FFF2-40B4-BE49-F238E27FC236}">
                <a16:creationId xmlns:a16="http://schemas.microsoft.com/office/drawing/2014/main" id="{B8A95D8B-D2A1-404F-81C0-D73E4E65D25E}"/>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221" r="21221"/>
          <a:stretch/>
        </p:blipFill>
        <p:spPr>
          <a:xfrm>
            <a:off x="0" y="0"/>
            <a:ext cx="9847960" cy="6858000"/>
          </a:xfrm>
        </p:spPr>
      </p:pic>
      <p:sp>
        <p:nvSpPr>
          <p:cNvPr id="5" name="Graphic 3">
            <a:extLst>
              <a:ext uri="{FF2B5EF4-FFF2-40B4-BE49-F238E27FC236}">
                <a16:creationId xmlns:a16="http://schemas.microsoft.com/office/drawing/2014/main" id="{98372702-830B-457A-AD30-E241195617CA}"/>
              </a:ext>
            </a:extLst>
          </p:cNvPr>
          <p:cNvSpPr/>
          <p:nvPr/>
        </p:nvSpPr>
        <p:spPr>
          <a:xfrm flipH="1">
            <a:off x="0" y="0"/>
            <a:ext cx="9847960"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9" name="TextBox 48">
            <a:extLst>
              <a:ext uri="{FF2B5EF4-FFF2-40B4-BE49-F238E27FC236}">
                <a16:creationId xmlns:a16="http://schemas.microsoft.com/office/drawing/2014/main" id="{17016BCA-2838-4118-9C10-FB6A3D0B14EF}"/>
              </a:ext>
            </a:extLst>
          </p:cNvPr>
          <p:cNvSpPr txBox="1"/>
          <p:nvPr/>
        </p:nvSpPr>
        <p:spPr>
          <a:xfrm>
            <a:off x="5123255" y="3228945"/>
            <a:ext cx="626432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2000" b="0" i="0" u="none" strike="noStrike" kern="1200" cap="none" spc="0" normalizeH="0" baseline="0" noProof="0" dirty="0">
                <a:ln>
                  <a:noFill/>
                </a:ln>
                <a:solidFill>
                  <a:prstClr val="white"/>
                </a:solidFill>
                <a:effectLst/>
                <a:uLnTx/>
                <a:uFillTx/>
                <a:latin typeface="VIP Hakm Bold" panose="02000500000000000000" pitchFamily="2" charset="-78"/>
                <a:ea typeface="+mn-ea"/>
                <a:cs typeface="VIP Hakm Bold" panose="02000500000000000000" pitchFamily="2" charset="-78"/>
              </a:rPr>
              <a:t>.......</a:t>
            </a:r>
          </a:p>
        </p:txBody>
      </p:sp>
      <p:sp>
        <p:nvSpPr>
          <p:cNvPr id="3" name="TextBox 2">
            <a:extLst>
              <a:ext uri="{FF2B5EF4-FFF2-40B4-BE49-F238E27FC236}">
                <a16:creationId xmlns:a16="http://schemas.microsoft.com/office/drawing/2014/main" id="{C47A721B-8572-1D90-241B-11A834757EBF}"/>
              </a:ext>
            </a:extLst>
          </p:cNvPr>
          <p:cNvSpPr txBox="1"/>
          <p:nvPr/>
        </p:nvSpPr>
        <p:spPr>
          <a:xfrm>
            <a:off x="4515729" y="571425"/>
            <a:ext cx="6705870" cy="3652282"/>
          </a:xfrm>
          <a:prstGeom prst="rect">
            <a:avLst/>
          </a:prstGeom>
          <a:noFill/>
        </p:spPr>
        <p:txBody>
          <a:bodyPr wrap="square">
            <a:spAutoFit/>
          </a:bodyPr>
          <a:lstStyle/>
          <a:p>
            <a:pPr marL="0" marR="0" algn="r" rtl="1">
              <a:spcBef>
                <a:spcPts val="0"/>
              </a:spcBef>
              <a:spcAft>
                <a:spcPts val="1000"/>
              </a:spcAft>
            </a:pPr>
            <a:r>
              <a:rPr lang="ar-EG" sz="2200" b="1" u="dbl"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برامج الارشاد الاسري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البرامج السلوكية:</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200" b="1" dirty="0">
                <a:effectLst/>
                <a:latin typeface="Calibri" panose="020F0502020204030204" pitchFamily="34" charset="0"/>
                <a:ea typeface="Calibri" panose="020F0502020204030204" pitchFamily="34" charset="0"/>
                <a:cs typeface="Calibri" panose="020F0502020204030204" pitchFamily="34" charset="0"/>
              </a:rPr>
              <a:t>أساس تلك البرامج هو تدريب الوالدين على فهم وسائل العلاج ومساعدة الأولاد على عملية تحسين الأداء والتصرف وذلك عن طريق اعطاء الدعم والتشجيع لهم لتوجيههم نحو التصرف الإيجابي الصحيح.</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برنامج تعزيز العلاقات:</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200" b="1" dirty="0">
                <a:effectLst/>
                <a:latin typeface="Calibri" panose="020F0502020204030204" pitchFamily="34" charset="0"/>
                <a:ea typeface="Calibri" panose="020F0502020204030204" pitchFamily="34" charset="0"/>
                <a:cs typeface="Calibri" panose="020F0502020204030204" pitchFamily="34" charset="0"/>
              </a:rPr>
              <a:t>أساس هذا البرنامج هو تقوية العلاقات الاجتماعية بين أفراد العائلة وتبسيط عملية الاتصال والمقدرة على فهم التصرفات التي تصدر من كل فرد في العائلة وكيفية التصرف معها.</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2628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0EF78EF8-3ED0-4D13-AB58-B7E2E4599C82}"/>
              </a:ext>
            </a:extLst>
          </p:cNvPr>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0" name="Picture Placeholder 9">
            <a:extLst>
              <a:ext uri="{FF2B5EF4-FFF2-40B4-BE49-F238E27FC236}">
                <a16:creationId xmlns:a16="http://schemas.microsoft.com/office/drawing/2014/main" id="{354D8FDF-A96C-73DA-57A6-EEE66F26510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1267" b="31267"/>
          <a:stretch>
            <a:fillRect/>
          </a:stretch>
        </p:blipFill>
        <p:spPr>
          <a:xfrm>
            <a:off x="0" y="4540690"/>
            <a:ext cx="12192000" cy="2314135"/>
          </a:xfrm>
        </p:spPr>
      </p:pic>
      <p:sp>
        <p:nvSpPr>
          <p:cNvPr id="11" name="Graphic 3">
            <a:extLst>
              <a:ext uri="{FF2B5EF4-FFF2-40B4-BE49-F238E27FC236}">
                <a16:creationId xmlns:a16="http://schemas.microsoft.com/office/drawing/2014/main" id="{593C16B9-AE2D-A52B-E23A-B658BA363EF6}"/>
              </a:ext>
            </a:extLst>
          </p:cNvPr>
          <p:cNvSpPr/>
          <p:nvPr/>
        </p:nvSpPr>
        <p:spPr>
          <a:xfrm>
            <a:off x="-39758" y="4543865"/>
            <a:ext cx="12231758" cy="2314135"/>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 name="TextBox 3">
            <a:extLst>
              <a:ext uri="{FF2B5EF4-FFF2-40B4-BE49-F238E27FC236}">
                <a16:creationId xmlns:a16="http://schemas.microsoft.com/office/drawing/2014/main" id="{323FE372-5309-F567-44E5-E90631697C44}"/>
              </a:ext>
            </a:extLst>
          </p:cNvPr>
          <p:cNvSpPr txBox="1"/>
          <p:nvPr/>
        </p:nvSpPr>
        <p:spPr>
          <a:xfrm>
            <a:off x="239151" y="236455"/>
            <a:ext cx="11057206" cy="4067780"/>
          </a:xfrm>
          <a:prstGeom prst="rect">
            <a:avLst/>
          </a:prstGeom>
          <a:noFill/>
        </p:spPr>
        <p:txBody>
          <a:bodyPr wrap="square">
            <a:spAutoFit/>
          </a:bodyPr>
          <a:lstStyle/>
          <a:p>
            <a:pPr marL="0" marR="0" algn="r" rtl="1">
              <a:spcBef>
                <a:spcPts val="0"/>
              </a:spcBef>
              <a:spcAft>
                <a:spcPts val="1000"/>
              </a:spcAft>
            </a:pPr>
            <a:r>
              <a:rPr lang="ar-EG"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برامج الإرشاد الموجه نحو المسترشد:</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000" b="1" dirty="0">
                <a:effectLst/>
                <a:latin typeface="Calibri" panose="020F0502020204030204" pitchFamily="34" charset="0"/>
                <a:ea typeface="Calibri" panose="020F0502020204030204" pitchFamily="34" charset="0"/>
                <a:cs typeface="Calibri" panose="020F0502020204030204" pitchFamily="34" charset="0"/>
              </a:rPr>
              <a:t>تقوم هذه البرامج على إنجاز أهداف أفراد الأسرة، وذلك من خلال فهم كل فرد لنفسه ورفع مفهومه </a:t>
            </a:r>
            <a:r>
              <a:rPr lang="ar-EG" sz="2000" b="1" dirty="0" err="1">
                <a:effectLst/>
                <a:latin typeface="Calibri" panose="020F0502020204030204" pitchFamily="34" charset="0"/>
                <a:ea typeface="Calibri" panose="020F0502020204030204" pitchFamily="34" charset="0"/>
                <a:cs typeface="Calibri" panose="020F0502020204030204" pitchFamily="34" charset="0"/>
              </a:rPr>
              <a:t>وإداركه</a:t>
            </a:r>
            <a:r>
              <a:rPr lang="ar-EG" sz="2000" b="1" dirty="0">
                <a:effectLst/>
                <a:latin typeface="Calibri" panose="020F0502020204030204" pitchFamily="34" charset="0"/>
                <a:ea typeface="Calibri" panose="020F0502020204030204" pitchFamily="34" charset="0"/>
                <a:cs typeface="Calibri" panose="020F0502020204030204" pitchFamily="34" charset="0"/>
              </a:rPr>
              <a:t> عن نفسه.</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برامج اختبار أثر التعلم:</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000" b="1" dirty="0">
                <a:effectLst/>
                <a:latin typeface="Calibri" panose="020F0502020204030204" pitchFamily="34" charset="0"/>
                <a:ea typeface="Calibri" panose="020F0502020204030204" pitchFamily="34" charset="0"/>
                <a:cs typeface="Calibri" panose="020F0502020204030204" pitchFamily="34" charset="0"/>
              </a:rPr>
              <a:t>تسعى إلى تنفيذ ما تم تعلمه الشخص في الواقع ومواجهته لمواقف حقيقية، ويتم القيام باختبار العلم بفعاليته على نفسية المتعلم، ومدى فعاليته عليه أيضاً في تعامله مع غيره.</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برامج التدريب على المهارات النفسية: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000" b="1" dirty="0">
                <a:effectLst/>
                <a:latin typeface="Calibri" panose="020F0502020204030204" pitchFamily="34" charset="0"/>
                <a:ea typeface="Calibri" panose="020F0502020204030204" pitchFamily="34" charset="0"/>
                <a:cs typeface="Calibri" panose="020F0502020204030204" pitchFamily="34" charset="0"/>
              </a:rPr>
              <a:t>أساسها هو تعليم الشخص على كيفية اتزان النفس وضبطها عند التصرف مع أفراد عائلته، وتقديم نصائح نفسية تساعد على الحد من الخلافات الأسرية.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0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برامج الأب النشط:</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EG" sz="2000" b="1" dirty="0">
                <a:effectLst/>
                <a:latin typeface="Calibri" panose="020F0502020204030204" pitchFamily="34" charset="0"/>
                <a:ea typeface="Calibri" panose="020F0502020204030204" pitchFamily="34" charset="0"/>
                <a:cs typeface="Calibri" panose="020F0502020204030204" pitchFamily="34" charset="0"/>
              </a:rPr>
              <a:t>يساعد هذا البرنامج على قيام الأب بالإنصات إلى ابنه بصورة مباشرة دون تعرضه للعتاب، وهو يعد برنامج وقائي.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41817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70132" y="2783508"/>
            <a:ext cx="5071946" cy="1074880"/>
          </a:xfrm>
        </p:spPr>
        <p:txBody>
          <a:bodyPr>
            <a:normAutofit fontScale="90000"/>
          </a:bodyPr>
          <a:lstStyle/>
          <a:p>
            <a:pPr algn="ctr" rtl="1"/>
            <a:r>
              <a:rPr lang="ar-EG" sz="7200" b="1" spc="50" dirty="0">
                <a:ln w="0"/>
                <a:solidFill>
                  <a:schemeClr val="accent5">
                    <a:lumMod val="75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استراحة تدريبية</a:t>
            </a:r>
            <a:endParaRPr lang="en-US" sz="7200" b="1" spc="50" dirty="0">
              <a:ln w="0"/>
              <a:solidFill>
                <a:schemeClr val="accent5">
                  <a:lumMod val="75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8" name="Picture 7"/>
          <p:cNvPicPr/>
          <p:nvPr/>
        </p:nvPicPr>
        <p:blipFill rotWithShape="1">
          <a:blip r:embed="rId2">
            <a:extLst>
              <a:ext uri="{28A0092B-C50C-407E-A947-70E740481C1C}">
                <a14:useLocalDpi xmlns:a14="http://schemas.microsoft.com/office/drawing/2010/main" val="0"/>
              </a:ext>
            </a:extLst>
          </a:blip>
          <a:srcRect l="20996" r="8039" b="6210"/>
          <a:stretch/>
        </p:blipFill>
        <p:spPr>
          <a:xfrm>
            <a:off x="814039" y="764548"/>
            <a:ext cx="5096103" cy="5112801"/>
          </a:xfrm>
          <a:prstGeom prst="rect">
            <a:avLst/>
          </a:prstGeom>
        </p:spPr>
      </p:pic>
    </p:spTree>
    <p:extLst>
      <p:ext uri="{BB962C8B-B14F-4D97-AF65-F5344CB8AC3E}">
        <p14:creationId xmlns:p14="http://schemas.microsoft.com/office/powerpoint/2010/main" val="1001128601"/>
      </p:ext>
    </p:extLst>
  </p:cSld>
  <p:clrMapOvr>
    <a:masterClrMapping/>
  </p:clrMapOvr>
  <p:transition spd="med">
    <p:randomBa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6"/>
          <p:cNvSpPr/>
          <p:nvPr/>
        </p:nvSpPr>
        <p:spPr bwMode="auto">
          <a:xfrm>
            <a:off x="8513956" y="907675"/>
            <a:ext cx="2657139" cy="970156"/>
          </a:xfrm>
          <a:prstGeom prst="horizontalScroll">
            <a:avLst/>
          </a:prstGeom>
          <a:solidFill>
            <a:srgbClr val="34B3D5"/>
          </a:solidFill>
          <a:ln>
            <a:solidFill>
              <a:schemeClr val="bg1"/>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الجلسة الثانية</a:t>
            </a: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0" b="90899" l="825" r="100000">
                        <a14:foregroundMark x1="86231" y1="21461" x2="86992" y2="28764"/>
                        <a14:foregroundMark x1="78744" y1="22360" x2="78236" y2="30562"/>
                        <a14:foregroundMark x1="54061" y1="33933" x2="42703" y2="42022"/>
                        <a14:foregroundMark x1="18020" y1="37753" x2="6916" y2="38202"/>
                        <a14:foregroundMark x1="16815" y1="42921" x2="3046" y2="42921"/>
                        <a14:foregroundMark x1="15609" y1="48876" x2="10533" y2="48876"/>
                        <a14:backgroundMark x1="6916" y1="40787" x2="16561" y2="41685"/>
                      </a14:backgroundRemoval>
                    </a14:imgEffect>
                  </a14:imgLayer>
                </a14:imgProps>
              </a:ext>
              <a:ext uri="{28A0092B-C50C-407E-A947-70E740481C1C}">
                <a14:useLocalDpi xmlns:a14="http://schemas.microsoft.com/office/drawing/2010/main" val="0"/>
              </a:ext>
            </a:extLst>
          </a:blip>
          <a:stretch>
            <a:fillRect/>
          </a:stretch>
        </p:blipFill>
        <p:spPr>
          <a:xfrm>
            <a:off x="786160" y="2430222"/>
            <a:ext cx="3547233" cy="2833294"/>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359D2CBC-A315-5E08-152C-3B18412D878B}"/>
              </a:ext>
            </a:extLst>
          </p:cNvPr>
          <p:cNvSpPr txBox="1"/>
          <p:nvPr/>
        </p:nvSpPr>
        <p:spPr>
          <a:xfrm>
            <a:off x="4809437" y="2174274"/>
            <a:ext cx="6098344" cy="959237"/>
          </a:xfrm>
          <a:prstGeom prst="rect">
            <a:avLst/>
          </a:prstGeom>
          <a:noFill/>
        </p:spPr>
        <p:txBody>
          <a:bodyPr wrap="square">
            <a:spAutoFit/>
          </a:bodyPr>
          <a:lstStyle/>
          <a:p>
            <a:pPr marL="342900" marR="0" lvl="0" indent="-342900" algn="r" rtl="1">
              <a:spcBef>
                <a:spcPts val="0"/>
              </a:spcBef>
              <a:spcAft>
                <a:spcPts val="1000"/>
              </a:spcAft>
              <a:buClr>
                <a:srgbClr val="C00000"/>
              </a:buClr>
              <a:buFont typeface="Symbol" panose="05050102010706020507" pitchFamily="18" charset="2"/>
              <a:buChar char=""/>
            </a:pPr>
            <a:r>
              <a:rPr lang="ar-SA"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نظريات الإرشاد الأسري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Clr>
                <a:srgbClr val="C00000"/>
              </a:buClr>
              <a:buFont typeface="Symbol" panose="05050102010706020507" pitchFamily="18" charset="2"/>
              <a:buChar char=""/>
            </a:pPr>
            <a:r>
              <a:rPr lang="ar-SA"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نقاط القوة والضعف في الارشاد الاسري </a:t>
            </a:r>
            <a:endParaRPr lang="en-US" sz="2400" dirty="0"/>
          </a:p>
        </p:txBody>
      </p:sp>
    </p:spTree>
    <p:extLst>
      <p:ext uri="{BB962C8B-B14F-4D97-AF65-F5344CB8AC3E}">
        <p14:creationId xmlns:p14="http://schemas.microsoft.com/office/powerpoint/2010/main" val="98532525"/>
      </p:ext>
    </p:extLst>
  </p:cSld>
  <p:clrMapOvr>
    <a:masterClrMapping/>
  </p:clrMapOvr>
  <p:transition spd="med">
    <p:randomBar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9200" y="1561169"/>
            <a:ext cx="6300438" cy="3970318"/>
          </a:xfrm>
          <a:prstGeom prst="rect">
            <a:avLst/>
          </a:prstGeom>
        </p:spPr>
        <p:txBody>
          <a:bodyPr wrap="square">
            <a:spAutoFit/>
          </a:bodyPr>
          <a:lstStyle/>
          <a:p>
            <a:pPr marL="342900" lvl="0" indent="-342900" algn="just" rtl="1">
              <a:lnSpc>
                <a:spcPct val="150000"/>
              </a:lnSpc>
              <a:spcAft>
                <a:spcPts val="0"/>
              </a:spcAft>
              <a:buFont typeface="Wingdings" panose="05000000000000000000" pitchFamily="2" charset="2"/>
              <a:buChar char=""/>
            </a:pPr>
            <a:r>
              <a:rPr lang="ar-SA" sz="2800" b="1" dirty="0">
                <a:solidFill>
                  <a:srgbClr val="4F6228"/>
                </a:solidFill>
                <a:latin typeface="Calibri" panose="020F0502020204030204" pitchFamily="34" charset="0"/>
                <a:ea typeface="Calibri" panose="020F0502020204030204" pitchFamily="34" charset="0"/>
                <a:cs typeface="+mj-cs"/>
              </a:rPr>
              <a:t>نظرية الإرشاد الأسري البنائي (النظرية البنائية)</a:t>
            </a:r>
            <a:r>
              <a:rPr lang="en-US" sz="2800" b="1" dirty="0">
                <a:solidFill>
                  <a:srgbClr val="4F6228"/>
                </a:solidFill>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ترجع أصول النظرية البنائية في الإرشاد الأسري إلى بداية الستينات من القرن العشرين, والتي ارتبطت بأبحاث سلفادور منيوشن</a:t>
            </a:r>
            <a:r>
              <a:rPr lang="en-US" sz="2800" b="1" dirty="0">
                <a:latin typeface="Times New Roman" panose="02020603050405020304" pitchFamily="18" charset="0"/>
                <a:ea typeface="Calibri" panose="020F0502020204030204" pitchFamily="34" charset="0"/>
                <a:cs typeface="+mj-cs"/>
              </a:rPr>
              <a:t> .Minchin's </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وتقوم هذه النظرية على أساس أن معظم الأعراض تنتج نتيجة لفشل البناء داخل النسق الأسري</a:t>
            </a:r>
            <a:r>
              <a:rPr lang="en-US" sz="2800" b="1" dirty="0">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p:txBody>
      </p:sp>
      <p:sp>
        <p:nvSpPr>
          <p:cNvPr id="3" name="Rounded Rectangle 2"/>
          <p:cNvSpPr/>
          <p:nvPr/>
        </p:nvSpPr>
        <p:spPr>
          <a:xfrm>
            <a:off x="7593980" y="479501"/>
            <a:ext cx="3735658" cy="55756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1"/>
            <a:r>
              <a:rPr lang="ar-SA" sz="3600" b="1" dirty="0">
                <a:cs typeface="+mj-cs"/>
              </a:rPr>
              <a:t>نظريات الإرشاد الأسرى</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295" y="1770894"/>
            <a:ext cx="3832217" cy="3550867"/>
          </a:xfrm>
          <a:prstGeom prst="ellipse">
            <a:avLst/>
          </a:prstGeom>
          <a:ln>
            <a:noFill/>
          </a:ln>
          <a:effectLst>
            <a:softEdge rad="112500"/>
          </a:effectLst>
        </p:spPr>
      </p:pic>
    </p:spTree>
    <p:extLst>
      <p:ext uri="{BB962C8B-B14F-4D97-AF65-F5344CB8AC3E}">
        <p14:creationId xmlns:p14="http://schemas.microsoft.com/office/powerpoint/2010/main" val="2486297812"/>
      </p:ext>
    </p:extLst>
  </p:cSld>
  <p:clrMapOvr>
    <a:masterClrMapping/>
  </p:clrMapOvr>
  <p:transition spd="med">
    <p:randomBar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15522" y="805978"/>
            <a:ext cx="6958360" cy="5262979"/>
          </a:xfrm>
          <a:prstGeom prst="rect">
            <a:avLst/>
          </a:prstGeom>
        </p:spPr>
        <p:txBody>
          <a:bodyPr wrap="square">
            <a:spAutoFit/>
          </a:bodyPr>
          <a:lstStyle/>
          <a:p>
            <a:pPr marL="342900" lvl="0" indent="-342900" algn="just" rtl="1">
              <a:lnSpc>
                <a:spcPct val="150000"/>
              </a:lnSpc>
              <a:spcAft>
                <a:spcPts val="0"/>
              </a:spcAft>
              <a:buFont typeface="Wingdings" panose="05000000000000000000" pitchFamily="2" charset="2"/>
              <a:buChar char=""/>
            </a:pPr>
            <a:r>
              <a:rPr lang="ar-SA" sz="2800" b="1" dirty="0">
                <a:solidFill>
                  <a:srgbClr val="4F6228"/>
                </a:solidFill>
                <a:latin typeface="Calibri" panose="020F0502020204030204" pitchFamily="34" charset="0"/>
                <a:ea typeface="Calibri" panose="020F0502020204030204" pitchFamily="34" charset="0"/>
                <a:cs typeface="+mj-cs"/>
              </a:rPr>
              <a:t>نظرية التواصل لساتير:</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تعد فريجينا ساتير </a:t>
            </a:r>
            <a:r>
              <a:rPr lang="en-US" sz="2800" b="1" dirty="0">
                <a:latin typeface="Times New Roman" panose="02020603050405020304" pitchFamily="18" charset="0"/>
                <a:ea typeface="Calibri" panose="020F0502020204030204" pitchFamily="34" charset="0"/>
                <a:cs typeface="+mj-cs"/>
              </a:rPr>
              <a:t>(Satir V 1983 )</a:t>
            </a:r>
            <a:r>
              <a:rPr lang="ar-EG" sz="2800" b="1" dirty="0">
                <a:latin typeface="Times New Roman" panose="02020603050405020304" pitchFamily="18" charset="0"/>
                <a:ea typeface="Calibri" panose="020F0502020204030204" pitchFamily="34" charset="0"/>
                <a:cs typeface="+mj-cs"/>
              </a:rPr>
              <a:t> </a:t>
            </a:r>
            <a:r>
              <a:rPr lang="ar-SA" sz="2800" b="1" dirty="0">
                <a:latin typeface="Calibri" panose="020F0502020204030204" pitchFamily="34" charset="0"/>
                <a:ea typeface="Calibri" panose="020F0502020204030204" pitchFamily="34" charset="0"/>
                <a:cs typeface="+mj-cs"/>
              </a:rPr>
              <a:t>رائدة هذه النظرية في الإرشاد الأسري مؤكدة على أهمية الترابط الأسري في نموذج أطلقت عليه "الإرشاد الأسري المشترك</a:t>
            </a:r>
            <a:r>
              <a:rPr lang="ar-EG" sz="2800" b="1" dirty="0">
                <a:latin typeface="Calibri" panose="020F0502020204030204" pitchFamily="34" charset="0"/>
                <a:ea typeface="Calibri" panose="020F0502020204030204" pitchFamily="34" charset="0"/>
                <a:cs typeface="+mj-cs"/>
              </a:rPr>
              <a:t>"</a:t>
            </a:r>
            <a:r>
              <a:rPr lang="en-US" sz="2800" b="1" dirty="0">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وتؤكد هذه النظرية على التواصل والخبرة الانفعالية للأسرة, والطلاقة في التعبير والابتكار وانفتاح الفرد على الآخرين وخوض المخاطر, مما يشكل محاور أساسية في نظرية التواصل</a:t>
            </a:r>
            <a:r>
              <a:rPr lang="en-US" sz="2800" b="1" dirty="0">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1147" r="18892"/>
          <a:stretch/>
        </p:blipFill>
        <p:spPr>
          <a:xfrm>
            <a:off x="646770" y="1759389"/>
            <a:ext cx="3446728" cy="3356156"/>
          </a:xfrm>
          <a:prstGeom prst="ellipse">
            <a:avLst/>
          </a:prstGeom>
          <a:ln>
            <a:noFill/>
          </a:ln>
          <a:effectLst>
            <a:softEdge rad="112500"/>
          </a:effectLst>
        </p:spPr>
      </p:pic>
    </p:spTree>
    <p:extLst>
      <p:ext uri="{BB962C8B-B14F-4D97-AF65-F5344CB8AC3E}">
        <p14:creationId xmlns:p14="http://schemas.microsoft.com/office/powerpoint/2010/main" val="10699427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60127" y="771303"/>
            <a:ext cx="6947209" cy="5262979"/>
          </a:xfrm>
          <a:prstGeom prst="rect">
            <a:avLst/>
          </a:prstGeom>
        </p:spPr>
        <p:txBody>
          <a:bodyPr wrap="square">
            <a:spAutoFit/>
          </a:bodyPr>
          <a:lstStyle/>
          <a:p>
            <a:pPr marL="342900" lvl="0" indent="-342900" algn="just" rtl="1">
              <a:lnSpc>
                <a:spcPct val="150000"/>
              </a:lnSpc>
              <a:spcAft>
                <a:spcPts val="0"/>
              </a:spcAft>
              <a:buFont typeface="Wingdings" panose="05000000000000000000" pitchFamily="2" charset="2"/>
              <a:buChar char=""/>
            </a:pPr>
            <a:r>
              <a:rPr lang="ar-SA" sz="2800" b="1" dirty="0">
                <a:solidFill>
                  <a:srgbClr val="4F6228"/>
                </a:solidFill>
                <a:latin typeface="Calibri" panose="020F0502020204030204" pitchFamily="34" charset="0"/>
                <a:ea typeface="Calibri" panose="020F0502020204030204" pitchFamily="34" charset="0"/>
                <a:cs typeface="+mj-cs"/>
              </a:rPr>
              <a:t>نظرية الإرشاد الأسرى متعدد الأجيال لبوين</a:t>
            </a:r>
            <a:r>
              <a:rPr lang="en-US" sz="2800" b="1" dirty="0">
                <a:solidFill>
                  <a:srgbClr val="4F6228"/>
                </a:solidFill>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حيث ينظر إلى نظريته في النسق الأسرى على أنها إرشاد أسرى متعدد الأجيال يقوم على الافتراض القائل بإمكانية فهم الأسرة عبر تحليلها طبقا لمنظور أجيال ثلاثة</a:t>
            </a:r>
            <a:r>
              <a:rPr lang="en-US" sz="2800" b="1" dirty="0">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إن هذه النظرية تمتد بجذورها إلى التحليل النفسي،</a:t>
            </a:r>
            <a:r>
              <a:rPr lang="ar-EG" sz="2800" b="1" dirty="0">
                <a:latin typeface="Calibri" panose="020F0502020204030204" pitchFamily="34" charset="0"/>
                <a:ea typeface="Calibri" panose="020F0502020204030204" pitchFamily="34" charset="0"/>
                <a:cs typeface="+mj-cs"/>
              </a:rPr>
              <a:t> </a:t>
            </a:r>
            <a:r>
              <a:rPr lang="ar-SA" sz="2800" b="1" dirty="0">
                <a:latin typeface="Calibri" panose="020F0502020204030204" pitchFamily="34" charset="0"/>
                <a:ea typeface="Calibri" panose="020F0502020204030204" pitchFamily="34" charset="0"/>
                <a:cs typeface="+mj-cs"/>
              </a:rPr>
              <a:t>حيث ينظر أنصار هذه النظرية إلى أن ما يعانيه الفرد من أعراض ما هو إلا انعكاس لتجسيدات أو تشبيهات مجازية لنوع العلاقة الوالية</a:t>
            </a:r>
            <a:r>
              <a:rPr lang="ar-EG" sz="2800" b="1" dirty="0">
                <a:latin typeface="Calibri" panose="020F0502020204030204" pitchFamily="34"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366" r="7501"/>
          <a:stretch/>
        </p:blipFill>
        <p:spPr>
          <a:xfrm>
            <a:off x="747132" y="1764586"/>
            <a:ext cx="3345366" cy="3276411"/>
          </a:xfrm>
          <a:prstGeom prst="ellipse">
            <a:avLst/>
          </a:prstGeom>
          <a:ln>
            <a:noFill/>
          </a:ln>
          <a:effectLst>
            <a:softEdge rad="112500"/>
          </a:effectLst>
        </p:spPr>
      </p:pic>
    </p:spTree>
    <p:extLst>
      <p:ext uri="{BB962C8B-B14F-4D97-AF65-F5344CB8AC3E}">
        <p14:creationId xmlns:p14="http://schemas.microsoft.com/office/powerpoint/2010/main" val="208484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18050" y="783676"/>
            <a:ext cx="6266984" cy="5262979"/>
          </a:xfrm>
          <a:prstGeom prst="rect">
            <a:avLst/>
          </a:prstGeom>
        </p:spPr>
        <p:txBody>
          <a:bodyPr wrap="square">
            <a:spAutoFit/>
          </a:bodyPr>
          <a:lstStyle/>
          <a:p>
            <a:pPr marL="342900" lvl="0" indent="-342900" algn="just" rtl="1">
              <a:lnSpc>
                <a:spcPct val="150000"/>
              </a:lnSpc>
              <a:spcAft>
                <a:spcPts val="0"/>
              </a:spcAft>
              <a:buFont typeface="Wingdings" panose="05000000000000000000" pitchFamily="2" charset="2"/>
              <a:buChar char=""/>
            </a:pPr>
            <a:r>
              <a:rPr lang="ar-SA" sz="2800" b="1" dirty="0">
                <a:solidFill>
                  <a:srgbClr val="4F6228"/>
                </a:solidFill>
                <a:latin typeface="Calibri" panose="020F0502020204030204" pitchFamily="34" charset="0"/>
                <a:ea typeface="Calibri" panose="020F0502020204030204" pitchFamily="34" charset="0"/>
                <a:cs typeface="+mj-cs"/>
              </a:rPr>
              <a:t>النظرية الإستراتيجية لهيلى</a:t>
            </a:r>
            <a:r>
              <a:rPr lang="en-US" sz="2800" b="1" dirty="0">
                <a:solidFill>
                  <a:srgbClr val="4F6228"/>
                </a:solidFill>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ترجع أصول النظرية الإستراتيجية إلى بداية السبعينيات من القرن العشرين وارتباطها بجهود كل من جاى هيلى وكلوى مادينز</a:t>
            </a:r>
            <a:r>
              <a:rPr lang="en-US" sz="2800" b="1" dirty="0">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a:p>
            <a:pPr marL="342900" lvl="0" indent="-342900" algn="just" rtl="1">
              <a:lnSpc>
                <a:spcPct val="150000"/>
              </a:lnSpc>
              <a:spcAft>
                <a:spcPts val="0"/>
              </a:spcAft>
              <a:buClr>
                <a:srgbClr val="4BACC6"/>
              </a:buClr>
              <a:buFont typeface="Wingdings" panose="05000000000000000000" pitchFamily="2" charset="2"/>
              <a:buChar char=""/>
            </a:pPr>
            <a:r>
              <a:rPr lang="ar-SA" sz="2800" b="1" dirty="0">
                <a:latin typeface="Calibri" panose="020F0502020204030204" pitchFamily="34" charset="0"/>
                <a:ea typeface="Calibri" panose="020F0502020204030204" pitchFamily="34" charset="0"/>
                <a:cs typeface="+mj-cs"/>
              </a:rPr>
              <a:t>هذه النظرية لا تركز على إعادة حل قضايا الماضي، بل تركز على حل المشاكل الحالية (في الحاضر) مع ميل الإرشاد إلى الاختصار، مركزا على العملية أكثر من المحتوى</a:t>
            </a:r>
            <a:r>
              <a:rPr lang="ar-EG" sz="2800" b="1" dirty="0">
                <a:latin typeface="Calibri" panose="020F0502020204030204" pitchFamily="34"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849" y="1558487"/>
            <a:ext cx="3866420" cy="3713356"/>
          </a:xfrm>
          <a:prstGeom prst="ellipse">
            <a:avLst/>
          </a:prstGeom>
          <a:ln>
            <a:noFill/>
          </a:ln>
          <a:effectLst>
            <a:softEdge rad="112500"/>
          </a:effectLst>
        </p:spPr>
      </p:pic>
    </p:spTree>
    <p:extLst>
      <p:ext uri="{BB962C8B-B14F-4D97-AF65-F5344CB8AC3E}">
        <p14:creationId xmlns:p14="http://schemas.microsoft.com/office/powerpoint/2010/main" val="4186855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52585" y="1220602"/>
            <a:ext cx="5887844" cy="4098558"/>
          </a:xfrm>
          <a:prstGeom prst="rect">
            <a:avLst/>
          </a:prstGeom>
        </p:spPr>
        <p:txBody>
          <a:bodyPr wrap="square">
            <a:spAutoFit/>
          </a:bodyPr>
          <a:lstStyle/>
          <a:p>
            <a:pPr marL="342900" lvl="0" indent="-342900" algn="just" rtl="1">
              <a:lnSpc>
                <a:spcPct val="150000"/>
              </a:lnSpc>
              <a:spcAft>
                <a:spcPts val="1000"/>
              </a:spcAft>
              <a:buFont typeface="Wingdings" panose="05000000000000000000" pitchFamily="2" charset="2"/>
              <a:buChar char=""/>
            </a:pPr>
            <a:r>
              <a:rPr lang="ar-SA" sz="2800" b="1" dirty="0">
                <a:solidFill>
                  <a:srgbClr val="4F6228"/>
                </a:solidFill>
                <a:latin typeface="Calibri" panose="020F0502020204030204" pitchFamily="34" charset="0"/>
                <a:ea typeface="Calibri" panose="020F0502020204030204" pitchFamily="34" charset="0"/>
                <a:cs typeface="+mj-cs"/>
              </a:rPr>
              <a:t>نظرية النظم العامة</a:t>
            </a:r>
            <a:r>
              <a:rPr lang="en-US" sz="2800" b="1" dirty="0">
                <a:solidFill>
                  <a:srgbClr val="4F6228"/>
                </a:solidFill>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a:p>
            <a:pPr algn="just" rtl="1">
              <a:lnSpc>
                <a:spcPct val="150000"/>
              </a:lnSpc>
              <a:spcAft>
                <a:spcPts val="1000"/>
              </a:spcAft>
            </a:pPr>
            <a:r>
              <a:rPr lang="ar-SA" sz="2800" b="1" dirty="0">
                <a:latin typeface="Calibri" panose="020F0502020204030204" pitchFamily="34" charset="0"/>
                <a:ea typeface="Calibri" panose="020F0502020204030204" pitchFamily="34" charset="0"/>
                <a:cs typeface="+mj-cs"/>
              </a:rPr>
              <a:t>تتيح نظرية النظم العامة للمرشد أن يفحص السياق أو المحيط الذي يعيش ضمنه الفرد, إنه المحيط الذي يشكل معنى الحياة للأفراد والأزواج ولأفراد الأسرة. وفي نظرية النظم يتم التركيز على أن نظام الأسرة هو المسئول أو مصدر السلوك المشكل</a:t>
            </a:r>
            <a:r>
              <a:rPr lang="en-US" sz="2800" b="1" dirty="0">
                <a:latin typeface="Times New Roman" panose="02020603050405020304" pitchFamily="18" charset="0"/>
                <a:ea typeface="Calibri" panose="020F0502020204030204" pitchFamily="34" charset="0"/>
                <a:cs typeface="+mj-cs"/>
              </a:rPr>
              <a:t>.</a:t>
            </a:r>
            <a:endParaRPr lang="en-US" sz="2800" dirty="0">
              <a:effectLst/>
              <a:latin typeface="Calibri" panose="020F0502020204030204" pitchFamily="34" charset="0"/>
              <a:ea typeface="Calibri" panose="020F0502020204030204" pitchFamily="34" charset="0"/>
              <a:cs typeface="+mj-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6919" y="2062975"/>
            <a:ext cx="3383930" cy="2910497"/>
          </a:xfrm>
          <a:prstGeom prst="rect">
            <a:avLst/>
          </a:prstGeom>
          <a:ln>
            <a:noFill/>
          </a:ln>
          <a:effectLst>
            <a:softEdge rad="112500"/>
          </a:effectLst>
        </p:spPr>
      </p:pic>
    </p:spTree>
    <p:extLst>
      <p:ext uri="{BB962C8B-B14F-4D97-AF65-F5344CB8AC3E}">
        <p14:creationId xmlns:p14="http://schemas.microsoft.com/office/powerpoint/2010/main" val="2438053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ECEEE73-8618-D149-8BE2-01243642EF87}"/>
              </a:ext>
            </a:extLst>
          </p:cNvPr>
          <p:cNvSpPr txBox="1"/>
          <p:nvPr/>
        </p:nvSpPr>
        <p:spPr>
          <a:xfrm>
            <a:off x="4835769" y="1768531"/>
            <a:ext cx="6098344" cy="2744021"/>
          </a:xfrm>
          <a:prstGeom prst="rect">
            <a:avLst/>
          </a:prstGeom>
          <a:noFill/>
        </p:spPr>
        <p:txBody>
          <a:bodyPr wrap="square">
            <a:spAutoFit/>
          </a:bodyPr>
          <a:lstStyle/>
          <a:p>
            <a:pPr marL="0" marR="0" algn="r" rtl="1">
              <a:lnSpc>
                <a:spcPct val="115000"/>
              </a:lnSpc>
              <a:spcBef>
                <a:spcPts val="0"/>
              </a:spcBef>
              <a:spcAft>
                <a:spcPts val="1000"/>
              </a:spcAft>
            </a:pPr>
            <a:r>
              <a:rPr lang="ar-EG" sz="2400" b="1"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نقاط القوة والضعف في الارشاد الاسري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15000"/>
              </a:lnSpc>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يظن الكثير من الأفراد أنَّهم يمتلكون صفاتهم منذ الولادة، مثل الذين يمتلكون حس الدعابة، والذين لديهم صفات القيادة، بشكل عام معظم الأشخاص تعودوا على وجود نقاط القوة كما هي بشخصياتهم، ولا يقومون بأي تطوير عليها ظناً منهم أنَّها صفات عادية نشأت منذ طفولتهم</a:t>
            </a:r>
            <a:r>
              <a:rPr lang="en-US" sz="2400" b="1"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0DDAA9B-D81A-0006-DD84-919E9D72DAD7}"/>
              </a:ext>
            </a:extLst>
          </p:cNvPr>
          <p:cNvPicPr>
            <a:picLocks noChangeAspect="1"/>
          </p:cNvPicPr>
          <p:nvPr/>
        </p:nvPicPr>
        <p:blipFill rotWithShape="1">
          <a:blip r:embed="rId2">
            <a:extLst>
              <a:ext uri="{28A0092B-C50C-407E-A947-70E740481C1C}">
                <a14:useLocalDpi xmlns:a14="http://schemas.microsoft.com/office/drawing/2010/main" val="0"/>
              </a:ext>
            </a:extLst>
          </a:blip>
          <a:srcRect b="5321"/>
          <a:stretch/>
        </p:blipFill>
        <p:spPr>
          <a:xfrm>
            <a:off x="913081" y="2255374"/>
            <a:ext cx="3219450" cy="3048146"/>
          </a:xfrm>
          <a:prstGeom prst="rect">
            <a:avLst/>
          </a:prstGeom>
        </p:spPr>
      </p:pic>
    </p:spTree>
    <p:extLst>
      <p:ext uri="{BB962C8B-B14F-4D97-AF65-F5344CB8AC3E}">
        <p14:creationId xmlns:p14="http://schemas.microsoft.com/office/powerpoint/2010/main" val="4058318086"/>
      </p:ext>
    </p:extLst>
  </p:cSld>
  <p:clrMapOvr>
    <a:masterClrMapping/>
  </p:clrMapOvr>
  <p:transition spd="med">
    <p:randomBar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1F4E83-9628-0660-9031-48A419DF0EB8}"/>
              </a:ext>
            </a:extLst>
          </p:cNvPr>
          <p:cNvSpPr txBox="1"/>
          <p:nvPr/>
        </p:nvSpPr>
        <p:spPr>
          <a:xfrm>
            <a:off x="4821701" y="1662686"/>
            <a:ext cx="6098344" cy="3734356"/>
          </a:xfrm>
          <a:prstGeom prst="rect">
            <a:avLst/>
          </a:prstGeom>
          <a:noFill/>
        </p:spPr>
        <p:txBody>
          <a:bodyPr wrap="square">
            <a:spAutoFit/>
          </a:bodyPr>
          <a:lstStyle/>
          <a:p>
            <a:pPr marL="0" marR="0" algn="r" rtl="1">
              <a:spcBef>
                <a:spcPts val="0"/>
              </a:spcBef>
              <a:spcAft>
                <a:spcPts val="1000"/>
              </a:spcAft>
            </a:pPr>
            <a:r>
              <a:rPr lang="ar-SA"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تقوية نقاط قوة العائلة في العلاج الأسري البنائي</a:t>
            </a:r>
            <a:r>
              <a:rPr lang="en-US" sz="2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endParaRPr lang="en-US" sz="22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الأُسَر التي لديها خلل وظيفي وتعاني من ضعف في بناء الأسرة، هي ترى المشاكل التي تعاني منها ولا تدرك نقاط القوة الموجودة لديها، فالمعالج الأسري الذي يتعامل مع هذه العائلات يعمل على تقوية نقاط القوة لدى هذه العائلة</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200" b="1" dirty="0">
                <a:effectLst/>
                <a:latin typeface="Calibri" panose="020F0502020204030204" pitchFamily="34" charset="0"/>
                <a:ea typeface="Calibri" panose="020F0502020204030204" pitchFamily="34" charset="0"/>
                <a:cs typeface="Calibri" panose="020F0502020204030204" pitchFamily="34" charset="0"/>
              </a:rPr>
              <a:t>يُقدّم المعالج الأسري العون للعائلة في تعيين نقاط القوة والمصادر غير المعروفة من قبل الأسرة، ويُشجعهم على استخدامها في التخلص من المشكلات التي تواجههم، حيث يتعدَّل بناء العائلة، ممَّا يجعلهم أكثر قدرة على التخلص من مشاكلهم</a:t>
            </a:r>
            <a:r>
              <a:rPr lang="en-US" sz="2200" b="1" dirty="0">
                <a:effectLst/>
                <a:latin typeface="Calibri" panose="020F0502020204030204" pitchFamily="34" charset="0"/>
                <a:ea typeface="Calibri" panose="020F0502020204030204" pitchFamily="34" charset="0"/>
                <a:cs typeface="Calibri" panose="020F0502020204030204" pitchFamily="34" charset="0"/>
              </a:rPr>
              <a:t>.</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58F445B-6C94-41C3-DCDF-06B82B975B72}"/>
              </a:ext>
            </a:extLst>
          </p:cNvPr>
          <p:cNvPicPr>
            <a:picLocks noChangeAspect="1"/>
          </p:cNvPicPr>
          <p:nvPr/>
        </p:nvPicPr>
        <p:blipFill rotWithShape="1">
          <a:blip r:embed="rId2">
            <a:extLst>
              <a:ext uri="{28A0092B-C50C-407E-A947-70E740481C1C}">
                <a14:useLocalDpi xmlns:a14="http://schemas.microsoft.com/office/drawing/2010/main" val="0"/>
              </a:ext>
            </a:extLst>
          </a:blip>
          <a:srcRect l="19559" r="12380"/>
          <a:stretch/>
        </p:blipFill>
        <p:spPr>
          <a:xfrm>
            <a:off x="703385" y="2396667"/>
            <a:ext cx="3889718" cy="3000375"/>
          </a:xfrm>
          <a:prstGeom prst="rect">
            <a:avLst/>
          </a:prstGeom>
        </p:spPr>
      </p:pic>
    </p:spTree>
    <p:extLst>
      <p:ext uri="{BB962C8B-B14F-4D97-AF65-F5344CB8AC3E}">
        <p14:creationId xmlns:p14="http://schemas.microsoft.com/office/powerpoint/2010/main" val="3749150061"/>
      </p:ext>
    </p:extLst>
  </p:cSld>
  <p:clrMapOvr>
    <a:masterClrMapping/>
  </p:clrMapOvr>
  <p:transition spd="med">
    <p:randomBar dir="ver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469372-47FB-41E1-5BD3-C0BDB8162BF1}"/>
              </a:ext>
            </a:extLst>
          </p:cNvPr>
          <p:cNvSpPr txBox="1"/>
          <p:nvPr/>
        </p:nvSpPr>
        <p:spPr>
          <a:xfrm>
            <a:off x="4568482" y="1472054"/>
            <a:ext cx="6098344" cy="3913892"/>
          </a:xfrm>
          <a:prstGeom prst="rect">
            <a:avLst/>
          </a:prstGeom>
          <a:noFill/>
        </p:spPr>
        <p:txBody>
          <a:bodyPr wrap="square">
            <a:spAutoFit/>
          </a:bodyPr>
          <a:lstStyle/>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عندما يقوم المعالج الأسري بتشجيع الزوج والزوجة على الحوار، ووضع حلول لطبيعة علاقتهما الزوجية أو يقوم المعالج بدفع الأب حتى يعاقب ابنه على عمل </a:t>
            </a:r>
            <a:r>
              <a:rPr lang="ar-SA" sz="2400" b="1" dirty="0" err="1">
                <a:effectLst/>
                <a:latin typeface="Calibri" panose="020F0502020204030204" pitchFamily="34" charset="0"/>
                <a:ea typeface="Calibri" panose="020F0502020204030204" pitchFamily="34" charset="0"/>
                <a:cs typeface="Calibri" panose="020F0502020204030204" pitchFamily="34" charset="0"/>
              </a:rPr>
              <a:t>خاطىء</a:t>
            </a:r>
            <a:r>
              <a:rPr lang="ar-SA" sz="2400" b="1" dirty="0">
                <a:effectLst/>
                <a:latin typeface="Calibri" panose="020F0502020204030204" pitchFamily="34" charset="0"/>
                <a:ea typeface="Calibri" panose="020F0502020204030204" pitchFamily="34" charset="0"/>
                <a:cs typeface="Calibri" panose="020F0502020204030204" pitchFamily="34" charset="0"/>
              </a:rPr>
              <a:t>، فهناك رسالة مجهولة وهي أنَّه يمكن للأعضاء أن يكونوا ناجحين، وهي رسالة ناجحة وقوية</a:t>
            </a:r>
            <a:r>
              <a:rPr lang="en-US" sz="2400" b="1"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algn="r" rtl="1">
              <a:spcBef>
                <a:spcPts val="0"/>
              </a:spcBef>
              <a:spcAft>
                <a:spcPts val="1000"/>
              </a:spcAft>
            </a:pPr>
            <a:r>
              <a:rPr lang="ar-SA" sz="2400" b="1" dirty="0">
                <a:effectLst/>
                <a:latin typeface="Calibri" panose="020F0502020204030204" pitchFamily="34" charset="0"/>
                <a:ea typeface="Calibri" panose="020F0502020204030204" pitchFamily="34" charset="0"/>
                <a:cs typeface="Calibri" panose="020F0502020204030204" pitchFamily="34" charset="0"/>
              </a:rPr>
              <a:t>في كثير من الأحيان ترفض العائلات قبول وجود نقاط ضعف لديهم في الأزمات التي </a:t>
            </a:r>
            <a:r>
              <a:rPr lang="ar-SA" sz="2400" b="1" dirty="0" err="1">
                <a:effectLst/>
                <a:latin typeface="Calibri" panose="020F0502020204030204" pitchFamily="34" charset="0"/>
                <a:ea typeface="Calibri" panose="020F0502020204030204" pitchFamily="34" charset="0"/>
                <a:cs typeface="Calibri" panose="020F0502020204030204" pitchFamily="34" charset="0"/>
              </a:rPr>
              <a:t>يواجهوها</a:t>
            </a:r>
            <a:r>
              <a:rPr lang="ar-SA" sz="2400" b="1" dirty="0">
                <a:effectLst/>
                <a:latin typeface="Calibri" panose="020F0502020204030204" pitchFamily="34" charset="0"/>
                <a:ea typeface="Calibri" panose="020F0502020204030204" pitchFamily="34" charset="0"/>
                <a:cs typeface="Calibri" panose="020F0502020204030204" pitchFamily="34" charset="0"/>
              </a:rPr>
              <a:t>، غير أنَّ تقديم العون للأعضاء حتى يكونوا مؤهلين، عن طريق تطوير بُنيتَهم المعرفية تجاه ذواتهم يساعدهم على تكوين حلول أفضل لمشكلاتهم</a:t>
            </a:r>
            <a:r>
              <a:rPr lang="en-US" sz="2400" b="1"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5CA715F-4A0E-4722-FC87-DB610EB0CC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5174" y="3120170"/>
            <a:ext cx="2619375" cy="1743075"/>
          </a:xfrm>
          <a:prstGeom prst="rect">
            <a:avLst/>
          </a:prstGeom>
        </p:spPr>
      </p:pic>
    </p:spTree>
    <p:extLst>
      <p:ext uri="{BB962C8B-B14F-4D97-AF65-F5344CB8AC3E}">
        <p14:creationId xmlns:p14="http://schemas.microsoft.com/office/powerpoint/2010/main" val="1150592023"/>
      </p:ext>
    </p:extLst>
  </p:cSld>
  <p:clrMapOvr>
    <a:masterClrMapping/>
  </p:clrMapOvr>
  <p:transition spd="med">
    <p:randomBar dir="ver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1307" y="2953002"/>
            <a:ext cx="3386092" cy="951996"/>
          </a:xfrm>
        </p:spPr>
        <p:txBody>
          <a:bodyPr>
            <a:noAutofit/>
          </a:bodyPr>
          <a:lstStyle/>
          <a:p>
            <a:pPr rtl="1"/>
            <a:r>
              <a:rPr lang="ar-EG"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فيديو تدريبي</a:t>
            </a:r>
            <a:endParaRPr lang="en-US" sz="6000" b="1" spc="50" dirty="0">
              <a:ln w="0"/>
              <a:solidFill>
                <a:srgbClr val="C0000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269" y="553035"/>
            <a:ext cx="6096000" cy="5751930"/>
          </a:xfrm>
          <a:prstGeom prst="rect">
            <a:avLst/>
          </a:prstGeom>
        </p:spPr>
      </p:pic>
    </p:spTree>
    <p:extLst>
      <p:ext uri="{BB962C8B-B14F-4D97-AF65-F5344CB8AC3E}">
        <p14:creationId xmlns:p14="http://schemas.microsoft.com/office/powerpoint/2010/main" val="3250359144"/>
      </p:ext>
    </p:extLst>
  </p:cSld>
  <p:clrMapOvr>
    <a:masterClrMapping/>
  </p:clrMapOvr>
  <p:transition spd="med">
    <p:randomBar dir="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Callout 6"/>
          <p:cNvSpPr/>
          <p:nvPr/>
        </p:nvSpPr>
        <p:spPr>
          <a:xfrm>
            <a:off x="4837764" y="506440"/>
            <a:ext cx="2516450" cy="911367"/>
          </a:xfrm>
          <a:prstGeom prst="downArrowCallout">
            <a:avLst>
              <a:gd name="adj1" fmla="val 30042"/>
              <a:gd name="adj2" fmla="val 23590"/>
              <a:gd name="adj3" fmla="val 29444"/>
              <a:gd name="adj4" fmla="val 57199"/>
            </a:avLst>
          </a:prstGeom>
          <a:solidFill>
            <a:srgbClr val="34B3D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نشاط – 4 – </a:t>
            </a:r>
          </a:p>
        </p:txBody>
      </p:sp>
      <p:sp>
        <p:nvSpPr>
          <p:cNvPr id="3" name="Rectangle 2"/>
          <p:cNvSpPr/>
          <p:nvPr/>
        </p:nvSpPr>
        <p:spPr>
          <a:xfrm>
            <a:off x="2021770" y="1417807"/>
            <a:ext cx="8148441" cy="105670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800"/>
              </a:spcAft>
              <a:buClrTx/>
              <a:buSzTx/>
              <a:buFontTx/>
              <a:buNone/>
              <a:tabLst>
                <a:tab pos="2174240" algn="l"/>
                <a:tab pos="3236595" algn="ctr"/>
              </a:tabLst>
              <a:defRPr/>
            </a:pPr>
            <a:r>
              <a:rPr kumimoji="0" lang="ar-EG" sz="2800" b="1" i="0" u="dbl" strike="noStrike" kern="1200" cap="none" spc="0" normalizeH="0" baseline="0" noProof="0" dirty="0">
                <a:ln>
                  <a:noFill/>
                </a:ln>
                <a:solidFill>
                  <a:srgbClr val="4472C4">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مناقشة – فردي</a:t>
            </a:r>
          </a:p>
          <a:p>
            <a:pPr lvl="0" algn="ctr" rtl="1">
              <a:spcAft>
                <a:spcPts val="800"/>
              </a:spcAft>
              <a:tabLst>
                <a:tab pos="2174240" algn="l"/>
                <a:tab pos="3236595" algn="ctr"/>
              </a:tabLst>
              <a:defRPr/>
            </a:pPr>
            <a:r>
              <a:rPr lang="ar-EG" sz="2800" b="1">
                <a:solidFill>
                  <a:prstClr val="black"/>
                </a:solidFill>
                <a:ea typeface="Times New Roman" panose="02020603050405020304" pitchFamily="18" charset="0"/>
                <a:cs typeface="Times New Roman" panose="02020603050405020304" pitchFamily="18" charset="0"/>
              </a:rPr>
              <a:t>عزيزي المتدرب اذكر مما تم شرحه تكلم عن نظريات الارشاد الاسري؟</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26522" y1="80000" x2="37174" y2="72811"/>
                      </a14:backgroundRemoval>
                    </a14:imgEffect>
                  </a14:imgLayer>
                </a14:imgProps>
              </a:ext>
              <a:ext uri="{28A0092B-C50C-407E-A947-70E740481C1C}">
                <a14:useLocalDpi xmlns:a14="http://schemas.microsoft.com/office/drawing/2010/main" val="0"/>
              </a:ext>
            </a:extLst>
          </a:blip>
          <a:srcRect l="10752" t="3416" r="17335" b="6504"/>
          <a:stretch/>
        </p:blipFill>
        <p:spPr>
          <a:xfrm>
            <a:off x="4801472" y="2832410"/>
            <a:ext cx="2589035" cy="3523785"/>
          </a:xfrm>
          <a:prstGeom prst="rect">
            <a:avLst/>
          </a:prstGeom>
        </p:spPr>
      </p:pic>
    </p:spTree>
    <p:extLst>
      <p:ext uri="{BB962C8B-B14F-4D97-AF65-F5344CB8AC3E}">
        <p14:creationId xmlns:p14="http://schemas.microsoft.com/office/powerpoint/2010/main" val="4021389180"/>
      </p:ext>
    </p:extLst>
  </p:cSld>
  <p:clrMapOvr>
    <a:masterClrMapping/>
  </p:clrMapOvr>
  <p:transition spd="med">
    <p:randomBar dir="ver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uble Wave 6"/>
          <p:cNvSpPr/>
          <p:nvPr/>
        </p:nvSpPr>
        <p:spPr>
          <a:xfrm>
            <a:off x="4884232" y="521684"/>
            <a:ext cx="2423536" cy="1204837"/>
          </a:xfrm>
          <a:prstGeom prst="doubleWave">
            <a:avLst/>
          </a:prstGeom>
          <a:solidFill>
            <a:srgbClr val="34B3D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الخاتمة</a:t>
            </a:r>
          </a:p>
        </p:txBody>
      </p:sp>
      <p:pic>
        <p:nvPicPr>
          <p:cNvPr id="8" name="Picture 7"/>
          <p:cNvPicPr/>
          <p:nvPr/>
        </p:nvPicPr>
        <p:blipFill rotWithShape="1">
          <a:blip r:embed="rId2">
            <a:extLst>
              <a:ext uri="{BEBA8EAE-BF5A-486C-A8C5-ECC9F3942E4B}">
                <a14:imgProps xmlns:a14="http://schemas.microsoft.com/office/drawing/2010/main">
                  <a14:imgLayer r:embed="rId3">
                    <a14:imgEffect>
                      <a14:backgroundRemoval t="174" b="97917" l="10000" r="94333">
                        <a14:foregroundMark x1="29667" y1="61806" x2="29000" y2="91146"/>
                        <a14:foregroundMark x1="61444" y1="40972" x2="64778" y2="48264"/>
                        <a14:foregroundMark x1="65778" y1="39931" x2="66000" y2="45313"/>
                        <a14:foregroundMark x1="57444" y1="41493" x2="56556" y2="42535"/>
                        <a14:foregroundMark x1="67333" y1="40451" x2="68222" y2="40451"/>
                        <a14:foregroundMark x1="56556" y1="62847" x2="56556" y2="62847"/>
                        <a14:foregroundMark x1="37000" y1="89757" x2="44111" y2="89757"/>
                        <a14:foregroundMark x1="71222" y1="89757" x2="74778" y2="90104"/>
                        <a14:foregroundMark x1="48111" y1="79167" x2="48778" y2="78993"/>
                        <a14:foregroundMark x1="40778" y1="78646" x2="39556" y2="78993"/>
                      </a14:backgroundRemoval>
                    </a14:imgEffect>
                  </a14:imgLayer>
                </a14:imgProps>
              </a:ext>
              <a:ext uri="{28A0092B-C50C-407E-A947-70E740481C1C}">
                <a14:useLocalDpi xmlns:a14="http://schemas.microsoft.com/office/drawing/2010/main" val="0"/>
              </a:ext>
            </a:extLst>
          </a:blip>
          <a:srcRect l="21412" t="5579" r="18838" b="4193"/>
          <a:stretch/>
        </p:blipFill>
        <p:spPr>
          <a:xfrm>
            <a:off x="4393580" y="1862256"/>
            <a:ext cx="3404840" cy="4460486"/>
          </a:xfrm>
          <a:prstGeom prst="rect">
            <a:avLst/>
          </a:prstGeom>
        </p:spPr>
      </p:pic>
    </p:spTree>
    <p:extLst>
      <p:ext uri="{BB962C8B-B14F-4D97-AF65-F5344CB8AC3E}">
        <p14:creationId xmlns:p14="http://schemas.microsoft.com/office/powerpoint/2010/main" val="3971123002"/>
      </p:ext>
    </p:extLst>
  </p:cSld>
  <p:clrMapOvr>
    <a:masterClrMapping/>
  </p:clrMapOvr>
  <p:transition spd="med">
    <p:randomBar dir="ver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uble Wave 6"/>
          <p:cNvSpPr/>
          <p:nvPr/>
        </p:nvSpPr>
        <p:spPr>
          <a:xfrm>
            <a:off x="4547697" y="613642"/>
            <a:ext cx="3501756" cy="1490650"/>
          </a:xfrm>
          <a:prstGeom prst="doubleWave">
            <a:avLst/>
          </a:prstGeom>
          <a:solidFill>
            <a:srgbClr val="34B3D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كلمة الختام</a:t>
            </a:r>
          </a:p>
        </p:txBody>
      </p:sp>
      <p:sp>
        <p:nvSpPr>
          <p:cNvPr id="8" name="Content Placeholder 2"/>
          <p:cNvSpPr txBox="1">
            <a:spLocks/>
          </p:cNvSpPr>
          <p:nvPr/>
        </p:nvSpPr>
        <p:spPr>
          <a:xfrm>
            <a:off x="2460861" y="2133600"/>
            <a:ext cx="7675429" cy="406525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1218987" rtl="0" eaLnBrk="1" fontAlgn="base" latinLnBrk="0" hangingPunct="1">
              <a:lnSpc>
                <a:spcPct val="150000"/>
              </a:lnSpc>
              <a:spcBef>
                <a:spcPts val="0"/>
              </a:spcBef>
              <a:spcAft>
                <a:spcPts val="1000"/>
              </a:spcAft>
              <a:buClrTx/>
              <a:buSzTx/>
              <a:buFont typeface="Arial" panose="020B0604020202020204" pitchFamily="34" charset="0"/>
              <a:buNone/>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لكل بداية نهاية مهما طـالت، وها نحن قد نخط حروف نهايتنا على أرصفة هذا المحور المبارك، الذي سعينا فيه لإستغلال وقتنا بأمور تفيدننا في ديننا ودنيانا، آملين من الله أن يكون حقق أهدافة وغاياتة التي سطرت له، مع خالص تحياتي وشكري للجميع وإلى اللقاء في دورات تدريبية قادمة</a:t>
            </a:r>
          </a:p>
          <a:p>
            <a:pPr marL="0" marR="0" lvl="0" indent="0" algn="ctr" defTabSz="1218987" rtl="0" eaLnBrk="1" fontAlgn="base" latinLnBrk="0" hangingPunct="1">
              <a:lnSpc>
                <a:spcPct val="150000"/>
              </a:lnSpc>
              <a:spcBef>
                <a:spcPts val="0"/>
              </a:spcBef>
              <a:spcAft>
                <a:spcPts val="1000"/>
              </a:spcAft>
              <a:buClrTx/>
              <a:buSzTx/>
              <a:buFont typeface="Arial" panose="020B0604020202020204" pitchFamily="34" charset="0"/>
              <a:buNone/>
              <a:tabLst/>
              <a:defRPr/>
            </a:pP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3937121781"/>
      </p:ext>
    </p:extLst>
  </p:cSld>
  <p:clrMapOvr>
    <a:masterClrMapping/>
  </p:clrMapOvr>
  <p:transition spd="med">
    <p:randomBar dir="ver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8DCCA27-6268-45A0-8817-F0CA6301964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26" b="7826"/>
          <a:stretch>
            <a:fillRect/>
          </a:stretch>
        </p:blipFill>
        <p:spPr/>
      </p:pic>
      <p:sp>
        <p:nvSpPr>
          <p:cNvPr id="2" name="Rectangle 1">
            <a:extLst>
              <a:ext uri="{FF2B5EF4-FFF2-40B4-BE49-F238E27FC236}">
                <a16:creationId xmlns:a16="http://schemas.microsoft.com/office/drawing/2014/main" id="{EC615B89-75D4-4271-9247-12B33CE63F15}"/>
              </a:ext>
            </a:extLst>
          </p:cNvPr>
          <p:cNvSpPr/>
          <p:nvPr/>
        </p:nvSpPr>
        <p:spPr>
          <a:xfrm flipV="1">
            <a:off x="-12880" y="0"/>
            <a:ext cx="12204880" cy="6858000"/>
          </a:xfrm>
          <a:prstGeom prst="rect">
            <a:avLst/>
          </a:prstGeom>
          <a:gradFill>
            <a:gsLst>
              <a:gs pos="100000">
                <a:schemeClr val="accent1">
                  <a:alpha val="38000"/>
                </a:schemeClr>
              </a:gs>
              <a:gs pos="0">
                <a:schemeClr val="accent1">
                  <a:alpha val="7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10" name="Graphic 8">
            <a:extLst>
              <a:ext uri="{FF2B5EF4-FFF2-40B4-BE49-F238E27FC236}">
                <a16:creationId xmlns:a16="http://schemas.microsoft.com/office/drawing/2014/main" id="{EC384762-69C5-4EBD-A795-FBC818E1A680}"/>
              </a:ext>
            </a:extLst>
          </p:cNvPr>
          <p:cNvGrpSpPr/>
          <p:nvPr/>
        </p:nvGrpSpPr>
        <p:grpSpPr>
          <a:xfrm>
            <a:off x="-1" y="0"/>
            <a:ext cx="4677507" cy="4267200"/>
            <a:chOff x="5553075" y="1010871"/>
            <a:chExt cx="3193566" cy="2913429"/>
          </a:xfrm>
        </p:grpSpPr>
        <p:sp>
          <p:nvSpPr>
            <p:cNvPr id="11" name="Freeform: Shape 10">
              <a:extLst>
                <a:ext uri="{FF2B5EF4-FFF2-40B4-BE49-F238E27FC236}">
                  <a16:creationId xmlns:a16="http://schemas.microsoft.com/office/drawing/2014/main" id="{135FB0B3-537F-4A45-A693-02013AF3B7F0}"/>
                </a:ext>
              </a:extLst>
            </p:cNvPr>
            <p:cNvSpPr/>
            <p:nvPr/>
          </p:nvSpPr>
          <p:spPr>
            <a:xfrm>
              <a:off x="5553075" y="1010871"/>
              <a:ext cx="2152015" cy="1154726"/>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2" name="Freeform: Shape 11">
              <a:extLst>
                <a:ext uri="{FF2B5EF4-FFF2-40B4-BE49-F238E27FC236}">
                  <a16:creationId xmlns:a16="http://schemas.microsoft.com/office/drawing/2014/main" id="{74B8B92C-4ECC-48E7-B4A1-65CF40BCBFAC}"/>
                </a:ext>
              </a:extLst>
            </p:cNvPr>
            <p:cNvSpPr/>
            <p:nvPr/>
          </p:nvSpPr>
          <p:spPr>
            <a:xfrm>
              <a:off x="5553075" y="1010871"/>
              <a:ext cx="3199168" cy="291202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14" name="Freeform: Shape 13">
            <a:extLst>
              <a:ext uri="{FF2B5EF4-FFF2-40B4-BE49-F238E27FC236}">
                <a16:creationId xmlns:a16="http://schemas.microsoft.com/office/drawing/2014/main" id="{F67A733A-54D8-40AD-828B-4A46D1CF28F4}"/>
              </a:ext>
            </a:extLst>
          </p:cNvPr>
          <p:cNvSpPr/>
          <p:nvPr/>
        </p:nvSpPr>
        <p:spPr>
          <a:xfrm rot="10800000">
            <a:off x="9040017" y="5166712"/>
            <a:ext cx="3151983" cy="169128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5" name="Freeform: Shape 14">
            <a:extLst>
              <a:ext uri="{FF2B5EF4-FFF2-40B4-BE49-F238E27FC236}">
                <a16:creationId xmlns:a16="http://schemas.microsoft.com/office/drawing/2014/main" id="{0699FE29-A01F-4A33-B69F-A7185573668E}"/>
              </a:ext>
            </a:extLst>
          </p:cNvPr>
          <p:cNvSpPr/>
          <p:nvPr/>
        </p:nvSpPr>
        <p:spPr>
          <a:xfrm rot="10800000">
            <a:off x="7506288" y="2592852"/>
            <a:ext cx="4685712" cy="426514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6" name="TextBox 15">
            <a:extLst>
              <a:ext uri="{FF2B5EF4-FFF2-40B4-BE49-F238E27FC236}">
                <a16:creationId xmlns:a16="http://schemas.microsoft.com/office/drawing/2014/main" id="{81B5B90C-CCCD-4407-872D-08191331EBDC}"/>
              </a:ext>
            </a:extLst>
          </p:cNvPr>
          <p:cNvSpPr txBox="1"/>
          <p:nvPr/>
        </p:nvSpPr>
        <p:spPr>
          <a:xfrm>
            <a:off x="3561492" y="2818598"/>
            <a:ext cx="5069016"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1500" b="1" i="0" u="none" strike="noStrike" kern="1200" cap="none" spc="0" normalizeH="0" baseline="0" noProof="0" dirty="0">
                <a:ln>
                  <a:noFill/>
                </a:ln>
                <a:solidFill>
                  <a:srgbClr val="E7E6E6"/>
                </a:solidFill>
                <a:effectLst/>
                <a:uLnTx/>
                <a:uFillTx/>
                <a:latin typeface="Calibri" panose="020F0502020204030204" pitchFamily="34" charset="0"/>
                <a:cs typeface="Calibri" panose="020F0502020204030204" pitchFamily="34" charset="0"/>
              </a:rPr>
              <a:t>شكــراً لكــم</a:t>
            </a:r>
            <a:endParaRPr kumimoji="0" lang="en-US" sz="11500" b="1" i="0" u="none" strike="noStrike" kern="1200" cap="none" spc="0" normalizeH="0" baseline="0" noProof="0" dirty="0">
              <a:ln>
                <a:noFill/>
              </a:ln>
              <a:solidFill>
                <a:srgbClr val="E7E6E6"/>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248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Theme4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40" id="{5DD40C54-A17D-49BB-AEA1-E8A225681113}" vid="{64F61D2E-C033-4D90-AA68-795BF2636E9F}"/>
    </a:ext>
  </a:extLst>
</a:theme>
</file>

<file path=ppt/theme/theme2.xml><?xml version="1.0" encoding="utf-8"?>
<a:theme xmlns:a="http://schemas.openxmlformats.org/drawingml/2006/main" name="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Theme40</Template>
  <TotalTime>367</TotalTime>
  <Words>3545</Words>
  <Application>Microsoft Office PowerPoint</Application>
  <PresentationFormat>Widescreen</PresentationFormat>
  <Paragraphs>241</Paragraphs>
  <Slides>64</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64</vt:i4>
      </vt:variant>
    </vt:vector>
  </HeadingPairs>
  <TitlesOfParts>
    <vt:vector size="77" baseType="lpstr">
      <vt:lpstr>Arial</vt:lpstr>
      <vt:lpstr>Calibri</vt:lpstr>
      <vt:lpstr>Calibri Light</vt:lpstr>
      <vt:lpstr>Expo Arabic Light</vt:lpstr>
      <vt:lpstr>JF Flat</vt:lpstr>
      <vt:lpstr>Roboto</vt:lpstr>
      <vt:lpstr>Symbol</vt:lpstr>
      <vt:lpstr>Times New Roman</vt:lpstr>
      <vt:lpstr>VIP Hakm Bold</vt:lpstr>
      <vt:lpstr>Wingdings</vt:lpstr>
      <vt:lpstr>Theme40</vt:lpstr>
      <vt:lpstr>نيـون - من ادركها بوربوينت</vt:lpstr>
      <vt:lpstr>نسق Office</vt:lpstr>
      <vt:lpstr>PowerPoint Presentation</vt:lpstr>
      <vt:lpstr>PowerPoint Presentation</vt:lpstr>
      <vt:lpstr>PowerPoint Presentation</vt:lpstr>
      <vt:lpstr>PowerPoint Presentation</vt:lpstr>
      <vt:lpstr>PowerPoint Presentation</vt:lpstr>
      <vt:lpstr>فيديو تدريبي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استراحة تدريبية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فيديو تدريبي</vt:lpstr>
      <vt:lpstr>PowerPoint Presentation</vt:lpstr>
      <vt:lpstr>PowerPoint Presentation</vt:lpstr>
      <vt:lpstr>PowerPoint Presentation</vt:lpstr>
      <vt:lpstr>فيديو تدريبي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استراحة تدريبية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فيديو تدريبي</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amira</dc:creator>
  <cp:lastModifiedBy>hima</cp:lastModifiedBy>
  <cp:revision>215</cp:revision>
  <dcterms:created xsi:type="dcterms:W3CDTF">2021-10-23T13:19:22Z</dcterms:created>
  <dcterms:modified xsi:type="dcterms:W3CDTF">2023-06-06T23:34:11Z</dcterms:modified>
</cp:coreProperties>
</file>