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 id="2147483750" r:id="rId2"/>
    <p:sldMasterId id="2147483775" r:id="rId3"/>
    <p:sldMasterId id="2147483789" r:id="rId4"/>
  </p:sldMasterIdLst>
  <p:sldIdLst>
    <p:sldId id="579" r:id="rId5"/>
    <p:sldId id="258" r:id="rId6"/>
    <p:sldId id="273" r:id="rId7"/>
    <p:sldId id="274" r:id="rId8"/>
    <p:sldId id="261" r:id="rId9"/>
    <p:sldId id="262" r:id="rId10"/>
    <p:sldId id="263" r:id="rId11"/>
    <p:sldId id="264" r:id="rId12"/>
    <p:sldId id="275" r:id="rId13"/>
    <p:sldId id="279" r:id="rId14"/>
    <p:sldId id="280" r:id="rId15"/>
    <p:sldId id="281" r:id="rId16"/>
    <p:sldId id="282" r:id="rId17"/>
    <p:sldId id="283" r:id="rId18"/>
    <p:sldId id="284" r:id="rId19"/>
    <p:sldId id="285" r:id="rId20"/>
    <p:sldId id="286" r:id="rId21"/>
    <p:sldId id="287" r:id="rId22"/>
    <p:sldId id="395" r:id="rId23"/>
    <p:sldId id="516" r:id="rId24"/>
    <p:sldId id="276" r:id="rId25"/>
    <p:sldId id="277" r:id="rId26"/>
    <p:sldId id="569" r:id="rId27"/>
    <p:sldId id="291" r:id="rId28"/>
    <p:sldId id="570" r:id="rId29"/>
    <p:sldId id="571" r:id="rId30"/>
    <p:sldId id="572" r:id="rId31"/>
    <p:sldId id="573" r:id="rId32"/>
    <p:sldId id="574" r:id="rId33"/>
    <p:sldId id="575" r:id="rId34"/>
    <p:sldId id="576" r:id="rId35"/>
    <p:sldId id="578" r:id="rId36"/>
    <p:sldId id="577" r:id="rId37"/>
    <p:sldId id="269" r:id="rId38"/>
    <p:sldId id="278" r:id="rId39"/>
    <p:sldId id="271" r:id="rId40"/>
    <p:sldId id="272"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5E8A"/>
    <a:srgbClr val="ACD4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7317E7ED-C138-4D79-A008-2A6AC33A2211}" type="datetimeFigureOut">
              <a:rPr lang="en-US" smtClean="0"/>
              <a:t>11/11/2022</a:t>
            </a:fld>
            <a:endParaRPr lang="en-US"/>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3C880EC-CFC8-47A4-9990-4C77FC889938}" type="slidenum">
              <a:rPr lang="en-US" smtClean="0"/>
              <a:t>‹#›</a:t>
            </a:fld>
            <a:endParaRPr lang="en-US"/>
          </a:p>
        </p:txBody>
      </p:sp>
    </p:spTree>
    <p:extLst>
      <p:ext uri="{BB962C8B-B14F-4D97-AF65-F5344CB8AC3E}">
        <p14:creationId xmlns:p14="http://schemas.microsoft.com/office/powerpoint/2010/main" val="884054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17E7ED-C138-4D79-A008-2A6AC33A2211}" type="datetimeFigureOut">
              <a:rPr lang="en-US" smtClean="0"/>
              <a:t>11/11/2022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C880EC-CFC8-47A4-9990-4C77FC889938}" type="slidenum">
              <a:rPr lang="en-US" smtClean="0"/>
              <a:t>‹#›</a:t>
            </a:fld>
            <a:endParaRPr lang="en-US"/>
          </a:p>
        </p:txBody>
      </p:sp>
    </p:spTree>
    <p:extLst>
      <p:ext uri="{BB962C8B-B14F-4D97-AF65-F5344CB8AC3E}">
        <p14:creationId xmlns:p14="http://schemas.microsoft.com/office/powerpoint/2010/main" val="3393586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317E7ED-C138-4D79-A008-2A6AC33A2211}" type="datetimeFigureOut">
              <a:rPr lang="en-US" smtClean="0"/>
              <a:t>11/11/2022</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3C880EC-CFC8-47A4-9990-4C77FC889938}" type="slidenum">
              <a:rPr lang="en-US" smtClean="0"/>
              <a:t>‹#›</a:t>
            </a:fld>
            <a:endParaRPr lang="en-US"/>
          </a:p>
        </p:txBody>
      </p:sp>
    </p:spTree>
    <p:extLst>
      <p:ext uri="{BB962C8B-B14F-4D97-AF65-F5344CB8AC3E}">
        <p14:creationId xmlns:p14="http://schemas.microsoft.com/office/powerpoint/2010/main" val="1620656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317E7ED-C138-4D79-A008-2A6AC33A2211}" type="datetimeFigureOut">
              <a:rPr lang="en-US" smtClean="0"/>
              <a:t>11/11/2022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C880EC-CFC8-47A4-9990-4C77FC889938}" type="slidenum">
              <a:rPr lang="en-US" smtClean="0"/>
              <a:t>‹#›</a:t>
            </a:fld>
            <a:endParaRPr lang="en-US"/>
          </a:p>
        </p:txBody>
      </p:sp>
    </p:spTree>
    <p:extLst>
      <p:ext uri="{BB962C8B-B14F-4D97-AF65-F5344CB8AC3E}">
        <p14:creationId xmlns:p14="http://schemas.microsoft.com/office/powerpoint/2010/main" val="1656529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17E7ED-C138-4D79-A008-2A6AC33A2211}" type="datetimeFigureOut">
              <a:rPr lang="en-US" smtClean="0"/>
              <a:t>11/11/2022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C880EC-CFC8-47A4-9990-4C77FC889938}" type="slidenum">
              <a:rPr lang="en-US" smtClean="0"/>
              <a:t>‹#›</a:t>
            </a:fld>
            <a:endParaRPr lang="en-US"/>
          </a:p>
        </p:txBody>
      </p:sp>
    </p:spTree>
    <p:extLst>
      <p:ext uri="{BB962C8B-B14F-4D97-AF65-F5344CB8AC3E}">
        <p14:creationId xmlns:p14="http://schemas.microsoft.com/office/powerpoint/2010/main" val="3911473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317E7ED-C138-4D79-A008-2A6AC33A2211}" type="datetimeFigureOut">
              <a:rPr lang="en-US" smtClean="0"/>
              <a:t>11/11/2022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C880EC-CFC8-47A4-9990-4C77FC889938}" type="slidenum">
              <a:rPr lang="en-US" smtClean="0"/>
              <a:t>‹#›</a:t>
            </a:fld>
            <a:endParaRPr lang="en-US"/>
          </a:p>
        </p:txBody>
      </p:sp>
    </p:spTree>
    <p:extLst>
      <p:ext uri="{BB962C8B-B14F-4D97-AF65-F5344CB8AC3E}">
        <p14:creationId xmlns:p14="http://schemas.microsoft.com/office/powerpoint/2010/main" val="3358525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17E7ED-C138-4D79-A008-2A6AC33A2211}" type="datetimeFigureOut">
              <a:rPr lang="en-US" smtClean="0"/>
              <a:t>11/11/2022</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3C880EC-CFC8-47A4-9990-4C77FC889938}" type="slidenum">
              <a:rPr lang="en-US" smtClean="0"/>
              <a:t>‹#›</a:t>
            </a:fld>
            <a:endParaRPr lang="en-US"/>
          </a:p>
        </p:txBody>
      </p:sp>
    </p:spTree>
    <p:extLst>
      <p:ext uri="{BB962C8B-B14F-4D97-AF65-F5344CB8AC3E}">
        <p14:creationId xmlns:p14="http://schemas.microsoft.com/office/powerpoint/2010/main" val="207802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317E7ED-C138-4D79-A008-2A6AC33A2211}" type="datetimeFigureOut">
              <a:rPr lang="en-US" smtClean="0"/>
              <a:t>11/11/2022</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3C880EC-CFC8-47A4-9990-4C77FC889938}" type="slidenum">
              <a:rPr lang="en-US" smtClean="0"/>
              <a:t>‹#›</a:t>
            </a:fld>
            <a:endParaRPr lang="en-US"/>
          </a:p>
        </p:txBody>
      </p:sp>
    </p:spTree>
    <p:extLst>
      <p:ext uri="{BB962C8B-B14F-4D97-AF65-F5344CB8AC3E}">
        <p14:creationId xmlns:p14="http://schemas.microsoft.com/office/powerpoint/2010/main" val="3468979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317E7ED-C138-4D79-A008-2A6AC33A2211}" type="datetimeFigureOut">
              <a:rPr lang="en-US" smtClean="0"/>
              <a:t>11/11/2022</a:t>
            </a:fld>
            <a:endParaRPr lang="en-US"/>
          </a:p>
        </p:txBody>
      </p:sp>
      <p:sp>
        <p:nvSpPr>
          <p:cNvPr id="6" name="Footer Placeholder 5"/>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3C880EC-CFC8-47A4-9990-4C77FC889938}" type="slidenum">
              <a:rPr lang="en-US" smtClean="0"/>
              <a:t>‹#›</a:t>
            </a:fld>
            <a:endParaRPr lang="en-US"/>
          </a:p>
        </p:txBody>
      </p:sp>
    </p:spTree>
    <p:extLst>
      <p:ext uri="{BB962C8B-B14F-4D97-AF65-F5344CB8AC3E}">
        <p14:creationId xmlns:p14="http://schemas.microsoft.com/office/powerpoint/2010/main" val="3920213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317E7ED-C138-4D79-A008-2A6AC33A2211}" type="datetimeFigureOut">
              <a:rPr lang="en-US" smtClean="0"/>
              <a:t>11/11/2022</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3C880EC-CFC8-47A4-9990-4C77FC889938}" type="slidenum">
              <a:rPr lang="en-US" smtClean="0"/>
              <a:t>‹#›</a:t>
            </a:fld>
            <a:endParaRPr lang="en-US"/>
          </a:p>
        </p:txBody>
      </p:sp>
    </p:spTree>
    <p:extLst>
      <p:ext uri="{BB962C8B-B14F-4D97-AF65-F5344CB8AC3E}">
        <p14:creationId xmlns:p14="http://schemas.microsoft.com/office/powerpoint/2010/main" val="3648545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7317E7ED-C138-4D79-A008-2A6AC33A2211}" type="datetimeFigureOut">
              <a:rPr lang="en-US" smtClean="0"/>
              <a:t>11/11/2022</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3C880EC-CFC8-47A4-9990-4C77FC889938}" type="slidenum">
              <a:rPr lang="en-US" smtClean="0"/>
              <a:t>‹#›</a:t>
            </a:fld>
            <a:endParaRPr lang="en-US"/>
          </a:p>
        </p:txBody>
      </p:sp>
    </p:spTree>
    <p:extLst>
      <p:ext uri="{BB962C8B-B14F-4D97-AF65-F5344CB8AC3E}">
        <p14:creationId xmlns:p14="http://schemas.microsoft.com/office/powerpoint/2010/main" val="25846970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7317E7ED-C138-4D79-A008-2A6AC33A2211}" type="datetimeFigureOut">
              <a:rPr lang="en-US" smtClean="0"/>
              <a:t>11/11/2022</a:t>
            </a:fld>
            <a:endParaRPr lang="en-US"/>
          </a:p>
        </p:txBody>
      </p:sp>
      <p:sp>
        <p:nvSpPr>
          <p:cNvPr id="5" name="Footer Placeholder 4"/>
          <p:cNvSpPr>
            <a:spLocks noGrp="1"/>
          </p:cNvSpPr>
          <p:nvPr>
            <p:ph type="ftr" sz="quarter" idx="11"/>
          </p:nvPr>
        </p:nvSpPr>
        <p:spPr/>
        <p:txBody>
          <a:bodyPr/>
          <a:lstStyle/>
          <a:p>
            <a:endParaRPr lang="en-US"/>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3C880EC-CFC8-47A4-9990-4C77FC889938}" type="slidenum">
              <a:rPr lang="en-US" smtClean="0"/>
              <a:t>‹#›</a:t>
            </a:fld>
            <a:endParaRPr lang="en-US"/>
          </a:p>
        </p:txBody>
      </p:sp>
    </p:spTree>
    <p:extLst>
      <p:ext uri="{BB962C8B-B14F-4D97-AF65-F5344CB8AC3E}">
        <p14:creationId xmlns:p14="http://schemas.microsoft.com/office/powerpoint/2010/main" val="42663735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317E7ED-C138-4D79-A008-2A6AC33A2211}" type="datetimeFigureOut">
              <a:rPr lang="en-US" smtClean="0"/>
              <a:t>11/11/2022</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3C880EC-CFC8-47A4-9990-4C77FC889938}" type="slidenum">
              <a:rPr lang="en-US" smtClean="0"/>
              <a:t>‹#›</a:t>
            </a:fld>
            <a:endParaRPr lang="en-US"/>
          </a:p>
        </p:txBody>
      </p:sp>
    </p:spTree>
    <p:extLst>
      <p:ext uri="{BB962C8B-B14F-4D97-AF65-F5344CB8AC3E}">
        <p14:creationId xmlns:p14="http://schemas.microsoft.com/office/powerpoint/2010/main" val="31674001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317E7ED-C138-4D79-A008-2A6AC33A2211}" type="datetimeFigureOut">
              <a:rPr lang="en-US" smtClean="0"/>
              <a:t>11/11/2022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C880EC-CFC8-47A4-9990-4C77FC889938}" type="slidenum">
              <a:rPr lang="en-US" smtClean="0"/>
              <a:t>‹#›</a:t>
            </a:fld>
            <a:endParaRPr lang="en-US"/>
          </a:p>
        </p:txBody>
      </p:sp>
    </p:spTree>
    <p:extLst>
      <p:ext uri="{BB962C8B-B14F-4D97-AF65-F5344CB8AC3E}">
        <p14:creationId xmlns:p14="http://schemas.microsoft.com/office/powerpoint/2010/main" val="26305583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317E7ED-C138-4D79-A008-2A6AC33A2211}" type="datetimeFigureOut">
              <a:rPr lang="en-US" smtClean="0"/>
              <a:t>11/11/2022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C880EC-CFC8-47A4-9990-4C77FC889938}" type="slidenum">
              <a:rPr lang="en-US" smtClean="0"/>
              <a:t>‹#›</a:t>
            </a:fld>
            <a:endParaRPr lang="en-US"/>
          </a:p>
        </p:txBody>
      </p:sp>
    </p:spTree>
    <p:extLst>
      <p:ext uri="{BB962C8B-B14F-4D97-AF65-F5344CB8AC3E}">
        <p14:creationId xmlns:p14="http://schemas.microsoft.com/office/powerpoint/2010/main" val="41201682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17E7ED-C138-4D79-A008-2A6AC33A2211}" type="datetimeFigureOut">
              <a:rPr lang="en-US" smtClean="0"/>
              <a:t>11/11/2022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C880EC-CFC8-47A4-9990-4C77FC889938}" type="slidenum">
              <a:rPr lang="en-US" smtClean="0"/>
              <a:t>‹#›</a:t>
            </a:fld>
            <a:endParaRPr lang="en-US"/>
          </a:p>
        </p:txBody>
      </p:sp>
    </p:spTree>
    <p:extLst>
      <p:ext uri="{BB962C8B-B14F-4D97-AF65-F5344CB8AC3E}">
        <p14:creationId xmlns:p14="http://schemas.microsoft.com/office/powerpoint/2010/main" val="15200137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17E7ED-C138-4D79-A008-2A6AC33A2211}" type="datetimeFigureOut">
              <a:rPr lang="en-US" smtClean="0"/>
              <a:t>11/11/2022</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3C880EC-CFC8-47A4-9990-4C77FC889938}" type="slidenum">
              <a:rPr lang="en-US" smtClean="0"/>
              <a:t>‹#›</a:t>
            </a:fld>
            <a:endParaRPr lang="en-US"/>
          </a:p>
        </p:txBody>
      </p:sp>
    </p:spTree>
    <p:extLst>
      <p:ext uri="{BB962C8B-B14F-4D97-AF65-F5344CB8AC3E}">
        <p14:creationId xmlns:p14="http://schemas.microsoft.com/office/powerpoint/2010/main" val="1814024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نيـون - 24">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8896AA2-F4D4-4E66-B4BD-E1A9D390D6E4}"/>
              </a:ext>
            </a:extLst>
          </p:cNvPr>
          <p:cNvSpPr>
            <a:spLocks noGrp="1"/>
          </p:cNvSpPr>
          <p:nvPr>
            <p:ph type="pic" sz="quarter" idx="10" hasCustomPrompt="1"/>
          </p:nvPr>
        </p:nvSpPr>
        <p:spPr>
          <a:xfrm>
            <a:off x="0" y="0"/>
            <a:ext cx="12192000" cy="6858000"/>
          </a:xfrm>
          <a:prstGeom prst="rect">
            <a:avLst/>
          </a:prstGeom>
          <a:pattFill prst="pct80">
            <a:fgClr>
              <a:schemeClr val="accent1"/>
            </a:fgClr>
            <a:bgClr>
              <a:schemeClr val="bg1"/>
            </a:bgClr>
          </a:pattFill>
        </p:spPr>
        <p:txBody>
          <a:bodyPr anchor="ct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41797460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نيـون - 23">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68845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نيـون - 2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D549F74-D943-4AFF-A6E3-532DAD6FB151}"/>
              </a:ext>
            </a:extLst>
          </p:cNvPr>
          <p:cNvSpPr>
            <a:spLocks noGrp="1"/>
          </p:cNvSpPr>
          <p:nvPr>
            <p:ph type="pic" sz="quarter" idx="10" hasCustomPrompt="1"/>
          </p:nvPr>
        </p:nvSpPr>
        <p:spPr>
          <a:xfrm>
            <a:off x="0" y="1"/>
            <a:ext cx="6661832" cy="2652439"/>
          </a:xfrm>
          <a:custGeom>
            <a:avLst/>
            <a:gdLst>
              <a:gd name="connsiteX0" fmla="*/ 0 w 6661832"/>
              <a:gd name="connsiteY0" fmla="*/ 0 h 2652439"/>
              <a:gd name="connsiteX1" fmla="*/ 6661832 w 6661832"/>
              <a:gd name="connsiteY1" fmla="*/ 0 h 2652439"/>
              <a:gd name="connsiteX2" fmla="*/ 5102996 w 6661832"/>
              <a:gd name="connsiteY2" fmla="*/ 1951428 h 2652439"/>
              <a:gd name="connsiteX3" fmla="*/ 3241106 w 6661832"/>
              <a:gd name="connsiteY3" fmla="*/ 2607915 h 2652439"/>
              <a:gd name="connsiteX4" fmla="*/ 0 w 6661832"/>
              <a:gd name="connsiteY4" fmla="*/ 1887350 h 2652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1832" h="2652439">
                <a:moveTo>
                  <a:pt x="0" y="0"/>
                </a:moveTo>
                <a:lnTo>
                  <a:pt x="6661832" y="0"/>
                </a:lnTo>
                <a:lnTo>
                  <a:pt x="5102996" y="1951428"/>
                </a:lnTo>
                <a:cubicBezTo>
                  <a:pt x="4658554" y="2507773"/>
                  <a:pt x="3936210" y="2762459"/>
                  <a:pt x="3241106" y="2607915"/>
                </a:cubicBezTo>
                <a:lnTo>
                  <a:pt x="0" y="188735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785103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نيـون - 21">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66B98EF-68B4-4DD6-852E-6831A9346A20}"/>
              </a:ext>
            </a:extLst>
          </p:cNvPr>
          <p:cNvSpPr>
            <a:spLocks noGrp="1"/>
          </p:cNvSpPr>
          <p:nvPr>
            <p:ph type="pic" sz="quarter" idx="10" hasCustomPrompt="1"/>
          </p:nvPr>
        </p:nvSpPr>
        <p:spPr>
          <a:xfrm>
            <a:off x="1953472" y="1094104"/>
            <a:ext cx="1304851" cy="3735772"/>
          </a:xfrm>
          <a:custGeom>
            <a:avLst/>
            <a:gdLst>
              <a:gd name="connsiteX0" fmla="*/ 1177254 w 1304851"/>
              <a:gd name="connsiteY0" fmla="*/ 312 h 3735772"/>
              <a:gd name="connsiteX1" fmla="*/ 1291418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6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8" y="130597"/>
                </a:cubicBezTo>
                <a:cubicBezTo>
                  <a:pt x="1297828" y="266399"/>
                  <a:pt x="1307368" y="3524606"/>
                  <a:pt x="1304238" y="3577229"/>
                </a:cubicBezTo>
                <a:cubicBezTo>
                  <a:pt x="1301107" y="3629998"/>
                  <a:pt x="1283517" y="3752980"/>
                  <a:pt x="1107764" y="3733751"/>
                </a:cubicBezTo>
                <a:cubicBezTo>
                  <a:pt x="932011" y="3714521"/>
                  <a:pt x="109596" y="3476607"/>
                  <a:pt x="74416" y="3447090"/>
                </a:cubicBezTo>
                <a:cubicBezTo>
                  <a:pt x="39236" y="3417575"/>
                  <a:pt x="-3100" y="3321723"/>
                  <a:pt x="180" y="3226618"/>
                </a:cubicBezTo>
                <a:cubicBezTo>
                  <a:pt x="3459" y="3131511"/>
                  <a:pt x="9570" y="482848"/>
                  <a:pt x="10763" y="463171"/>
                </a:cubicBezTo>
                <a:cubicBezTo>
                  <a:pt x="11956" y="443494"/>
                  <a:pt x="21347" y="315890"/>
                  <a:pt x="145373" y="279965"/>
                </a:cubicBezTo>
                <a:cubicBezTo>
                  <a:pt x="199485" y="264311"/>
                  <a:pt x="1099715" y="10894"/>
                  <a:pt x="1138026" y="2845"/>
                </a:cubicBezTo>
                <a:cubicBezTo>
                  <a:pt x="1147603" y="832"/>
                  <a:pt x="1161579"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id="{A93AD005-2DA2-4172-A9DA-E26F3DCE490E}"/>
              </a:ext>
            </a:extLst>
          </p:cNvPr>
          <p:cNvSpPr>
            <a:spLocks noGrp="1"/>
          </p:cNvSpPr>
          <p:nvPr>
            <p:ph type="pic" sz="quarter" idx="11" hasCustomPrompt="1"/>
          </p:nvPr>
        </p:nvSpPr>
        <p:spPr>
          <a:xfrm>
            <a:off x="5479506" y="1094104"/>
            <a:ext cx="1304851" cy="3735772"/>
          </a:xfrm>
          <a:custGeom>
            <a:avLst/>
            <a:gdLst>
              <a:gd name="connsiteX0" fmla="*/ 1177254 w 1304851"/>
              <a:gd name="connsiteY0" fmla="*/ 312 h 3735772"/>
              <a:gd name="connsiteX1" fmla="*/ 1291417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5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7" y="130597"/>
                </a:cubicBezTo>
                <a:cubicBezTo>
                  <a:pt x="1297828" y="266399"/>
                  <a:pt x="1307368" y="3524606"/>
                  <a:pt x="1304238" y="3577229"/>
                </a:cubicBezTo>
                <a:cubicBezTo>
                  <a:pt x="1301106" y="3629998"/>
                  <a:pt x="1283517" y="3752980"/>
                  <a:pt x="1107764" y="3733751"/>
                </a:cubicBezTo>
                <a:cubicBezTo>
                  <a:pt x="932011" y="3714521"/>
                  <a:pt x="109596" y="3476607"/>
                  <a:pt x="74416" y="3447090"/>
                </a:cubicBezTo>
                <a:cubicBezTo>
                  <a:pt x="39235" y="3417575"/>
                  <a:pt x="-3100" y="3321723"/>
                  <a:pt x="180" y="3226618"/>
                </a:cubicBezTo>
                <a:cubicBezTo>
                  <a:pt x="3459" y="3131511"/>
                  <a:pt x="9570" y="482848"/>
                  <a:pt x="10763" y="463171"/>
                </a:cubicBezTo>
                <a:cubicBezTo>
                  <a:pt x="11955" y="443494"/>
                  <a:pt x="21347" y="315890"/>
                  <a:pt x="145373" y="279965"/>
                </a:cubicBezTo>
                <a:cubicBezTo>
                  <a:pt x="199485" y="264311"/>
                  <a:pt x="1099715" y="10894"/>
                  <a:pt x="1138025" y="2845"/>
                </a:cubicBezTo>
                <a:cubicBezTo>
                  <a:pt x="1147603" y="832"/>
                  <a:pt x="1161578"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6089001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نيـون - 20">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E852078-4B06-459B-81CE-280441464A91}"/>
              </a:ext>
            </a:extLst>
          </p:cNvPr>
          <p:cNvSpPr>
            <a:spLocks noGrp="1"/>
          </p:cNvSpPr>
          <p:nvPr>
            <p:ph type="pic" sz="quarter" idx="10" hasCustomPrompt="1"/>
          </p:nvPr>
        </p:nvSpPr>
        <p:spPr>
          <a:xfrm>
            <a:off x="5124450" y="1"/>
            <a:ext cx="7067550" cy="3990975"/>
          </a:xfrm>
          <a:custGeom>
            <a:avLst/>
            <a:gdLst>
              <a:gd name="connsiteX0" fmla="*/ 0 w 7067550"/>
              <a:gd name="connsiteY0" fmla="*/ 0 h 3990975"/>
              <a:gd name="connsiteX1" fmla="*/ 7067550 w 7067550"/>
              <a:gd name="connsiteY1" fmla="*/ 0 h 3990975"/>
              <a:gd name="connsiteX2" fmla="*/ 7067550 w 7067550"/>
              <a:gd name="connsiteY2" fmla="*/ 3990975 h 3990975"/>
              <a:gd name="connsiteX3" fmla="*/ 0 w 7067550"/>
              <a:gd name="connsiteY3" fmla="*/ 3990975 h 3990975"/>
            </a:gdLst>
            <a:ahLst/>
            <a:cxnLst>
              <a:cxn ang="0">
                <a:pos x="connsiteX0" y="connsiteY0"/>
              </a:cxn>
              <a:cxn ang="0">
                <a:pos x="connsiteX1" y="connsiteY1"/>
              </a:cxn>
              <a:cxn ang="0">
                <a:pos x="connsiteX2" y="connsiteY2"/>
              </a:cxn>
              <a:cxn ang="0">
                <a:pos x="connsiteX3" y="connsiteY3"/>
              </a:cxn>
            </a:cxnLst>
            <a:rect l="l" t="t" r="r" b="b"/>
            <a:pathLst>
              <a:path w="7067550" h="3990975">
                <a:moveTo>
                  <a:pt x="0" y="0"/>
                </a:moveTo>
                <a:lnTo>
                  <a:pt x="7067550" y="0"/>
                </a:lnTo>
                <a:lnTo>
                  <a:pt x="7067550" y="3990975"/>
                </a:lnTo>
                <a:lnTo>
                  <a:pt x="0" y="3990975"/>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7309023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نيـون - 1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B7540CF-0C23-4BB3-B7A9-D81B1EF9B550}"/>
              </a:ext>
            </a:extLst>
          </p:cNvPr>
          <p:cNvSpPr>
            <a:spLocks noGrp="1"/>
          </p:cNvSpPr>
          <p:nvPr>
            <p:ph type="pic" sz="quarter" idx="10" hasCustomPrompt="1"/>
          </p:nvPr>
        </p:nvSpPr>
        <p:spPr>
          <a:xfrm>
            <a:off x="1" y="0"/>
            <a:ext cx="5646821" cy="5245768"/>
          </a:xfrm>
          <a:custGeom>
            <a:avLst/>
            <a:gdLst>
              <a:gd name="connsiteX0" fmla="*/ 0 w 5646821"/>
              <a:gd name="connsiteY0" fmla="*/ 0 h 5245768"/>
              <a:gd name="connsiteX1" fmla="*/ 5646821 w 5646821"/>
              <a:gd name="connsiteY1" fmla="*/ 0 h 5245768"/>
              <a:gd name="connsiteX2" fmla="*/ 5646821 w 5646821"/>
              <a:gd name="connsiteY2" fmla="*/ 5245768 h 5245768"/>
              <a:gd name="connsiteX3" fmla="*/ 0 w 5646821"/>
              <a:gd name="connsiteY3" fmla="*/ 5245768 h 5245768"/>
            </a:gdLst>
            <a:ahLst/>
            <a:cxnLst>
              <a:cxn ang="0">
                <a:pos x="connsiteX0" y="connsiteY0"/>
              </a:cxn>
              <a:cxn ang="0">
                <a:pos x="connsiteX1" y="connsiteY1"/>
              </a:cxn>
              <a:cxn ang="0">
                <a:pos x="connsiteX2" y="connsiteY2"/>
              </a:cxn>
              <a:cxn ang="0">
                <a:pos x="connsiteX3" y="connsiteY3"/>
              </a:cxn>
            </a:cxnLst>
            <a:rect l="l" t="t" r="r" b="b"/>
            <a:pathLst>
              <a:path w="5646821" h="5245768">
                <a:moveTo>
                  <a:pt x="0" y="0"/>
                </a:moveTo>
                <a:lnTo>
                  <a:pt x="5646821" y="0"/>
                </a:lnTo>
                <a:lnTo>
                  <a:pt x="5646821" y="5245768"/>
                </a:lnTo>
                <a:lnTo>
                  <a:pt x="0" y="5245768"/>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088450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نيـون - 18">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64DF7BB-F892-4FC3-AB86-6BE89186519E}"/>
              </a:ext>
            </a:extLst>
          </p:cNvPr>
          <p:cNvSpPr>
            <a:spLocks noGrp="1"/>
          </p:cNvSpPr>
          <p:nvPr>
            <p:ph type="pic" sz="quarter" idx="10" hasCustomPrompt="1"/>
          </p:nvPr>
        </p:nvSpPr>
        <p:spPr>
          <a:xfrm>
            <a:off x="5962650" y="1"/>
            <a:ext cx="6229352" cy="6815219"/>
          </a:xfrm>
          <a:custGeom>
            <a:avLst/>
            <a:gdLst>
              <a:gd name="connsiteX0" fmla="*/ 3590310 w 6229352"/>
              <a:gd name="connsiteY0" fmla="*/ 0 h 6815219"/>
              <a:gd name="connsiteX1" fmla="*/ 6229352 w 6229352"/>
              <a:gd name="connsiteY1" fmla="*/ 0 h 6815219"/>
              <a:gd name="connsiteX2" fmla="*/ 6229352 w 6229352"/>
              <a:gd name="connsiteY2" fmla="*/ 2274004 h 6815219"/>
              <a:gd name="connsiteX3" fmla="*/ 3678577 w 6229352"/>
              <a:gd name="connsiteY3" fmla="*/ 6537761 h 6815219"/>
              <a:gd name="connsiteX4" fmla="*/ 2925164 w 6229352"/>
              <a:gd name="connsiteY4" fmla="*/ 6791043 h 6815219"/>
              <a:gd name="connsiteX5" fmla="*/ 182596 w 6229352"/>
              <a:gd name="connsiteY5" fmla="*/ 5696230 h 6815219"/>
              <a:gd name="connsiteX6" fmla="*/ 68747 w 6229352"/>
              <a:gd name="connsiteY6" fmla="*/ 5125634 h 6815219"/>
              <a:gd name="connsiteX7" fmla="*/ 3590310 w 6229352"/>
              <a:gd name="connsiteY7" fmla="*/ 0 h 681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29352" h="6815219">
                <a:moveTo>
                  <a:pt x="3590310" y="0"/>
                </a:moveTo>
                <a:lnTo>
                  <a:pt x="6229352" y="0"/>
                </a:lnTo>
                <a:lnTo>
                  <a:pt x="6229352" y="2274004"/>
                </a:lnTo>
                <a:cubicBezTo>
                  <a:pt x="6229352" y="2274004"/>
                  <a:pt x="3915852" y="6210724"/>
                  <a:pt x="3678577" y="6537761"/>
                </a:cubicBezTo>
                <a:cubicBezTo>
                  <a:pt x="3441304" y="6864799"/>
                  <a:pt x="3021360" y="6829492"/>
                  <a:pt x="2925164" y="6791043"/>
                </a:cubicBezTo>
                <a:cubicBezTo>
                  <a:pt x="2828967" y="6752594"/>
                  <a:pt x="471185" y="5829229"/>
                  <a:pt x="182596" y="5696230"/>
                </a:cubicBezTo>
                <a:cubicBezTo>
                  <a:pt x="-105993" y="5563230"/>
                  <a:pt x="22368" y="5191461"/>
                  <a:pt x="68747" y="5125634"/>
                </a:cubicBezTo>
                <a:cubicBezTo>
                  <a:pt x="115123" y="5059808"/>
                  <a:pt x="3590310" y="0"/>
                  <a:pt x="359031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2987770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نيـون - 17">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7F7582AB-C246-4372-AECD-423F0ED2FEE3}"/>
              </a:ext>
            </a:extLst>
          </p:cNvPr>
          <p:cNvSpPr>
            <a:spLocks noGrp="1"/>
          </p:cNvSpPr>
          <p:nvPr>
            <p:ph type="pic" sz="quarter" idx="10" hasCustomPrompt="1"/>
          </p:nvPr>
        </p:nvSpPr>
        <p:spPr>
          <a:xfrm>
            <a:off x="0" y="1"/>
            <a:ext cx="12192000" cy="3425825"/>
          </a:xfrm>
          <a:custGeom>
            <a:avLst/>
            <a:gdLst>
              <a:gd name="connsiteX0" fmla="*/ 0 w 12192000"/>
              <a:gd name="connsiteY0" fmla="*/ 0 h 3425825"/>
              <a:gd name="connsiteX1" fmla="*/ 12192000 w 12192000"/>
              <a:gd name="connsiteY1" fmla="*/ 0 h 3425825"/>
              <a:gd name="connsiteX2" fmla="*/ 9477565 w 12192000"/>
              <a:gd name="connsiteY2" fmla="*/ 2714434 h 3425825"/>
              <a:gd name="connsiteX3" fmla="*/ 7760144 w 12192000"/>
              <a:gd name="connsiteY3" fmla="*/ 3425825 h 3425825"/>
              <a:gd name="connsiteX4" fmla="*/ 4431857 w 12192000"/>
              <a:gd name="connsiteY4" fmla="*/ 3425825 h 3425825"/>
              <a:gd name="connsiteX5" fmla="*/ 2714434 w 12192000"/>
              <a:gd name="connsiteY5" fmla="*/ 2714434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425825">
                <a:moveTo>
                  <a:pt x="0" y="0"/>
                </a:moveTo>
                <a:lnTo>
                  <a:pt x="12192000" y="0"/>
                </a:lnTo>
                <a:lnTo>
                  <a:pt x="9477565" y="2714434"/>
                </a:lnTo>
                <a:cubicBezTo>
                  <a:pt x="9022080" y="3169920"/>
                  <a:pt x="8404288" y="3425825"/>
                  <a:pt x="7760144" y="3425825"/>
                </a:cubicBezTo>
                <a:lnTo>
                  <a:pt x="4431857" y="3425825"/>
                </a:lnTo>
                <a:cubicBezTo>
                  <a:pt x="3787711" y="3425825"/>
                  <a:pt x="3169920" y="3169920"/>
                  <a:pt x="2714434" y="2714434"/>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5383285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نيـون - 16">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7FE3E7A4-9A9D-436E-A24E-EB12469638BB}"/>
              </a:ext>
            </a:extLst>
          </p:cNvPr>
          <p:cNvSpPr>
            <a:spLocks noGrp="1"/>
          </p:cNvSpPr>
          <p:nvPr>
            <p:ph type="pic" sz="quarter" idx="10" hasCustomPrompt="1"/>
          </p:nvPr>
        </p:nvSpPr>
        <p:spPr>
          <a:xfrm>
            <a:off x="5596375" y="1797424"/>
            <a:ext cx="3263153" cy="3263152"/>
          </a:xfrm>
          <a:custGeom>
            <a:avLst/>
            <a:gdLst>
              <a:gd name="connsiteX0" fmla="*/ 1631577 w 3263153"/>
              <a:gd name="connsiteY0" fmla="*/ 0 h 3263152"/>
              <a:gd name="connsiteX1" fmla="*/ 1932935 w 3263153"/>
              <a:gd name="connsiteY1" fmla="*/ 124826 h 3263152"/>
              <a:gd name="connsiteX2" fmla="*/ 3138327 w 3263153"/>
              <a:gd name="connsiteY2" fmla="*/ 1330219 h 3263152"/>
              <a:gd name="connsiteX3" fmla="*/ 3138327 w 3263153"/>
              <a:gd name="connsiteY3" fmla="*/ 1932934 h 3263152"/>
              <a:gd name="connsiteX4" fmla="*/ 1932935 w 3263153"/>
              <a:gd name="connsiteY4" fmla="*/ 3138326 h 3263152"/>
              <a:gd name="connsiteX5" fmla="*/ 1330220 w 3263153"/>
              <a:gd name="connsiteY5" fmla="*/ 3138326 h 3263152"/>
              <a:gd name="connsiteX6" fmla="*/ 124827 w 3263153"/>
              <a:gd name="connsiteY6" fmla="*/ 1932934 h 3263152"/>
              <a:gd name="connsiteX7" fmla="*/ 124827 w 3263153"/>
              <a:gd name="connsiteY7" fmla="*/ 1330219 h 3263152"/>
              <a:gd name="connsiteX8" fmla="*/ 1330220 w 3263153"/>
              <a:gd name="connsiteY8" fmla="*/ 124826 h 3263152"/>
              <a:gd name="connsiteX9" fmla="*/ 1631577 w 3263153"/>
              <a:gd name="connsiteY9" fmla="*/ 0 h 326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3153" h="3263152">
                <a:moveTo>
                  <a:pt x="1631577" y="0"/>
                </a:moveTo>
                <a:cubicBezTo>
                  <a:pt x="1740647" y="0"/>
                  <a:pt x="1849717" y="41609"/>
                  <a:pt x="1932935" y="124826"/>
                </a:cubicBezTo>
                <a:lnTo>
                  <a:pt x="3138327" y="1330219"/>
                </a:lnTo>
                <a:cubicBezTo>
                  <a:pt x="3304762" y="1496654"/>
                  <a:pt x="3304762" y="1766498"/>
                  <a:pt x="3138327" y="1932934"/>
                </a:cubicBezTo>
                <a:lnTo>
                  <a:pt x="1932935" y="3138326"/>
                </a:lnTo>
                <a:cubicBezTo>
                  <a:pt x="1766500" y="3304761"/>
                  <a:pt x="1496655" y="3304761"/>
                  <a:pt x="1330220" y="3138326"/>
                </a:cubicBezTo>
                <a:lnTo>
                  <a:pt x="124827" y="1932934"/>
                </a:lnTo>
                <a:cubicBezTo>
                  <a:pt x="-41608" y="1766498"/>
                  <a:pt x="-41608" y="1496654"/>
                  <a:pt x="124827" y="1330219"/>
                </a:cubicBezTo>
                <a:lnTo>
                  <a:pt x="1330220" y="124826"/>
                </a:lnTo>
                <a:cubicBezTo>
                  <a:pt x="1413437" y="41609"/>
                  <a:pt x="1522507" y="0"/>
                  <a:pt x="163157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1" name="Picture Placeholder 10">
            <a:extLst>
              <a:ext uri="{FF2B5EF4-FFF2-40B4-BE49-F238E27FC236}">
                <a16:creationId xmlns:a16="http://schemas.microsoft.com/office/drawing/2014/main" id="{B18DB781-F75B-49CF-A3EE-0A7AC9E74DC2}"/>
              </a:ext>
            </a:extLst>
          </p:cNvPr>
          <p:cNvSpPr>
            <a:spLocks noGrp="1"/>
          </p:cNvSpPr>
          <p:nvPr>
            <p:ph type="pic" sz="quarter" idx="11" hasCustomPrompt="1"/>
          </p:nvPr>
        </p:nvSpPr>
        <p:spPr>
          <a:xfrm>
            <a:off x="3897495" y="1329165"/>
            <a:ext cx="1896213" cy="1896212"/>
          </a:xfrm>
          <a:custGeom>
            <a:avLst/>
            <a:gdLst>
              <a:gd name="connsiteX0" fmla="*/ 948107 w 1896213"/>
              <a:gd name="connsiteY0" fmla="*/ 0 h 1896212"/>
              <a:gd name="connsiteX1" fmla="*/ 1123226 w 1896213"/>
              <a:gd name="connsiteY1" fmla="*/ 72536 h 1896212"/>
              <a:gd name="connsiteX2" fmla="*/ 1823677 w 1896213"/>
              <a:gd name="connsiteY2" fmla="*/ 772988 h 1896212"/>
              <a:gd name="connsiteX3" fmla="*/ 1823677 w 1896213"/>
              <a:gd name="connsiteY3" fmla="*/ 1123225 h 1896212"/>
              <a:gd name="connsiteX4" fmla="*/ 1123226 w 1896213"/>
              <a:gd name="connsiteY4" fmla="*/ 1823676 h 1896212"/>
              <a:gd name="connsiteX5" fmla="*/ 772989 w 1896213"/>
              <a:gd name="connsiteY5" fmla="*/ 1823676 h 1896212"/>
              <a:gd name="connsiteX6" fmla="*/ 72537 w 1896213"/>
              <a:gd name="connsiteY6" fmla="*/ 1123225 h 1896212"/>
              <a:gd name="connsiteX7" fmla="*/ 72537 w 1896213"/>
              <a:gd name="connsiteY7" fmla="*/ 772988 h 1896212"/>
              <a:gd name="connsiteX8" fmla="*/ 772989 w 1896213"/>
              <a:gd name="connsiteY8" fmla="*/ 72536 h 1896212"/>
              <a:gd name="connsiteX9" fmla="*/ 948107 w 1896213"/>
              <a:gd name="connsiteY9" fmla="*/ 0 h 189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2">
                <a:moveTo>
                  <a:pt x="948107" y="0"/>
                </a:moveTo>
                <a:cubicBezTo>
                  <a:pt x="1011488" y="0"/>
                  <a:pt x="1074868" y="24178"/>
                  <a:pt x="1123226" y="72536"/>
                </a:cubicBezTo>
                <a:lnTo>
                  <a:pt x="1823677" y="772988"/>
                </a:lnTo>
                <a:cubicBezTo>
                  <a:pt x="1920392" y="869703"/>
                  <a:pt x="1920392" y="1026509"/>
                  <a:pt x="1823677" y="1123225"/>
                </a:cubicBezTo>
                <a:lnTo>
                  <a:pt x="1123226" y="1823676"/>
                </a:lnTo>
                <a:cubicBezTo>
                  <a:pt x="1026511" y="1920391"/>
                  <a:pt x="869704" y="1920391"/>
                  <a:pt x="772989" y="1823676"/>
                </a:cubicBezTo>
                <a:lnTo>
                  <a:pt x="72537" y="1123225"/>
                </a:lnTo>
                <a:cubicBezTo>
                  <a:pt x="-24178" y="1026509"/>
                  <a:pt x="-24178" y="869703"/>
                  <a:pt x="72537" y="772988"/>
                </a:cubicBezTo>
                <a:lnTo>
                  <a:pt x="772989" y="72536"/>
                </a:lnTo>
                <a:cubicBezTo>
                  <a:pt x="821346" y="24178"/>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2" name="Picture Placeholder 11">
            <a:extLst>
              <a:ext uri="{FF2B5EF4-FFF2-40B4-BE49-F238E27FC236}">
                <a16:creationId xmlns:a16="http://schemas.microsoft.com/office/drawing/2014/main" id="{C977A8F9-41C7-4A2D-A647-2C85F9317FE3}"/>
              </a:ext>
            </a:extLst>
          </p:cNvPr>
          <p:cNvSpPr>
            <a:spLocks noGrp="1"/>
          </p:cNvSpPr>
          <p:nvPr>
            <p:ph type="pic" sz="quarter" idx="12" hasCustomPrompt="1"/>
          </p:nvPr>
        </p:nvSpPr>
        <p:spPr>
          <a:xfrm>
            <a:off x="3897495" y="3632623"/>
            <a:ext cx="1896213" cy="1896213"/>
          </a:xfrm>
          <a:custGeom>
            <a:avLst/>
            <a:gdLst>
              <a:gd name="connsiteX0" fmla="*/ 948107 w 1896213"/>
              <a:gd name="connsiteY0" fmla="*/ 0 h 1896213"/>
              <a:gd name="connsiteX1" fmla="*/ 1123226 w 1896213"/>
              <a:gd name="connsiteY1" fmla="*/ 72536 h 1896213"/>
              <a:gd name="connsiteX2" fmla="*/ 1823677 w 1896213"/>
              <a:gd name="connsiteY2" fmla="*/ 772988 h 1896213"/>
              <a:gd name="connsiteX3" fmla="*/ 1823677 w 1896213"/>
              <a:gd name="connsiteY3" fmla="*/ 1123225 h 1896213"/>
              <a:gd name="connsiteX4" fmla="*/ 1123226 w 1896213"/>
              <a:gd name="connsiteY4" fmla="*/ 1823676 h 1896213"/>
              <a:gd name="connsiteX5" fmla="*/ 772989 w 1896213"/>
              <a:gd name="connsiteY5" fmla="*/ 1823676 h 1896213"/>
              <a:gd name="connsiteX6" fmla="*/ 72537 w 1896213"/>
              <a:gd name="connsiteY6" fmla="*/ 1123225 h 1896213"/>
              <a:gd name="connsiteX7" fmla="*/ 72537 w 1896213"/>
              <a:gd name="connsiteY7" fmla="*/ 772988 h 1896213"/>
              <a:gd name="connsiteX8" fmla="*/ 772989 w 1896213"/>
              <a:gd name="connsiteY8" fmla="*/ 72536 h 1896213"/>
              <a:gd name="connsiteX9" fmla="*/ 948107 w 1896213"/>
              <a:gd name="connsiteY9" fmla="*/ 0 h 189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3">
                <a:moveTo>
                  <a:pt x="948107" y="0"/>
                </a:moveTo>
                <a:cubicBezTo>
                  <a:pt x="1011488" y="0"/>
                  <a:pt x="1074868" y="24179"/>
                  <a:pt x="1123226" y="72536"/>
                </a:cubicBezTo>
                <a:lnTo>
                  <a:pt x="1823677" y="772988"/>
                </a:lnTo>
                <a:cubicBezTo>
                  <a:pt x="1920392" y="869703"/>
                  <a:pt x="1920392" y="1026510"/>
                  <a:pt x="1823677" y="1123225"/>
                </a:cubicBezTo>
                <a:lnTo>
                  <a:pt x="1123226" y="1823676"/>
                </a:lnTo>
                <a:cubicBezTo>
                  <a:pt x="1026511" y="1920392"/>
                  <a:pt x="869704" y="1920392"/>
                  <a:pt x="772989" y="1823676"/>
                </a:cubicBezTo>
                <a:lnTo>
                  <a:pt x="72537" y="1123225"/>
                </a:lnTo>
                <a:cubicBezTo>
                  <a:pt x="-24178" y="1026510"/>
                  <a:pt x="-24178" y="869703"/>
                  <a:pt x="72537" y="772988"/>
                </a:cubicBezTo>
                <a:lnTo>
                  <a:pt x="772989" y="72536"/>
                </a:lnTo>
                <a:cubicBezTo>
                  <a:pt x="821346" y="24179"/>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3819585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نيـون - 1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36775AE3-A445-4531-B8F9-8DF6CE954E6A}"/>
              </a:ext>
            </a:extLst>
          </p:cNvPr>
          <p:cNvSpPr>
            <a:spLocks noGrp="1"/>
          </p:cNvSpPr>
          <p:nvPr>
            <p:ph type="pic" sz="quarter" idx="11" hasCustomPrompt="1"/>
          </p:nvPr>
        </p:nvSpPr>
        <p:spPr>
          <a:xfrm>
            <a:off x="1" y="0"/>
            <a:ext cx="3831447" cy="6858000"/>
          </a:xfrm>
          <a:custGeom>
            <a:avLst/>
            <a:gdLst>
              <a:gd name="connsiteX0" fmla="*/ 0 w 3831447"/>
              <a:gd name="connsiteY0" fmla="*/ 0 h 6858000"/>
              <a:gd name="connsiteX1" fmla="*/ 904430 w 3831447"/>
              <a:gd name="connsiteY1" fmla="*/ 0 h 6858000"/>
              <a:gd name="connsiteX2" fmla="*/ 3476498 w 3831447"/>
              <a:gd name="connsiteY2" fmla="*/ 2572068 h 6858000"/>
              <a:gd name="connsiteX3" fmla="*/ 3476498 w 3831447"/>
              <a:gd name="connsiteY3" fmla="*/ 4285933 h 6858000"/>
              <a:gd name="connsiteX4" fmla="*/ 904430 w 3831447"/>
              <a:gd name="connsiteY4" fmla="*/ 6858000 h 6858000"/>
              <a:gd name="connsiteX5" fmla="*/ 0 w 3831447"/>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447" h="6858000">
                <a:moveTo>
                  <a:pt x="0" y="0"/>
                </a:moveTo>
                <a:lnTo>
                  <a:pt x="904430" y="0"/>
                </a:lnTo>
                <a:lnTo>
                  <a:pt x="3476498" y="2572068"/>
                </a:lnTo>
                <a:cubicBezTo>
                  <a:pt x="3949764" y="3045333"/>
                  <a:pt x="3949764" y="3812667"/>
                  <a:pt x="3476498" y="4285933"/>
                </a:cubicBezTo>
                <a:lnTo>
                  <a:pt x="904430" y="6858000"/>
                </a:lnTo>
                <a:lnTo>
                  <a:pt x="0" y="6858000"/>
                </a:lnTo>
                <a:close/>
              </a:path>
            </a:pathLst>
          </a:custGeom>
          <a:pattFill prst="pct80">
            <a:fgClr>
              <a:schemeClr val="accent2"/>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8" name="Picture Placeholder 7">
            <a:extLst>
              <a:ext uri="{FF2B5EF4-FFF2-40B4-BE49-F238E27FC236}">
                <a16:creationId xmlns:a16="http://schemas.microsoft.com/office/drawing/2014/main" id="{4F55BD30-2E7A-4312-B4EF-9675EEC5EA44}"/>
              </a:ext>
            </a:extLst>
          </p:cNvPr>
          <p:cNvSpPr>
            <a:spLocks noGrp="1"/>
          </p:cNvSpPr>
          <p:nvPr>
            <p:ph type="pic" sz="quarter" idx="10" hasCustomPrompt="1"/>
          </p:nvPr>
        </p:nvSpPr>
        <p:spPr>
          <a:xfrm>
            <a:off x="1304680" y="1288635"/>
            <a:ext cx="4545420" cy="4545420"/>
          </a:xfrm>
          <a:custGeom>
            <a:avLst/>
            <a:gdLst>
              <a:gd name="connsiteX0" fmla="*/ 2272709 w 4545420"/>
              <a:gd name="connsiteY0" fmla="*/ 0 h 4545420"/>
              <a:gd name="connsiteX1" fmla="*/ 2692485 w 4545420"/>
              <a:gd name="connsiteY1" fmla="*/ 173877 h 4545420"/>
              <a:gd name="connsiteX2" fmla="*/ 4371543 w 4545420"/>
              <a:gd name="connsiteY2" fmla="*/ 1852935 h 4545420"/>
              <a:gd name="connsiteX3" fmla="*/ 4371543 w 4545420"/>
              <a:gd name="connsiteY3" fmla="*/ 2692488 h 4545420"/>
              <a:gd name="connsiteX4" fmla="*/ 2692488 w 4545420"/>
              <a:gd name="connsiteY4" fmla="*/ 4371543 h 4545420"/>
              <a:gd name="connsiteX5" fmla="*/ 1852935 w 4545420"/>
              <a:gd name="connsiteY5" fmla="*/ 4371543 h 4545420"/>
              <a:gd name="connsiteX6" fmla="*/ 173877 w 4545420"/>
              <a:gd name="connsiteY6" fmla="*/ 2692485 h 4545420"/>
              <a:gd name="connsiteX7" fmla="*/ 173877 w 4545420"/>
              <a:gd name="connsiteY7" fmla="*/ 1852932 h 4545420"/>
              <a:gd name="connsiteX8" fmla="*/ 1852932 w 4545420"/>
              <a:gd name="connsiteY8" fmla="*/ 173877 h 4545420"/>
              <a:gd name="connsiteX9" fmla="*/ 2272709 w 4545420"/>
              <a:gd name="connsiteY9" fmla="*/ 0 h 454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45420" h="4545420">
                <a:moveTo>
                  <a:pt x="2272709" y="0"/>
                </a:moveTo>
                <a:cubicBezTo>
                  <a:pt x="2424638" y="0"/>
                  <a:pt x="2576567" y="57959"/>
                  <a:pt x="2692485" y="173877"/>
                </a:cubicBezTo>
                <a:lnTo>
                  <a:pt x="4371543" y="1852935"/>
                </a:lnTo>
                <a:cubicBezTo>
                  <a:pt x="4603379" y="2084771"/>
                  <a:pt x="4603379" y="2460652"/>
                  <a:pt x="4371543" y="2692488"/>
                </a:cubicBezTo>
                <a:lnTo>
                  <a:pt x="2692488" y="4371543"/>
                </a:lnTo>
                <a:cubicBezTo>
                  <a:pt x="2460652" y="4603379"/>
                  <a:pt x="2084771" y="4603379"/>
                  <a:pt x="1852935" y="4371543"/>
                </a:cubicBezTo>
                <a:lnTo>
                  <a:pt x="173877" y="2692485"/>
                </a:lnTo>
                <a:cubicBezTo>
                  <a:pt x="-57959" y="2460649"/>
                  <a:pt x="-57959" y="2084768"/>
                  <a:pt x="173877" y="1852932"/>
                </a:cubicBezTo>
                <a:lnTo>
                  <a:pt x="1852932" y="173877"/>
                </a:lnTo>
                <a:cubicBezTo>
                  <a:pt x="1968850" y="57959"/>
                  <a:pt x="2120779" y="0"/>
                  <a:pt x="2272709" y="0"/>
                </a:cubicBezTo>
                <a:close/>
              </a:path>
            </a:pathLst>
          </a:custGeom>
          <a:pattFill prst="pct80">
            <a:fgClr>
              <a:schemeClr val="accent1"/>
            </a:fgClr>
            <a:bgClr>
              <a:schemeClr val="bg1"/>
            </a:bgClr>
          </a:pattFill>
          <a:effectLst>
            <a:outerShdw blurRad="457200" sx="102000" sy="102000" algn="ctr" rotWithShape="0">
              <a:prstClr val="black">
                <a:alpha val="29000"/>
              </a:prstClr>
            </a:outerShdw>
          </a:effectLst>
        </p:spPr>
        <p:txBody>
          <a:bodyPr wrap="square" anchor="ctr">
            <a:noAutofit/>
          </a:bodyPr>
          <a:lstStyle>
            <a:lvl1pPr marL="0" indent="0" algn="ctr">
              <a:buNone/>
              <a:defRPr sz="1600" b="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21390591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نيـون - 1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98D5B87-EEED-45CF-9D72-09ABC0C5CD5C}"/>
              </a:ext>
            </a:extLst>
          </p:cNvPr>
          <p:cNvSpPr>
            <a:spLocks noGrp="1"/>
          </p:cNvSpPr>
          <p:nvPr>
            <p:ph type="pic" sz="quarter" idx="10"/>
          </p:nvPr>
        </p:nvSpPr>
        <p:spPr>
          <a:xfrm>
            <a:off x="860925" y="2596173"/>
            <a:ext cx="2732991" cy="1999419"/>
          </a:xfrm>
          <a:custGeom>
            <a:avLst/>
            <a:gdLst>
              <a:gd name="connsiteX0" fmla="*/ 632953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endParaRPr lang="en-US" dirty="0"/>
          </a:p>
        </p:txBody>
      </p:sp>
      <p:sp>
        <p:nvSpPr>
          <p:cNvPr id="12" name="Picture Placeholder 11">
            <a:extLst>
              <a:ext uri="{FF2B5EF4-FFF2-40B4-BE49-F238E27FC236}">
                <a16:creationId xmlns:a16="http://schemas.microsoft.com/office/drawing/2014/main" id="{535119CF-4779-4A80-B836-80A5644F8205}"/>
              </a:ext>
            </a:extLst>
          </p:cNvPr>
          <p:cNvSpPr>
            <a:spLocks noGrp="1"/>
          </p:cNvSpPr>
          <p:nvPr>
            <p:ph type="pic" sz="quarter" idx="11" hasCustomPrompt="1"/>
          </p:nvPr>
        </p:nvSpPr>
        <p:spPr>
          <a:xfrm>
            <a:off x="4729505" y="2596173"/>
            <a:ext cx="2732991" cy="1999419"/>
          </a:xfrm>
          <a:custGeom>
            <a:avLst/>
            <a:gdLst>
              <a:gd name="connsiteX0" fmla="*/ 632954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4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4" y="1"/>
                </a:moveTo>
                <a:cubicBezTo>
                  <a:pt x="695067"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2" y="556139"/>
                  <a:pt x="2756692"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4" y="1"/>
                </a:cubicBezTo>
                <a:close/>
              </a:path>
            </a:pathLst>
          </a:custGeom>
          <a:pattFill prst="pct80">
            <a:fgClr>
              <a:schemeClr val="accent1"/>
            </a:fgClr>
            <a:bgClr>
              <a:schemeClr val="bg1"/>
            </a:bgClr>
          </a:pattFill>
        </p:spPr>
        <p:txBody>
          <a:bodyPr anchor="ctr"/>
          <a:lstStyle>
            <a:lvl1pPr algn="r" rtl="1">
              <a:defRPr lang="en-US" sz="1600" dirty="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8BC00A24-3796-46DD-B9A8-387C53EF2F34}"/>
              </a:ext>
            </a:extLst>
          </p:cNvPr>
          <p:cNvSpPr>
            <a:spLocks noGrp="1"/>
          </p:cNvSpPr>
          <p:nvPr>
            <p:ph type="pic" sz="quarter" idx="12" hasCustomPrompt="1"/>
          </p:nvPr>
        </p:nvSpPr>
        <p:spPr>
          <a:xfrm>
            <a:off x="8598085" y="2596173"/>
            <a:ext cx="2732991" cy="1999419"/>
          </a:xfrm>
          <a:custGeom>
            <a:avLst/>
            <a:gdLst>
              <a:gd name="connsiteX0" fmla="*/ 632953 w 2732991"/>
              <a:gd name="connsiteY0" fmla="*/ 1 h 1999419"/>
              <a:gd name="connsiteX1" fmla="*/ 804584 w 2732991"/>
              <a:gd name="connsiteY1" fmla="*/ 71085 h 1999419"/>
              <a:gd name="connsiteX2" fmla="*/ 1194880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0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4" y="23685"/>
                  <a:pt x="804584" y="71085"/>
                </a:cubicBezTo>
                <a:lnTo>
                  <a:pt x="1194880" y="461339"/>
                </a:lnTo>
                <a:cubicBezTo>
                  <a:pt x="1289680"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0" y="2023109"/>
                  <a:pt x="1194880" y="1928351"/>
                </a:cubicBezTo>
                <a:lnTo>
                  <a:pt x="71100" y="804570"/>
                </a:lnTo>
                <a:cubicBezTo>
                  <a:pt x="-23700" y="709770"/>
                  <a:pt x="-23700" y="556139"/>
                  <a:pt x="71100" y="461339"/>
                </a:cubicBezTo>
                <a:lnTo>
                  <a:pt x="461353" y="71085"/>
                </a:lnTo>
                <a:cubicBezTo>
                  <a:pt x="508733" y="23706"/>
                  <a:pt x="570840"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en-US" dirty="0"/>
              <a:t>  </a:t>
            </a:r>
          </a:p>
        </p:txBody>
      </p:sp>
    </p:spTree>
    <p:extLst>
      <p:ext uri="{BB962C8B-B14F-4D97-AF65-F5344CB8AC3E}">
        <p14:creationId xmlns:p14="http://schemas.microsoft.com/office/powerpoint/2010/main" val="20253816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نيـون - 13">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CB469525-3FB1-49BD-9925-3749100F8B7E}"/>
              </a:ext>
            </a:extLst>
          </p:cNvPr>
          <p:cNvSpPr>
            <a:spLocks noGrp="1"/>
          </p:cNvSpPr>
          <p:nvPr>
            <p:ph type="pic" sz="quarter" idx="15" hasCustomPrompt="1"/>
          </p:nvPr>
        </p:nvSpPr>
        <p:spPr>
          <a:xfrm>
            <a:off x="6346038" y="-215080"/>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2" name="Picture Placeholder 31">
            <a:extLst>
              <a:ext uri="{FF2B5EF4-FFF2-40B4-BE49-F238E27FC236}">
                <a16:creationId xmlns:a16="http://schemas.microsoft.com/office/drawing/2014/main" id="{9E2B7411-50ED-4A0D-BCD9-CEBFEF8B4816}"/>
              </a:ext>
            </a:extLst>
          </p:cNvPr>
          <p:cNvSpPr>
            <a:spLocks noGrp="1"/>
          </p:cNvSpPr>
          <p:nvPr>
            <p:ph type="pic" sz="quarter" idx="16" hasCustomPrompt="1"/>
          </p:nvPr>
        </p:nvSpPr>
        <p:spPr>
          <a:xfrm>
            <a:off x="8371086" y="180996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5" name="Picture Placeholder 24">
            <a:extLst>
              <a:ext uri="{FF2B5EF4-FFF2-40B4-BE49-F238E27FC236}">
                <a16:creationId xmlns:a16="http://schemas.microsoft.com/office/drawing/2014/main" id="{C48052FB-99B6-43F3-B88B-90A80252AE13}"/>
              </a:ext>
            </a:extLst>
          </p:cNvPr>
          <p:cNvSpPr>
            <a:spLocks noGrp="1"/>
          </p:cNvSpPr>
          <p:nvPr>
            <p:ph type="pic" sz="quarter" idx="10" hasCustomPrompt="1"/>
          </p:nvPr>
        </p:nvSpPr>
        <p:spPr>
          <a:xfrm>
            <a:off x="10344497" y="-163443"/>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6" name="Picture Placeholder 25">
            <a:extLst>
              <a:ext uri="{FF2B5EF4-FFF2-40B4-BE49-F238E27FC236}">
                <a16:creationId xmlns:a16="http://schemas.microsoft.com/office/drawing/2014/main" id="{B73F6A6D-46F0-4F91-9C44-EBCD854289C3}"/>
              </a:ext>
            </a:extLst>
          </p:cNvPr>
          <p:cNvSpPr>
            <a:spLocks noGrp="1"/>
          </p:cNvSpPr>
          <p:nvPr>
            <p:ph type="pic" sz="quarter" idx="11" hasCustomPrompt="1"/>
          </p:nvPr>
        </p:nvSpPr>
        <p:spPr>
          <a:xfrm>
            <a:off x="8319449" y="-218849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7" name="Picture Placeholder 26">
            <a:extLst>
              <a:ext uri="{FF2B5EF4-FFF2-40B4-BE49-F238E27FC236}">
                <a16:creationId xmlns:a16="http://schemas.microsoft.com/office/drawing/2014/main" id="{0E025738-45D4-4AEE-8628-9C740C6B0B05}"/>
              </a:ext>
            </a:extLst>
          </p:cNvPr>
          <p:cNvSpPr>
            <a:spLocks noGrp="1"/>
          </p:cNvSpPr>
          <p:nvPr>
            <p:ph type="pic" sz="quarter" idx="12" hasCustomPrompt="1"/>
          </p:nvPr>
        </p:nvSpPr>
        <p:spPr>
          <a:xfrm>
            <a:off x="4320990" y="-224012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8" name="Picture Placeholder 27">
            <a:extLst>
              <a:ext uri="{FF2B5EF4-FFF2-40B4-BE49-F238E27FC236}">
                <a16:creationId xmlns:a16="http://schemas.microsoft.com/office/drawing/2014/main" id="{A2EC17AB-CE7B-498F-AB79-B09BB2FDBA30}"/>
              </a:ext>
            </a:extLst>
          </p:cNvPr>
          <p:cNvSpPr>
            <a:spLocks noGrp="1"/>
          </p:cNvSpPr>
          <p:nvPr>
            <p:ph type="pic" sz="quarter" idx="13" hasCustomPrompt="1"/>
          </p:nvPr>
        </p:nvSpPr>
        <p:spPr>
          <a:xfrm>
            <a:off x="2347579" y="-26671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9" name="Picture Placeholder 28">
            <a:extLst>
              <a:ext uri="{FF2B5EF4-FFF2-40B4-BE49-F238E27FC236}">
                <a16:creationId xmlns:a16="http://schemas.microsoft.com/office/drawing/2014/main" id="{4E04BA10-396B-4CA2-9296-3EDCC8F02763}"/>
              </a:ext>
            </a:extLst>
          </p:cNvPr>
          <p:cNvSpPr>
            <a:spLocks noGrp="1"/>
          </p:cNvSpPr>
          <p:nvPr>
            <p:ph type="pic" sz="quarter" idx="14" hasCustomPrompt="1"/>
          </p:nvPr>
        </p:nvSpPr>
        <p:spPr>
          <a:xfrm>
            <a:off x="4372627" y="175833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3" name="Picture Placeholder 32">
            <a:extLst>
              <a:ext uri="{FF2B5EF4-FFF2-40B4-BE49-F238E27FC236}">
                <a16:creationId xmlns:a16="http://schemas.microsoft.com/office/drawing/2014/main" id="{D34FB278-67BC-471E-9B85-0AB7A70D2487}"/>
              </a:ext>
            </a:extLst>
          </p:cNvPr>
          <p:cNvSpPr>
            <a:spLocks noGrp="1"/>
          </p:cNvSpPr>
          <p:nvPr>
            <p:ph type="pic" sz="quarter" idx="17" hasCustomPrompt="1"/>
          </p:nvPr>
        </p:nvSpPr>
        <p:spPr>
          <a:xfrm>
            <a:off x="10396134" y="3835016"/>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1" name="Picture Placeholder 30">
            <a:extLst>
              <a:ext uri="{FF2B5EF4-FFF2-40B4-BE49-F238E27FC236}">
                <a16:creationId xmlns:a16="http://schemas.microsoft.com/office/drawing/2014/main" id="{9B882416-B0C0-4BC1-B27C-00D7B93B6F9F}"/>
              </a:ext>
            </a:extLst>
          </p:cNvPr>
          <p:cNvSpPr>
            <a:spLocks noGrp="1"/>
          </p:cNvSpPr>
          <p:nvPr>
            <p:ph type="pic" sz="quarter" idx="18" hasCustomPrompt="1"/>
          </p:nvPr>
        </p:nvSpPr>
        <p:spPr>
          <a:xfrm>
            <a:off x="6397675" y="3783379"/>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4" name="Picture Placeholder 33">
            <a:extLst>
              <a:ext uri="{FF2B5EF4-FFF2-40B4-BE49-F238E27FC236}">
                <a16:creationId xmlns:a16="http://schemas.microsoft.com/office/drawing/2014/main" id="{AB0049FC-330D-4905-8CB1-0013DB00C5CA}"/>
              </a:ext>
            </a:extLst>
          </p:cNvPr>
          <p:cNvSpPr>
            <a:spLocks noGrp="1"/>
          </p:cNvSpPr>
          <p:nvPr>
            <p:ph type="pic" sz="quarter" idx="19" hasCustomPrompt="1"/>
          </p:nvPr>
        </p:nvSpPr>
        <p:spPr>
          <a:xfrm>
            <a:off x="8422723" y="580842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7436357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نيـون - 12">
    <p:spTree>
      <p:nvGrpSpPr>
        <p:cNvPr id="1" name=""/>
        <p:cNvGrpSpPr/>
        <p:nvPr/>
      </p:nvGrpSpPr>
      <p:grpSpPr>
        <a:xfrm>
          <a:off x="0" y="0"/>
          <a:ext cx="0" cy="0"/>
          <a:chOff x="0" y="0"/>
          <a:chExt cx="0" cy="0"/>
        </a:xfrm>
      </p:grpSpPr>
      <p:sp>
        <p:nvSpPr>
          <p:cNvPr id="11" name="عنصر نائب للصورة 10">
            <a:extLst>
              <a:ext uri="{FF2B5EF4-FFF2-40B4-BE49-F238E27FC236}">
                <a16:creationId xmlns:a16="http://schemas.microsoft.com/office/drawing/2014/main" id="{D61B4673-FA7A-4FEE-BE1F-7AD2AFADF4CD}"/>
              </a:ext>
            </a:extLst>
          </p:cNvPr>
          <p:cNvSpPr>
            <a:spLocks noGrp="1"/>
          </p:cNvSpPr>
          <p:nvPr>
            <p:ph type="pic" sz="quarter" idx="13" hasCustomPrompt="1"/>
          </p:nvPr>
        </p:nvSpPr>
        <p:spPr>
          <a:xfrm>
            <a:off x="0" y="0"/>
            <a:ext cx="4300062" cy="6576314"/>
          </a:xfrm>
          <a:custGeom>
            <a:avLst/>
            <a:gdLst>
              <a:gd name="connsiteX0" fmla="*/ 0 w 4300062"/>
              <a:gd name="connsiteY0" fmla="*/ 0 h 6576314"/>
              <a:gd name="connsiteX1" fmla="*/ 3403346 w 4300062"/>
              <a:gd name="connsiteY1" fmla="*/ 0 h 6576314"/>
              <a:gd name="connsiteX2" fmla="*/ 3812287 w 4300062"/>
              <a:gd name="connsiteY2" fmla="*/ 408940 h 6576314"/>
              <a:gd name="connsiteX3" fmla="*/ 3812287 w 4300062"/>
              <a:gd name="connsiteY3" fmla="*/ 2764028 h 6576314"/>
              <a:gd name="connsiteX4" fmla="*/ 0 w 4300062"/>
              <a:gd name="connsiteY4" fmla="*/ 6576314 h 6576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0062" h="6576314">
                <a:moveTo>
                  <a:pt x="0" y="0"/>
                </a:moveTo>
                <a:lnTo>
                  <a:pt x="3403346" y="0"/>
                </a:lnTo>
                <a:lnTo>
                  <a:pt x="3812287" y="408940"/>
                </a:lnTo>
                <a:cubicBezTo>
                  <a:pt x="4462654" y="1059244"/>
                  <a:pt x="4462654" y="2113661"/>
                  <a:pt x="3812287" y="2764028"/>
                </a:cubicBezTo>
                <a:lnTo>
                  <a:pt x="0" y="6576314"/>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8" name="عنصر نائب للصورة 7">
            <a:extLst>
              <a:ext uri="{FF2B5EF4-FFF2-40B4-BE49-F238E27FC236}">
                <a16:creationId xmlns:a16="http://schemas.microsoft.com/office/drawing/2014/main" id="{E7F022A0-FECF-4767-A059-86D2A2286F1B}"/>
              </a:ext>
            </a:extLst>
          </p:cNvPr>
          <p:cNvSpPr>
            <a:spLocks noGrp="1"/>
          </p:cNvSpPr>
          <p:nvPr>
            <p:ph type="pic" sz="quarter" idx="12" hasCustomPrompt="1"/>
          </p:nvPr>
        </p:nvSpPr>
        <p:spPr>
          <a:xfrm>
            <a:off x="3565411" y="0"/>
            <a:ext cx="8653051" cy="6858000"/>
          </a:xfrm>
          <a:custGeom>
            <a:avLst/>
            <a:gdLst>
              <a:gd name="connsiteX0" fmla="*/ 4581748 w 8653051"/>
              <a:gd name="connsiteY0" fmla="*/ 0 h 6858000"/>
              <a:gd name="connsiteX1" fmla="*/ 8653051 w 8653051"/>
              <a:gd name="connsiteY1" fmla="*/ 0 h 6858000"/>
              <a:gd name="connsiteX2" fmla="*/ 8653051 w 8653051"/>
              <a:gd name="connsiteY2" fmla="*/ 6858000 h 6858000"/>
              <a:gd name="connsiteX3" fmla="*/ 896716 w 8653051"/>
              <a:gd name="connsiteY3" fmla="*/ 6858000 h 6858000"/>
              <a:gd name="connsiteX4" fmla="*/ 487776 w 8653051"/>
              <a:gd name="connsiteY4" fmla="*/ 6449060 h 6858000"/>
              <a:gd name="connsiteX5" fmla="*/ 487776 w 8653051"/>
              <a:gd name="connsiteY5" fmla="*/ 40939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53051" h="6858000">
                <a:moveTo>
                  <a:pt x="4581748" y="0"/>
                </a:moveTo>
                <a:lnTo>
                  <a:pt x="8653051" y="0"/>
                </a:lnTo>
                <a:lnTo>
                  <a:pt x="8653051" y="6858000"/>
                </a:lnTo>
                <a:lnTo>
                  <a:pt x="896716" y="6858000"/>
                </a:lnTo>
                <a:lnTo>
                  <a:pt x="487776" y="6449060"/>
                </a:lnTo>
                <a:cubicBezTo>
                  <a:pt x="-162591" y="5798693"/>
                  <a:pt x="-162591" y="4744339"/>
                  <a:pt x="487776" y="4093972"/>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18071755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نيـون - 11">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EE91B71-1B67-49AA-AD02-0815114F77F4}"/>
              </a:ext>
            </a:extLst>
          </p:cNvPr>
          <p:cNvSpPr>
            <a:spLocks noGrp="1"/>
          </p:cNvSpPr>
          <p:nvPr>
            <p:ph type="pic" sz="quarter" idx="10" hasCustomPrompt="1"/>
          </p:nvPr>
        </p:nvSpPr>
        <p:spPr>
          <a:xfrm>
            <a:off x="0" y="3429001"/>
            <a:ext cx="12192000" cy="3425825"/>
          </a:xfrm>
          <a:custGeom>
            <a:avLst/>
            <a:gdLst>
              <a:gd name="connsiteX0" fmla="*/ 4431856 w 12192000"/>
              <a:gd name="connsiteY0" fmla="*/ 0 h 3425825"/>
              <a:gd name="connsiteX1" fmla="*/ 7760144 w 12192000"/>
              <a:gd name="connsiteY1" fmla="*/ 0 h 3425825"/>
              <a:gd name="connsiteX2" fmla="*/ 9477566 w 12192000"/>
              <a:gd name="connsiteY2" fmla="*/ 711391 h 3425825"/>
              <a:gd name="connsiteX3" fmla="*/ 12192000 w 12192000"/>
              <a:gd name="connsiteY3" fmla="*/ 3425825 h 3425825"/>
              <a:gd name="connsiteX4" fmla="*/ 0 w 12192000"/>
              <a:gd name="connsiteY4" fmla="*/ 3425825 h 3425825"/>
              <a:gd name="connsiteX5" fmla="*/ 2714435 w 12192000"/>
              <a:gd name="connsiteY5" fmla="*/ 711391 h 3425825"/>
              <a:gd name="connsiteX6" fmla="*/ 4431856 w 12192000"/>
              <a:gd name="connsiteY6" fmla="*/ 0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4431856" y="0"/>
                </a:moveTo>
                <a:lnTo>
                  <a:pt x="7760144" y="0"/>
                </a:lnTo>
                <a:cubicBezTo>
                  <a:pt x="8404289" y="0"/>
                  <a:pt x="9022080" y="255905"/>
                  <a:pt x="9477566" y="711391"/>
                </a:cubicBezTo>
                <a:lnTo>
                  <a:pt x="12192000" y="3425825"/>
                </a:lnTo>
                <a:lnTo>
                  <a:pt x="0" y="3425825"/>
                </a:lnTo>
                <a:lnTo>
                  <a:pt x="2714435" y="711391"/>
                </a:lnTo>
                <a:cubicBezTo>
                  <a:pt x="3169920" y="255905"/>
                  <a:pt x="3787712" y="0"/>
                  <a:pt x="44318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2960296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نيـون - 10">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769707E4-183F-4A86-98AD-26AB8BB81A53}"/>
              </a:ext>
            </a:extLst>
          </p:cNvPr>
          <p:cNvSpPr>
            <a:spLocks noGrp="1"/>
          </p:cNvSpPr>
          <p:nvPr>
            <p:ph type="pic" sz="quarter" idx="11" hasCustomPrompt="1"/>
          </p:nvPr>
        </p:nvSpPr>
        <p:spPr>
          <a:xfrm>
            <a:off x="0" y="0"/>
            <a:ext cx="5945378" cy="6858000"/>
          </a:xfrm>
          <a:custGeom>
            <a:avLst/>
            <a:gdLst>
              <a:gd name="connsiteX0" fmla="*/ 0 w 5945378"/>
              <a:gd name="connsiteY0" fmla="*/ 0 h 6858000"/>
              <a:gd name="connsiteX1" fmla="*/ 3206877 w 5945378"/>
              <a:gd name="connsiteY1" fmla="*/ 0 h 6858000"/>
              <a:gd name="connsiteX2" fmla="*/ 1763268 w 5945378"/>
              <a:gd name="connsiteY2" fmla="*/ 1443609 h 6858000"/>
              <a:gd name="connsiteX3" fmla="*/ 1763268 w 5945378"/>
              <a:gd name="connsiteY3" fmla="*/ 2675890 h 6858000"/>
              <a:gd name="connsiteX4" fmla="*/ 5945378 w 5945378"/>
              <a:gd name="connsiteY4" fmla="*/ 6858000 h 6858000"/>
              <a:gd name="connsiteX5" fmla="*/ 0 w 5945378"/>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5378" h="6858000">
                <a:moveTo>
                  <a:pt x="0" y="0"/>
                </a:moveTo>
                <a:lnTo>
                  <a:pt x="3206877" y="0"/>
                </a:lnTo>
                <a:lnTo>
                  <a:pt x="1763268" y="1443609"/>
                </a:lnTo>
                <a:cubicBezTo>
                  <a:pt x="1422971" y="1783906"/>
                  <a:pt x="1422971" y="2335594"/>
                  <a:pt x="1763268" y="2675890"/>
                </a:cubicBezTo>
                <a:lnTo>
                  <a:pt x="5945378"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9142055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نيـون - 9">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6459FA84-0DEF-4C65-BB90-D11AFA1A9B33}"/>
              </a:ext>
            </a:extLst>
          </p:cNvPr>
          <p:cNvSpPr>
            <a:spLocks noGrp="1"/>
          </p:cNvSpPr>
          <p:nvPr>
            <p:ph type="pic" sz="quarter" idx="11" hasCustomPrompt="1"/>
          </p:nvPr>
        </p:nvSpPr>
        <p:spPr>
          <a:xfrm>
            <a:off x="5716046" y="2686171"/>
            <a:ext cx="6475953" cy="4171831"/>
          </a:xfrm>
          <a:custGeom>
            <a:avLst/>
            <a:gdLst>
              <a:gd name="connsiteX0" fmla="*/ 4847559 w 6475953"/>
              <a:gd name="connsiteY0" fmla="*/ 0 h 4171831"/>
              <a:gd name="connsiteX1" fmla="*/ 6001132 w 6475953"/>
              <a:gd name="connsiteY1" fmla="*/ 477845 h 4171831"/>
              <a:gd name="connsiteX2" fmla="*/ 6475953 w 6475953"/>
              <a:gd name="connsiteY2" fmla="*/ 952667 h 4171831"/>
              <a:gd name="connsiteX3" fmla="*/ 6475953 w 6475953"/>
              <a:gd name="connsiteY3" fmla="*/ 4171831 h 4171831"/>
              <a:gd name="connsiteX4" fmla="*/ 0 w 6475953"/>
              <a:gd name="connsiteY4" fmla="*/ 4171831 h 4171831"/>
              <a:gd name="connsiteX5" fmla="*/ 3693986 w 6475953"/>
              <a:gd name="connsiteY5" fmla="*/ 477845 h 4171831"/>
              <a:gd name="connsiteX6" fmla="*/ 4847559 w 6475953"/>
              <a:gd name="connsiteY6" fmla="*/ 0 h 4171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5953" h="4171831">
                <a:moveTo>
                  <a:pt x="4847559" y="0"/>
                </a:moveTo>
                <a:cubicBezTo>
                  <a:pt x="5265063" y="0"/>
                  <a:pt x="5682568" y="159282"/>
                  <a:pt x="6001132" y="477845"/>
                </a:cubicBezTo>
                <a:lnTo>
                  <a:pt x="6475953" y="952667"/>
                </a:lnTo>
                <a:lnTo>
                  <a:pt x="6475953" y="4171831"/>
                </a:lnTo>
                <a:lnTo>
                  <a:pt x="0" y="4171831"/>
                </a:lnTo>
                <a:lnTo>
                  <a:pt x="3693986" y="477845"/>
                </a:lnTo>
                <a:cubicBezTo>
                  <a:pt x="4012549" y="159282"/>
                  <a:pt x="4430054" y="0"/>
                  <a:pt x="4847559"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30859048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نيـون - 8">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7A3A13E2-1A15-4A14-8BF7-B358AE07108A}"/>
              </a:ext>
            </a:extLst>
          </p:cNvPr>
          <p:cNvSpPr>
            <a:spLocks noGrp="1"/>
          </p:cNvSpPr>
          <p:nvPr>
            <p:ph type="pic" sz="quarter" idx="11" hasCustomPrompt="1"/>
          </p:nvPr>
        </p:nvSpPr>
        <p:spPr>
          <a:xfrm>
            <a:off x="-1" y="0"/>
            <a:ext cx="9847961" cy="6858000"/>
          </a:xfrm>
          <a:custGeom>
            <a:avLst/>
            <a:gdLst>
              <a:gd name="connsiteX0" fmla="*/ 0 w 9847961"/>
              <a:gd name="connsiteY0" fmla="*/ 0 h 6858000"/>
              <a:gd name="connsiteX1" fmla="*/ 1592262 w 9847961"/>
              <a:gd name="connsiteY1" fmla="*/ 1592326 h 6858000"/>
              <a:gd name="connsiteX2" fmla="*/ 2267839 w 9847961"/>
              <a:gd name="connsiteY2" fmla="*/ 3223324 h 6858000"/>
              <a:gd name="connsiteX3" fmla="*/ 2267839 w 9847961"/>
              <a:gd name="connsiteY3" fmla="*/ 4003675 h 6858000"/>
              <a:gd name="connsiteX4" fmla="*/ 2854325 w 9847961"/>
              <a:gd name="connsiteY4" fmla="*/ 4590161 h 6858000"/>
              <a:gd name="connsiteX5" fmla="*/ 6624637 w 9847961"/>
              <a:gd name="connsiteY5" fmla="*/ 4590161 h 6858000"/>
              <a:gd name="connsiteX6" fmla="*/ 8255635 w 9847961"/>
              <a:gd name="connsiteY6" fmla="*/ 5265738 h 6858000"/>
              <a:gd name="connsiteX7" fmla="*/ 9847961 w 9847961"/>
              <a:gd name="connsiteY7" fmla="*/ 6858000 h 6858000"/>
              <a:gd name="connsiteX8" fmla="*/ 0 w 9847961"/>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47961" h="6858000">
                <a:moveTo>
                  <a:pt x="0" y="0"/>
                </a:moveTo>
                <a:lnTo>
                  <a:pt x="1592262" y="1592326"/>
                </a:lnTo>
                <a:cubicBezTo>
                  <a:pt x="2024824" y="2024888"/>
                  <a:pt x="2267839" y="2611565"/>
                  <a:pt x="2267839" y="3223324"/>
                </a:cubicBezTo>
                <a:lnTo>
                  <a:pt x="2267839" y="4003675"/>
                </a:lnTo>
                <a:cubicBezTo>
                  <a:pt x="2267839" y="4327589"/>
                  <a:pt x="2530411" y="4590161"/>
                  <a:pt x="2854325" y="4590161"/>
                </a:cubicBezTo>
                <a:lnTo>
                  <a:pt x="6624637" y="4590161"/>
                </a:lnTo>
                <a:cubicBezTo>
                  <a:pt x="7236396" y="4590161"/>
                  <a:pt x="7823073" y="4833176"/>
                  <a:pt x="8255635" y="5265738"/>
                </a:cubicBezTo>
                <a:lnTo>
                  <a:pt x="9847961"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10419980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نيـون - 7">
    <p:spTree>
      <p:nvGrpSpPr>
        <p:cNvPr id="1" name=""/>
        <p:cNvGrpSpPr/>
        <p:nvPr/>
      </p:nvGrpSpPr>
      <p:grpSpPr>
        <a:xfrm>
          <a:off x="0" y="0"/>
          <a:ext cx="0" cy="0"/>
          <a:chOff x="0" y="0"/>
          <a:chExt cx="0" cy="0"/>
        </a:xfrm>
      </p:grpSpPr>
      <p:sp>
        <p:nvSpPr>
          <p:cNvPr id="12" name="عنصر نائب للصورة 11">
            <a:extLst>
              <a:ext uri="{FF2B5EF4-FFF2-40B4-BE49-F238E27FC236}">
                <a16:creationId xmlns:a16="http://schemas.microsoft.com/office/drawing/2014/main" id="{4006C147-B74E-436B-B25F-5186032995CE}"/>
              </a:ext>
            </a:extLst>
          </p:cNvPr>
          <p:cNvSpPr>
            <a:spLocks noGrp="1"/>
          </p:cNvSpPr>
          <p:nvPr>
            <p:ph type="pic" sz="quarter" idx="12" hasCustomPrompt="1"/>
          </p:nvPr>
        </p:nvSpPr>
        <p:spPr>
          <a:xfrm>
            <a:off x="5871408" y="3249710"/>
            <a:ext cx="6320592" cy="3608290"/>
          </a:xfrm>
          <a:custGeom>
            <a:avLst/>
            <a:gdLst>
              <a:gd name="connsiteX0" fmla="*/ 2670080 w 6320592"/>
              <a:gd name="connsiteY0" fmla="*/ 0 h 3608290"/>
              <a:gd name="connsiteX1" fmla="*/ 6320592 w 6320592"/>
              <a:gd name="connsiteY1" fmla="*/ 0 h 3608290"/>
              <a:gd name="connsiteX2" fmla="*/ 6320592 w 6320592"/>
              <a:gd name="connsiteY2" fmla="*/ 3608290 h 3608290"/>
              <a:gd name="connsiteX3" fmla="*/ 0 w 6320592"/>
              <a:gd name="connsiteY3" fmla="*/ 3608290 h 3608290"/>
              <a:gd name="connsiteX4" fmla="*/ 1606208 w 6320592"/>
              <a:gd name="connsiteY4" fmla="*/ 776843 h 3608290"/>
              <a:gd name="connsiteX5" fmla="*/ 2670080 w 6320592"/>
              <a:gd name="connsiteY5" fmla="*/ 0 h 3608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0592" h="3608290">
                <a:moveTo>
                  <a:pt x="2670080" y="0"/>
                </a:moveTo>
                <a:lnTo>
                  <a:pt x="6320592" y="0"/>
                </a:lnTo>
                <a:lnTo>
                  <a:pt x="6320592" y="3608290"/>
                </a:lnTo>
                <a:lnTo>
                  <a:pt x="0" y="3608290"/>
                </a:lnTo>
                <a:lnTo>
                  <a:pt x="1606208" y="776843"/>
                </a:lnTo>
                <a:cubicBezTo>
                  <a:pt x="1888379" y="279429"/>
                  <a:pt x="2271047" y="0"/>
                  <a:pt x="2670080"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11" name="عنصر نائب للصورة 10">
            <a:extLst>
              <a:ext uri="{FF2B5EF4-FFF2-40B4-BE49-F238E27FC236}">
                <a16:creationId xmlns:a16="http://schemas.microsoft.com/office/drawing/2014/main" id="{DF6FD7EA-EF89-4CA6-BF2F-1143084DABF8}"/>
              </a:ext>
            </a:extLst>
          </p:cNvPr>
          <p:cNvSpPr>
            <a:spLocks noGrp="1"/>
          </p:cNvSpPr>
          <p:nvPr>
            <p:ph type="pic" sz="quarter" idx="13" hasCustomPrompt="1"/>
          </p:nvPr>
        </p:nvSpPr>
        <p:spPr>
          <a:xfrm>
            <a:off x="0" y="0"/>
            <a:ext cx="6320591" cy="3608290"/>
          </a:xfrm>
          <a:custGeom>
            <a:avLst/>
            <a:gdLst>
              <a:gd name="connsiteX0" fmla="*/ 0 w 6320591"/>
              <a:gd name="connsiteY0" fmla="*/ 0 h 3608290"/>
              <a:gd name="connsiteX1" fmla="*/ 6320591 w 6320591"/>
              <a:gd name="connsiteY1" fmla="*/ 0 h 3608290"/>
              <a:gd name="connsiteX2" fmla="*/ 4714383 w 6320591"/>
              <a:gd name="connsiteY2" fmla="*/ 2831448 h 3608290"/>
              <a:gd name="connsiteX3" fmla="*/ 3650511 w 6320591"/>
              <a:gd name="connsiteY3" fmla="*/ 3608290 h 3608290"/>
              <a:gd name="connsiteX4" fmla="*/ 0 w 6320591"/>
              <a:gd name="connsiteY4" fmla="*/ 3608290 h 3608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0591" h="3608290">
                <a:moveTo>
                  <a:pt x="0" y="0"/>
                </a:moveTo>
                <a:lnTo>
                  <a:pt x="6320591" y="0"/>
                </a:lnTo>
                <a:lnTo>
                  <a:pt x="4714383" y="2831448"/>
                </a:lnTo>
                <a:cubicBezTo>
                  <a:pt x="4432212" y="3328861"/>
                  <a:pt x="4049544" y="3608290"/>
                  <a:pt x="3650511" y="3608290"/>
                </a:cubicBezTo>
                <a:lnTo>
                  <a:pt x="0" y="360829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6348832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نيـون - 6">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986949D-F14A-4F25-B0D0-DD3EF193AC58}"/>
              </a:ext>
            </a:extLst>
          </p:cNvPr>
          <p:cNvSpPr>
            <a:spLocks noGrp="1"/>
          </p:cNvSpPr>
          <p:nvPr>
            <p:ph type="pic" sz="quarter" idx="10" hasCustomPrompt="1"/>
          </p:nvPr>
        </p:nvSpPr>
        <p:spPr>
          <a:xfrm>
            <a:off x="-1" y="1430339"/>
            <a:ext cx="3714751" cy="5427662"/>
          </a:xfrm>
          <a:custGeom>
            <a:avLst/>
            <a:gdLst>
              <a:gd name="connsiteX0" fmla="*/ 0 w 3714751"/>
              <a:gd name="connsiteY0" fmla="*/ 0 h 5427662"/>
              <a:gd name="connsiteX1" fmla="*/ 2541705 w 3714751"/>
              <a:gd name="connsiteY1" fmla="*/ 1172082 h 5427662"/>
              <a:gd name="connsiteX2" fmla="*/ 3714751 w 3714751"/>
              <a:gd name="connsiteY2" fmla="*/ 3004632 h 5427662"/>
              <a:gd name="connsiteX3" fmla="*/ 3714751 w 3714751"/>
              <a:gd name="connsiteY3" fmla="*/ 5427662 h 5427662"/>
              <a:gd name="connsiteX4" fmla="*/ 0 w 3714751"/>
              <a:gd name="connsiteY4" fmla="*/ 542766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0" y="0"/>
                </a:moveTo>
                <a:lnTo>
                  <a:pt x="2541705" y="1172082"/>
                </a:lnTo>
                <a:cubicBezTo>
                  <a:pt x="3256748" y="1501781"/>
                  <a:pt x="3714751" y="2217251"/>
                  <a:pt x="3714751" y="3004632"/>
                </a:cubicBezTo>
                <a:lnTo>
                  <a:pt x="3714751" y="5427662"/>
                </a:lnTo>
                <a:lnTo>
                  <a:pt x="0" y="5427662"/>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id="{7D7D4157-F265-4875-9BF9-8C8E71D8CA9F}"/>
              </a:ext>
            </a:extLst>
          </p:cNvPr>
          <p:cNvSpPr>
            <a:spLocks noGrp="1"/>
          </p:cNvSpPr>
          <p:nvPr>
            <p:ph type="pic" sz="quarter" idx="11" hasCustomPrompt="1"/>
          </p:nvPr>
        </p:nvSpPr>
        <p:spPr>
          <a:xfrm>
            <a:off x="8477250" y="1430339"/>
            <a:ext cx="3714751" cy="5427662"/>
          </a:xfrm>
          <a:custGeom>
            <a:avLst/>
            <a:gdLst>
              <a:gd name="connsiteX0" fmla="*/ 3714751 w 3714751"/>
              <a:gd name="connsiteY0" fmla="*/ 0 h 5427662"/>
              <a:gd name="connsiteX1" fmla="*/ 3714751 w 3714751"/>
              <a:gd name="connsiteY1" fmla="*/ 5427662 h 5427662"/>
              <a:gd name="connsiteX2" fmla="*/ 0 w 3714751"/>
              <a:gd name="connsiteY2" fmla="*/ 5427662 h 5427662"/>
              <a:gd name="connsiteX3" fmla="*/ 0 w 3714751"/>
              <a:gd name="connsiteY3" fmla="*/ 3004632 h 5427662"/>
              <a:gd name="connsiteX4" fmla="*/ 1173046 w 3714751"/>
              <a:gd name="connsiteY4" fmla="*/ 117208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3714751" y="0"/>
                </a:moveTo>
                <a:lnTo>
                  <a:pt x="3714751" y="5427662"/>
                </a:lnTo>
                <a:lnTo>
                  <a:pt x="0" y="5427662"/>
                </a:lnTo>
                <a:lnTo>
                  <a:pt x="0" y="3004632"/>
                </a:lnTo>
                <a:cubicBezTo>
                  <a:pt x="0" y="2217251"/>
                  <a:pt x="458003" y="1501781"/>
                  <a:pt x="1173046" y="117208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3345397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نيـون - 5">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0AB9CF0C-1472-4A3A-9C55-4ADAA1EEE244}"/>
              </a:ext>
            </a:extLst>
          </p:cNvPr>
          <p:cNvSpPr>
            <a:spLocks noGrp="1"/>
          </p:cNvSpPr>
          <p:nvPr>
            <p:ph type="pic" sz="quarter" idx="11" hasCustomPrompt="1"/>
          </p:nvPr>
        </p:nvSpPr>
        <p:spPr>
          <a:xfrm>
            <a:off x="9722738" y="571501"/>
            <a:ext cx="2469261" cy="6290405"/>
          </a:xfrm>
          <a:custGeom>
            <a:avLst/>
            <a:gdLst>
              <a:gd name="connsiteX0" fmla="*/ 2469261 w 2469261"/>
              <a:gd name="connsiteY0" fmla="*/ 0 h 6290405"/>
              <a:gd name="connsiteX1" fmla="*/ 2469261 w 2469261"/>
              <a:gd name="connsiteY1" fmla="*/ 6290405 h 6290405"/>
              <a:gd name="connsiteX2" fmla="*/ 0 w 2469261"/>
              <a:gd name="connsiteY2" fmla="*/ 6290405 h 6290405"/>
              <a:gd name="connsiteX3" fmla="*/ 0 w 2469261"/>
              <a:gd name="connsiteY3" fmla="*/ 3165348 h 6290405"/>
              <a:gd name="connsiteX4" fmla="*/ 492157 w 2469261"/>
              <a:gd name="connsiteY4" fmla="*/ 1977104 h 6290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261" h="6290405">
                <a:moveTo>
                  <a:pt x="2469261" y="0"/>
                </a:moveTo>
                <a:lnTo>
                  <a:pt x="2469261" y="6290405"/>
                </a:lnTo>
                <a:lnTo>
                  <a:pt x="0" y="6290405"/>
                </a:lnTo>
                <a:lnTo>
                  <a:pt x="0" y="3165348"/>
                </a:lnTo>
                <a:cubicBezTo>
                  <a:pt x="0" y="2719673"/>
                  <a:pt x="177070" y="2292191"/>
                  <a:pt x="492157" y="1977104"/>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38041025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نيـون - 4">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9B0EA95-D626-4C3C-89B6-A85CB8876E5E}"/>
              </a:ext>
            </a:extLst>
          </p:cNvPr>
          <p:cNvSpPr>
            <a:spLocks noGrp="1"/>
          </p:cNvSpPr>
          <p:nvPr>
            <p:ph type="pic" sz="quarter" idx="10" hasCustomPrompt="1"/>
          </p:nvPr>
        </p:nvSpPr>
        <p:spPr>
          <a:xfrm>
            <a:off x="1982091" y="0"/>
            <a:ext cx="4895105" cy="2810627"/>
          </a:xfrm>
          <a:custGeom>
            <a:avLst/>
            <a:gdLst>
              <a:gd name="connsiteX0" fmla="*/ 114559 w 4895105"/>
              <a:gd name="connsiteY0" fmla="*/ 0 h 2810627"/>
              <a:gd name="connsiteX1" fmla="*/ 4780547 w 4895105"/>
              <a:gd name="connsiteY1" fmla="*/ 0 h 2810627"/>
              <a:gd name="connsiteX2" fmla="*/ 4789775 w 4895105"/>
              <a:gd name="connsiteY2" fmla="*/ 11297 h 2810627"/>
              <a:gd name="connsiteX3" fmla="*/ 4707851 w 4895105"/>
              <a:gd name="connsiteY3" fmla="*/ 815145 h 2810627"/>
              <a:gd name="connsiteX4" fmla="*/ 2899623 w 4895105"/>
              <a:gd name="connsiteY4" fmla="*/ 2623373 h 2810627"/>
              <a:gd name="connsiteX5" fmla="*/ 1995482 w 4895105"/>
              <a:gd name="connsiteY5" fmla="*/ 2623373 h 2810627"/>
              <a:gd name="connsiteX6" fmla="*/ 187254 w 4895105"/>
              <a:gd name="connsiteY6" fmla="*/ 815145 h 2810627"/>
              <a:gd name="connsiteX7" fmla="*/ 105331 w 4895105"/>
              <a:gd name="connsiteY7" fmla="*/ 11297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5105" h="2810627">
                <a:moveTo>
                  <a:pt x="114559" y="0"/>
                </a:moveTo>
                <a:lnTo>
                  <a:pt x="4780547" y="0"/>
                </a:lnTo>
                <a:lnTo>
                  <a:pt x="4789775" y="11297"/>
                </a:lnTo>
                <a:cubicBezTo>
                  <a:pt x="4953623" y="259452"/>
                  <a:pt x="4926314" y="596682"/>
                  <a:pt x="4707851" y="815145"/>
                </a:cubicBezTo>
                <a:lnTo>
                  <a:pt x="2899623" y="2623373"/>
                </a:lnTo>
                <a:cubicBezTo>
                  <a:pt x="2649951" y="2873045"/>
                  <a:pt x="2245154" y="2873045"/>
                  <a:pt x="1995482" y="2623373"/>
                </a:cubicBezTo>
                <a:lnTo>
                  <a:pt x="187254" y="815145"/>
                </a:lnTo>
                <a:cubicBezTo>
                  <a:pt x="-31209" y="596682"/>
                  <a:pt x="-58516" y="259451"/>
                  <a:pt x="105331" y="11297"/>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18F3826D-D329-4D43-A81E-3C08F01A11B5}"/>
              </a:ext>
            </a:extLst>
          </p:cNvPr>
          <p:cNvSpPr>
            <a:spLocks noGrp="1"/>
          </p:cNvSpPr>
          <p:nvPr>
            <p:ph type="pic" sz="quarter" idx="11" hasCustomPrompt="1"/>
          </p:nvPr>
        </p:nvSpPr>
        <p:spPr>
          <a:xfrm>
            <a:off x="1982093" y="4047374"/>
            <a:ext cx="4895105" cy="2810627"/>
          </a:xfrm>
          <a:custGeom>
            <a:avLst/>
            <a:gdLst>
              <a:gd name="connsiteX0" fmla="*/ 2447553 w 4895105"/>
              <a:gd name="connsiteY0" fmla="*/ 0 h 2810627"/>
              <a:gd name="connsiteX1" fmla="*/ 2899623 w 4895105"/>
              <a:gd name="connsiteY1" fmla="*/ 187254 h 2810627"/>
              <a:gd name="connsiteX2" fmla="*/ 4707851 w 4895105"/>
              <a:gd name="connsiteY2" fmla="*/ 1995483 h 2810627"/>
              <a:gd name="connsiteX3" fmla="*/ 4789775 w 4895105"/>
              <a:gd name="connsiteY3" fmla="*/ 2799331 h 2810627"/>
              <a:gd name="connsiteX4" fmla="*/ 4780547 w 4895105"/>
              <a:gd name="connsiteY4" fmla="*/ 2810627 h 2810627"/>
              <a:gd name="connsiteX5" fmla="*/ 114559 w 4895105"/>
              <a:gd name="connsiteY5" fmla="*/ 2810627 h 2810627"/>
              <a:gd name="connsiteX6" fmla="*/ 105331 w 4895105"/>
              <a:gd name="connsiteY6" fmla="*/ 2799331 h 2810627"/>
              <a:gd name="connsiteX7" fmla="*/ 187254 w 4895105"/>
              <a:gd name="connsiteY7" fmla="*/ 1995483 h 2810627"/>
              <a:gd name="connsiteX8" fmla="*/ 1995483 w 4895105"/>
              <a:gd name="connsiteY8" fmla="*/ 187254 h 2810627"/>
              <a:gd name="connsiteX9" fmla="*/ 2447553 w 4895105"/>
              <a:gd name="connsiteY9" fmla="*/ 0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95105" h="2810627">
                <a:moveTo>
                  <a:pt x="2447553" y="0"/>
                </a:moveTo>
                <a:cubicBezTo>
                  <a:pt x="2611170" y="0"/>
                  <a:pt x="2774787" y="62418"/>
                  <a:pt x="2899623" y="187254"/>
                </a:cubicBezTo>
                <a:lnTo>
                  <a:pt x="4707851" y="1995483"/>
                </a:lnTo>
                <a:cubicBezTo>
                  <a:pt x="4926314" y="2213945"/>
                  <a:pt x="4953623" y="2551176"/>
                  <a:pt x="4789775" y="2799331"/>
                </a:cubicBezTo>
                <a:lnTo>
                  <a:pt x="4780547" y="2810627"/>
                </a:lnTo>
                <a:lnTo>
                  <a:pt x="114559" y="2810627"/>
                </a:lnTo>
                <a:lnTo>
                  <a:pt x="105331" y="2799331"/>
                </a:lnTo>
                <a:cubicBezTo>
                  <a:pt x="-58516" y="2551177"/>
                  <a:pt x="-31209" y="2213945"/>
                  <a:pt x="187254" y="1995483"/>
                </a:cubicBezTo>
                <a:lnTo>
                  <a:pt x="1995483" y="187254"/>
                </a:lnTo>
                <a:cubicBezTo>
                  <a:pt x="2120318" y="62418"/>
                  <a:pt x="2283936" y="0"/>
                  <a:pt x="2447553"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4" name="Picture Placeholder 13">
            <a:extLst>
              <a:ext uri="{FF2B5EF4-FFF2-40B4-BE49-F238E27FC236}">
                <a16:creationId xmlns:a16="http://schemas.microsoft.com/office/drawing/2014/main" id="{2BD328D1-DBD1-43E6-8B79-352D777EF3F9}"/>
              </a:ext>
            </a:extLst>
          </p:cNvPr>
          <p:cNvSpPr>
            <a:spLocks noGrp="1"/>
          </p:cNvSpPr>
          <p:nvPr>
            <p:ph type="pic" sz="quarter" idx="12" hasCustomPrompt="1"/>
          </p:nvPr>
        </p:nvSpPr>
        <p:spPr>
          <a:xfrm>
            <a:off x="473300" y="1821950"/>
            <a:ext cx="3214098" cy="3214099"/>
          </a:xfrm>
          <a:custGeom>
            <a:avLst/>
            <a:gdLst>
              <a:gd name="connsiteX0" fmla="*/ 1607050 w 3214098"/>
              <a:gd name="connsiteY0" fmla="*/ 0 h 3214099"/>
              <a:gd name="connsiteX1" fmla="*/ 1903877 w 3214098"/>
              <a:gd name="connsiteY1" fmla="*/ 122950 h 3214099"/>
              <a:gd name="connsiteX2" fmla="*/ 3091149 w 3214098"/>
              <a:gd name="connsiteY2" fmla="*/ 1310222 h 3214099"/>
              <a:gd name="connsiteX3" fmla="*/ 3091149 w 3214098"/>
              <a:gd name="connsiteY3" fmla="*/ 1903877 h 3214099"/>
              <a:gd name="connsiteX4" fmla="*/ 1903877 w 3214098"/>
              <a:gd name="connsiteY4" fmla="*/ 3091150 h 3214099"/>
              <a:gd name="connsiteX5" fmla="*/ 1310223 w 3214098"/>
              <a:gd name="connsiteY5" fmla="*/ 3091150 h 3214099"/>
              <a:gd name="connsiteX6" fmla="*/ 122950 w 3214098"/>
              <a:gd name="connsiteY6" fmla="*/ 1903877 h 3214099"/>
              <a:gd name="connsiteX7" fmla="*/ 122950 w 3214098"/>
              <a:gd name="connsiteY7" fmla="*/ 1310222 h 3214099"/>
              <a:gd name="connsiteX8" fmla="*/ 1310223 w 3214098"/>
              <a:gd name="connsiteY8" fmla="*/ 122950 h 3214099"/>
              <a:gd name="connsiteX9" fmla="*/ 1607050 w 3214098"/>
              <a:gd name="connsiteY9" fmla="*/ 0 h 321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14098" h="3214099">
                <a:moveTo>
                  <a:pt x="1607050" y="0"/>
                </a:moveTo>
                <a:cubicBezTo>
                  <a:pt x="1714480" y="0"/>
                  <a:pt x="1821910" y="40984"/>
                  <a:pt x="1903877" y="122950"/>
                </a:cubicBezTo>
                <a:lnTo>
                  <a:pt x="3091149" y="1310222"/>
                </a:lnTo>
                <a:cubicBezTo>
                  <a:pt x="3255082" y="1474155"/>
                  <a:pt x="3255082" y="1739944"/>
                  <a:pt x="3091149" y="1903877"/>
                </a:cubicBezTo>
                <a:lnTo>
                  <a:pt x="1903877" y="3091150"/>
                </a:lnTo>
                <a:cubicBezTo>
                  <a:pt x="1739944" y="3255082"/>
                  <a:pt x="1474155" y="3255082"/>
                  <a:pt x="1310223" y="3091150"/>
                </a:cubicBezTo>
                <a:lnTo>
                  <a:pt x="122950" y="1903877"/>
                </a:lnTo>
                <a:cubicBezTo>
                  <a:pt x="-40983" y="1739944"/>
                  <a:pt x="-40983" y="1474155"/>
                  <a:pt x="122950" y="1310222"/>
                </a:cubicBezTo>
                <a:lnTo>
                  <a:pt x="1310223" y="122950"/>
                </a:lnTo>
                <a:cubicBezTo>
                  <a:pt x="1392189" y="40984"/>
                  <a:pt x="1499619" y="0"/>
                  <a:pt x="160705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616950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نيـون - 3">
    <p:spTree>
      <p:nvGrpSpPr>
        <p:cNvPr id="1" name=""/>
        <p:cNvGrpSpPr/>
        <p:nvPr/>
      </p:nvGrpSpPr>
      <p:grpSpPr>
        <a:xfrm>
          <a:off x="0" y="0"/>
          <a:ext cx="0" cy="0"/>
          <a:chOff x="0" y="0"/>
          <a:chExt cx="0" cy="0"/>
        </a:xfrm>
      </p:grpSpPr>
      <p:sp>
        <p:nvSpPr>
          <p:cNvPr id="8" name="عنصر نائب للصورة 7">
            <a:extLst>
              <a:ext uri="{FF2B5EF4-FFF2-40B4-BE49-F238E27FC236}">
                <a16:creationId xmlns:a16="http://schemas.microsoft.com/office/drawing/2014/main" id="{33E7F839-F107-40EB-BA6F-B69A99238008}"/>
              </a:ext>
            </a:extLst>
          </p:cNvPr>
          <p:cNvSpPr>
            <a:spLocks noGrp="1"/>
          </p:cNvSpPr>
          <p:nvPr>
            <p:ph type="pic" sz="quarter" idx="11" hasCustomPrompt="1"/>
          </p:nvPr>
        </p:nvSpPr>
        <p:spPr>
          <a:xfrm>
            <a:off x="3962400" y="1269731"/>
            <a:ext cx="8229600" cy="5588269"/>
          </a:xfrm>
          <a:custGeom>
            <a:avLst/>
            <a:gdLst>
              <a:gd name="connsiteX0" fmla="*/ 3476525 w 8229600"/>
              <a:gd name="connsiteY0" fmla="*/ 0 h 5588269"/>
              <a:gd name="connsiteX1" fmla="*/ 8229600 w 8229600"/>
              <a:gd name="connsiteY1" fmla="*/ 0 h 5588269"/>
              <a:gd name="connsiteX2" fmla="*/ 8229600 w 8229600"/>
              <a:gd name="connsiteY2" fmla="*/ 5588269 h 5588269"/>
              <a:gd name="connsiteX3" fmla="*/ 0 w 8229600"/>
              <a:gd name="connsiteY3" fmla="*/ 5588269 h 5588269"/>
              <a:gd name="connsiteX4" fmla="*/ 2091331 w 8229600"/>
              <a:gd name="connsiteY4" fmla="*/ 1203120 h 5588269"/>
              <a:gd name="connsiteX5" fmla="*/ 3476525 w 8229600"/>
              <a:gd name="connsiteY5" fmla="*/ 0 h 558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9600" h="5588269">
                <a:moveTo>
                  <a:pt x="3476525" y="0"/>
                </a:moveTo>
                <a:lnTo>
                  <a:pt x="8229600" y="0"/>
                </a:lnTo>
                <a:lnTo>
                  <a:pt x="8229600" y="5588269"/>
                </a:lnTo>
                <a:lnTo>
                  <a:pt x="0" y="5588269"/>
                </a:lnTo>
                <a:lnTo>
                  <a:pt x="2091331" y="1203120"/>
                </a:lnTo>
                <a:cubicBezTo>
                  <a:pt x="2458726" y="432761"/>
                  <a:pt x="2956972" y="0"/>
                  <a:pt x="3476525"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1978836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نيـون -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E6CB0B5-F130-4A12-84C9-EF2D9CED04DF}"/>
              </a:ext>
            </a:extLst>
          </p:cNvPr>
          <p:cNvSpPr>
            <a:spLocks noGrp="1"/>
          </p:cNvSpPr>
          <p:nvPr>
            <p:ph type="pic" sz="quarter" idx="10" hasCustomPrompt="1"/>
          </p:nvPr>
        </p:nvSpPr>
        <p:spPr>
          <a:xfrm>
            <a:off x="3184822" y="3940234"/>
            <a:ext cx="9009764" cy="2917767"/>
          </a:xfrm>
          <a:custGeom>
            <a:avLst/>
            <a:gdLst>
              <a:gd name="connsiteX0" fmla="*/ 3806099 w 9009764"/>
              <a:gd name="connsiteY0" fmla="*/ 0 h 2917767"/>
              <a:gd name="connsiteX1" fmla="*/ 9009764 w 9009764"/>
              <a:gd name="connsiteY1" fmla="*/ 0 h 2917767"/>
              <a:gd name="connsiteX2" fmla="*/ 9009764 w 9009764"/>
              <a:gd name="connsiteY2" fmla="*/ 2917767 h 2917767"/>
              <a:gd name="connsiteX3" fmla="*/ 0 w 9009764"/>
              <a:gd name="connsiteY3" fmla="*/ 2917767 h 2917767"/>
              <a:gd name="connsiteX4" fmla="*/ 2289589 w 9009764"/>
              <a:gd name="connsiteY4" fmla="*/ 628178 h 2917767"/>
              <a:gd name="connsiteX5" fmla="*/ 3806099 w 9009764"/>
              <a:gd name="connsiteY5" fmla="*/ 0 h 291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09764" h="2917767">
                <a:moveTo>
                  <a:pt x="3806099" y="0"/>
                </a:moveTo>
                <a:lnTo>
                  <a:pt x="9009764" y="0"/>
                </a:lnTo>
                <a:lnTo>
                  <a:pt x="9009764" y="2917767"/>
                </a:lnTo>
                <a:lnTo>
                  <a:pt x="0" y="2917767"/>
                </a:lnTo>
                <a:lnTo>
                  <a:pt x="2289589" y="628178"/>
                </a:lnTo>
                <a:cubicBezTo>
                  <a:pt x="2691813" y="225954"/>
                  <a:pt x="3237292" y="0"/>
                  <a:pt x="3806099" y="0"/>
                </a:cubicBezTo>
                <a:close/>
              </a:path>
            </a:pathLst>
          </a:custGeom>
          <a:pattFill prst="pct80">
            <a:fgClr>
              <a:schemeClr val="accent1"/>
            </a:fgClr>
            <a:bgClr>
              <a:schemeClr val="bg1"/>
            </a:bgClr>
          </a:pattFill>
          <a:effectLst>
            <a:outerShdw blurRad="254000" sx="102000" sy="102000" algn="ctr" rotWithShape="0">
              <a:prstClr val="black">
                <a:alpha val="35000"/>
              </a:prstClr>
            </a:outerShdw>
          </a:effectLst>
        </p:spPr>
        <p:txBody>
          <a:bodyPr wrap="square" anchor="ctr">
            <a:noAutofit/>
          </a:bodyP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6744127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نيـون -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B87744D-184E-4044-BE59-5501B82F13E1}"/>
              </a:ext>
            </a:extLst>
          </p:cNvPr>
          <p:cNvSpPr>
            <a:spLocks noGrp="1"/>
          </p:cNvSpPr>
          <p:nvPr>
            <p:ph type="pic" sz="quarter" idx="10" hasCustomPrompt="1"/>
          </p:nvPr>
        </p:nvSpPr>
        <p:spPr>
          <a:xfrm>
            <a:off x="0" y="0"/>
            <a:ext cx="7308090" cy="6858000"/>
          </a:xfrm>
          <a:custGeom>
            <a:avLst/>
            <a:gdLst>
              <a:gd name="connsiteX0" fmla="*/ 0 w 7308090"/>
              <a:gd name="connsiteY0" fmla="*/ 0 h 6858000"/>
              <a:gd name="connsiteX1" fmla="*/ 4748848 w 7308090"/>
              <a:gd name="connsiteY1" fmla="*/ 0 h 6858000"/>
              <a:gd name="connsiteX2" fmla="*/ 6499543 w 7308090"/>
              <a:gd name="connsiteY2" fmla="*/ 791083 h 6858000"/>
              <a:gd name="connsiteX3" fmla="*/ 7185851 w 7308090"/>
              <a:gd name="connsiteY3" fmla="*/ 2609088 h 6858000"/>
              <a:gd name="connsiteX4" fmla="*/ 5265865 w 7308090"/>
              <a:gd name="connsiteY4" fmla="*/ 6858000 h 6858000"/>
              <a:gd name="connsiteX5" fmla="*/ 0 w 730809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08090" h="6858000">
                <a:moveTo>
                  <a:pt x="0" y="0"/>
                </a:moveTo>
                <a:lnTo>
                  <a:pt x="4748848" y="0"/>
                </a:lnTo>
                <a:lnTo>
                  <a:pt x="6499543" y="791083"/>
                </a:lnTo>
                <a:cubicBezTo>
                  <a:pt x="7191057" y="1103630"/>
                  <a:pt x="7498334" y="1917573"/>
                  <a:pt x="7185851" y="2609088"/>
                </a:cubicBezTo>
                <a:lnTo>
                  <a:pt x="5265865" y="6858000"/>
                </a:lnTo>
                <a:lnTo>
                  <a:pt x="0" y="685800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7166297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العنوان الرئيسي</a:t>
            </a:r>
            <a:endParaRPr lang="ar-EG"/>
          </a:p>
        </p:txBody>
      </p:sp>
      <p:sp>
        <p:nvSpPr>
          <p:cNvPr id="3" name="عنوان فرعي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p>
            <a:fld id="{69F36BDA-3897-42CC-A215-0280DFDD5441}" type="datetimeFigureOut">
              <a:rPr lang="ar-EG" smtClean="0"/>
              <a:t>17/04/1444</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0804D804-5C13-411C-B4C0-A7D9355B225F}" type="slidenum">
              <a:rPr lang="ar-EG" smtClean="0"/>
              <a:t>‹#›</a:t>
            </a:fld>
            <a:endParaRPr lang="ar-EG"/>
          </a:p>
        </p:txBody>
      </p:sp>
    </p:spTree>
    <p:extLst>
      <p:ext uri="{BB962C8B-B14F-4D97-AF65-F5344CB8AC3E}">
        <p14:creationId xmlns:p14="http://schemas.microsoft.com/office/powerpoint/2010/main" val="18441509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p>
            <a:fld id="{69F36BDA-3897-42CC-A215-0280DFDD5441}" type="datetimeFigureOut">
              <a:rPr lang="ar-EG" smtClean="0"/>
              <a:t>17/04/1444</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0804D804-5C13-411C-B4C0-A7D9355B225F}" type="slidenum">
              <a:rPr lang="ar-EG" smtClean="0"/>
              <a:t>‹#›</a:t>
            </a:fld>
            <a:endParaRPr lang="ar-EG"/>
          </a:p>
        </p:txBody>
      </p:sp>
    </p:spTree>
    <p:extLst>
      <p:ext uri="{BB962C8B-B14F-4D97-AF65-F5344CB8AC3E}">
        <p14:creationId xmlns:p14="http://schemas.microsoft.com/office/powerpoint/2010/main" val="2908916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831850" y="1709738"/>
            <a:ext cx="10515600" cy="2852737"/>
          </a:xfrm>
        </p:spPr>
        <p:txBody>
          <a:bodyPr anchor="b"/>
          <a:lstStyle>
            <a:lvl1pPr>
              <a:defRPr sz="6000"/>
            </a:lvl1p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69F36BDA-3897-42CC-A215-0280DFDD5441}" type="datetimeFigureOut">
              <a:rPr lang="ar-EG" smtClean="0"/>
              <a:t>17/04/1444</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0804D804-5C13-411C-B4C0-A7D9355B225F}" type="slidenum">
              <a:rPr lang="ar-EG" smtClean="0"/>
              <a:t>‹#›</a:t>
            </a:fld>
            <a:endParaRPr lang="ar-EG"/>
          </a:p>
        </p:txBody>
      </p:sp>
    </p:spTree>
    <p:extLst>
      <p:ext uri="{BB962C8B-B14F-4D97-AF65-F5344CB8AC3E}">
        <p14:creationId xmlns:p14="http://schemas.microsoft.com/office/powerpoint/2010/main" val="17137394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محتوى 2"/>
          <p:cNvSpPr>
            <a:spLocks noGrp="1"/>
          </p:cNvSpPr>
          <p:nvPr>
            <p:ph sz="half" idx="1"/>
          </p:nvPr>
        </p:nvSpPr>
        <p:spPr>
          <a:xfrm>
            <a:off x="838200" y="1825625"/>
            <a:ext cx="5181600" cy="435133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6172200" y="1825625"/>
            <a:ext cx="5181600" cy="435133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p>
            <a:fld id="{69F36BDA-3897-42CC-A215-0280DFDD5441}" type="datetimeFigureOut">
              <a:rPr lang="ar-EG" smtClean="0"/>
              <a:t>17/04/1444</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0804D804-5C13-411C-B4C0-A7D9355B225F}" type="slidenum">
              <a:rPr lang="ar-EG" smtClean="0"/>
              <a:t>‹#›</a:t>
            </a:fld>
            <a:endParaRPr lang="ar-EG"/>
          </a:p>
        </p:txBody>
      </p:sp>
    </p:spTree>
    <p:extLst>
      <p:ext uri="{BB962C8B-B14F-4D97-AF65-F5344CB8AC3E}">
        <p14:creationId xmlns:p14="http://schemas.microsoft.com/office/powerpoint/2010/main" val="36591114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365125"/>
            <a:ext cx="10515600" cy="1325563"/>
          </a:xfrm>
        </p:spPr>
        <p:txBody>
          <a:body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839788" y="2505075"/>
            <a:ext cx="5157787" cy="368458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6172200" y="2505075"/>
            <a:ext cx="5183188" cy="368458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p>
            <a:fld id="{69F36BDA-3897-42CC-A215-0280DFDD5441}" type="datetimeFigureOut">
              <a:rPr lang="ar-EG" smtClean="0"/>
              <a:t>17/04/1444</a:t>
            </a:fld>
            <a:endParaRPr lang="ar-EG"/>
          </a:p>
        </p:txBody>
      </p:sp>
      <p:sp>
        <p:nvSpPr>
          <p:cNvPr id="8" name="عنصر نائب للتذييل 7"/>
          <p:cNvSpPr>
            <a:spLocks noGrp="1"/>
          </p:cNvSpPr>
          <p:nvPr>
            <p:ph type="ftr" sz="quarter" idx="11"/>
          </p:nvPr>
        </p:nvSpPr>
        <p:spPr/>
        <p:txBody>
          <a:bodyPr/>
          <a:lstStyle/>
          <a:p>
            <a:endParaRPr lang="ar-EG"/>
          </a:p>
        </p:txBody>
      </p:sp>
      <p:sp>
        <p:nvSpPr>
          <p:cNvPr id="9" name="عنصر نائب لرقم الشريحة 8"/>
          <p:cNvSpPr>
            <a:spLocks noGrp="1"/>
          </p:cNvSpPr>
          <p:nvPr>
            <p:ph type="sldNum" sz="quarter" idx="12"/>
          </p:nvPr>
        </p:nvSpPr>
        <p:spPr/>
        <p:txBody>
          <a:bodyPr/>
          <a:lstStyle/>
          <a:p>
            <a:fld id="{0804D804-5C13-411C-B4C0-A7D9355B225F}" type="slidenum">
              <a:rPr lang="ar-EG" smtClean="0"/>
              <a:t>‹#›</a:t>
            </a:fld>
            <a:endParaRPr lang="ar-EG"/>
          </a:p>
        </p:txBody>
      </p:sp>
    </p:spTree>
    <p:extLst>
      <p:ext uri="{BB962C8B-B14F-4D97-AF65-F5344CB8AC3E}">
        <p14:creationId xmlns:p14="http://schemas.microsoft.com/office/powerpoint/2010/main" val="5323621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تاريخ 2"/>
          <p:cNvSpPr>
            <a:spLocks noGrp="1"/>
          </p:cNvSpPr>
          <p:nvPr>
            <p:ph type="dt" sz="half" idx="10"/>
          </p:nvPr>
        </p:nvSpPr>
        <p:spPr/>
        <p:txBody>
          <a:bodyPr/>
          <a:lstStyle/>
          <a:p>
            <a:fld id="{69F36BDA-3897-42CC-A215-0280DFDD5441}" type="datetimeFigureOut">
              <a:rPr lang="ar-EG" smtClean="0"/>
              <a:t>17/04/1444</a:t>
            </a:fld>
            <a:endParaRPr lang="ar-EG"/>
          </a:p>
        </p:txBody>
      </p:sp>
      <p:sp>
        <p:nvSpPr>
          <p:cNvPr id="4" name="عنصر نائب للتذييل 3"/>
          <p:cNvSpPr>
            <a:spLocks noGrp="1"/>
          </p:cNvSpPr>
          <p:nvPr>
            <p:ph type="ftr" sz="quarter" idx="11"/>
          </p:nvPr>
        </p:nvSpPr>
        <p:spPr/>
        <p:txBody>
          <a:bodyPr/>
          <a:lstStyle/>
          <a:p>
            <a:endParaRPr lang="ar-EG"/>
          </a:p>
        </p:txBody>
      </p:sp>
      <p:sp>
        <p:nvSpPr>
          <p:cNvPr id="5" name="عنصر نائب لرقم الشريحة 4"/>
          <p:cNvSpPr>
            <a:spLocks noGrp="1"/>
          </p:cNvSpPr>
          <p:nvPr>
            <p:ph type="sldNum" sz="quarter" idx="12"/>
          </p:nvPr>
        </p:nvSpPr>
        <p:spPr/>
        <p:txBody>
          <a:bodyPr/>
          <a:lstStyle/>
          <a:p>
            <a:fld id="{0804D804-5C13-411C-B4C0-A7D9355B225F}" type="slidenum">
              <a:rPr lang="ar-EG" smtClean="0"/>
              <a:t>‹#›</a:t>
            </a:fld>
            <a:endParaRPr lang="ar-EG"/>
          </a:p>
        </p:txBody>
      </p:sp>
    </p:spTree>
    <p:extLst>
      <p:ext uri="{BB962C8B-B14F-4D97-AF65-F5344CB8AC3E}">
        <p14:creationId xmlns:p14="http://schemas.microsoft.com/office/powerpoint/2010/main" val="426022534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9F36BDA-3897-42CC-A215-0280DFDD5441}" type="datetimeFigureOut">
              <a:rPr lang="ar-EG" smtClean="0"/>
              <a:t>17/04/1444</a:t>
            </a:fld>
            <a:endParaRPr lang="ar-EG"/>
          </a:p>
        </p:txBody>
      </p:sp>
      <p:sp>
        <p:nvSpPr>
          <p:cNvPr id="3" name="عنصر نائب للتذييل 2"/>
          <p:cNvSpPr>
            <a:spLocks noGrp="1"/>
          </p:cNvSpPr>
          <p:nvPr>
            <p:ph type="ftr" sz="quarter" idx="11"/>
          </p:nvPr>
        </p:nvSpPr>
        <p:spPr/>
        <p:txBody>
          <a:bodyPr/>
          <a:lstStyle/>
          <a:p>
            <a:endParaRPr lang="ar-EG"/>
          </a:p>
        </p:txBody>
      </p:sp>
      <p:sp>
        <p:nvSpPr>
          <p:cNvPr id="4" name="عنصر نائب لرقم الشريحة 3"/>
          <p:cNvSpPr>
            <a:spLocks noGrp="1"/>
          </p:cNvSpPr>
          <p:nvPr>
            <p:ph type="sldNum" sz="quarter" idx="12"/>
          </p:nvPr>
        </p:nvSpPr>
        <p:spPr/>
        <p:txBody>
          <a:bodyPr/>
          <a:lstStyle/>
          <a:p>
            <a:fld id="{0804D804-5C13-411C-B4C0-A7D9355B225F}" type="slidenum">
              <a:rPr lang="ar-EG" smtClean="0"/>
              <a:t>‹#›</a:t>
            </a:fld>
            <a:endParaRPr lang="ar-EG"/>
          </a:p>
        </p:txBody>
      </p:sp>
    </p:spTree>
    <p:extLst>
      <p:ext uri="{BB962C8B-B14F-4D97-AF65-F5344CB8AC3E}">
        <p14:creationId xmlns:p14="http://schemas.microsoft.com/office/powerpoint/2010/main" val="19353551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endParaRPr lang="ar-EG"/>
          </a:p>
        </p:txBody>
      </p:sp>
      <p:sp>
        <p:nvSpPr>
          <p:cNvPr id="3" name="عنصر نائب للمحتوى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69F36BDA-3897-42CC-A215-0280DFDD5441}" type="datetimeFigureOut">
              <a:rPr lang="ar-EG" smtClean="0"/>
              <a:t>17/04/1444</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0804D804-5C13-411C-B4C0-A7D9355B225F}" type="slidenum">
              <a:rPr lang="ar-EG" smtClean="0"/>
              <a:t>‹#›</a:t>
            </a:fld>
            <a:endParaRPr lang="ar-EG"/>
          </a:p>
        </p:txBody>
      </p:sp>
    </p:spTree>
    <p:extLst>
      <p:ext uri="{BB962C8B-B14F-4D97-AF65-F5344CB8AC3E}">
        <p14:creationId xmlns:p14="http://schemas.microsoft.com/office/powerpoint/2010/main" val="34825833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endParaRPr lang="ar-EG"/>
          </a:p>
        </p:txBody>
      </p:sp>
      <p:sp>
        <p:nvSpPr>
          <p:cNvPr id="3" name="عنصر نائب للصورة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69F36BDA-3897-42CC-A215-0280DFDD5441}" type="datetimeFigureOut">
              <a:rPr lang="ar-EG" smtClean="0"/>
              <a:t>17/04/1444</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0804D804-5C13-411C-B4C0-A7D9355B225F}" type="slidenum">
              <a:rPr lang="ar-EG" smtClean="0"/>
              <a:t>‹#›</a:t>
            </a:fld>
            <a:endParaRPr lang="ar-EG"/>
          </a:p>
        </p:txBody>
      </p:sp>
    </p:spTree>
    <p:extLst>
      <p:ext uri="{BB962C8B-B14F-4D97-AF65-F5344CB8AC3E}">
        <p14:creationId xmlns:p14="http://schemas.microsoft.com/office/powerpoint/2010/main" val="21638086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p>
            <a:fld id="{69F36BDA-3897-42CC-A215-0280DFDD5441}" type="datetimeFigureOut">
              <a:rPr lang="ar-EG" smtClean="0"/>
              <a:t>17/04/1444</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0804D804-5C13-411C-B4C0-A7D9355B225F}" type="slidenum">
              <a:rPr lang="ar-EG" smtClean="0"/>
              <a:t>‹#›</a:t>
            </a:fld>
            <a:endParaRPr lang="ar-EG"/>
          </a:p>
        </p:txBody>
      </p:sp>
    </p:spTree>
    <p:extLst>
      <p:ext uri="{BB962C8B-B14F-4D97-AF65-F5344CB8AC3E}">
        <p14:creationId xmlns:p14="http://schemas.microsoft.com/office/powerpoint/2010/main" val="211254235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724900" y="365125"/>
            <a:ext cx="2628900" cy="5811838"/>
          </a:xfrm>
        </p:spPr>
        <p:txBody>
          <a:bodyPr vert="eaVert"/>
          <a:lstStyle/>
          <a:p>
            <a:r>
              <a:rPr lang="ar-SA"/>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838200" y="365125"/>
            <a:ext cx="7734300" cy="5811838"/>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p>
            <a:fld id="{69F36BDA-3897-42CC-A215-0280DFDD5441}" type="datetimeFigureOut">
              <a:rPr lang="ar-EG" smtClean="0"/>
              <a:t>17/04/1444</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0804D804-5C13-411C-B4C0-A7D9355B225F}" type="slidenum">
              <a:rPr lang="ar-EG" smtClean="0"/>
              <a:t>‹#›</a:t>
            </a:fld>
            <a:endParaRPr lang="ar-EG"/>
          </a:p>
        </p:txBody>
      </p:sp>
    </p:spTree>
    <p:extLst>
      <p:ext uri="{BB962C8B-B14F-4D97-AF65-F5344CB8AC3E}">
        <p14:creationId xmlns:p14="http://schemas.microsoft.com/office/powerpoint/2010/main" val="25344116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انفوجراف 2">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1832313"/>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نيـون - 1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98D5B87-EEED-45CF-9D72-09ABC0C5CD5C}"/>
              </a:ext>
            </a:extLst>
          </p:cNvPr>
          <p:cNvSpPr>
            <a:spLocks noGrp="1"/>
          </p:cNvSpPr>
          <p:nvPr>
            <p:ph type="pic" sz="quarter" idx="10"/>
          </p:nvPr>
        </p:nvSpPr>
        <p:spPr>
          <a:xfrm>
            <a:off x="860925" y="2596173"/>
            <a:ext cx="2732991" cy="1999419"/>
          </a:xfrm>
          <a:custGeom>
            <a:avLst/>
            <a:gdLst>
              <a:gd name="connsiteX0" fmla="*/ 632953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endParaRPr lang="en-US" dirty="0"/>
          </a:p>
        </p:txBody>
      </p:sp>
      <p:sp>
        <p:nvSpPr>
          <p:cNvPr id="12" name="Picture Placeholder 11">
            <a:extLst>
              <a:ext uri="{FF2B5EF4-FFF2-40B4-BE49-F238E27FC236}">
                <a16:creationId xmlns:a16="http://schemas.microsoft.com/office/drawing/2014/main" id="{535119CF-4779-4A80-B836-80A5644F8205}"/>
              </a:ext>
            </a:extLst>
          </p:cNvPr>
          <p:cNvSpPr>
            <a:spLocks noGrp="1"/>
          </p:cNvSpPr>
          <p:nvPr>
            <p:ph type="pic" sz="quarter" idx="11" hasCustomPrompt="1"/>
          </p:nvPr>
        </p:nvSpPr>
        <p:spPr>
          <a:xfrm>
            <a:off x="4729505" y="2596173"/>
            <a:ext cx="2732991" cy="1999419"/>
          </a:xfrm>
          <a:custGeom>
            <a:avLst/>
            <a:gdLst>
              <a:gd name="connsiteX0" fmla="*/ 632954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4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4" y="1"/>
                </a:moveTo>
                <a:cubicBezTo>
                  <a:pt x="695067"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2" y="556139"/>
                  <a:pt x="2756692"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4" y="1"/>
                </a:cubicBezTo>
                <a:close/>
              </a:path>
            </a:pathLst>
          </a:custGeom>
          <a:pattFill prst="pct80">
            <a:fgClr>
              <a:schemeClr val="accent1"/>
            </a:fgClr>
            <a:bgClr>
              <a:schemeClr val="bg1"/>
            </a:bgClr>
          </a:pattFill>
        </p:spPr>
        <p:txBody>
          <a:bodyPr anchor="ctr"/>
          <a:lstStyle>
            <a:lvl1pPr algn="r" rtl="1">
              <a:defRPr lang="en-US" sz="1600" dirty="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8BC00A24-3796-46DD-B9A8-387C53EF2F34}"/>
              </a:ext>
            </a:extLst>
          </p:cNvPr>
          <p:cNvSpPr>
            <a:spLocks noGrp="1"/>
          </p:cNvSpPr>
          <p:nvPr>
            <p:ph type="pic" sz="quarter" idx="12" hasCustomPrompt="1"/>
          </p:nvPr>
        </p:nvSpPr>
        <p:spPr>
          <a:xfrm>
            <a:off x="8598085" y="2596173"/>
            <a:ext cx="2732991" cy="1999419"/>
          </a:xfrm>
          <a:custGeom>
            <a:avLst/>
            <a:gdLst>
              <a:gd name="connsiteX0" fmla="*/ 632953 w 2732991"/>
              <a:gd name="connsiteY0" fmla="*/ 1 h 1999419"/>
              <a:gd name="connsiteX1" fmla="*/ 804584 w 2732991"/>
              <a:gd name="connsiteY1" fmla="*/ 71085 h 1999419"/>
              <a:gd name="connsiteX2" fmla="*/ 1194880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0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4" y="23685"/>
                  <a:pt x="804584" y="71085"/>
                </a:cubicBezTo>
                <a:lnTo>
                  <a:pt x="1194880" y="461339"/>
                </a:lnTo>
                <a:cubicBezTo>
                  <a:pt x="1289680"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0" y="2023109"/>
                  <a:pt x="1194880" y="1928351"/>
                </a:cubicBezTo>
                <a:lnTo>
                  <a:pt x="71100" y="804570"/>
                </a:lnTo>
                <a:cubicBezTo>
                  <a:pt x="-23700" y="709770"/>
                  <a:pt x="-23700" y="556139"/>
                  <a:pt x="71100" y="461339"/>
                </a:cubicBezTo>
                <a:lnTo>
                  <a:pt x="461353" y="71085"/>
                </a:lnTo>
                <a:cubicBezTo>
                  <a:pt x="508733" y="23706"/>
                  <a:pt x="570840"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en-US" dirty="0"/>
              <a:t>  </a:t>
            </a:r>
          </a:p>
        </p:txBody>
      </p:sp>
    </p:spTree>
    <p:extLst>
      <p:ext uri="{BB962C8B-B14F-4D97-AF65-F5344CB8AC3E}">
        <p14:creationId xmlns:p14="http://schemas.microsoft.com/office/powerpoint/2010/main" val="367389333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نيـون - 24">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8896AA2-F4D4-4E66-B4BD-E1A9D390D6E4}"/>
              </a:ext>
            </a:extLst>
          </p:cNvPr>
          <p:cNvSpPr>
            <a:spLocks noGrp="1"/>
          </p:cNvSpPr>
          <p:nvPr>
            <p:ph type="pic" sz="quarter" idx="10" hasCustomPrompt="1"/>
          </p:nvPr>
        </p:nvSpPr>
        <p:spPr>
          <a:xfrm>
            <a:off x="0" y="0"/>
            <a:ext cx="12192000" cy="6858000"/>
          </a:xfrm>
          <a:prstGeom prst="rect">
            <a:avLst/>
          </a:prstGeom>
          <a:pattFill prst="pct80">
            <a:fgClr>
              <a:schemeClr val="accent1"/>
            </a:fgClr>
            <a:bgClr>
              <a:schemeClr val="bg1"/>
            </a:bgClr>
          </a:pattFill>
        </p:spPr>
        <p:txBody>
          <a:bodyPr anchor="ct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22228859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نيـون - 23">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812215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نيـون - 2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D549F74-D943-4AFF-A6E3-532DAD6FB151}"/>
              </a:ext>
            </a:extLst>
          </p:cNvPr>
          <p:cNvSpPr>
            <a:spLocks noGrp="1"/>
          </p:cNvSpPr>
          <p:nvPr>
            <p:ph type="pic" sz="quarter" idx="10" hasCustomPrompt="1"/>
          </p:nvPr>
        </p:nvSpPr>
        <p:spPr>
          <a:xfrm>
            <a:off x="0" y="1"/>
            <a:ext cx="6661832" cy="2652439"/>
          </a:xfrm>
          <a:custGeom>
            <a:avLst/>
            <a:gdLst>
              <a:gd name="connsiteX0" fmla="*/ 0 w 6661832"/>
              <a:gd name="connsiteY0" fmla="*/ 0 h 2652439"/>
              <a:gd name="connsiteX1" fmla="*/ 6661832 w 6661832"/>
              <a:gd name="connsiteY1" fmla="*/ 0 h 2652439"/>
              <a:gd name="connsiteX2" fmla="*/ 5102996 w 6661832"/>
              <a:gd name="connsiteY2" fmla="*/ 1951428 h 2652439"/>
              <a:gd name="connsiteX3" fmla="*/ 3241106 w 6661832"/>
              <a:gd name="connsiteY3" fmla="*/ 2607915 h 2652439"/>
              <a:gd name="connsiteX4" fmla="*/ 0 w 6661832"/>
              <a:gd name="connsiteY4" fmla="*/ 1887350 h 2652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1832" h="2652439">
                <a:moveTo>
                  <a:pt x="0" y="0"/>
                </a:moveTo>
                <a:lnTo>
                  <a:pt x="6661832" y="0"/>
                </a:lnTo>
                <a:lnTo>
                  <a:pt x="5102996" y="1951428"/>
                </a:lnTo>
                <a:cubicBezTo>
                  <a:pt x="4658554" y="2507773"/>
                  <a:pt x="3936210" y="2762459"/>
                  <a:pt x="3241106" y="2607915"/>
                </a:cubicBezTo>
                <a:lnTo>
                  <a:pt x="0" y="188735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02932022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نيـون - 21">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66B98EF-68B4-4DD6-852E-6831A9346A20}"/>
              </a:ext>
            </a:extLst>
          </p:cNvPr>
          <p:cNvSpPr>
            <a:spLocks noGrp="1"/>
          </p:cNvSpPr>
          <p:nvPr>
            <p:ph type="pic" sz="quarter" idx="10" hasCustomPrompt="1"/>
          </p:nvPr>
        </p:nvSpPr>
        <p:spPr>
          <a:xfrm>
            <a:off x="1953472" y="1094104"/>
            <a:ext cx="1304851" cy="3735772"/>
          </a:xfrm>
          <a:custGeom>
            <a:avLst/>
            <a:gdLst>
              <a:gd name="connsiteX0" fmla="*/ 1177254 w 1304851"/>
              <a:gd name="connsiteY0" fmla="*/ 312 h 3735772"/>
              <a:gd name="connsiteX1" fmla="*/ 1291418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6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8" y="130597"/>
                </a:cubicBezTo>
                <a:cubicBezTo>
                  <a:pt x="1297828" y="266399"/>
                  <a:pt x="1307368" y="3524606"/>
                  <a:pt x="1304238" y="3577229"/>
                </a:cubicBezTo>
                <a:cubicBezTo>
                  <a:pt x="1301107" y="3629998"/>
                  <a:pt x="1283517" y="3752980"/>
                  <a:pt x="1107764" y="3733751"/>
                </a:cubicBezTo>
                <a:cubicBezTo>
                  <a:pt x="932011" y="3714521"/>
                  <a:pt x="109596" y="3476607"/>
                  <a:pt x="74416" y="3447090"/>
                </a:cubicBezTo>
                <a:cubicBezTo>
                  <a:pt x="39236" y="3417575"/>
                  <a:pt x="-3100" y="3321723"/>
                  <a:pt x="180" y="3226618"/>
                </a:cubicBezTo>
                <a:cubicBezTo>
                  <a:pt x="3459" y="3131511"/>
                  <a:pt x="9570" y="482848"/>
                  <a:pt x="10763" y="463171"/>
                </a:cubicBezTo>
                <a:cubicBezTo>
                  <a:pt x="11956" y="443494"/>
                  <a:pt x="21347" y="315890"/>
                  <a:pt x="145373" y="279965"/>
                </a:cubicBezTo>
                <a:cubicBezTo>
                  <a:pt x="199485" y="264311"/>
                  <a:pt x="1099715" y="10894"/>
                  <a:pt x="1138026" y="2845"/>
                </a:cubicBezTo>
                <a:cubicBezTo>
                  <a:pt x="1147603" y="832"/>
                  <a:pt x="1161579"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id="{A93AD005-2DA2-4172-A9DA-E26F3DCE490E}"/>
              </a:ext>
            </a:extLst>
          </p:cNvPr>
          <p:cNvSpPr>
            <a:spLocks noGrp="1"/>
          </p:cNvSpPr>
          <p:nvPr>
            <p:ph type="pic" sz="quarter" idx="11" hasCustomPrompt="1"/>
          </p:nvPr>
        </p:nvSpPr>
        <p:spPr>
          <a:xfrm>
            <a:off x="5479506" y="1094104"/>
            <a:ext cx="1304851" cy="3735772"/>
          </a:xfrm>
          <a:custGeom>
            <a:avLst/>
            <a:gdLst>
              <a:gd name="connsiteX0" fmla="*/ 1177254 w 1304851"/>
              <a:gd name="connsiteY0" fmla="*/ 312 h 3735772"/>
              <a:gd name="connsiteX1" fmla="*/ 1291417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5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7" y="130597"/>
                </a:cubicBezTo>
                <a:cubicBezTo>
                  <a:pt x="1297828" y="266399"/>
                  <a:pt x="1307368" y="3524606"/>
                  <a:pt x="1304238" y="3577229"/>
                </a:cubicBezTo>
                <a:cubicBezTo>
                  <a:pt x="1301106" y="3629998"/>
                  <a:pt x="1283517" y="3752980"/>
                  <a:pt x="1107764" y="3733751"/>
                </a:cubicBezTo>
                <a:cubicBezTo>
                  <a:pt x="932011" y="3714521"/>
                  <a:pt x="109596" y="3476607"/>
                  <a:pt x="74416" y="3447090"/>
                </a:cubicBezTo>
                <a:cubicBezTo>
                  <a:pt x="39235" y="3417575"/>
                  <a:pt x="-3100" y="3321723"/>
                  <a:pt x="180" y="3226618"/>
                </a:cubicBezTo>
                <a:cubicBezTo>
                  <a:pt x="3459" y="3131511"/>
                  <a:pt x="9570" y="482848"/>
                  <a:pt x="10763" y="463171"/>
                </a:cubicBezTo>
                <a:cubicBezTo>
                  <a:pt x="11955" y="443494"/>
                  <a:pt x="21347" y="315890"/>
                  <a:pt x="145373" y="279965"/>
                </a:cubicBezTo>
                <a:cubicBezTo>
                  <a:pt x="199485" y="264311"/>
                  <a:pt x="1099715" y="10894"/>
                  <a:pt x="1138025" y="2845"/>
                </a:cubicBezTo>
                <a:cubicBezTo>
                  <a:pt x="1147603" y="832"/>
                  <a:pt x="1161578"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03073951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نيـون - 20">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E852078-4B06-459B-81CE-280441464A91}"/>
              </a:ext>
            </a:extLst>
          </p:cNvPr>
          <p:cNvSpPr>
            <a:spLocks noGrp="1"/>
          </p:cNvSpPr>
          <p:nvPr>
            <p:ph type="pic" sz="quarter" idx="10" hasCustomPrompt="1"/>
          </p:nvPr>
        </p:nvSpPr>
        <p:spPr>
          <a:xfrm>
            <a:off x="5124450" y="1"/>
            <a:ext cx="7067550" cy="3990975"/>
          </a:xfrm>
          <a:custGeom>
            <a:avLst/>
            <a:gdLst>
              <a:gd name="connsiteX0" fmla="*/ 0 w 7067550"/>
              <a:gd name="connsiteY0" fmla="*/ 0 h 3990975"/>
              <a:gd name="connsiteX1" fmla="*/ 7067550 w 7067550"/>
              <a:gd name="connsiteY1" fmla="*/ 0 h 3990975"/>
              <a:gd name="connsiteX2" fmla="*/ 7067550 w 7067550"/>
              <a:gd name="connsiteY2" fmla="*/ 3990975 h 3990975"/>
              <a:gd name="connsiteX3" fmla="*/ 0 w 7067550"/>
              <a:gd name="connsiteY3" fmla="*/ 3990975 h 3990975"/>
            </a:gdLst>
            <a:ahLst/>
            <a:cxnLst>
              <a:cxn ang="0">
                <a:pos x="connsiteX0" y="connsiteY0"/>
              </a:cxn>
              <a:cxn ang="0">
                <a:pos x="connsiteX1" y="connsiteY1"/>
              </a:cxn>
              <a:cxn ang="0">
                <a:pos x="connsiteX2" y="connsiteY2"/>
              </a:cxn>
              <a:cxn ang="0">
                <a:pos x="connsiteX3" y="connsiteY3"/>
              </a:cxn>
            </a:cxnLst>
            <a:rect l="l" t="t" r="r" b="b"/>
            <a:pathLst>
              <a:path w="7067550" h="3990975">
                <a:moveTo>
                  <a:pt x="0" y="0"/>
                </a:moveTo>
                <a:lnTo>
                  <a:pt x="7067550" y="0"/>
                </a:lnTo>
                <a:lnTo>
                  <a:pt x="7067550" y="3990975"/>
                </a:lnTo>
                <a:lnTo>
                  <a:pt x="0" y="3990975"/>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57657121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نيـون - 1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B7540CF-0C23-4BB3-B7A9-D81B1EF9B550}"/>
              </a:ext>
            </a:extLst>
          </p:cNvPr>
          <p:cNvSpPr>
            <a:spLocks noGrp="1"/>
          </p:cNvSpPr>
          <p:nvPr>
            <p:ph type="pic" sz="quarter" idx="10" hasCustomPrompt="1"/>
          </p:nvPr>
        </p:nvSpPr>
        <p:spPr>
          <a:xfrm>
            <a:off x="1" y="0"/>
            <a:ext cx="5646821" cy="5245768"/>
          </a:xfrm>
          <a:custGeom>
            <a:avLst/>
            <a:gdLst>
              <a:gd name="connsiteX0" fmla="*/ 0 w 5646821"/>
              <a:gd name="connsiteY0" fmla="*/ 0 h 5245768"/>
              <a:gd name="connsiteX1" fmla="*/ 5646821 w 5646821"/>
              <a:gd name="connsiteY1" fmla="*/ 0 h 5245768"/>
              <a:gd name="connsiteX2" fmla="*/ 5646821 w 5646821"/>
              <a:gd name="connsiteY2" fmla="*/ 5245768 h 5245768"/>
              <a:gd name="connsiteX3" fmla="*/ 0 w 5646821"/>
              <a:gd name="connsiteY3" fmla="*/ 5245768 h 5245768"/>
            </a:gdLst>
            <a:ahLst/>
            <a:cxnLst>
              <a:cxn ang="0">
                <a:pos x="connsiteX0" y="connsiteY0"/>
              </a:cxn>
              <a:cxn ang="0">
                <a:pos x="connsiteX1" y="connsiteY1"/>
              </a:cxn>
              <a:cxn ang="0">
                <a:pos x="connsiteX2" y="connsiteY2"/>
              </a:cxn>
              <a:cxn ang="0">
                <a:pos x="connsiteX3" y="connsiteY3"/>
              </a:cxn>
            </a:cxnLst>
            <a:rect l="l" t="t" r="r" b="b"/>
            <a:pathLst>
              <a:path w="5646821" h="5245768">
                <a:moveTo>
                  <a:pt x="0" y="0"/>
                </a:moveTo>
                <a:lnTo>
                  <a:pt x="5646821" y="0"/>
                </a:lnTo>
                <a:lnTo>
                  <a:pt x="5646821" y="5245768"/>
                </a:lnTo>
                <a:lnTo>
                  <a:pt x="0" y="5245768"/>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55498674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نيـون - 18">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64DF7BB-F892-4FC3-AB86-6BE89186519E}"/>
              </a:ext>
            </a:extLst>
          </p:cNvPr>
          <p:cNvSpPr>
            <a:spLocks noGrp="1"/>
          </p:cNvSpPr>
          <p:nvPr>
            <p:ph type="pic" sz="quarter" idx="10" hasCustomPrompt="1"/>
          </p:nvPr>
        </p:nvSpPr>
        <p:spPr>
          <a:xfrm>
            <a:off x="5962650" y="1"/>
            <a:ext cx="6229352" cy="6815219"/>
          </a:xfrm>
          <a:custGeom>
            <a:avLst/>
            <a:gdLst>
              <a:gd name="connsiteX0" fmla="*/ 3590310 w 6229352"/>
              <a:gd name="connsiteY0" fmla="*/ 0 h 6815219"/>
              <a:gd name="connsiteX1" fmla="*/ 6229352 w 6229352"/>
              <a:gd name="connsiteY1" fmla="*/ 0 h 6815219"/>
              <a:gd name="connsiteX2" fmla="*/ 6229352 w 6229352"/>
              <a:gd name="connsiteY2" fmla="*/ 2274004 h 6815219"/>
              <a:gd name="connsiteX3" fmla="*/ 3678577 w 6229352"/>
              <a:gd name="connsiteY3" fmla="*/ 6537761 h 6815219"/>
              <a:gd name="connsiteX4" fmla="*/ 2925164 w 6229352"/>
              <a:gd name="connsiteY4" fmla="*/ 6791043 h 6815219"/>
              <a:gd name="connsiteX5" fmla="*/ 182596 w 6229352"/>
              <a:gd name="connsiteY5" fmla="*/ 5696230 h 6815219"/>
              <a:gd name="connsiteX6" fmla="*/ 68747 w 6229352"/>
              <a:gd name="connsiteY6" fmla="*/ 5125634 h 6815219"/>
              <a:gd name="connsiteX7" fmla="*/ 3590310 w 6229352"/>
              <a:gd name="connsiteY7" fmla="*/ 0 h 681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29352" h="6815219">
                <a:moveTo>
                  <a:pt x="3590310" y="0"/>
                </a:moveTo>
                <a:lnTo>
                  <a:pt x="6229352" y="0"/>
                </a:lnTo>
                <a:lnTo>
                  <a:pt x="6229352" y="2274004"/>
                </a:lnTo>
                <a:cubicBezTo>
                  <a:pt x="6229352" y="2274004"/>
                  <a:pt x="3915852" y="6210724"/>
                  <a:pt x="3678577" y="6537761"/>
                </a:cubicBezTo>
                <a:cubicBezTo>
                  <a:pt x="3441304" y="6864799"/>
                  <a:pt x="3021360" y="6829492"/>
                  <a:pt x="2925164" y="6791043"/>
                </a:cubicBezTo>
                <a:cubicBezTo>
                  <a:pt x="2828967" y="6752594"/>
                  <a:pt x="471185" y="5829229"/>
                  <a:pt x="182596" y="5696230"/>
                </a:cubicBezTo>
                <a:cubicBezTo>
                  <a:pt x="-105993" y="5563230"/>
                  <a:pt x="22368" y="5191461"/>
                  <a:pt x="68747" y="5125634"/>
                </a:cubicBezTo>
                <a:cubicBezTo>
                  <a:pt x="115123" y="5059808"/>
                  <a:pt x="3590310" y="0"/>
                  <a:pt x="359031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92748531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نيـون - 17">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7F7582AB-C246-4372-AECD-423F0ED2FEE3}"/>
              </a:ext>
            </a:extLst>
          </p:cNvPr>
          <p:cNvSpPr>
            <a:spLocks noGrp="1"/>
          </p:cNvSpPr>
          <p:nvPr>
            <p:ph type="pic" sz="quarter" idx="10" hasCustomPrompt="1"/>
          </p:nvPr>
        </p:nvSpPr>
        <p:spPr>
          <a:xfrm>
            <a:off x="0" y="1"/>
            <a:ext cx="12192000" cy="3425825"/>
          </a:xfrm>
          <a:custGeom>
            <a:avLst/>
            <a:gdLst>
              <a:gd name="connsiteX0" fmla="*/ 0 w 12192000"/>
              <a:gd name="connsiteY0" fmla="*/ 0 h 3425825"/>
              <a:gd name="connsiteX1" fmla="*/ 12192000 w 12192000"/>
              <a:gd name="connsiteY1" fmla="*/ 0 h 3425825"/>
              <a:gd name="connsiteX2" fmla="*/ 9477565 w 12192000"/>
              <a:gd name="connsiteY2" fmla="*/ 2714434 h 3425825"/>
              <a:gd name="connsiteX3" fmla="*/ 7760144 w 12192000"/>
              <a:gd name="connsiteY3" fmla="*/ 3425825 h 3425825"/>
              <a:gd name="connsiteX4" fmla="*/ 4431857 w 12192000"/>
              <a:gd name="connsiteY4" fmla="*/ 3425825 h 3425825"/>
              <a:gd name="connsiteX5" fmla="*/ 2714434 w 12192000"/>
              <a:gd name="connsiteY5" fmla="*/ 2714434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425825">
                <a:moveTo>
                  <a:pt x="0" y="0"/>
                </a:moveTo>
                <a:lnTo>
                  <a:pt x="12192000" y="0"/>
                </a:lnTo>
                <a:lnTo>
                  <a:pt x="9477565" y="2714434"/>
                </a:lnTo>
                <a:cubicBezTo>
                  <a:pt x="9022080" y="3169920"/>
                  <a:pt x="8404288" y="3425825"/>
                  <a:pt x="7760144" y="3425825"/>
                </a:cubicBezTo>
                <a:lnTo>
                  <a:pt x="4431857" y="3425825"/>
                </a:lnTo>
                <a:cubicBezTo>
                  <a:pt x="3787711" y="3425825"/>
                  <a:pt x="3169920" y="3169920"/>
                  <a:pt x="2714434" y="2714434"/>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72999488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نيـون - 16">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7FE3E7A4-9A9D-436E-A24E-EB12469638BB}"/>
              </a:ext>
            </a:extLst>
          </p:cNvPr>
          <p:cNvSpPr>
            <a:spLocks noGrp="1"/>
          </p:cNvSpPr>
          <p:nvPr>
            <p:ph type="pic" sz="quarter" idx="10" hasCustomPrompt="1"/>
          </p:nvPr>
        </p:nvSpPr>
        <p:spPr>
          <a:xfrm>
            <a:off x="5596375" y="1797424"/>
            <a:ext cx="3263153" cy="3263152"/>
          </a:xfrm>
          <a:custGeom>
            <a:avLst/>
            <a:gdLst>
              <a:gd name="connsiteX0" fmla="*/ 1631577 w 3263153"/>
              <a:gd name="connsiteY0" fmla="*/ 0 h 3263152"/>
              <a:gd name="connsiteX1" fmla="*/ 1932935 w 3263153"/>
              <a:gd name="connsiteY1" fmla="*/ 124826 h 3263152"/>
              <a:gd name="connsiteX2" fmla="*/ 3138327 w 3263153"/>
              <a:gd name="connsiteY2" fmla="*/ 1330219 h 3263152"/>
              <a:gd name="connsiteX3" fmla="*/ 3138327 w 3263153"/>
              <a:gd name="connsiteY3" fmla="*/ 1932934 h 3263152"/>
              <a:gd name="connsiteX4" fmla="*/ 1932935 w 3263153"/>
              <a:gd name="connsiteY4" fmla="*/ 3138326 h 3263152"/>
              <a:gd name="connsiteX5" fmla="*/ 1330220 w 3263153"/>
              <a:gd name="connsiteY5" fmla="*/ 3138326 h 3263152"/>
              <a:gd name="connsiteX6" fmla="*/ 124827 w 3263153"/>
              <a:gd name="connsiteY6" fmla="*/ 1932934 h 3263152"/>
              <a:gd name="connsiteX7" fmla="*/ 124827 w 3263153"/>
              <a:gd name="connsiteY7" fmla="*/ 1330219 h 3263152"/>
              <a:gd name="connsiteX8" fmla="*/ 1330220 w 3263153"/>
              <a:gd name="connsiteY8" fmla="*/ 124826 h 3263152"/>
              <a:gd name="connsiteX9" fmla="*/ 1631577 w 3263153"/>
              <a:gd name="connsiteY9" fmla="*/ 0 h 326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3153" h="3263152">
                <a:moveTo>
                  <a:pt x="1631577" y="0"/>
                </a:moveTo>
                <a:cubicBezTo>
                  <a:pt x="1740647" y="0"/>
                  <a:pt x="1849717" y="41609"/>
                  <a:pt x="1932935" y="124826"/>
                </a:cubicBezTo>
                <a:lnTo>
                  <a:pt x="3138327" y="1330219"/>
                </a:lnTo>
                <a:cubicBezTo>
                  <a:pt x="3304762" y="1496654"/>
                  <a:pt x="3304762" y="1766498"/>
                  <a:pt x="3138327" y="1932934"/>
                </a:cubicBezTo>
                <a:lnTo>
                  <a:pt x="1932935" y="3138326"/>
                </a:lnTo>
                <a:cubicBezTo>
                  <a:pt x="1766500" y="3304761"/>
                  <a:pt x="1496655" y="3304761"/>
                  <a:pt x="1330220" y="3138326"/>
                </a:cubicBezTo>
                <a:lnTo>
                  <a:pt x="124827" y="1932934"/>
                </a:lnTo>
                <a:cubicBezTo>
                  <a:pt x="-41608" y="1766498"/>
                  <a:pt x="-41608" y="1496654"/>
                  <a:pt x="124827" y="1330219"/>
                </a:cubicBezTo>
                <a:lnTo>
                  <a:pt x="1330220" y="124826"/>
                </a:lnTo>
                <a:cubicBezTo>
                  <a:pt x="1413437" y="41609"/>
                  <a:pt x="1522507" y="0"/>
                  <a:pt x="163157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1" name="Picture Placeholder 10">
            <a:extLst>
              <a:ext uri="{FF2B5EF4-FFF2-40B4-BE49-F238E27FC236}">
                <a16:creationId xmlns:a16="http://schemas.microsoft.com/office/drawing/2014/main" id="{B18DB781-F75B-49CF-A3EE-0A7AC9E74DC2}"/>
              </a:ext>
            </a:extLst>
          </p:cNvPr>
          <p:cNvSpPr>
            <a:spLocks noGrp="1"/>
          </p:cNvSpPr>
          <p:nvPr>
            <p:ph type="pic" sz="quarter" idx="11" hasCustomPrompt="1"/>
          </p:nvPr>
        </p:nvSpPr>
        <p:spPr>
          <a:xfrm>
            <a:off x="3897495" y="1329165"/>
            <a:ext cx="1896213" cy="1896212"/>
          </a:xfrm>
          <a:custGeom>
            <a:avLst/>
            <a:gdLst>
              <a:gd name="connsiteX0" fmla="*/ 948107 w 1896213"/>
              <a:gd name="connsiteY0" fmla="*/ 0 h 1896212"/>
              <a:gd name="connsiteX1" fmla="*/ 1123226 w 1896213"/>
              <a:gd name="connsiteY1" fmla="*/ 72536 h 1896212"/>
              <a:gd name="connsiteX2" fmla="*/ 1823677 w 1896213"/>
              <a:gd name="connsiteY2" fmla="*/ 772988 h 1896212"/>
              <a:gd name="connsiteX3" fmla="*/ 1823677 w 1896213"/>
              <a:gd name="connsiteY3" fmla="*/ 1123225 h 1896212"/>
              <a:gd name="connsiteX4" fmla="*/ 1123226 w 1896213"/>
              <a:gd name="connsiteY4" fmla="*/ 1823676 h 1896212"/>
              <a:gd name="connsiteX5" fmla="*/ 772989 w 1896213"/>
              <a:gd name="connsiteY5" fmla="*/ 1823676 h 1896212"/>
              <a:gd name="connsiteX6" fmla="*/ 72537 w 1896213"/>
              <a:gd name="connsiteY6" fmla="*/ 1123225 h 1896212"/>
              <a:gd name="connsiteX7" fmla="*/ 72537 w 1896213"/>
              <a:gd name="connsiteY7" fmla="*/ 772988 h 1896212"/>
              <a:gd name="connsiteX8" fmla="*/ 772989 w 1896213"/>
              <a:gd name="connsiteY8" fmla="*/ 72536 h 1896212"/>
              <a:gd name="connsiteX9" fmla="*/ 948107 w 1896213"/>
              <a:gd name="connsiteY9" fmla="*/ 0 h 189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2">
                <a:moveTo>
                  <a:pt x="948107" y="0"/>
                </a:moveTo>
                <a:cubicBezTo>
                  <a:pt x="1011488" y="0"/>
                  <a:pt x="1074868" y="24178"/>
                  <a:pt x="1123226" y="72536"/>
                </a:cubicBezTo>
                <a:lnTo>
                  <a:pt x="1823677" y="772988"/>
                </a:lnTo>
                <a:cubicBezTo>
                  <a:pt x="1920392" y="869703"/>
                  <a:pt x="1920392" y="1026509"/>
                  <a:pt x="1823677" y="1123225"/>
                </a:cubicBezTo>
                <a:lnTo>
                  <a:pt x="1123226" y="1823676"/>
                </a:lnTo>
                <a:cubicBezTo>
                  <a:pt x="1026511" y="1920391"/>
                  <a:pt x="869704" y="1920391"/>
                  <a:pt x="772989" y="1823676"/>
                </a:cubicBezTo>
                <a:lnTo>
                  <a:pt x="72537" y="1123225"/>
                </a:lnTo>
                <a:cubicBezTo>
                  <a:pt x="-24178" y="1026509"/>
                  <a:pt x="-24178" y="869703"/>
                  <a:pt x="72537" y="772988"/>
                </a:cubicBezTo>
                <a:lnTo>
                  <a:pt x="772989" y="72536"/>
                </a:lnTo>
                <a:cubicBezTo>
                  <a:pt x="821346" y="24178"/>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2" name="Picture Placeholder 11">
            <a:extLst>
              <a:ext uri="{FF2B5EF4-FFF2-40B4-BE49-F238E27FC236}">
                <a16:creationId xmlns:a16="http://schemas.microsoft.com/office/drawing/2014/main" id="{C977A8F9-41C7-4A2D-A647-2C85F9317FE3}"/>
              </a:ext>
            </a:extLst>
          </p:cNvPr>
          <p:cNvSpPr>
            <a:spLocks noGrp="1"/>
          </p:cNvSpPr>
          <p:nvPr>
            <p:ph type="pic" sz="quarter" idx="12" hasCustomPrompt="1"/>
          </p:nvPr>
        </p:nvSpPr>
        <p:spPr>
          <a:xfrm>
            <a:off x="3897495" y="3632623"/>
            <a:ext cx="1896213" cy="1896213"/>
          </a:xfrm>
          <a:custGeom>
            <a:avLst/>
            <a:gdLst>
              <a:gd name="connsiteX0" fmla="*/ 948107 w 1896213"/>
              <a:gd name="connsiteY0" fmla="*/ 0 h 1896213"/>
              <a:gd name="connsiteX1" fmla="*/ 1123226 w 1896213"/>
              <a:gd name="connsiteY1" fmla="*/ 72536 h 1896213"/>
              <a:gd name="connsiteX2" fmla="*/ 1823677 w 1896213"/>
              <a:gd name="connsiteY2" fmla="*/ 772988 h 1896213"/>
              <a:gd name="connsiteX3" fmla="*/ 1823677 w 1896213"/>
              <a:gd name="connsiteY3" fmla="*/ 1123225 h 1896213"/>
              <a:gd name="connsiteX4" fmla="*/ 1123226 w 1896213"/>
              <a:gd name="connsiteY4" fmla="*/ 1823676 h 1896213"/>
              <a:gd name="connsiteX5" fmla="*/ 772989 w 1896213"/>
              <a:gd name="connsiteY5" fmla="*/ 1823676 h 1896213"/>
              <a:gd name="connsiteX6" fmla="*/ 72537 w 1896213"/>
              <a:gd name="connsiteY6" fmla="*/ 1123225 h 1896213"/>
              <a:gd name="connsiteX7" fmla="*/ 72537 w 1896213"/>
              <a:gd name="connsiteY7" fmla="*/ 772988 h 1896213"/>
              <a:gd name="connsiteX8" fmla="*/ 772989 w 1896213"/>
              <a:gd name="connsiteY8" fmla="*/ 72536 h 1896213"/>
              <a:gd name="connsiteX9" fmla="*/ 948107 w 1896213"/>
              <a:gd name="connsiteY9" fmla="*/ 0 h 189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3">
                <a:moveTo>
                  <a:pt x="948107" y="0"/>
                </a:moveTo>
                <a:cubicBezTo>
                  <a:pt x="1011488" y="0"/>
                  <a:pt x="1074868" y="24179"/>
                  <a:pt x="1123226" y="72536"/>
                </a:cubicBezTo>
                <a:lnTo>
                  <a:pt x="1823677" y="772988"/>
                </a:lnTo>
                <a:cubicBezTo>
                  <a:pt x="1920392" y="869703"/>
                  <a:pt x="1920392" y="1026510"/>
                  <a:pt x="1823677" y="1123225"/>
                </a:cubicBezTo>
                <a:lnTo>
                  <a:pt x="1123226" y="1823676"/>
                </a:lnTo>
                <a:cubicBezTo>
                  <a:pt x="1026511" y="1920392"/>
                  <a:pt x="869704" y="1920392"/>
                  <a:pt x="772989" y="1823676"/>
                </a:cubicBezTo>
                <a:lnTo>
                  <a:pt x="72537" y="1123225"/>
                </a:lnTo>
                <a:cubicBezTo>
                  <a:pt x="-24178" y="1026510"/>
                  <a:pt x="-24178" y="869703"/>
                  <a:pt x="72537" y="772988"/>
                </a:cubicBezTo>
                <a:lnTo>
                  <a:pt x="772989" y="72536"/>
                </a:lnTo>
                <a:cubicBezTo>
                  <a:pt x="821346" y="24179"/>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74376163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نيـون - 1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36775AE3-A445-4531-B8F9-8DF6CE954E6A}"/>
              </a:ext>
            </a:extLst>
          </p:cNvPr>
          <p:cNvSpPr>
            <a:spLocks noGrp="1"/>
          </p:cNvSpPr>
          <p:nvPr>
            <p:ph type="pic" sz="quarter" idx="11" hasCustomPrompt="1"/>
          </p:nvPr>
        </p:nvSpPr>
        <p:spPr>
          <a:xfrm>
            <a:off x="1" y="0"/>
            <a:ext cx="3831447" cy="6858000"/>
          </a:xfrm>
          <a:custGeom>
            <a:avLst/>
            <a:gdLst>
              <a:gd name="connsiteX0" fmla="*/ 0 w 3831447"/>
              <a:gd name="connsiteY0" fmla="*/ 0 h 6858000"/>
              <a:gd name="connsiteX1" fmla="*/ 904430 w 3831447"/>
              <a:gd name="connsiteY1" fmla="*/ 0 h 6858000"/>
              <a:gd name="connsiteX2" fmla="*/ 3476498 w 3831447"/>
              <a:gd name="connsiteY2" fmla="*/ 2572068 h 6858000"/>
              <a:gd name="connsiteX3" fmla="*/ 3476498 w 3831447"/>
              <a:gd name="connsiteY3" fmla="*/ 4285933 h 6858000"/>
              <a:gd name="connsiteX4" fmla="*/ 904430 w 3831447"/>
              <a:gd name="connsiteY4" fmla="*/ 6858000 h 6858000"/>
              <a:gd name="connsiteX5" fmla="*/ 0 w 3831447"/>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447" h="6858000">
                <a:moveTo>
                  <a:pt x="0" y="0"/>
                </a:moveTo>
                <a:lnTo>
                  <a:pt x="904430" y="0"/>
                </a:lnTo>
                <a:lnTo>
                  <a:pt x="3476498" y="2572068"/>
                </a:lnTo>
                <a:cubicBezTo>
                  <a:pt x="3949764" y="3045333"/>
                  <a:pt x="3949764" y="3812667"/>
                  <a:pt x="3476498" y="4285933"/>
                </a:cubicBezTo>
                <a:lnTo>
                  <a:pt x="904430" y="6858000"/>
                </a:lnTo>
                <a:lnTo>
                  <a:pt x="0" y="6858000"/>
                </a:lnTo>
                <a:close/>
              </a:path>
            </a:pathLst>
          </a:custGeom>
          <a:pattFill prst="pct80">
            <a:fgClr>
              <a:schemeClr val="accent2"/>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8" name="Picture Placeholder 7">
            <a:extLst>
              <a:ext uri="{FF2B5EF4-FFF2-40B4-BE49-F238E27FC236}">
                <a16:creationId xmlns:a16="http://schemas.microsoft.com/office/drawing/2014/main" id="{4F55BD30-2E7A-4312-B4EF-9675EEC5EA44}"/>
              </a:ext>
            </a:extLst>
          </p:cNvPr>
          <p:cNvSpPr>
            <a:spLocks noGrp="1"/>
          </p:cNvSpPr>
          <p:nvPr>
            <p:ph type="pic" sz="quarter" idx="10" hasCustomPrompt="1"/>
          </p:nvPr>
        </p:nvSpPr>
        <p:spPr>
          <a:xfrm>
            <a:off x="1304680" y="1288635"/>
            <a:ext cx="4545420" cy="4545420"/>
          </a:xfrm>
          <a:custGeom>
            <a:avLst/>
            <a:gdLst>
              <a:gd name="connsiteX0" fmla="*/ 2272709 w 4545420"/>
              <a:gd name="connsiteY0" fmla="*/ 0 h 4545420"/>
              <a:gd name="connsiteX1" fmla="*/ 2692485 w 4545420"/>
              <a:gd name="connsiteY1" fmla="*/ 173877 h 4545420"/>
              <a:gd name="connsiteX2" fmla="*/ 4371543 w 4545420"/>
              <a:gd name="connsiteY2" fmla="*/ 1852935 h 4545420"/>
              <a:gd name="connsiteX3" fmla="*/ 4371543 w 4545420"/>
              <a:gd name="connsiteY3" fmla="*/ 2692488 h 4545420"/>
              <a:gd name="connsiteX4" fmla="*/ 2692488 w 4545420"/>
              <a:gd name="connsiteY4" fmla="*/ 4371543 h 4545420"/>
              <a:gd name="connsiteX5" fmla="*/ 1852935 w 4545420"/>
              <a:gd name="connsiteY5" fmla="*/ 4371543 h 4545420"/>
              <a:gd name="connsiteX6" fmla="*/ 173877 w 4545420"/>
              <a:gd name="connsiteY6" fmla="*/ 2692485 h 4545420"/>
              <a:gd name="connsiteX7" fmla="*/ 173877 w 4545420"/>
              <a:gd name="connsiteY7" fmla="*/ 1852932 h 4545420"/>
              <a:gd name="connsiteX8" fmla="*/ 1852932 w 4545420"/>
              <a:gd name="connsiteY8" fmla="*/ 173877 h 4545420"/>
              <a:gd name="connsiteX9" fmla="*/ 2272709 w 4545420"/>
              <a:gd name="connsiteY9" fmla="*/ 0 h 454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45420" h="4545420">
                <a:moveTo>
                  <a:pt x="2272709" y="0"/>
                </a:moveTo>
                <a:cubicBezTo>
                  <a:pt x="2424638" y="0"/>
                  <a:pt x="2576567" y="57959"/>
                  <a:pt x="2692485" y="173877"/>
                </a:cubicBezTo>
                <a:lnTo>
                  <a:pt x="4371543" y="1852935"/>
                </a:lnTo>
                <a:cubicBezTo>
                  <a:pt x="4603379" y="2084771"/>
                  <a:pt x="4603379" y="2460652"/>
                  <a:pt x="4371543" y="2692488"/>
                </a:cubicBezTo>
                <a:lnTo>
                  <a:pt x="2692488" y="4371543"/>
                </a:lnTo>
                <a:cubicBezTo>
                  <a:pt x="2460652" y="4603379"/>
                  <a:pt x="2084771" y="4603379"/>
                  <a:pt x="1852935" y="4371543"/>
                </a:cubicBezTo>
                <a:lnTo>
                  <a:pt x="173877" y="2692485"/>
                </a:lnTo>
                <a:cubicBezTo>
                  <a:pt x="-57959" y="2460649"/>
                  <a:pt x="-57959" y="2084768"/>
                  <a:pt x="173877" y="1852932"/>
                </a:cubicBezTo>
                <a:lnTo>
                  <a:pt x="1852932" y="173877"/>
                </a:lnTo>
                <a:cubicBezTo>
                  <a:pt x="1968850" y="57959"/>
                  <a:pt x="2120779" y="0"/>
                  <a:pt x="2272709" y="0"/>
                </a:cubicBezTo>
                <a:close/>
              </a:path>
            </a:pathLst>
          </a:custGeom>
          <a:pattFill prst="pct80">
            <a:fgClr>
              <a:schemeClr val="accent1"/>
            </a:fgClr>
            <a:bgClr>
              <a:schemeClr val="bg1"/>
            </a:bgClr>
          </a:pattFill>
          <a:effectLst>
            <a:outerShdw blurRad="457200" sx="102000" sy="102000" algn="ctr" rotWithShape="0">
              <a:prstClr val="black">
                <a:alpha val="29000"/>
              </a:prstClr>
            </a:outerShdw>
          </a:effectLst>
        </p:spPr>
        <p:txBody>
          <a:bodyPr wrap="square" anchor="ctr">
            <a:noAutofit/>
          </a:bodyPr>
          <a:lstStyle>
            <a:lvl1pPr marL="0" indent="0" algn="ctr">
              <a:buNone/>
              <a:defRPr sz="1600" b="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399349451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نيـون - 1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98D5B87-EEED-45CF-9D72-09ABC0C5CD5C}"/>
              </a:ext>
            </a:extLst>
          </p:cNvPr>
          <p:cNvSpPr>
            <a:spLocks noGrp="1"/>
          </p:cNvSpPr>
          <p:nvPr>
            <p:ph type="pic" sz="quarter" idx="10"/>
          </p:nvPr>
        </p:nvSpPr>
        <p:spPr>
          <a:xfrm>
            <a:off x="860925" y="2596173"/>
            <a:ext cx="2732991" cy="1999419"/>
          </a:xfrm>
          <a:custGeom>
            <a:avLst/>
            <a:gdLst>
              <a:gd name="connsiteX0" fmla="*/ 632953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endParaRPr lang="en-US" dirty="0"/>
          </a:p>
        </p:txBody>
      </p:sp>
      <p:sp>
        <p:nvSpPr>
          <p:cNvPr id="12" name="Picture Placeholder 11">
            <a:extLst>
              <a:ext uri="{FF2B5EF4-FFF2-40B4-BE49-F238E27FC236}">
                <a16:creationId xmlns:a16="http://schemas.microsoft.com/office/drawing/2014/main" id="{535119CF-4779-4A80-B836-80A5644F8205}"/>
              </a:ext>
            </a:extLst>
          </p:cNvPr>
          <p:cNvSpPr>
            <a:spLocks noGrp="1"/>
          </p:cNvSpPr>
          <p:nvPr>
            <p:ph type="pic" sz="quarter" idx="11" hasCustomPrompt="1"/>
          </p:nvPr>
        </p:nvSpPr>
        <p:spPr>
          <a:xfrm>
            <a:off x="4729505" y="2596173"/>
            <a:ext cx="2732991" cy="1999419"/>
          </a:xfrm>
          <a:custGeom>
            <a:avLst/>
            <a:gdLst>
              <a:gd name="connsiteX0" fmla="*/ 632954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4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4" y="1"/>
                </a:moveTo>
                <a:cubicBezTo>
                  <a:pt x="695067"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2" y="556139"/>
                  <a:pt x="2756692"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4" y="1"/>
                </a:cubicBezTo>
                <a:close/>
              </a:path>
            </a:pathLst>
          </a:custGeom>
          <a:pattFill prst="pct80">
            <a:fgClr>
              <a:schemeClr val="accent1"/>
            </a:fgClr>
            <a:bgClr>
              <a:schemeClr val="bg1"/>
            </a:bgClr>
          </a:pattFill>
        </p:spPr>
        <p:txBody>
          <a:bodyPr anchor="ctr"/>
          <a:lstStyle>
            <a:lvl1pPr algn="r" rtl="1">
              <a:defRPr lang="en-US" sz="1600" dirty="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8BC00A24-3796-46DD-B9A8-387C53EF2F34}"/>
              </a:ext>
            </a:extLst>
          </p:cNvPr>
          <p:cNvSpPr>
            <a:spLocks noGrp="1"/>
          </p:cNvSpPr>
          <p:nvPr>
            <p:ph type="pic" sz="quarter" idx="12" hasCustomPrompt="1"/>
          </p:nvPr>
        </p:nvSpPr>
        <p:spPr>
          <a:xfrm>
            <a:off x="8598085" y="2596173"/>
            <a:ext cx="2732991" cy="1999419"/>
          </a:xfrm>
          <a:custGeom>
            <a:avLst/>
            <a:gdLst>
              <a:gd name="connsiteX0" fmla="*/ 632953 w 2732991"/>
              <a:gd name="connsiteY0" fmla="*/ 1 h 1999419"/>
              <a:gd name="connsiteX1" fmla="*/ 804584 w 2732991"/>
              <a:gd name="connsiteY1" fmla="*/ 71085 h 1999419"/>
              <a:gd name="connsiteX2" fmla="*/ 1194880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0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4" y="23685"/>
                  <a:pt x="804584" y="71085"/>
                </a:cubicBezTo>
                <a:lnTo>
                  <a:pt x="1194880" y="461339"/>
                </a:lnTo>
                <a:cubicBezTo>
                  <a:pt x="1289680"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0" y="2023109"/>
                  <a:pt x="1194880" y="1928351"/>
                </a:cubicBezTo>
                <a:lnTo>
                  <a:pt x="71100" y="804570"/>
                </a:lnTo>
                <a:cubicBezTo>
                  <a:pt x="-23700" y="709770"/>
                  <a:pt x="-23700" y="556139"/>
                  <a:pt x="71100" y="461339"/>
                </a:cubicBezTo>
                <a:lnTo>
                  <a:pt x="461353" y="71085"/>
                </a:lnTo>
                <a:cubicBezTo>
                  <a:pt x="508733" y="23706"/>
                  <a:pt x="570840"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en-US" dirty="0"/>
              <a:t>  </a:t>
            </a:r>
          </a:p>
        </p:txBody>
      </p:sp>
    </p:spTree>
    <p:extLst>
      <p:ext uri="{BB962C8B-B14F-4D97-AF65-F5344CB8AC3E}">
        <p14:creationId xmlns:p14="http://schemas.microsoft.com/office/powerpoint/2010/main" val="17183626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نيـون - 13">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CB469525-3FB1-49BD-9925-3749100F8B7E}"/>
              </a:ext>
            </a:extLst>
          </p:cNvPr>
          <p:cNvSpPr>
            <a:spLocks noGrp="1"/>
          </p:cNvSpPr>
          <p:nvPr>
            <p:ph type="pic" sz="quarter" idx="15" hasCustomPrompt="1"/>
          </p:nvPr>
        </p:nvSpPr>
        <p:spPr>
          <a:xfrm>
            <a:off x="6346038" y="-215080"/>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2" name="Picture Placeholder 31">
            <a:extLst>
              <a:ext uri="{FF2B5EF4-FFF2-40B4-BE49-F238E27FC236}">
                <a16:creationId xmlns:a16="http://schemas.microsoft.com/office/drawing/2014/main" id="{9E2B7411-50ED-4A0D-BCD9-CEBFEF8B4816}"/>
              </a:ext>
            </a:extLst>
          </p:cNvPr>
          <p:cNvSpPr>
            <a:spLocks noGrp="1"/>
          </p:cNvSpPr>
          <p:nvPr>
            <p:ph type="pic" sz="quarter" idx="16" hasCustomPrompt="1"/>
          </p:nvPr>
        </p:nvSpPr>
        <p:spPr>
          <a:xfrm>
            <a:off x="8371086" y="180996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5" name="Picture Placeholder 24">
            <a:extLst>
              <a:ext uri="{FF2B5EF4-FFF2-40B4-BE49-F238E27FC236}">
                <a16:creationId xmlns:a16="http://schemas.microsoft.com/office/drawing/2014/main" id="{C48052FB-99B6-43F3-B88B-90A80252AE13}"/>
              </a:ext>
            </a:extLst>
          </p:cNvPr>
          <p:cNvSpPr>
            <a:spLocks noGrp="1"/>
          </p:cNvSpPr>
          <p:nvPr>
            <p:ph type="pic" sz="quarter" idx="10" hasCustomPrompt="1"/>
          </p:nvPr>
        </p:nvSpPr>
        <p:spPr>
          <a:xfrm>
            <a:off x="10344497" y="-163443"/>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6" name="Picture Placeholder 25">
            <a:extLst>
              <a:ext uri="{FF2B5EF4-FFF2-40B4-BE49-F238E27FC236}">
                <a16:creationId xmlns:a16="http://schemas.microsoft.com/office/drawing/2014/main" id="{B73F6A6D-46F0-4F91-9C44-EBCD854289C3}"/>
              </a:ext>
            </a:extLst>
          </p:cNvPr>
          <p:cNvSpPr>
            <a:spLocks noGrp="1"/>
          </p:cNvSpPr>
          <p:nvPr>
            <p:ph type="pic" sz="quarter" idx="11" hasCustomPrompt="1"/>
          </p:nvPr>
        </p:nvSpPr>
        <p:spPr>
          <a:xfrm>
            <a:off x="8319449" y="-218849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7" name="Picture Placeholder 26">
            <a:extLst>
              <a:ext uri="{FF2B5EF4-FFF2-40B4-BE49-F238E27FC236}">
                <a16:creationId xmlns:a16="http://schemas.microsoft.com/office/drawing/2014/main" id="{0E025738-45D4-4AEE-8628-9C740C6B0B05}"/>
              </a:ext>
            </a:extLst>
          </p:cNvPr>
          <p:cNvSpPr>
            <a:spLocks noGrp="1"/>
          </p:cNvSpPr>
          <p:nvPr>
            <p:ph type="pic" sz="quarter" idx="12" hasCustomPrompt="1"/>
          </p:nvPr>
        </p:nvSpPr>
        <p:spPr>
          <a:xfrm>
            <a:off x="4320990" y="-224012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8" name="Picture Placeholder 27">
            <a:extLst>
              <a:ext uri="{FF2B5EF4-FFF2-40B4-BE49-F238E27FC236}">
                <a16:creationId xmlns:a16="http://schemas.microsoft.com/office/drawing/2014/main" id="{A2EC17AB-CE7B-498F-AB79-B09BB2FDBA30}"/>
              </a:ext>
            </a:extLst>
          </p:cNvPr>
          <p:cNvSpPr>
            <a:spLocks noGrp="1"/>
          </p:cNvSpPr>
          <p:nvPr>
            <p:ph type="pic" sz="quarter" idx="13" hasCustomPrompt="1"/>
          </p:nvPr>
        </p:nvSpPr>
        <p:spPr>
          <a:xfrm>
            <a:off x="2347579" y="-26671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9" name="Picture Placeholder 28">
            <a:extLst>
              <a:ext uri="{FF2B5EF4-FFF2-40B4-BE49-F238E27FC236}">
                <a16:creationId xmlns:a16="http://schemas.microsoft.com/office/drawing/2014/main" id="{4E04BA10-396B-4CA2-9296-3EDCC8F02763}"/>
              </a:ext>
            </a:extLst>
          </p:cNvPr>
          <p:cNvSpPr>
            <a:spLocks noGrp="1"/>
          </p:cNvSpPr>
          <p:nvPr>
            <p:ph type="pic" sz="quarter" idx="14" hasCustomPrompt="1"/>
          </p:nvPr>
        </p:nvSpPr>
        <p:spPr>
          <a:xfrm>
            <a:off x="4372627" y="175833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3" name="Picture Placeholder 32">
            <a:extLst>
              <a:ext uri="{FF2B5EF4-FFF2-40B4-BE49-F238E27FC236}">
                <a16:creationId xmlns:a16="http://schemas.microsoft.com/office/drawing/2014/main" id="{D34FB278-67BC-471E-9B85-0AB7A70D2487}"/>
              </a:ext>
            </a:extLst>
          </p:cNvPr>
          <p:cNvSpPr>
            <a:spLocks noGrp="1"/>
          </p:cNvSpPr>
          <p:nvPr>
            <p:ph type="pic" sz="quarter" idx="17" hasCustomPrompt="1"/>
          </p:nvPr>
        </p:nvSpPr>
        <p:spPr>
          <a:xfrm>
            <a:off x="10396134" y="3835016"/>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1" name="Picture Placeholder 30">
            <a:extLst>
              <a:ext uri="{FF2B5EF4-FFF2-40B4-BE49-F238E27FC236}">
                <a16:creationId xmlns:a16="http://schemas.microsoft.com/office/drawing/2014/main" id="{9B882416-B0C0-4BC1-B27C-00D7B93B6F9F}"/>
              </a:ext>
            </a:extLst>
          </p:cNvPr>
          <p:cNvSpPr>
            <a:spLocks noGrp="1"/>
          </p:cNvSpPr>
          <p:nvPr>
            <p:ph type="pic" sz="quarter" idx="18" hasCustomPrompt="1"/>
          </p:nvPr>
        </p:nvSpPr>
        <p:spPr>
          <a:xfrm>
            <a:off x="6397675" y="3783379"/>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4" name="Picture Placeholder 33">
            <a:extLst>
              <a:ext uri="{FF2B5EF4-FFF2-40B4-BE49-F238E27FC236}">
                <a16:creationId xmlns:a16="http://schemas.microsoft.com/office/drawing/2014/main" id="{AB0049FC-330D-4905-8CB1-0013DB00C5CA}"/>
              </a:ext>
            </a:extLst>
          </p:cNvPr>
          <p:cNvSpPr>
            <a:spLocks noGrp="1"/>
          </p:cNvSpPr>
          <p:nvPr>
            <p:ph type="pic" sz="quarter" idx="19" hasCustomPrompt="1"/>
          </p:nvPr>
        </p:nvSpPr>
        <p:spPr>
          <a:xfrm>
            <a:off x="8422723" y="580842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64500795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نيـون - 12">
    <p:spTree>
      <p:nvGrpSpPr>
        <p:cNvPr id="1" name=""/>
        <p:cNvGrpSpPr/>
        <p:nvPr/>
      </p:nvGrpSpPr>
      <p:grpSpPr>
        <a:xfrm>
          <a:off x="0" y="0"/>
          <a:ext cx="0" cy="0"/>
          <a:chOff x="0" y="0"/>
          <a:chExt cx="0" cy="0"/>
        </a:xfrm>
      </p:grpSpPr>
      <p:sp>
        <p:nvSpPr>
          <p:cNvPr id="11" name="عنصر نائب للصورة 10">
            <a:extLst>
              <a:ext uri="{FF2B5EF4-FFF2-40B4-BE49-F238E27FC236}">
                <a16:creationId xmlns:a16="http://schemas.microsoft.com/office/drawing/2014/main" id="{D61B4673-FA7A-4FEE-BE1F-7AD2AFADF4CD}"/>
              </a:ext>
            </a:extLst>
          </p:cNvPr>
          <p:cNvSpPr>
            <a:spLocks noGrp="1"/>
          </p:cNvSpPr>
          <p:nvPr>
            <p:ph type="pic" sz="quarter" idx="13" hasCustomPrompt="1"/>
          </p:nvPr>
        </p:nvSpPr>
        <p:spPr>
          <a:xfrm>
            <a:off x="0" y="0"/>
            <a:ext cx="4300062" cy="6576314"/>
          </a:xfrm>
          <a:custGeom>
            <a:avLst/>
            <a:gdLst>
              <a:gd name="connsiteX0" fmla="*/ 0 w 4300062"/>
              <a:gd name="connsiteY0" fmla="*/ 0 h 6576314"/>
              <a:gd name="connsiteX1" fmla="*/ 3403346 w 4300062"/>
              <a:gd name="connsiteY1" fmla="*/ 0 h 6576314"/>
              <a:gd name="connsiteX2" fmla="*/ 3812287 w 4300062"/>
              <a:gd name="connsiteY2" fmla="*/ 408940 h 6576314"/>
              <a:gd name="connsiteX3" fmla="*/ 3812287 w 4300062"/>
              <a:gd name="connsiteY3" fmla="*/ 2764028 h 6576314"/>
              <a:gd name="connsiteX4" fmla="*/ 0 w 4300062"/>
              <a:gd name="connsiteY4" fmla="*/ 6576314 h 6576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0062" h="6576314">
                <a:moveTo>
                  <a:pt x="0" y="0"/>
                </a:moveTo>
                <a:lnTo>
                  <a:pt x="3403346" y="0"/>
                </a:lnTo>
                <a:lnTo>
                  <a:pt x="3812287" y="408940"/>
                </a:lnTo>
                <a:cubicBezTo>
                  <a:pt x="4462654" y="1059244"/>
                  <a:pt x="4462654" y="2113661"/>
                  <a:pt x="3812287" y="2764028"/>
                </a:cubicBezTo>
                <a:lnTo>
                  <a:pt x="0" y="6576314"/>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8" name="عنصر نائب للصورة 7">
            <a:extLst>
              <a:ext uri="{FF2B5EF4-FFF2-40B4-BE49-F238E27FC236}">
                <a16:creationId xmlns:a16="http://schemas.microsoft.com/office/drawing/2014/main" id="{E7F022A0-FECF-4767-A059-86D2A2286F1B}"/>
              </a:ext>
            </a:extLst>
          </p:cNvPr>
          <p:cNvSpPr>
            <a:spLocks noGrp="1"/>
          </p:cNvSpPr>
          <p:nvPr>
            <p:ph type="pic" sz="quarter" idx="12" hasCustomPrompt="1"/>
          </p:nvPr>
        </p:nvSpPr>
        <p:spPr>
          <a:xfrm>
            <a:off x="3565411" y="0"/>
            <a:ext cx="8653051" cy="6858000"/>
          </a:xfrm>
          <a:custGeom>
            <a:avLst/>
            <a:gdLst>
              <a:gd name="connsiteX0" fmla="*/ 4581748 w 8653051"/>
              <a:gd name="connsiteY0" fmla="*/ 0 h 6858000"/>
              <a:gd name="connsiteX1" fmla="*/ 8653051 w 8653051"/>
              <a:gd name="connsiteY1" fmla="*/ 0 h 6858000"/>
              <a:gd name="connsiteX2" fmla="*/ 8653051 w 8653051"/>
              <a:gd name="connsiteY2" fmla="*/ 6858000 h 6858000"/>
              <a:gd name="connsiteX3" fmla="*/ 896716 w 8653051"/>
              <a:gd name="connsiteY3" fmla="*/ 6858000 h 6858000"/>
              <a:gd name="connsiteX4" fmla="*/ 487776 w 8653051"/>
              <a:gd name="connsiteY4" fmla="*/ 6449060 h 6858000"/>
              <a:gd name="connsiteX5" fmla="*/ 487776 w 8653051"/>
              <a:gd name="connsiteY5" fmla="*/ 40939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53051" h="6858000">
                <a:moveTo>
                  <a:pt x="4581748" y="0"/>
                </a:moveTo>
                <a:lnTo>
                  <a:pt x="8653051" y="0"/>
                </a:lnTo>
                <a:lnTo>
                  <a:pt x="8653051" y="6858000"/>
                </a:lnTo>
                <a:lnTo>
                  <a:pt x="896716" y="6858000"/>
                </a:lnTo>
                <a:lnTo>
                  <a:pt x="487776" y="6449060"/>
                </a:lnTo>
                <a:cubicBezTo>
                  <a:pt x="-162591" y="5798693"/>
                  <a:pt x="-162591" y="4744339"/>
                  <a:pt x="487776" y="4093972"/>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169917246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نيـون - 11">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EE91B71-1B67-49AA-AD02-0815114F77F4}"/>
              </a:ext>
            </a:extLst>
          </p:cNvPr>
          <p:cNvSpPr>
            <a:spLocks noGrp="1"/>
          </p:cNvSpPr>
          <p:nvPr>
            <p:ph type="pic" sz="quarter" idx="10" hasCustomPrompt="1"/>
          </p:nvPr>
        </p:nvSpPr>
        <p:spPr>
          <a:xfrm>
            <a:off x="0" y="3429001"/>
            <a:ext cx="12192000" cy="3425825"/>
          </a:xfrm>
          <a:custGeom>
            <a:avLst/>
            <a:gdLst>
              <a:gd name="connsiteX0" fmla="*/ 4431856 w 12192000"/>
              <a:gd name="connsiteY0" fmla="*/ 0 h 3425825"/>
              <a:gd name="connsiteX1" fmla="*/ 7760144 w 12192000"/>
              <a:gd name="connsiteY1" fmla="*/ 0 h 3425825"/>
              <a:gd name="connsiteX2" fmla="*/ 9477566 w 12192000"/>
              <a:gd name="connsiteY2" fmla="*/ 711391 h 3425825"/>
              <a:gd name="connsiteX3" fmla="*/ 12192000 w 12192000"/>
              <a:gd name="connsiteY3" fmla="*/ 3425825 h 3425825"/>
              <a:gd name="connsiteX4" fmla="*/ 0 w 12192000"/>
              <a:gd name="connsiteY4" fmla="*/ 3425825 h 3425825"/>
              <a:gd name="connsiteX5" fmla="*/ 2714435 w 12192000"/>
              <a:gd name="connsiteY5" fmla="*/ 711391 h 3425825"/>
              <a:gd name="connsiteX6" fmla="*/ 4431856 w 12192000"/>
              <a:gd name="connsiteY6" fmla="*/ 0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4431856" y="0"/>
                </a:moveTo>
                <a:lnTo>
                  <a:pt x="7760144" y="0"/>
                </a:lnTo>
                <a:cubicBezTo>
                  <a:pt x="8404289" y="0"/>
                  <a:pt x="9022080" y="255905"/>
                  <a:pt x="9477566" y="711391"/>
                </a:cubicBezTo>
                <a:lnTo>
                  <a:pt x="12192000" y="3425825"/>
                </a:lnTo>
                <a:lnTo>
                  <a:pt x="0" y="3425825"/>
                </a:lnTo>
                <a:lnTo>
                  <a:pt x="2714435" y="711391"/>
                </a:lnTo>
                <a:cubicBezTo>
                  <a:pt x="3169920" y="255905"/>
                  <a:pt x="3787712" y="0"/>
                  <a:pt x="44318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94994712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نيـون - 10">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769707E4-183F-4A86-98AD-26AB8BB81A53}"/>
              </a:ext>
            </a:extLst>
          </p:cNvPr>
          <p:cNvSpPr>
            <a:spLocks noGrp="1"/>
          </p:cNvSpPr>
          <p:nvPr>
            <p:ph type="pic" sz="quarter" idx="11" hasCustomPrompt="1"/>
          </p:nvPr>
        </p:nvSpPr>
        <p:spPr>
          <a:xfrm>
            <a:off x="0" y="0"/>
            <a:ext cx="5945378" cy="6858000"/>
          </a:xfrm>
          <a:custGeom>
            <a:avLst/>
            <a:gdLst>
              <a:gd name="connsiteX0" fmla="*/ 0 w 5945378"/>
              <a:gd name="connsiteY0" fmla="*/ 0 h 6858000"/>
              <a:gd name="connsiteX1" fmla="*/ 3206877 w 5945378"/>
              <a:gd name="connsiteY1" fmla="*/ 0 h 6858000"/>
              <a:gd name="connsiteX2" fmla="*/ 1763268 w 5945378"/>
              <a:gd name="connsiteY2" fmla="*/ 1443609 h 6858000"/>
              <a:gd name="connsiteX3" fmla="*/ 1763268 w 5945378"/>
              <a:gd name="connsiteY3" fmla="*/ 2675890 h 6858000"/>
              <a:gd name="connsiteX4" fmla="*/ 5945378 w 5945378"/>
              <a:gd name="connsiteY4" fmla="*/ 6858000 h 6858000"/>
              <a:gd name="connsiteX5" fmla="*/ 0 w 5945378"/>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5378" h="6858000">
                <a:moveTo>
                  <a:pt x="0" y="0"/>
                </a:moveTo>
                <a:lnTo>
                  <a:pt x="3206877" y="0"/>
                </a:lnTo>
                <a:lnTo>
                  <a:pt x="1763268" y="1443609"/>
                </a:lnTo>
                <a:cubicBezTo>
                  <a:pt x="1422971" y="1783906"/>
                  <a:pt x="1422971" y="2335594"/>
                  <a:pt x="1763268" y="2675890"/>
                </a:cubicBezTo>
                <a:lnTo>
                  <a:pt x="5945378"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15660002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نيـون - 9">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6459FA84-0DEF-4C65-BB90-D11AFA1A9B33}"/>
              </a:ext>
            </a:extLst>
          </p:cNvPr>
          <p:cNvSpPr>
            <a:spLocks noGrp="1"/>
          </p:cNvSpPr>
          <p:nvPr>
            <p:ph type="pic" sz="quarter" idx="11" hasCustomPrompt="1"/>
          </p:nvPr>
        </p:nvSpPr>
        <p:spPr>
          <a:xfrm>
            <a:off x="5716046" y="2686171"/>
            <a:ext cx="6475953" cy="4171831"/>
          </a:xfrm>
          <a:custGeom>
            <a:avLst/>
            <a:gdLst>
              <a:gd name="connsiteX0" fmla="*/ 4847559 w 6475953"/>
              <a:gd name="connsiteY0" fmla="*/ 0 h 4171831"/>
              <a:gd name="connsiteX1" fmla="*/ 6001132 w 6475953"/>
              <a:gd name="connsiteY1" fmla="*/ 477845 h 4171831"/>
              <a:gd name="connsiteX2" fmla="*/ 6475953 w 6475953"/>
              <a:gd name="connsiteY2" fmla="*/ 952667 h 4171831"/>
              <a:gd name="connsiteX3" fmla="*/ 6475953 w 6475953"/>
              <a:gd name="connsiteY3" fmla="*/ 4171831 h 4171831"/>
              <a:gd name="connsiteX4" fmla="*/ 0 w 6475953"/>
              <a:gd name="connsiteY4" fmla="*/ 4171831 h 4171831"/>
              <a:gd name="connsiteX5" fmla="*/ 3693986 w 6475953"/>
              <a:gd name="connsiteY5" fmla="*/ 477845 h 4171831"/>
              <a:gd name="connsiteX6" fmla="*/ 4847559 w 6475953"/>
              <a:gd name="connsiteY6" fmla="*/ 0 h 4171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5953" h="4171831">
                <a:moveTo>
                  <a:pt x="4847559" y="0"/>
                </a:moveTo>
                <a:cubicBezTo>
                  <a:pt x="5265063" y="0"/>
                  <a:pt x="5682568" y="159282"/>
                  <a:pt x="6001132" y="477845"/>
                </a:cubicBezTo>
                <a:lnTo>
                  <a:pt x="6475953" y="952667"/>
                </a:lnTo>
                <a:lnTo>
                  <a:pt x="6475953" y="4171831"/>
                </a:lnTo>
                <a:lnTo>
                  <a:pt x="0" y="4171831"/>
                </a:lnTo>
                <a:lnTo>
                  <a:pt x="3693986" y="477845"/>
                </a:lnTo>
                <a:cubicBezTo>
                  <a:pt x="4012549" y="159282"/>
                  <a:pt x="4430054" y="0"/>
                  <a:pt x="4847559"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394587543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نيـون - 8">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7A3A13E2-1A15-4A14-8BF7-B358AE07108A}"/>
              </a:ext>
            </a:extLst>
          </p:cNvPr>
          <p:cNvSpPr>
            <a:spLocks noGrp="1"/>
          </p:cNvSpPr>
          <p:nvPr>
            <p:ph type="pic" sz="quarter" idx="11" hasCustomPrompt="1"/>
          </p:nvPr>
        </p:nvSpPr>
        <p:spPr>
          <a:xfrm>
            <a:off x="-1" y="0"/>
            <a:ext cx="9847961" cy="6858000"/>
          </a:xfrm>
          <a:custGeom>
            <a:avLst/>
            <a:gdLst>
              <a:gd name="connsiteX0" fmla="*/ 0 w 9847961"/>
              <a:gd name="connsiteY0" fmla="*/ 0 h 6858000"/>
              <a:gd name="connsiteX1" fmla="*/ 1592262 w 9847961"/>
              <a:gd name="connsiteY1" fmla="*/ 1592326 h 6858000"/>
              <a:gd name="connsiteX2" fmla="*/ 2267839 w 9847961"/>
              <a:gd name="connsiteY2" fmla="*/ 3223324 h 6858000"/>
              <a:gd name="connsiteX3" fmla="*/ 2267839 w 9847961"/>
              <a:gd name="connsiteY3" fmla="*/ 4003675 h 6858000"/>
              <a:gd name="connsiteX4" fmla="*/ 2854325 w 9847961"/>
              <a:gd name="connsiteY4" fmla="*/ 4590161 h 6858000"/>
              <a:gd name="connsiteX5" fmla="*/ 6624637 w 9847961"/>
              <a:gd name="connsiteY5" fmla="*/ 4590161 h 6858000"/>
              <a:gd name="connsiteX6" fmla="*/ 8255635 w 9847961"/>
              <a:gd name="connsiteY6" fmla="*/ 5265738 h 6858000"/>
              <a:gd name="connsiteX7" fmla="*/ 9847961 w 9847961"/>
              <a:gd name="connsiteY7" fmla="*/ 6858000 h 6858000"/>
              <a:gd name="connsiteX8" fmla="*/ 0 w 9847961"/>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47961" h="6858000">
                <a:moveTo>
                  <a:pt x="0" y="0"/>
                </a:moveTo>
                <a:lnTo>
                  <a:pt x="1592262" y="1592326"/>
                </a:lnTo>
                <a:cubicBezTo>
                  <a:pt x="2024824" y="2024888"/>
                  <a:pt x="2267839" y="2611565"/>
                  <a:pt x="2267839" y="3223324"/>
                </a:cubicBezTo>
                <a:lnTo>
                  <a:pt x="2267839" y="4003675"/>
                </a:lnTo>
                <a:cubicBezTo>
                  <a:pt x="2267839" y="4327589"/>
                  <a:pt x="2530411" y="4590161"/>
                  <a:pt x="2854325" y="4590161"/>
                </a:cubicBezTo>
                <a:lnTo>
                  <a:pt x="6624637" y="4590161"/>
                </a:lnTo>
                <a:cubicBezTo>
                  <a:pt x="7236396" y="4590161"/>
                  <a:pt x="7823073" y="4833176"/>
                  <a:pt x="8255635" y="5265738"/>
                </a:cubicBezTo>
                <a:lnTo>
                  <a:pt x="9847961"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1407075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نيـون - 7">
    <p:spTree>
      <p:nvGrpSpPr>
        <p:cNvPr id="1" name=""/>
        <p:cNvGrpSpPr/>
        <p:nvPr/>
      </p:nvGrpSpPr>
      <p:grpSpPr>
        <a:xfrm>
          <a:off x="0" y="0"/>
          <a:ext cx="0" cy="0"/>
          <a:chOff x="0" y="0"/>
          <a:chExt cx="0" cy="0"/>
        </a:xfrm>
      </p:grpSpPr>
      <p:sp>
        <p:nvSpPr>
          <p:cNvPr id="12" name="عنصر نائب للصورة 11">
            <a:extLst>
              <a:ext uri="{FF2B5EF4-FFF2-40B4-BE49-F238E27FC236}">
                <a16:creationId xmlns:a16="http://schemas.microsoft.com/office/drawing/2014/main" id="{4006C147-B74E-436B-B25F-5186032995CE}"/>
              </a:ext>
            </a:extLst>
          </p:cNvPr>
          <p:cNvSpPr>
            <a:spLocks noGrp="1"/>
          </p:cNvSpPr>
          <p:nvPr>
            <p:ph type="pic" sz="quarter" idx="12" hasCustomPrompt="1"/>
          </p:nvPr>
        </p:nvSpPr>
        <p:spPr>
          <a:xfrm>
            <a:off x="5871408" y="3249710"/>
            <a:ext cx="6320592" cy="3608290"/>
          </a:xfrm>
          <a:custGeom>
            <a:avLst/>
            <a:gdLst>
              <a:gd name="connsiteX0" fmla="*/ 2670080 w 6320592"/>
              <a:gd name="connsiteY0" fmla="*/ 0 h 3608290"/>
              <a:gd name="connsiteX1" fmla="*/ 6320592 w 6320592"/>
              <a:gd name="connsiteY1" fmla="*/ 0 h 3608290"/>
              <a:gd name="connsiteX2" fmla="*/ 6320592 w 6320592"/>
              <a:gd name="connsiteY2" fmla="*/ 3608290 h 3608290"/>
              <a:gd name="connsiteX3" fmla="*/ 0 w 6320592"/>
              <a:gd name="connsiteY3" fmla="*/ 3608290 h 3608290"/>
              <a:gd name="connsiteX4" fmla="*/ 1606208 w 6320592"/>
              <a:gd name="connsiteY4" fmla="*/ 776843 h 3608290"/>
              <a:gd name="connsiteX5" fmla="*/ 2670080 w 6320592"/>
              <a:gd name="connsiteY5" fmla="*/ 0 h 3608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0592" h="3608290">
                <a:moveTo>
                  <a:pt x="2670080" y="0"/>
                </a:moveTo>
                <a:lnTo>
                  <a:pt x="6320592" y="0"/>
                </a:lnTo>
                <a:lnTo>
                  <a:pt x="6320592" y="3608290"/>
                </a:lnTo>
                <a:lnTo>
                  <a:pt x="0" y="3608290"/>
                </a:lnTo>
                <a:lnTo>
                  <a:pt x="1606208" y="776843"/>
                </a:lnTo>
                <a:cubicBezTo>
                  <a:pt x="1888379" y="279429"/>
                  <a:pt x="2271047" y="0"/>
                  <a:pt x="2670080"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11" name="عنصر نائب للصورة 10">
            <a:extLst>
              <a:ext uri="{FF2B5EF4-FFF2-40B4-BE49-F238E27FC236}">
                <a16:creationId xmlns:a16="http://schemas.microsoft.com/office/drawing/2014/main" id="{DF6FD7EA-EF89-4CA6-BF2F-1143084DABF8}"/>
              </a:ext>
            </a:extLst>
          </p:cNvPr>
          <p:cNvSpPr>
            <a:spLocks noGrp="1"/>
          </p:cNvSpPr>
          <p:nvPr>
            <p:ph type="pic" sz="quarter" idx="13" hasCustomPrompt="1"/>
          </p:nvPr>
        </p:nvSpPr>
        <p:spPr>
          <a:xfrm>
            <a:off x="0" y="0"/>
            <a:ext cx="6320591" cy="3608290"/>
          </a:xfrm>
          <a:custGeom>
            <a:avLst/>
            <a:gdLst>
              <a:gd name="connsiteX0" fmla="*/ 0 w 6320591"/>
              <a:gd name="connsiteY0" fmla="*/ 0 h 3608290"/>
              <a:gd name="connsiteX1" fmla="*/ 6320591 w 6320591"/>
              <a:gd name="connsiteY1" fmla="*/ 0 h 3608290"/>
              <a:gd name="connsiteX2" fmla="*/ 4714383 w 6320591"/>
              <a:gd name="connsiteY2" fmla="*/ 2831448 h 3608290"/>
              <a:gd name="connsiteX3" fmla="*/ 3650511 w 6320591"/>
              <a:gd name="connsiteY3" fmla="*/ 3608290 h 3608290"/>
              <a:gd name="connsiteX4" fmla="*/ 0 w 6320591"/>
              <a:gd name="connsiteY4" fmla="*/ 3608290 h 3608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0591" h="3608290">
                <a:moveTo>
                  <a:pt x="0" y="0"/>
                </a:moveTo>
                <a:lnTo>
                  <a:pt x="6320591" y="0"/>
                </a:lnTo>
                <a:lnTo>
                  <a:pt x="4714383" y="2831448"/>
                </a:lnTo>
                <a:cubicBezTo>
                  <a:pt x="4432212" y="3328861"/>
                  <a:pt x="4049544" y="3608290"/>
                  <a:pt x="3650511" y="3608290"/>
                </a:cubicBezTo>
                <a:lnTo>
                  <a:pt x="0" y="360829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46333533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نيـون - 6">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986949D-F14A-4F25-B0D0-DD3EF193AC58}"/>
              </a:ext>
            </a:extLst>
          </p:cNvPr>
          <p:cNvSpPr>
            <a:spLocks noGrp="1"/>
          </p:cNvSpPr>
          <p:nvPr>
            <p:ph type="pic" sz="quarter" idx="10" hasCustomPrompt="1"/>
          </p:nvPr>
        </p:nvSpPr>
        <p:spPr>
          <a:xfrm>
            <a:off x="-1" y="1430339"/>
            <a:ext cx="3714751" cy="5427662"/>
          </a:xfrm>
          <a:custGeom>
            <a:avLst/>
            <a:gdLst>
              <a:gd name="connsiteX0" fmla="*/ 0 w 3714751"/>
              <a:gd name="connsiteY0" fmla="*/ 0 h 5427662"/>
              <a:gd name="connsiteX1" fmla="*/ 2541705 w 3714751"/>
              <a:gd name="connsiteY1" fmla="*/ 1172082 h 5427662"/>
              <a:gd name="connsiteX2" fmla="*/ 3714751 w 3714751"/>
              <a:gd name="connsiteY2" fmla="*/ 3004632 h 5427662"/>
              <a:gd name="connsiteX3" fmla="*/ 3714751 w 3714751"/>
              <a:gd name="connsiteY3" fmla="*/ 5427662 h 5427662"/>
              <a:gd name="connsiteX4" fmla="*/ 0 w 3714751"/>
              <a:gd name="connsiteY4" fmla="*/ 542766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0" y="0"/>
                </a:moveTo>
                <a:lnTo>
                  <a:pt x="2541705" y="1172082"/>
                </a:lnTo>
                <a:cubicBezTo>
                  <a:pt x="3256748" y="1501781"/>
                  <a:pt x="3714751" y="2217251"/>
                  <a:pt x="3714751" y="3004632"/>
                </a:cubicBezTo>
                <a:lnTo>
                  <a:pt x="3714751" y="5427662"/>
                </a:lnTo>
                <a:lnTo>
                  <a:pt x="0" y="5427662"/>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id="{7D7D4157-F265-4875-9BF9-8C8E71D8CA9F}"/>
              </a:ext>
            </a:extLst>
          </p:cNvPr>
          <p:cNvSpPr>
            <a:spLocks noGrp="1"/>
          </p:cNvSpPr>
          <p:nvPr>
            <p:ph type="pic" sz="quarter" idx="11" hasCustomPrompt="1"/>
          </p:nvPr>
        </p:nvSpPr>
        <p:spPr>
          <a:xfrm>
            <a:off x="8477250" y="1430339"/>
            <a:ext cx="3714751" cy="5427662"/>
          </a:xfrm>
          <a:custGeom>
            <a:avLst/>
            <a:gdLst>
              <a:gd name="connsiteX0" fmla="*/ 3714751 w 3714751"/>
              <a:gd name="connsiteY0" fmla="*/ 0 h 5427662"/>
              <a:gd name="connsiteX1" fmla="*/ 3714751 w 3714751"/>
              <a:gd name="connsiteY1" fmla="*/ 5427662 h 5427662"/>
              <a:gd name="connsiteX2" fmla="*/ 0 w 3714751"/>
              <a:gd name="connsiteY2" fmla="*/ 5427662 h 5427662"/>
              <a:gd name="connsiteX3" fmla="*/ 0 w 3714751"/>
              <a:gd name="connsiteY3" fmla="*/ 3004632 h 5427662"/>
              <a:gd name="connsiteX4" fmla="*/ 1173046 w 3714751"/>
              <a:gd name="connsiteY4" fmla="*/ 117208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3714751" y="0"/>
                </a:moveTo>
                <a:lnTo>
                  <a:pt x="3714751" y="5427662"/>
                </a:lnTo>
                <a:lnTo>
                  <a:pt x="0" y="5427662"/>
                </a:lnTo>
                <a:lnTo>
                  <a:pt x="0" y="3004632"/>
                </a:lnTo>
                <a:cubicBezTo>
                  <a:pt x="0" y="2217251"/>
                  <a:pt x="458003" y="1501781"/>
                  <a:pt x="1173046" y="117208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1860925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نيـون - 5">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0AB9CF0C-1472-4A3A-9C55-4ADAA1EEE244}"/>
              </a:ext>
            </a:extLst>
          </p:cNvPr>
          <p:cNvSpPr>
            <a:spLocks noGrp="1"/>
          </p:cNvSpPr>
          <p:nvPr>
            <p:ph type="pic" sz="quarter" idx="11" hasCustomPrompt="1"/>
          </p:nvPr>
        </p:nvSpPr>
        <p:spPr>
          <a:xfrm>
            <a:off x="9722738" y="571501"/>
            <a:ext cx="2469261" cy="6290405"/>
          </a:xfrm>
          <a:custGeom>
            <a:avLst/>
            <a:gdLst>
              <a:gd name="connsiteX0" fmla="*/ 2469261 w 2469261"/>
              <a:gd name="connsiteY0" fmla="*/ 0 h 6290405"/>
              <a:gd name="connsiteX1" fmla="*/ 2469261 w 2469261"/>
              <a:gd name="connsiteY1" fmla="*/ 6290405 h 6290405"/>
              <a:gd name="connsiteX2" fmla="*/ 0 w 2469261"/>
              <a:gd name="connsiteY2" fmla="*/ 6290405 h 6290405"/>
              <a:gd name="connsiteX3" fmla="*/ 0 w 2469261"/>
              <a:gd name="connsiteY3" fmla="*/ 3165348 h 6290405"/>
              <a:gd name="connsiteX4" fmla="*/ 492157 w 2469261"/>
              <a:gd name="connsiteY4" fmla="*/ 1977104 h 6290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261" h="6290405">
                <a:moveTo>
                  <a:pt x="2469261" y="0"/>
                </a:moveTo>
                <a:lnTo>
                  <a:pt x="2469261" y="6290405"/>
                </a:lnTo>
                <a:lnTo>
                  <a:pt x="0" y="6290405"/>
                </a:lnTo>
                <a:lnTo>
                  <a:pt x="0" y="3165348"/>
                </a:lnTo>
                <a:cubicBezTo>
                  <a:pt x="0" y="2719673"/>
                  <a:pt x="177070" y="2292191"/>
                  <a:pt x="492157" y="1977104"/>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194655731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نيـون - 4">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9B0EA95-D626-4C3C-89B6-A85CB8876E5E}"/>
              </a:ext>
            </a:extLst>
          </p:cNvPr>
          <p:cNvSpPr>
            <a:spLocks noGrp="1"/>
          </p:cNvSpPr>
          <p:nvPr>
            <p:ph type="pic" sz="quarter" idx="10" hasCustomPrompt="1"/>
          </p:nvPr>
        </p:nvSpPr>
        <p:spPr>
          <a:xfrm>
            <a:off x="1982091" y="0"/>
            <a:ext cx="4895105" cy="2810627"/>
          </a:xfrm>
          <a:custGeom>
            <a:avLst/>
            <a:gdLst>
              <a:gd name="connsiteX0" fmla="*/ 114559 w 4895105"/>
              <a:gd name="connsiteY0" fmla="*/ 0 h 2810627"/>
              <a:gd name="connsiteX1" fmla="*/ 4780547 w 4895105"/>
              <a:gd name="connsiteY1" fmla="*/ 0 h 2810627"/>
              <a:gd name="connsiteX2" fmla="*/ 4789775 w 4895105"/>
              <a:gd name="connsiteY2" fmla="*/ 11297 h 2810627"/>
              <a:gd name="connsiteX3" fmla="*/ 4707851 w 4895105"/>
              <a:gd name="connsiteY3" fmla="*/ 815145 h 2810627"/>
              <a:gd name="connsiteX4" fmla="*/ 2899623 w 4895105"/>
              <a:gd name="connsiteY4" fmla="*/ 2623373 h 2810627"/>
              <a:gd name="connsiteX5" fmla="*/ 1995482 w 4895105"/>
              <a:gd name="connsiteY5" fmla="*/ 2623373 h 2810627"/>
              <a:gd name="connsiteX6" fmla="*/ 187254 w 4895105"/>
              <a:gd name="connsiteY6" fmla="*/ 815145 h 2810627"/>
              <a:gd name="connsiteX7" fmla="*/ 105331 w 4895105"/>
              <a:gd name="connsiteY7" fmla="*/ 11297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5105" h="2810627">
                <a:moveTo>
                  <a:pt x="114559" y="0"/>
                </a:moveTo>
                <a:lnTo>
                  <a:pt x="4780547" y="0"/>
                </a:lnTo>
                <a:lnTo>
                  <a:pt x="4789775" y="11297"/>
                </a:lnTo>
                <a:cubicBezTo>
                  <a:pt x="4953623" y="259452"/>
                  <a:pt x="4926314" y="596682"/>
                  <a:pt x="4707851" y="815145"/>
                </a:cubicBezTo>
                <a:lnTo>
                  <a:pt x="2899623" y="2623373"/>
                </a:lnTo>
                <a:cubicBezTo>
                  <a:pt x="2649951" y="2873045"/>
                  <a:pt x="2245154" y="2873045"/>
                  <a:pt x="1995482" y="2623373"/>
                </a:cubicBezTo>
                <a:lnTo>
                  <a:pt x="187254" y="815145"/>
                </a:lnTo>
                <a:cubicBezTo>
                  <a:pt x="-31209" y="596682"/>
                  <a:pt x="-58516" y="259451"/>
                  <a:pt x="105331" y="11297"/>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18F3826D-D329-4D43-A81E-3C08F01A11B5}"/>
              </a:ext>
            </a:extLst>
          </p:cNvPr>
          <p:cNvSpPr>
            <a:spLocks noGrp="1"/>
          </p:cNvSpPr>
          <p:nvPr>
            <p:ph type="pic" sz="quarter" idx="11" hasCustomPrompt="1"/>
          </p:nvPr>
        </p:nvSpPr>
        <p:spPr>
          <a:xfrm>
            <a:off x="1982093" y="4047374"/>
            <a:ext cx="4895105" cy="2810627"/>
          </a:xfrm>
          <a:custGeom>
            <a:avLst/>
            <a:gdLst>
              <a:gd name="connsiteX0" fmla="*/ 2447553 w 4895105"/>
              <a:gd name="connsiteY0" fmla="*/ 0 h 2810627"/>
              <a:gd name="connsiteX1" fmla="*/ 2899623 w 4895105"/>
              <a:gd name="connsiteY1" fmla="*/ 187254 h 2810627"/>
              <a:gd name="connsiteX2" fmla="*/ 4707851 w 4895105"/>
              <a:gd name="connsiteY2" fmla="*/ 1995483 h 2810627"/>
              <a:gd name="connsiteX3" fmla="*/ 4789775 w 4895105"/>
              <a:gd name="connsiteY3" fmla="*/ 2799331 h 2810627"/>
              <a:gd name="connsiteX4" fmla="*/ 4780547 w 4895105"/>
              <a:gd name="connsiteY4" fmla="*/ 2810627 h 2810627"/>
              <a:gd name="connsiteX5" fmla="*/ 114559 w 4895105"/>
              <a:gd name="connsiteY5" fmla="*/ 2810627 h 2810627"/>
              <a:gd name="connsiteX6" fmla="*/ 105331 w 4895105"/>
              <a:gd name="connsiteY6" fmla="*/ 2799331 h 2810627"/>
              <a:gd name="connsiteX7" fmla="*/ 187254 w 4895105"/>
              <a:gd name="connsiteY7" fmla="*/ 1995483 h 2810627"/>
              <a:gd name="connsiteX8" fmla="*/ 1995483 w 4895105"/>
              <a:gd name="connsiteY8" fmla="*/ 187254 h 2810627"/>
              <a:gd name="connsiteX9" fmla="*/ 2447553 w 4895105"/>
              <a:gd name="connsiteY9" fmla="*/ 0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95105" h="2810627">
                <a:moveTo>
                  <a:pt x="2447553" y="0"/>
                </a:moveTo>
                <a:cubicBezTo>
                  <a:pt x="2611170" y="0"/>
                  <a:pt x="2774787" y="62418"/>
                  <a:pt x="2899623" y="187254"/>
                </a:cubicBezTo>
                <a:lnTo>
                  <a:pt x="4707851" y="1995483"/>
                </a:lnTo>
                <a:cubicBezTo>
                  <a:pt x="4926314" y="2213945"/>
                  <a:pt x="4953623" y="2551176"/>
                  <a:pt x="4789775" y="2799331"/>
                </a:cubicBezTo>
                <a:lnTo>
                  <a:pt x="4780547" y="2810627"/>
                </a:lnTo>
                <a:lnTo>
                  <a:pt x="114559" y="2810627"/>
                </a:lnTo>
                <a:lnTo>
                  <a:pt x="105331" y="2799331"/>
                </a:lnTo>
                <a:cubicBezTo>
                  <a:pt x="-58516" y="2551177"/>
                  <a:pt x="-31209" y="2213945"/>
                  <a:pt x="187254" y="1995483"/>
                </a:cubicBezTo>
                <a:lnTo>
                  <a:pt x="1995483" y="187254"/>
                </a:lnTo>
                <a:cubicBezTo>
                  <a:pt x="2120318" y="62418"/>
                  <a:pt x="2283936" y="0"/>
                  <a:pt x="2447553"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4" name="Picture Placeholder 13">
            <a:extLst>
              <a:ext uri="{FF2B5EF4-FFF2-40B4-BE49-F238E27FC236}">
                <a16:creationId xmlns:a16="http://schemas.microsoft.com/office/drawing/2014/main" id="{2BD328D1-DBD1-43E6-8B79-352D777EF3F9}"/>
              </a:ext>
            </a:extLst>
          </p:cNvPr>
          <p:cNvSpPr>
            <a:spLocks noGrp="1"/>
          </p:cNvSpPr>
          <p:nvPr>
            <p:ph type="pic" sz="quarter" idx="12" hasCustomPrompt="1"/>
          </p:nvPr>
        </p:nvSpPr>
        <p:spPr>
          <a:xfrm>
            <a:off x="473300" y="1821950"/>
            <a:ext cx="3214098" cy="3214099"/>
          </a:xfrm>
          <a:custGeom>
            <a:avLst/>
            <a:gdLst>
              <a:gd name="connsiteX0" fmla="*/ 1607050 w 3214098"/>
              <a:gd name="connsiteY0" fmla="*/ 0 h 3214099"/>
              <a:gd name="connsiteX1" fmla="*/ 1903877 w 3214098"/>
              <a:gd name="connsiteY1" fmla="*/ 122950 h 3214099"/>
              <a:gd name="connsiteX2" fmla="*/ 3091149 w 3214098"/>
              <a:gd name="connsiteY2" fmla="*/ 1310222 h 3214099"/>
              <a:gd name="connsiteX3" fmla="*/ 3091149 w 3214098"/>
              <a:gd name="connsiteY3" fmla="*/ 1903877 h 3214099"/>
              <a:gd name="connsiteX4" fmla="*/ 1903877 w 3214098"/>
              <a:gd name="connsiteY4" fmla="*/ 3091150 h 3214099"/>
              <a:gd name="connsiteX5" fmla="*/ 1310223 w 3214098"/>
              <a:gd name="connsiteY5" fmla="*/ 3091150 h 3214099"/>
              <a:gd name="connsiteX6" fmla="*/ 122950 w 3214098"/>
              <a:gd name="connsiteY6" fmla="*/ 1903877 h 3214099"/>
              <a:gd name="connsiteX7" fmla="*/ 122950 w 3214098"/>
              <a:gd name="connsiteY7" fmla="*/ 1310222 h 3214099"/>
              <a:gd name="connsiteX8" fmla="*/ 1310223 w 3214098"/>
              <a:gd name="connsiteY8" fmla="*/ 122950 h 3214099"/>
              <a:gd name="connsiteX9" fmla="*/ 1607050 w 3214098"/>
              <a:gd name="connsiteY9" fmla="*/ 0 h 321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14098" h="3214099">
                <a:moveTo>
                  <a:pt x="1607050" y="0"/>
                </a:moveTo>
                <a:cubicBezTo>
                  <a:pt x="1714480" y="0"/>
                  <a:pt x="1821910" y="40984"/>
                  <a:pt x="1903877" y="122950"/>
                </a:cubicBezTo>
                <a:lnTo>
                  <a:pt x="3091149" y="1310222"/>
                </a:lnTo>
                <a:cubicBezTo>
                  <a:pt x="3255082" y="1474155"/>
                  <a:pt x="3255082" y="1739944"/>
                  <a:pt x="3091149" y="1903877"/>
                </a:cubicBezTo>
                <a:lnTo>
                  <a:pt x="1903877" y="3091150"/>
                </a:lnTo>
                <a:cubicBezTo>
                  <a:pt x="1739944" y="3255082"/>
                  <a:pt x="1474155" y="3255082"/>
                  <a:pt x="1310223" y="3091150"/>
                </a:cubicBezTo>
                <a:lnTo>
                  <a:pt x="122950" y="1903877"/>
                </a:lnTo>
                <a:cubicBezTo>
                  <a:pt x="-40983" y="1739944"/>
                  <a:pt x="-40983" y="1474155"/>
                  <a:pt x="122950" y="1310222"/>
                </a:cubicBezTo>
                <a:lnTo>
                  <a:pt x="1310223" y="122950"/>
                </a:lnTo>
                <a:cubicBezTo>
                  <a:pt x="1392189" y="40984"/>
                  <a:pt x="1499619" y="0"/>
                  <a:pt x="160705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08133604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نيـون - 3">
    <p:spTree>
      <p:nvGrpSpPr>
        <p:cNvPr id="1" name=""/>
        <p:cNvGrpSpPr/>
        <p:nvPr/>
      </p:nvGrpSpPr>
      <p:grpSpPr>
        <a:xfrm>
          <a:off x="0" y="0"/>
          <a:ext cx="0" cy="0"/>
          <a:chOff x="0" y="0"/>
          <a:chExt cx="0" cy="0"/>
        </a:xfrm>
      </p:grpSpPr>
      <p:sp>
        <p:nvSpPr>
          <p:cNvPr id="8" name="عنصر نائب للصورة 7">
            <a:extLst>
              <a:ext uri="{FF2B5EF4-FFF2-40B4-BE49-F238E27FC236}">
                <a16:creationId xmlns:a16="http://schemas.microsoft.com/office/drawing/2014/main" id="{33E7F839-F107-40EB-BA6F-B69A99238008}"/>
              </a:ext>
            </a:extLst>
          </p:cNvPr>
          <p:cNvSpPr>
            <a:spLocks noGrp="1"/>
          </p:cNvSpPr>
          <p:nvPr>
            <p:ph type="pic" sz="quarter" idx="11" hasCustomPrompt="1"/>
          </p:nvPr>
        </p:nvSpPr>
        <p:spPr>
          <a:xfrm>
            <a:off x="3962400" y="1269731"/>
            <a:ext cx="8229600" cy="5588269"/>
          </a:xfrm>
          <a:custGeom>
            <a:avLst/>
            <a:gdLst>
              <a:gd name="connsiteX0" fmla="*/ 3476525 w 8229600"/>
              <a:gd name="connsiteY0" fmla="*/ 0 h 5588269"/>
              <a:gd name="connsiteX1" fmla="*/ 8229600 w 8229600"/>
              <a:gd name="connsiteY1" fmla="*/ 0 h 5588269"/>
              <a:gd name="connsiteX2" fmla="*/ 8229600 w 8229600"/>
              <a:gd name="connsiteY2" fmla="*/ 5588269 h 5588269"/>
              <a:gd name="connsiteX3" fmla="*/ 0 w 8229600"/>
              <a:gd name="connsiteY3" fmla="*/ 5588269 h 5588269"/>
              <a:gd name="connsiteX4" fmla="*/ 2091331 w 8229600"/>
              <a:gd name="connsiteY4" fmla="*/ 1203120 h 5588269"/>
              <a:gd name="connsiteX5" fmla="*/ 3476525 w 8229600"/>
              <a:gd name="connsiteY5" fmla="*/ 0 h 558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9600" h="5588269">
                <a:moveTo>
                  <a:pt x="3476525" y="0"/>
                </a:moveTo>
                <a:lnTo>
                  <a:pt x="8229600" y="0"/>
                </a:lnTo>
                <a:lnTo>
                  <a:pt x="8229600" y="5588269"/>
                </a:lnTo>
                <a:lnTo>
                  <a:pt x="0" y="5588269"/>
                </a:lnTo>
                <a:lnTo>
                  <a:pt x="2091331" y="1203120"/>
                </a:lnTo>
                <a:cubicBezTo>
                  <a:pt x="2458726" y="432761"/>
                  <a:pt x="2956972" y="0"/>
                  <a:pt x="3476525"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97862005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نيـون -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E6CB0B5-F130-4A12-84C9-EF2D9CED04DF}"/>
              </a:ext>
            </a:extLst>
          </p:cNvPr>
          <p:cNvSpPr>
            <a:spLocks noGrp="1"/>
          </p:cNvSpPr>
          <p:nvPr>
            <p:ph type="pic" sz="quarter" idx="10" hasCustomPrompt="1"/>
          </p:nvPr>
        </p:nvSpPr>
        <p:spPr>
          <a:xfrm>
            <a:off x="3184822" y="3940234"/>
            <a:ext cx="9009764" cy="2917767"/>
          </a:xfrm>
          <a:custGeom>
            <a:avLst/>
            <a:gdLst>
              <a:gd name="connsiteX0" fmla="*/ 3806099 w 9009764"/>
              <a:gd name="connsiteY0" fmla="*/ 0 h 2917767"/>
              <a:gd name="connsiteX1" fmla="*/ 9009764 w 9009764"/>
              <a:gd name="connsiteY1" fmla="*/ 0 h 2917767"/>
              <a:gd name="connsiteX2" fmla="*/ 9009764 w 9009764"/>
              <a:gd name="connsiteY2" fmla="*/ 2917767 h 2917767"/>
              <a:gd name="connsiteX3" fmla="*/ 0 w 9009764"/>
              <a:gd name="connsiteY3" fmla="*/ 2917767 h 2917767"/>
              <a:gd name="connsiteX4" fmla="*/ 2289589 w 9009764"/>
              <a:gd name="connsiteY4" fmla="*/ 628178 h 2917767"/>
              <a:gd name="connsiteX5" fmla="*/ 3806099 w 9009764"/>
              <a:gd name="connsiteY5" fmla="*/ 0 h 291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09764" h="2917767">
                <a:moveTo>
                  <a:pt x="3806099" y="0"/>
                </a:moveTo>
                <a:lnTo>
                  <a:pt x="9009764" y="0"/>
                </a:lnTo>
                <a:lnTo>
                  <a:pt x="9009764" y="2917767"/>
                </a:lnTo>
                <a:lnTo>
                  <a:pt x="0" y="2917767"/>
                </a:lnTo>
                <a:lnTo>
                  <a:pt x="2289589" y="628178"/>
                </a:lnTo>
                <a:cubicBezTo>
                  <a:pt x="2691813" y="225954"/>
                  <a:pt x="3237292" y="0"/>
                  <a:pt x="3806099" y="0"/>
                </a:cubicBezTo>
                <a:close/>
              </a:path>
            </a:pathLst>
          </a:custGeom>
          <a:pattFill prst="pct80">
            <a:fgClr>
              <a:schemeClr val="accent1"/>
            </a:fgClr>
            <a:bgClr>
              <a:schemeClr val="bg1"/>
            </a:bgClr>
          </a:pattFill>
          <a:effectLst>
            <a:outerShdw blurRad="254000" sx="102000" sy="102000" algn="ctr" rotWithShape="0">
              <a:prstClr val="black">
                <a:alpha val="35000"/>
              </a:prstClr>
            </a:outerShdw>
          </a:effectLst>
        </p:spPr>
        <p:txBody>
          <a:bodyPr wrap="square" anchor="ctr">
            <a:noAutofit/>
          </a:bodyP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254186275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نيـون -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B87744D-184E-4044-BE59-5501B82F13E1}"/>
              </a:ext>
            </a:extLst>
          </p:cNvPr>
          <p:cNvSpPr>
            <a:spLocks noGrp="1"/>
          </p:cNvSpPr>
          <p:nvPr>
            <p:ph type="pic" sz="quarter" idx="10" hasCustomPrompt="1"/>
          </p:nvPr>
        </p:nvSpPr>
        <p:spPr>
          <a:xfrm>
            <a:off x="0" y="0"/>
            <a:ext cx="7308090" cy="6858000"/>
          </a:xfrm>
          <a:custGeom>
            <a:avLst/>
            <a:gdLst>
              <a:gd name="connsiteX0" fmla="*/ 0 w 7308090"/>
              <a:gd name="connsiteY0" fmla="*/ 0 h 6858000"/>
              <a:gd name="connsiteX1" fmla="*/ 4748848 w 7308090"/>
              <a:gd name="connsiteY1" fmla="*/ 0 h 6858000"/>
              <a:gd name="connsiteX2" fmla="*/ 6499543 w 7308090"/>
              <a:gd name="connsiteY2" fmla="*/ 791083 h 6858000"/>
              <a:gd name="connsiteX3" fmla="*/ 7185851 w 7308090"/>
              <a:gd name="connsiteY3" fmla="*/ 2609088 h 6858000"/>
              <a:gd name="connsiteX4" fmla="*/ 5265865 w 7308090"/>
              <a:gd name="connsiteY4" fmla="*/ 6858000 h 6858000"/>
              <a:gd name="connsiteX5" fmla="*/ 0 w 730809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08090" h="6858000">
                <a:moveTo>
                  <a:pt x="0" y="0"/>
                </a:moveTo>
                <a:lnTo>
                  <a:pt x="4748848" y="0"/>
                </a:lnTo>
                <a:lnTo>
                  <a:pt x="6499543" y="791083"/>
                </a:lnTo>
                <a:cubicBezTo>
                  <a:pt x="7191057" y="1103630"/>
                  <a:pt x="7498334" y="1917573"/>
                  <a:pt x="7185851" y="2609088"/>
                </a:cubicBezTo>
                <a:lnTo>
                  <a:pt x="5265865" y="6858000"/>
                </a:lnTo>
                <a:lnTo>
                  <a:pt x="0" y="685800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010655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slideLayout" Target="../slideLayouts/slideLayout38.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theme" Target="../theme/theme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slideLayout" Target="../slideLayouts/slideLayout41.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slideLayout" Target="../slideLayouts/slideLayout40.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21" Type="http://schemas.openxmlformats.org/officeDocument/2006/relationships/slideLayout" Target="../slideLayouts/slideLayout75.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5" Type="http://schemas.openxmlformats.org/officeDocument/2006/relationships/theme" Target="../theme/theme4.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slideLayout" Target="../slideLayouts/slideLayout74.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24" Type="http://schemas.openxmlformats.org/officeDocument/2006/relationships/slideLayout" Target="../slideLayouts/slideLayout78.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23" Type="http://schemas.openxmlformats.org/officeDocument/2006/relationships/slideLayout" Target="../slideLayouts/slideLayout77.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7317E7ED-C138-4D79-A008-2A6AC33A2211}" type="datetimeFigureOut">
              <a:rPr lang="en-US" smtClean="0"/>
              <a:t>11/11/2022</a:t>
            </a:fld>
            <a:endParaRPr lang="en-US"/>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3C880EC-CFC8-47A4-9990-4C77FC889938}" type="slidenum">
              <a:rPr lang="en-US" smtClean="0"/>
              <a:t>‹#›</a:t>
            </a:fld>
            <a:endParaRPr lang="en-US"/>
          </a:p>
        </p:txBody>
      </p:sp>
    </p:spTree>
    <p:extLst>
      <p:ext uri="{BB962C8B-B14F-4D97-AF65-F5344CB8AC3E}">
        <p14:creationId xmlns:p14="http://schemas.microsoft.com/office/powerpoint/2010/main" val="146684851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D2D563C-3296-436D-BA33-317BAB35F1C0}"/>
              </a:ext>
            </a:extLst>
          </p:cNvPr>
          <p:cNvSpPr txBox="1">
            <a:spLocks/>
          </p:cNvSpPr>
          <p:nvPr userDrawn="1"/>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E1CF6B9-BF24-4CF3-962A-AA649539F60B}" type="slidenum">
              <a:rPr lang="en-US" b="1" smtClean="0">
                <a:solidFill>
                  <a:schemeClr val="accent1"/>
                </a:solidFill>
                <a:latin typeface="Expo Arabic Light" panose="00000400000000000000" pitchFamily="2" charset="-78"/>
                <a:cs typeface="Expo Arabic Light" panose="00000400000000000000" pitchFamily="2" charset="-78"/>
              </a:rPr>
              <a:pPr algn="ctr"/>
              <a:t>‹#›</a:t>
            </a:fld>
            <a:endParaRPr lang="en-US" b="1" dirty="0">
              <a:solidFill>
                <a:schemeClr val="accent1"/>
              </a:solidFill>
              <a:latin typeface="Expo Arabic Light" panose="00000400000000000000" pitchFamily="2" charset="-78"/>
              <a:cs typeface="Expo Arabic Light" panose="00000400000000000000" pitchFamily="2" charset="-78"/>
            </a:endParaRPr>
          </a:p>
        </p:txBody>
      </p:sp>
    </p:spTree>
    <p:extLst>
      <p:ext uri="{BB962C8B-B14F-4D97-AF65-F5344CB8AC3E}">
        <p14:creationId xmlns:p14="http://schemas.microsoft.com/office/powerpoint/2010/main" val="139849675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 id="2147483768" r:id="rId18"/>
    <p:sldLayoutId id="2147483769" r:id="rId19"/>
    <p:sldLayoutId id="2147483770" r:id="rId20"/>
    <p:sldLayoutId id="2147483771" r:id="rId21"/>
    <p:sldLayoutId id="2147483772" r:id="rId22"/>
    <p:sldLayoutId id="2147483773" r:id="rId23"/>
    <p:sldLayoutId id="2147483774"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9F36BDA-3897-42CC-A215-0280DFDD5441}" type="datetimeFigureOut">
              <a:rPr lang="ar-EG" smtClean="0"/>
              <a:t>17/04/1444</a:t>
            </a:fld>
            <a:endParaRPr lang="ar-EG"/>
          </a:p>
        </p:txBody>
      </p:sp>
      <p:sp>
        <p:nvSpPr>
          <p:cNvPr id="5" name="عنصر نائب للتذييل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EG"/>
          </a:p>
        </p:txBody>
      </p:sp>
      <p:sp>
        <p:nvSpPr>
          <p:cNvPr id="6" name="عنصر نائب لرقم الشريحة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804D804-5C13-411C-B4C0-A7D9355B225F}" type="slidenum">
              <a:rPr lang="ar-EG" smtClean="0"/>
              <a:t>‹#›</a:t>
            </a:fld>
            <a:endParaRPr lang="ar-EG"/>
          </a:p>
        </p:txBody>
      </p:sp>
    </p:spTree>
    <p:extLst>
      <p:ext uri="{BB962C8B-B14F-4D97-AF65-F5344CB8AC3E}">
        <p14:creationId xmlns:p14="http://schemas.microsoft.com/office/powerpoint/2010/main" val="3888704110"/>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D2D563C-3296-436D-BA33-317BAB35F1C0}"/>
              </a:ext>
            </a:extLst>
          </p:cNvPr>
          <p:cNvSpPr txBox="1">
            <a:spLocks/>
          </p:cNvSpPr>
          <p:nvPr userDrawn="1"/>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E1CF6B9-BF24-4CF3-962A-AA649539F60B}" type="slidenum">
              <a:rPr lang="en-US" b="1" smtClean="0">
                <a:solidFill>
                  <a:srgbClr val="03478B"/>
                </a:solidFill>
                <a:latin typeface="Expo Arabic Light" panose="00000400000000000000" pitchFamily="2" charset="-78"/>
                <a:cs typeface="Expo Arabic Light" panose="00000400000000000000" pitchFamily="2" charset="-78"/>
              </a:rPr>
              <a:pPr algn="ctr"/>
              <a:t>‹#›</a:t>
            </a:fld>
            <a:endParaRPr lang="en-US" b="1" dirty="0">
              <a:solidFill>
                <a:srgbClr val="03478B"/>
              </a:solidFill>
              <a:latin typeface="Expo Arabic Light" panose="00000400000000000000" pitchFamily="2" charset="-78"/>
              <a:cs typeface="Expo Arabic Light" panose="00000400000000000000" pitchFamily="2" charset="-78"/>
            </a:endParaRPr>
          </a:p>
        </p:txBody>
      </p:sp>
    </p:spTree>
    <p:extLst>
      <p:ext uri="{BB962C8B-B14F-4D97-AF65-F5344CB8AC3E}">
        <p14:creationId xmlns:p14="http://schemas.microsoft.com/office/powerpoint/2010/main" val="199136442"/>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 id="2147483807" r:id="rId18"/>
    <p:sldLayoutId id="2147483808" r:id="rId19"/>
    <p:sldLayoutId id="2147483809" r:id="rId20"/>
    <p:sldLayoutId id="2147483810" r:id="rId21"/>
    <p:sldLayoutId id="2147483811" r:id="rId22"/>
    <p:sldLayoutId id="2147483812" r:id="rId23"/>
    <p:sldLayoutId id="2147483813"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hellooha.com/articles/1416-%D9%83%D9%8A%D9%81-%D8%AA%D8%B9%D9%84%D9%85-%D8%A3%D8%B7%D9%81%D8%A7%D9%84%D9%83-%D8%A7%D9%84%D8%A5%D8%AF%D8%A7%D8%B1%D8%A9-%D8%A7%D9%84%D9%85%D8%A7%D9%84%D9%8A%D8%A9#!"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www.hellooha.com/articles/1416-%D9%83%D9%8A%D9%81-%D8%AA%D8%B9%D9%84%D9%85-%D8%A3%D8%B7%D9%81%D8%A7%D9%84%D9%83-%D8%A7%D9%84%D8%A5%D8%AF%D8%A7%D8%B1%D8%A9-%D8%A7%D9%84%D9%85%D8%A7%D9%84%D9%8A%D8%A9#!" TargetMode="External"/><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5.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basaer-online.com/2016/06/10-%d9%82%d9%88%d8%a7%d8%b9%d8%af-%d9%84%d8%aa%d8%ab%d9%82%d9%8a%d9%81-%d8%a3%d8%b7%d9%81%d8%a7%d9%84%d9%83-%d8%ad%d9%88%d9%84-%d8%a7%d9%84%d9%85%d8%a7%d9%84/" TargetMode="Externa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90DDA847-141E-4E03-9363-1919DC5BC5CC}"/>
              </a:ext>
            </a:extLst>
          </p:cNvPr>
          <p:cNvSpPr/>
          <p:nvPr/>
        </p:nvSpPr>
        <p:spPr>
          <a:xfrm>
            <a:off x="7712310" y="428283"/>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 name="Freeform: Shape 6">
            <a:extLst>
              <a:ext uri="{FF2B5EF4-FFF2-40B4-BE49-F238E27FC236}">
                <a16:creationId xmlns:a16="http://schemas.microsoft.com/office/drawing/2014/main" id="{3A19D852-1B0B-47E4-A10B-48A6C0807B18}"/>
              </a:ext>
            </a:extLst>
          </p:cNvPr>
          <p:cNvSpPr/>
          <p:nvPr/>
        </p:nvSpPr>
        <p:spPr>
          <a:xfrm>
            <a:off x="7982709" y="1092038"/>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4" name="Freeform: Shape 33">
            <a:extLst>
              <a:ext uri="{FF2B5EF4-FFF2-40B4-BE49-F238E27FC236}">
                <a16:creationId xmlns:a16="http://schemas.microsoft.com/office/drawing/2014/main" id="{EE6696A5-4169-4497-AA4C-E71680A9C3B7}"/>
              </a:ext>
            </a:extLst>
          </p:cNvPr>
          <p:cNvSpPr/>
          <p:nvPr/>
        </p:nvSpPr>
        <p:spPr>
          <a:xfrm flipH="1">
            <a:off x="0"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5" name="Freeform: Shape 34">
            <a:extLst>
              <a:ext uri="{FF2B5EF4-FFF2-40B4-BE49-F238E27FC236}">
                <a16:creationId xmlns:a16="http://schemas.microsoft.com/office/drawing/2014/main" id="{7F7D6471-FD8F-4196-A994-9A7CA7A0A9DA}"/>
              </a:ext>
            </a:extLst>
          </p:cNvPr>
          <p:cNvSpPr/>
          <p:nvPr/>
        </p:nvSpPr>
        <p:spPr>
          <a:xfrm flipH="1">
            <a:off x="497246" y="-22058"/>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7" name="Freeform: Shape 46">
            <a:extLst>
              <a:ext uri="{FF2B5EF4-FFF2-40B4-BE49-F238E27FC236}">
                <a16:creationId xmlns:a16="http://schemas.microsoft.com/office/drawing/2014/main" id="{464CC410-3C24-4FE5-82AF-8534334CFE3B}"/>
              </a:ext>
            </a:extLst>
          </p:cNvPr>
          <p:cNvSpPr/>
          <p:nvPr/>
        </p:nvSpPr>
        <p:spPr>
          <a:xfrm>
            <a:off x="9645236"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8" name="Freeform: Shape 47">
            <a:extLst>
              <a:ext uri="{FF2B5EF4-FFF2-40B4-BE49-F238E27FC236}">
                <a16:creationId xmlns:a16="http://schemas.microsoft.com/office/drawing/2014/main" id="{0EEC0DB5-A8B1-4280-85AC-44367CEF1523}"/>
              </a:ext>
            </a:extLst>
          </p:cNvPr>
          <p:cNvSpPr/>
          <p:nvPr/>
        </p:nvSpPr>
        <p:spPr>
          <a:xfrm>
            <a:off x="1083381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9" name="Freeform: Shape 48">
            <a:extLst>
              <a:ext uri="{FF2B5EF4-FFF2-40B4-BE49-F238E27FC236}">
                <a16:creationId xmlns:a16="http://schemas.microsoft.com/office/drawing/2014/main" id="{7D72312F-A6C7-48A1-9B74-E2456AF546F1}"/>
              </a:ext>
            </a:extLst>
          </p:cNvPr>
          <p:cNvSpPr/>
          <p:nvPr/>
        </p:nvSpPr>
        <p:spPr>
          <a:xfrm>
            <a:off x="8889806"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nvGrpSpPr>
          <p:cNvPr id="55" name="Group 54">
            <a:extLst>
              <a:ext uri="{FF2B5EF4-FFF2-40B4-BE49-F238E27FC236}">
                <a16:creationId xmlns:a16="http://schemas.microsoft.com/office/drawing/2014/main" id="{9FC83A73-BEA8-43A6-AC0F-8ABE9292B367}"/>
              </a:ext>
            </a:extLst>
          </p:cNvPr>
          <p:cNvGrpSpPr/>
          <p:nvPr/>
        </p:nvGrpSpPr>
        <p:grpSpPr>
          <a:xfrm>
            <a:off x="0" y="5807302"/>
            <a:ext cx="3300907" cy="1054343"/>
            <a:chOff x="0" y="5807302"/>
            <a:chExt cx="3300907" cy="1054343"/>
          </a:xfrm>
        </p:grpSpPr>
        <p:sp>
          <p:nvSpPr>
            <p:cNvPr id="52" name="Freeform: Shape 51">
              <a:extLst>
                <a:ext uri="{FF2B5EF4-FFF2-40B4-BE49-F238E27FC236}">
                  <a16:creationId xmlns:a16="http://schemas.microsoft.com/office/drawing/2014/main" id="{30FF7221-7B49-4C27-A7A5-0261B8012EC4}"/>
                </a:ext>
              </a:extLst>
            </p:cNvPr>
            <p:cNvSpPr/>
            <p:nvPr/>
          </p:nvSpPr>
          <p:spPr>
            <a:xfrm flipH="1">
              <a:off x="215"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53" name="Freeform: Shape 52">
              <a:extLst>
                <a:ext uri="{FF2B5EF4-FFF2-40B4-BE49-F238E27FC236}">
                  <a16:creationId xmlns:a16="http://schemas.microsoft.com/office/drawing/2014/main" id="{314C0B37-A9B3-4472-913A-CDE1D1DA2DE4}"/>
                </a:ext>
              </a:extLst>
            </p:cNvPr>
            <p:cNvSpPr/>
            <p:nvPr/>
          </p:nvSpPr>
          <p:spPr>
            <a:xfrm flipH="1">
              <a:off x="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54" name="Freeform: Shape 53">
              <a:extLst>
                <a:ext uri="{FF2B5EF4-FFF2-40B4-BE49-F238E27FC236}">
                  <a16:creationId xmlns:a16="http://schemas.microsoft.com/office/drawing/2014/main" id="{537978D0-42A4-4A29-A8E9-4637FD088EA4}"/>
                </a:ext>
              </a:extLst>
            </p:cNvPr>
            <p:cNvSpPr/>
            <p:nvPr/>
          </p:nvSpPr>
          <p:spPr>
            <a:xfrm flipH="1">
              <a:off x="0"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pic>
        <p:nvPicPr>
          <p:cNvPr id="8" name="Picture Placeholder 7">
            <a:extLst>
              <a:ext uri="{FF2B5EF4-FFF2-40B4-BE49-F238E27FC236}">
                <a16:creationId xmlns:a16="http://schemas.microsoft.com/office/drawing/2014/main" id="{BEB5FC5A-9B85-E419-0093-262767B6B63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797" b="797"/>
          <a:stretch>
            <a:fillRect/>
          </a:stretch>
        </p:blipFill>
        <p:spPr/>
      </p:pic>
      <p:sp>
        <p:nvSpPr>
          <p:cNvPr id="9" name="Rectangle 8">
            <a:extLst>
              <a:ext uri="{FF2B5EF4-FFF2-40B4-BE49-F238E27FC236}">
                <a16:creationId xmlns:a16="http://schemas.microsoft.com/office/drawing/2014/main" id="{26FADC81-A71C-7633-3F74-E4A7A5D47E68}"/>
              </a:ext>
            </a:extLst>
          </p:cNvPr>
          <p:cNvSpPr/>
          <p:nvPr/>
        </p:nvSpPr>
        <p:spPr>
          <a:xfrm>
            <a:off x="0" y="3645"/>
            <a:ext cx="12189345" cy="6858000"/>
          </a:xfrm>
          <a:prstGeom prst="rect">
            <a:avLst/>
          </a:pr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1" name="TextBox 10">
            <a:extLst>
              <a:ext uri="{FF2B5EF4-FFF2-40B4-BE49-F238E27FC236}">
                <a16:creationId xmlns:a16="http://schemas.microsoft.com/office/drawing/2014/main" id="{E5EBC842-58CD-35EF-4798-E44B8EC550B5}"/>
              </a:ext>
            </a:extLst>
          </p:cNvPr>
          <p:cNvSpPr txBox="1"/>
          <p:nvPr/>
        </p:nvSpPr>
        <p:spPr>
          <a:xfrm>
            <a:off x="1650453" y="2531489"/>
            <a:ext cx="9187130" cy="1323439"/>
          </a:xfrm>
          <a:prstGeom prst="rect">
            <a:avLst/>
          </a:prstGeom>
          <a:noFill/>
        </p:spPr>
        <p:txBody>
          <a:bodyPr wrap="non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000" b="1" i="0" u="none" strike="noStrike" kern="1200" cap="none" spc="0" normalizeH="0" baseline="0" noProof="0" dirty="0">
                <a:ln>
                  <a:noFill/>
                </a:ln>
                <a:solidFill>
                  <a:srgbClr val="FFFF00"/>
                </a:solidFill>
                <a:effectLst/>
                <a:uLnTx/>
                <a:uFillTx/>
                <a:latin typeface="Calibri" panose="020F0502020204030204" pitchFamily="34" charset="0"/>
                <a:cs typeface="Calibri" panose="020F0502020204030204" pitchFamily="34" charset="0"/>
              </a:rPr>
              <a:t>الادارة المالية عند الاطفال</a:t>
            </a:r>
            <a:endParaRPr kumimoji="0" lang="en-US" sz="8000" b="1" i="0" u="none" strike="noStrike" kern="1200" cap="none" spc="0" normalizeH="0" baseline="0" noProof="0" dirty="0">
              <a:ln>
                <a:noFill/>
              </a:ln>
              <a:solidFill>
                <a:srgbClr val="FFFF00"/>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10409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1024" y="2322492"/>
            <a:ext cx="4547529" cy="3922190"/>
          </a:xfrm>
        </p:spPr>
        <p:txBody>
          <a:bodyPr>
            <a:noAutofit/>
          </a:bodyPr>
          <a:lstStyle/>
          <a:p>
            <a:pPr algn="r" rtl="1">
              <a:buFont typeface="Wingdings" panose="05000000000000000000" pitchFamily="2" charset="2"/>
              <a:buChar char="q"/>
            </a:pPr>
            <a:r>
              <a:rPr lang="ar-EG" sz="2800" b="1" dirty="0">
                <a:solidFill>
                  <a:schemeClr val="tx1"/>
                </a:solidFill>
                <a:latin typeface="Times New Roman" panose="02020603050405020304" pitchFamily="18" charset="0"/>
                <a:cs typeface="Times New Roman" panose="02020603050405020304" pitchFamily="18" charset="0"/>
              </a:rPr>
              <a:t>الإسم</a:t>
            </a:r>
          </a:p>
          <a:p>
            <a:pPr algn="r" rtl="1">
              <a:buFont typeface="Wingdings" panose="05000000000000000000" pitchFamily="2" charset="2"/>
              <a:buChar char="q"/>
            </a:pPr>
            <a:r>
              <a:rPr lang="ar-EG" sz="2800" b="1" dirty="0">
                <a:solidFill>
                  <a:schemeClr val="tx1"/>
                </a:solidFill>
                <a:latin typeface="Times New Roman" panose="02020603050405020304" pitchFamily="18" charset="0"/>
                <a:cs typeface="Times New Roman" panose="02020603050405020304" pitchFamily="18" charset="0"/>
              </a:rPr>
              <a:t>الكنية</a:t>
            </a:r>
          </a:p>
          <a:p>
            <a:pPr algn="r" rtl="1">
              <a:buFont typeface="Wingdings" panose="05000000000000000000" pitchFamily="2" charset="2"/>
              <a:buChar char="q"/>
            </a:pPr>
            <a:r>
              <a:rPr lang="ar-EG" sz="2800" b="1" dirty="0">
                <a:solidFill>
                  <a:schemeClr val="tx1"/>
                </a:solidFill>
                <a:latin typeface="Times New Roman" panose="02020603050405020304" pitchFamily="18" charset="0"/>
                <a:cs typeface="Times New Roman" panose="02020603050405020304" pitchFamily="18" charset="0"/>
              </a:rPr>
              <a:t>الحالة الإجتماعية</a:t>
            </a:r>
          </a:p>
          <a:p>
            <a:pPr algn="r" rtl="1">
              <a:buFont typeface="Wingdings" panose="05000000000000000000" pitchFamily="2" charset="2"/>
              <a:buChar char="q"/>
            </a:pPr>
            <a:r>
              <a:rPr lang="ar-EG" sz="2800" b="1" dirty="0">
                <a:solidFill>
                  <a:schemeClr val="tx1"/>
                </a:solidFill>
                <a:latin typeface="Times New Roman" panose="02020603050405020304" pitchFamily="18" charset="0"/>
                <a:cs typeface="Times New Roman" panose="02020603050405020304" pitchFamily="18" charset="0"/>
              </a:rPr>
              <a:t>الخبرات العملية</a:t>
            </a:r>
          </a:p>
          <a:p>
            <a:pPr algn="r" rtl="1">
              <a:buFont typeface="Wingdings" panose="05000000000000000000" pitchFamily="2" charset="2"/>
              <a:buChar char="q"/>
            </a:pPr>
            <a:r>
              <a:rPr lang="ar-EG" sz="2800" b="1" dirty="0">
                <a:solidFill>
                  <a:schemeClr val="tx1"/>
                </a:solidFill>
                <a:latin typeface="Times New Roman" panose="02020603050405020304" pitchFamily="18" charset="0"/>
                <a:cs typeface="Times New Roman" panose="02020603050405020304" pitchFamily="18" charset="0"/>
              </a:rPr>
              <a:t>العمل الحالي مع شرح طبيعة العمل</a:t>
            </a:r>
          </a:p>
          <a:p>
            <a:pPr algn="r" rtl="1">
              <a:buFont typeface="Wingdings" panose="05000000000000000000" pitchFamily="2" charset="2"/>
              <a:buChar char="q"/>
            </a:pPr>
            <a:r>
              <a:rPr lang="ar-EG" sz="2800" b="1" dirty="0">
                <a:solidFill>
                  <a:schemeClr val="tx1"/>
                </a:solidFill>
                <a:latin typeface="Times New Roman" panose="02020603050405020304" pitchFamily="18" charset="0"/>
                <a:cs typeface="Times New Roman" panose="02020603050405020304" pitchFamily="18" charset="0"/>
              </a:rPr>
              <a:t>الهوايات</a:t>
            </a:r>
          </a:p>
          <a:p>
            <a:pPr algn="r" rtl="1">
              <a:buFont typeface="Wingdings" panose="05000000000000000000" pitchFamily="2" charset="2"/>
              <a:buChar char="q"/>
            </a:pPr>
            <a:r>
              <a:rPr lang="ar-EG" sz="2800" b="1" dirty="0">
                <a:solidFill>
                  <a:schemeClr val="tx1"/>
                </a:solidFill>
                <a:latin typeface="Times New Roman" panose="02020603050405020304" pitchFamily="18" charset="0"/>
                <a:cs typeface="Times New Roman" panose="02020603050405020304" pitchFamily="18" charset="0"/>
              </a:rPr>
              <a:t>ما هي توقعاتك وأهدافك من الدورة</a:t>
            </a:r>
            <a:r>
              <a:rPr lang="en-US" sz="2800" b="1" dirty="0">
                <a:solidFill>
                  <a:schemeClr val="tx1"/>
                </a:solidFill>
                <a:latin typeface="Times New Roman" panose="02020603050405020304" pitchFamily="18" charset="0"/>
                <a:cs typeface="Times New Roman" panose="02020603050405020304" pitchFamily="18" charset="0"/>
              </a:rPr>
              <a:t>.</a:t>
            </a:r>
            <a:endParaRPr lang="ar-EG" sz="2800" b="1" dirty="0">
              <a:solidFill>
                <a:schemeClr val="tx1"/>
              </a:solidFill>
              <a:latin typeface="Times New Roman" panose="02020603050405020304" pitchFamily="18" charset="0"/>
              <a:cs typeface="Times New Roman" panose="02020603050405020304" pitchFamily="18" charset="0"/>
            </a:endParaRPr>
          </a:p>
        </p:txBody>
      </p:sp>
      <p:sp>
        <p:nvSpPr>
          <p:cNvPr id="4" name="Cloud Callout 3"/>
          <p:cNvSpPr/>
          <p:nvPr/>
        </p:nvSpPr>
        <p:spPr>
          <a:xfrm>
            <a:off x="9166303" y="624466"/>
            <a:ext cx="2462250" cy="1048215"/>
          </a:xfrm>
          <a:prstGeom prst="cloudCallout">
            <a:avLst>
              <a:gd name="adj1" fmla="val -20833"/>
              <a:gd name="adj2" fmla="val 69194"/>
            </a:avLst>
          </a:prstGeom>
        </p:spPr>
        <p:style>
          <a:lnRef idx="3">
            <a:schemeClr val="lt1"/>
          </a:lnRef>
          <a:fillRef idx="1">
            <a:schemeClr val="accent1"/>
          </a:fillRef>
          <a:effectRef idx="1">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تعارف</a:t>
            </a:r>
            <a:r>
              <a:rPr kumimoji="0" lang="en-US" sz="3600" b="1" i="0"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a:t>
            </a:r>
            <a:endParaRPr kumimoji="0" lang="ar-EG" sz="1050" b="1" i="0"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100000" l="0" r="100000">
                        <a14:foregroundMark x1="65313" y1="55607" x2="65313" y2="55607"/>
                        <a14:foregroundMark x1="61563" y1="52103" x2="61563" y2="52103"/>
                        <a14:foregroundMark x1="88750" y1="47664" x2="88750" y2="47664"/>
                        <a14:foregroundMark x1="84688" y1="60280" x2="84688" y2="60280"/>
                        <a14:foregroundMark x1="87031" y1="38551" x2="87031" y2="38551"/>
                        <a14:foregroundMark x1="36250" y1="42757" x2="36250" y2="42757"/>
                      </a14:backgroundRemoval>
                    </a14:imgEffect>
                  </a14:imgLayer>
                </a14:imgProps>
              </a:ext>
              <a:ext uri="{28A0092B-C50C-407E-A947-70E740481C1C}">
                <a14:useLocalDpi xmlns:a14="http://schemas.microsoft.com/office/drawing/2010/main" val="0"/>
              </a:ext>
            </a:extLst>
          </a:blip>
          <a:srcRect t="18568" b="16937"/>
          <a:stretch/>
        </p:blipFill>
        <p:spPr>
          <a:xfrm>
            <a:off x="553488" y="2661084"/>
            <a:ext cx="4665282" cy="324500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168144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1024" y="2322491"/>
            <a:ext cx="4547529" cy="3922190"/>
          </a:xfrm>
        </p:spPr>
        <p:txBody>
          <a:bodyPr>
            <a:noAutofit/>
          </a:bodyPr>
          <a:lstStyle/>
          <a:p>
            <a:pPr algn="r" rtl="1">
              <a:buFont typeface="Wingdings" panose="05000000000000000000" pitchFamily="2" charset="2"/>
              <a:buChar char="q"/>
            </a:pPr>
            <a:r>
              <a:rPr lang="ar-EG" sz="2800" b="1" dirty="0">
                <a:solidFill>
                  <a:schemeClr val="accent1">
                    <a:lumMod val="50000"/>
                  </a:schemeClr>
                </a:solidFill>
                <a:latin typeface="Times New Roman" panose="02020603050405020304" pitchFamily="18" charset="0"/>
                <a:cs typeface="Times New Roman" panose="02020603050405020304" pitchFamily="18" charset="0"/>
              </a:rPr>
              <a:t>الوقت: </a:t>
            </a:r>
            <a:r>
              <a:rPr lang="ar-EG" sz="2800" b="1" dirty="0">
                <a:solidFill>
                  <a:schemeClr val="tx1"/>
                </a:solidFill>
                <a:latin typeface="Times New Roman" panose="02020603050405020304" pitchFamily="18" charset="0"/>
                <a:cs typeface="Times New Roman" panose="02020603050405020304" pitchFamily="18" charset="0"/>
              </a:rPr>
              <a:t>5 ساعات تدريبية</a:t>
            </a:r>
          </a:p>
          <a:p>
            <a:pPr algn="r" rtl="1">
              <a:buFont typeface="Wingdings" panose="05000000000000000000" pitchFamily="2" charset="2"/>
              <a:buChar char="q"/>
            </a:pPr>
            <a:r>
              <a:rPr lang="ar-EG" sz="2800" b="1" dirty="0">
                <a:solidFill>
                  <a:schemeClr val="accent1">
                    <a:lumMod val="50000"/>
                  </a:schemeClr>
                </a:solidFill>
                <a:latin typeface="Times New Roman" panose="02020603050405020304" pitchFamily="18" charset="0"/>
                <a:cs typeface="Times New Roman" panose="02020603050405020304" pitchFamily="18" charset="0"/>
              </a:rPr>
              <a:t>الأيام: </a:t>
            </a:r>
            <a:r>
              <a:rPr lang="ar-EG" sz="2800" b="1" dirty="0">
                <a:solidFill>
                  <a:schemeClr val="tx1"/>
                </a:solidFill>
                <a:latin typeface="Times New Roman" panose="02020603050405020304" pitchFamily="18" charset="0"/>
                <a:cs typeface="Times New Roman" panose="02020603050405020304" pitchFamily="18" charset="0"/>
              </a:rPr>
              <a:t>يوم تدريبي</a:t>
            </a:r>
          </a:p>
          <a:p>
            <a:pPr algn="r" rtl="1">
              <a:buFont typeface="Wingdings" panose="05000000000000000000" pitchFamily="2" charset="2"/>
              <a:buChar char="q"/>
            </a:pPr>
            <a:r>
              <a:rPr lang="ar-EG" sz="2800" b="1" dirty="0">
                <a:solidFill>
                  <a:schemeClr val="tx1"/>
                </a:solidFill>
                <a:latin typeface="Times New Roman" panose="02020603050405020304" pitchFamily="18" charset="0"/>
                <a:cs typeface="Times New Roman" panose="02020603050405020304" pitchFamily="18" charset="0"/>
              </a:rPr>
              <a:t> </a:t>
            </a:r>
            <a:r>
              <a:rPr lang="ar-EG" sz="2800" b="1" dirty="0">
                <a:solidFill>
                  <a:schemeClr val="accent1">
                    <a:lumMod val="50000"/>
                  </a:schemeClr>
                </a:solidFill>
                <a:latin typeface="Times New Roman" panose="02020603050405020304" pitchFamily="18" charset="0"/>
                <a:cs typeface="Times New Roman" panose="02020603050405020304" pitchFamily="18" charset="0"/>
              </a:rPr>
              <a:t>بطاقات الأسماء:</a:t>
            </a:r>
          </a:p>
          <a:p>
            <a:pPr algn="r" rtl="1">
              <a:buFont typeface="Wingdings" panose="05000000000000000000" pitchFamily="2" charset="2"/>
              <a:buChar char="q"/>
            </a:pPr>
            <a:r>
              <a:rPr lang="ar-EG" sz="2800" b="1" dirty="0">
                <a:solidFill>
                  <a:schemeClr val="accent1">
                    <a:lumMod val="50000"/>
                  </a:schemeClr>
                </a:solidFill>
                <a:latin typeface="Times New Roman" panose="02020603050405020304" pitchFamily="18" charset="0"/>
                <a:cs typeface="Times New Roman" panose="02020603050405020304" pitchFamily="18" charset="0"/>
              </a:rPr>
              <a:t>نظام العمل في الدورة:</a:t>
            </a:r>
          </a:p>
          <a:p>
            <a:pPr algn="r" rtl="1">
              <a:buFont typeface="Wingdings" panose="05000000000000000000" pitchFamily="2" charset="2"/>
              <a:buChar char="q"/>
            </a:pPr>
            <a:r>
              <a:rPr lang="ar-EG" sz="2800" b="1" dirty="0">
                <a:solidFill>
                  <a:schemeClr val="tx1"/>
                </a:solidFill>
                <a:latin typeface="Times New Roman" panose="02020603050405020304" pitchFamily="18" charset="0"/>
                <a:cs typeface="Times New Roman" panose="02020603050405020304" pitchFamily="18" charset="0"/>
              </a:rPr>
              <a:t>المجموعات.</a:t>
            </a:r>
          </a:p>
          <a:p>
            <a:pPr algn="r" rtl="1">
              <a:buFont typeface="Wingdings" panose="05000000000000000000" pitchFamily="2" charset="2"/>
              <a:buChar char="q"/>
            </a:pPr>
            <a:r>
              <a:rPr lang="ar-EG" sz="2800" b="1" dirty="0">
                <a:solidFill>
                  <a:schemeClr val="tx1"/>
                </a:solidFill>
                <a:latin typeface="Times New Roman" panose="02020603050405020304" pitchFamily="18" charset="0"/>
                <a:cs typeface="Times New Roman" panose="02020603050405020304" pitchFamily="18" charset="0"/>
              </a:rPr>
              <a:t>التسجيل.</a:t>
            </a:r>
          </a:p>
          <a:p>
            <a:pPr algn="r" rtl="1">
              <a:buFont typeface="Wingdings" panose="05000000000000000000" pitchFamily="2" charset="2"/>
              <a:buChar char="q"/>
            </a:pPr>
            <a:r>
              <a:rPr lang="ar-EG" sz="2800" b="1" dirty="0">
                <a:solidFill>
                  <a:schemeClr val="tx1"/>
                </a:solidFill>
                <a:latin typeface="Times New Roman" panose="02020603050405020304" pitchFamily="18" charset="0"/>
                <a:cs typeface="Times New Roman" panose="02020603050405020304" pitchFamily="18" charset="0"/>
              </a:rPr>
              <a:t>إعطاء التغذية الرجعية.</a:t>
            </a:r>
          </a:p>
        </p:txBody>
      </p:sp>
      <p:sp>
        <p:nvSpPr>
          <p:cNvPr id="4" name="Cloud Callout 3"/>
          <p:cNvSpPr/>
          <p:nvPr/>
        </p:nvSpPr>
        <p:spPr>
          <a:xfrm>
            <a:off x="8051180" y="624466"/>
            <a:ext cx="3577373" cy="1048215"/>
          </a:xfrm>
          <a:prstGeom prst="cloudCallout">
            <a:avLst>
              <a:gd name="adj1" fmla="val -20833"/>
              <a:gd name="adj2" fmla="val 69194"/>
            </a:avLst>
          </a:prstGeom>
        </p:spPr>
        <p:style>
          <a:lnRef idx="3">
            <a:schemeClr val="lt1"/>
          </a:lnRef>
          <a:fillRef idx="1">
            <a:schemeClr val="accent1"/>
          </a:fillRef>
          <a:effectRef idx="1">
            <a:schemeClr val="accent1"/>
          </a:effectRef>
          <a:fontRef idx="minor">
            <a:schemeClr val="lt1"/>
          </a:fontRef>
        </p:style>
        <p:txBody>
          <a:bodyPr rtlCol="1" anchor="ctr"/>
          <a:lstStyle/>
          <a:p>
            <a:pPr lvl="0" algn="ctr" rtl="1">
              <a:defRPr/>
            </a:pPr>
            <a:r>
              <a:rPr lang="ar-EG" sz="3600" b="1" dirty="0">
                <a:solidFill>
                  <a:prstClr val="white"/>
                </a:solidFill>
                <a:latin typeface="Times New Roman" panose="02020603050405020304" pitchFamily="18" charset="0"/>
                <a:cs typeface="Times New Roman" panose="02020603050405020304" pitchFamily="18" charset="0"/>
              </a:rPr>
              <a:t>نظام الدورة…</a:t>
            </a:r>
          </a:p>
        </p:txBody>
      </p:sp>
      <p:pic>
        <p:nvPicPr>
          <p:cNvPr id="6" name="Picture 5"/>
          <p:cNvPicPr>
            <a:picLocks noChangeAspect="1"/>
          </p:cNvPicPr>
          <p:nvPr/>
        </p:nvPicPr>
        <p:blipFill>
          <a:blip r:embed="rId2"/>
          <a:stretch>
            <a:fillRect/>
          </a:stretch>
        </p:blipFill>
        <p:spPr>
          <a:xfrm>
            <a:off x="691670" y="2794898"/>
            <a:ext cx="3233558" cy="2977375"/>
          </a:xfrm>
          <a:prstGeom prst="rect">
            <a:avLst/>
          </a:prstGeom>
        </p:spPr>
      </p:pic>
    </p:spTree>
    <p:extLst>
      <p:ext uri="{BB962C8B-B14F-4D97-AF65-F5344CB8AC3E}">
        <p14:creationId xmlns:p14="http://schemas.microsoft.com/office/powerpoint/2010/main" val="16034937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bwMode="auto">
          <a:xfrm>
            <a:off x="3475463" y="796407"/>
            <a:ext cx="8196146" cy="591014"/>
          </a:xfrm>
          <a:prstGeom prst="roundRect">
            <a:avLst/>
          </a:prstGeom>
          <a:ln>
            <a:solidFill>
              <a:schemeClr val="bg1"/>
            </a:solid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ar-EG" sz="3200" b="1" i="0" u="none" strike="noStrike" kern="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يتوقع من المشاركين فى نهاية البرنامج التدريبى بإذن الله أن:</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873" y="3899133"/>
            <a:ext cx="3375146" cy="2192073"/>
          </a:xfrm>
          <a:prstGeom prst="rect">
            <a:avLst/>
          </a:prstGeom>
        </p:spPr>
      </p:pic>
      <p:sp>
        <p:nvSpPr>
          <p:cNvPr id="3" name="TextBox 2">
            <a:extLst>
              <a:ext uri="{FF2B5EF4-FFF2-40B4-BE49-F238E27FC236}">
                <a16:creationId xmlns:a16="http://schemas.microsoft.com/office/drawing/2014/main" id="{D2E54E1D-FB3C-2CFF-028E-3EF794EC825F}"/>
              </a:ext>
            </a:extLst>
          </p:cNvPr>
          <p:cNvSpPr txBox="1"/>
          <p:nvPr/>
        </p:nvSpPr>
        <p:spPr>
          <a:xfrm>
            <a:off x="4540347" y="2664611"/>
            <a:ext cx="6756010" cy="3172535"/>
          </a:xfrm>
          <a:prstGeom prst="rect">
            <a:avLst/>
          </a:prstGeom>
          <a:noFill/>
        </p:spPr>
        <p:txBody>
          <a:bodyPr wrap="square">
            <a:spAutoFit/>
          </a:bodyPr>
          <a:lstStyle/>
          <a:p>
            <a:pPr marL="342900" marR="0" lvl="0" indent="-342900" algn="r" rtl="1">
              <a:lnSpc>
                <a:spcPct val="107000"/>
              </a:lnSpc>
              <a:spcBef>
                <a:spcPts val="0"/>
              </a:spcBef>
              <a:spcAft>
                <a:spcPts val="800"/>
              </a:spcAft>
              <a:buFont typeface="Symbol" panose="05050102010706020507" pitchFamily="18" charset="2"/>
              <a:buChar char=""/>
            </a:pPr>
            <a:r>
              <a:rPr lang="ar-EG" sz="2800" b="1" dirty="0">
                <a:effectLst/>
                <a:latin typeface="Calibri" panose="020F0502020204030204" pitchFamily="34" charset="0"/>
                <a:ea typeface="Calibri" panose="020F0502020204030204" pitchFamily="34" charset="0"/>
                <a:cs typeface="Calibri" panose="020F0502020204030204" pitchFamily="34" charset="0"/>
              </a:rPr>
              <a:t>ان يدرك المتدرب </a:t>
            </a:r>
            <a:r>
              <a:rPr lang="ar-SA" sz="2800" b="1" dirty="0">
                <a:effectLst/>
                <a:latin typeface="Calibri" panose="020F0502020204030204" pitchFamily="34" charset="0"/>
                <a:ea typeface="Calibri" panose="020F0502020204030204" pitchFamily="34" charset="0"/>
                <a:cs typeface="Calibri" panose="020F0502020204030204" pitchFamily="34" charset="0"/>
              </a:rPr>
              <a:t>كيفية تعليم أطفالك الإدارة الماليّة؟</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800"/>
              </a:spcAft>
              <a:buFont typeface="Symbol" panose="05050102010706020507" pitchFamily="18" charset="2"/>
              <a:buChar char=""/>
            </a:pPr>
            <a:r>
              <a:rPr lang="ar-EG" sz="2800" b="1" dirty="0">
                <a:effectLst/>
                <a:latin typeface="Calibri" panose="020F0502020204030204" pitchFamily="34" charset="0"/>
                <a:ea typeface="Calibri" panose="020F0502020204030204" pitchFamily="34" charset="0"/>
                <a:cs typeface="Calibri" panose="020F0502020204030204" pitchFamily="34" charset="0"/>
              </a:rPr>
              <a:t>ان يتعرف المتدرب علي </a:t>
            </a:r>
            <a:r>
              <a:rPr lang="ar-SA" sz="2800" b="1" dirty="0">
                <a:effectLst/>
                <a:latin typeface="Calibri" panose="020F0502020204030204" pitchFamily="34" charset="0"/>
                <a:ea typeface="Calibri" panose="020F0502020204030204" pitchFamily="34" charset="0"/>
                <a:cs typeface="Calibri" panose="020F0502020204030204" pitchFamily="34" charset="0"/>
              </a:rPr>
              <a:t>أهمية تعليم الأطفال إدارة الأمور المالية</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800"/>
              </a:spcAft>
              <a:buFont typeface="Symbol" panose="05050102010706020507" pitchFamily="18" charset="2"/>
              <a:buChar char=""/>
            </a:pPr>
            <a:r>
              <a:rPr lang="ar-EG" sz="2800" b="1" dirty="0">
                <a:effectLst/>
                <a:latin typeface="Calibri" panose="020F0502020204030204" pitchFamily="34" charset="0"/>
                <a:ea typeface="Calibri" panose="020F0502020204030204" pitchFamily="34" charset="0"/>
                <a:cs typeface="Calibri" panose="020F0502020204030204" pitchFamily="34" charset="0"/>
              </a:rPr>
              <a:t>ان يفهم المتدرب أحدث الطرق لتعليم الطفل </a:t>
            </a:r>
            <a:r>
              <a:rPr lang="ar-EG" sz="2800" b="1" dirty="0" err="1">
                <a:effectLst/>
                <a:latin typeface="Calibri" panose="020F0502020204030204" pitchFamily="34" charset="0"/>
                <a:ea typeface="Calibri" panose="020F0502020204030204" pitchFamily="34" charset="0"/>
                <a:cs typeface="Calibri" panose="020F0502020204030204" pitchFamily="34" charset="0"/>
              </a:rPr>
              <a:t>الإدخار</a:t>
            </a:r>
            <a:r>
              <a:rPr lang="ar-EG" sz="2800" b="1" dirty="0">
                <a:effectLst/>
                <a:latin typeface="Calibri" panose="020F0502020204030204" pitchFamily="34" charset="0"/>
                <a:ea typeface="Calibri" panose="020F0502020204030204" pitchFamily="34" charset="0"/>
                <a:cs typeface="Calibri" panose="020F0502020204030204" pitchFamily="34" charset="0"/>
              </a:rPr>
              <a:t>.</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485767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orizontal Scroll 4"/>
          <p:cNvSpPr/>
          <p:nvPr/>
        </p:nvSpPr>
        <p:spPr>
          <a:xfrm>
            <a:off x="3516923" y="512646"/>
            <a:ext cx="5325207" cy="1625643"/>
          </a:xfrm>
          <a:prstGeom prst="horizontalScroll">
            <a:avLst/>
          </a:prstGeom>
          <a:solidFill>
            <a:schemeClr val="bg1"/>
          </a:solidFill>
          <a:ln>
            <a:solidFill>
              <a:srgbClr val="1F5E8A"/>
            </a:solidFill>
          </a:ln>
        </p:spPr>
        <p:style>
          <a:lnRef idx="0">
            <a:scrgbClr r="0" g="0" b="0"/>
          </a:lnRef>
          <a:fillRef idx="0">
            <a:scrgbClr r="0" g="0" b="0"/>
          </a:fillRef>
          <a:effectRef idx="0">
            <a:scrgbClr r="0" g="0" b="0"/>
          </a:effectRef>
          <a:fontRef idx="minor">
            <a:schemeClr val="lt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rtl="1">
              <a:spcAft>
                <a:spcPts val="800"/>
              </a:spcAft>
            </a:pPr>
            <a:r>
              <a:rPr lang="ar-EG" sz="3600" b="1" dirty="0">
                <a:solidFill>
                  <a:srgbClr val="1F5E8A"/>
                </a:solidFill>
                <a:effectLst/>
                <a:ea typeface="Calibri" panose="020F0502020204030204" pitchFamily="34" charset="0"/>
                <a:cs typeface="Times New Roman" panose="02020603050405020304" pitchFamily="18" charset="0"/>
              </a:rPr>
              <a:t>الوحدة التدريبية</a:t>
            </a:r>
            <a:endParaRPr lang="en-US" sz="3600" b="1" dirty="0">
              <a:solidFill>
                <a:srgbClr val="1F5E8A"/>
              </a:solidFill>
              <a:effectLst/>
              <a:ea typeface="Calibri" panose="020F0502020204030204" pitchFamily="34" charset="0"/>
              <a:cs typeface="Arial" panose="020B0604020202020204" pitchFamily="34" charset="0"/>
            </a:endParaRPr>
          </a:p>
          <a:p>
            <a:pPr algn="ctr" rtl="1">
              <a:spcAft>
                <a:spcPts val="800"/>
              </a:spcAft>
            </a:pPr>
            <a:r>
              <a:rPr lang="ar-EG" sz="3600" b="1" dirty="0">
                <a:solidFill>
                  <a:srgbClr val="1F5E8A"/>
                </a:solidFill>
                <a:effectLst/>
                <a:ea typeface="Calibri" panose="020F0502020204030204" pitchFamily="34" charset="0"/>
                <a:cs typeface="Times New Roman" panose="02020603050405020304" pitchFamily="18" charset="0"/>
              </a:rPr>
              <a:t>كيف تعلم طفلك إدارة أمواله </a:t>
            </a:r>
            <a:endParaRPr lang="en-US" sz="3600" b="1" dirty="0">
              <a:solidFill>
                <a:srgbClr val="1F5E8A"/>
              </a:solidFill>
              <a:effectLst/>
              <a:ea typeface="Calibri" panose="020F050202020403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D6500FA2-507C-243D-863B-9290E4745599}"/>
              </a:ext>
            </a:extLst>
          </p:cNvPr>
          <p:cNvPicPr>
            <a:picLocks noChangeAspect="1"/>
          </p:cNvPicPr>
          <p:nvPr/>
        </p:nvPicPr>
        <p:blipFill>
          <a:blip r:embed="rId2"/>
          <a:stretch>
            <a:fillRect/>
          </a:stretch>
        </p:blipFill>
        <p:spPr>
          <a:xfrm>
            <a:off x="2829071" y="2328024"/>
            <a:ext cx="6533858" cy="4213454"/>
          </a:xfrm>
          <a:prstGeom prst="rect">
            <a:avLst/>
          </a:prstGeom>
        </p:spPr>
      </p:pic>
    </p:spTree>
    <p:extLst>
      <p:ext uri="{BB962C8B-B14F-4D97-AF65-F5344CB8AC3E}">
        <p14:creationId xmlns:p14="http://schemas.microsoft.com/office/powerpoint/2010/main" val="148607837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orizontal Scroll 4"/>
          <p:cNvSpPr/>
          <p:nvPr/>
        </p:nvSpPr>
        <p:spPr bwMode="auto">
          <a:xfrm>
            <a:off x="8926680" y="701429"/>
            <a:ext cx="2657139" cy="971254"/>
          </a:xfrm>
          <a:prstGeom prst="horizontalScroll">
            <a:avLst/>
          </a:prstGeom>
          <a:ln>
            <a:headEnd type="none" w="med" len="med"/>
            <a:tailEnd type="none" w="med" len="med"/>
          </a:ln>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EG" sz="4000" b="1"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الجلسة الأولي</a:t>
            </a: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7988" t="10767" r="19596" b="12097"/>
          <a:stretch/>
        </p:blipFill>
        <p:spPr>
          <a:xfrm>
            <a:off x="625802" y="2955154"/>
            <a:ext cx="2886833" cy="27140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Box 3">
            <a:extLst>
              <a:ext uri="{FF2B5EF4-FFF2-40B4-BE49-F238E27FC236}">
                <a16:creationId xmlns:a16="http://schemas.microsoft.com/office/drawing/2014/main" id="{F4845BE8-0CB4-14AD-8577-553F75C347B4}"/>
              </a:ext>
            </a:extLst>
          </p:cNvPr>
          <p:cNvSpPr txBox="1"/>
          <p:nvPr/>
        </p:nvSpPr>
        <p:spPr>
          <a:xfrm>
            <a:off x="4863904" y="3429000"/>
            <a:ext cx="6098344" cy="1147815"/>
          </a:xfrm>
          <a:prstGeom prst="rect">
            <a:avLst/>
          </a:prstGeom>
          <a:noFill/>
        </p:spPr>
        <p:txBody>
          <a:bodyPr wrap="square">
            <a:spAutoFit/>
          </a:bodyPr>
          <a:lstStyle/>
          <a:p>
            <a:pPr marL="342900" marR="0" lvl="0" indent="-342900" algn="r" rtl="1">
              <a:lnSpc>
                <a:spcPct val="107000"/>
              </a:lnSpc>
              <a:spcBef>
                <a:spcPts val="1200"/>
              </a:spcBef>
              <a:spcAft>
                <a:spcPts val="0"/>
              </a:spcAft>
              <a:buFont typeface="Symbol" panose="05050102010706020507" pitchFamily="18" charset="2"/>
              <a:buChar char=""/>
            </a:pPr>
            <a:r>
              <a:rPr lang="ar-SA" sz="2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كيف تعلم أطفالك الإدارة الماليّة؟</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1200"/>
              </a:spcBef>
              <a:spcAft>
                <a:spcPts val="0"/>
              </a:spcAft>
              <a:buFont typeface="Symbol" panose="05050102010706020507" pitchFamily="18" charset="2"/>
              <a:buChar char=""/>
            </a:pPr>
            <a:r>
              <a:rPr lang="ar-SA" sz="2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أهمية تعليم الأطفال إدارة الأمور المالية</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1938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itle 3"/>
          <p:cNvSpPr>
            <a:spLocks noGrp="1"/>
          </p:cNvSpPr>
          <p:nvPr>
            <p:ph type="title"/>
          </p:nvPr>
        </p:nvSpPr>
        <p:spPr>
          <a:xfrm>
            <a:off x="8463776" y="178419"/>
            <a:ext cx="3494792" cy="836343"/>
          </a:xfrm>
        </p:spPr>
        <p:txBody>
          <a:bodyPr>
            <a:normAutofit fontScale="90000"/>
          </a:bodyPr>
          <a:lstStyle/>
          <a:p>
            <a:pPr algn="ctr"/>
            <a:r>
              <a:rPr lang="ar-EG" sz="6000" b="1" spc="50" dirty="0">
                <a:ln w="0"/>
                <a:solidFill>
                  <a:srgbClr val="C00000"/>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فيديو تدريبي</a:t>
            </a:r>
            <a:endParaRPr lang="en-US" sz="6000" b="1" spc="50" dirty="0">
              <a:ln w="0"/>
              <a:solidFill>
                <a:srgbClr val="C00000"/>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7461848"/>
      </p:ext>
    </p:extLst>
  </p:cSld>
  <p:clrMapOvr>
    <a:masterClrMapping/>
  </p:clrMapOvr>
  <p:transition spd="slow">
    <p:wheel spokes="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5237" y="3646450"/>
            <a:ext cx="6196405" cy="25058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Cloud 7"/>
          <p:cNvSpPr/>
          <p:nvPr/>
        </p:nvSpPr>
        <p:spPr>
          <a:xfrm>
            <a:off x="4706986" y="788925"/>
            <a:ext cx="2822109" cy="1046243"/>
          </a:xfrm>
          <a:prstGeom prst="cloud">
            <a:avLst/>
          </a:prstGeom>
          <a:ln>
            <a:solidFill>
              <a:srgbClr val="1F5E8A"/>
            </a:solidFill>
          </a:ln>
        </p:spPr>
        <p:style>
          <a:lnRef idx="2">
            <a:schemeClr val="accent4"/>
          </a:lnRef>
          <a:fillRef idx="1">
            <a:schemeClr val="lt1"/>
          </a:fillRef>
          <a:effectRef idx="0">
            <a:schemeClr val="accent4"/>
          </a:effectRef>
          <a:fontRef idx="minor">
            <a:schemeClr val="dk1"/>
          </a:fontRef>
        </p:style>
        <p:txBody>
          <a:bodyPr rtlCol="0" anchor="ctr"/>
          <a:lstStyle/>
          <a:p>
            <a:pPr algn="ctr" rtl="1"/>
            <a:r>
              <a:rPr lang="ar-SA" sz="3200" b="1" dirty="0">
                <a:solidFill>
                  <a:schemeClr val="tx2"/>
                </a:solidFill>
                <a:cs typeface="+mj-cs"/>
              </a:rPr>
              <a:t>نشاط – 1 – </a:t>
            </a:r>
          </a:p>
        </p:txBody>
      </p:sp>
      <p:sp>
        <p:nvSpPr>
          <p:cNvPr id="9" name="Rectangle 8"/>
          <p:cNvSpPr/>
          <p:nvPr/>
        </p:nvSpPr>
        <p:spPr>
          <a:xfrm>
            <a:off x="1292639" y="2257425"/>
            <a:ext cx="9606721" cy="1307537"/>
          </a:xfrm>
          <a:prstGeom prst="rect">
            <a:avLst/>
          </a:prstGeom>
        </p:spPr>
        <p:txBody>
          <a:bodyPr wrap="square">
            <a:spAutoFit/>
          </a:bodyPr>
          <a:lstStyle/>
          <a:p>
            <a:pPr algn="ctr" rtl="1">
              <a:lnSpc>
                <a:spcPct val="150000"/>
              </a:lnSpc>
              <a:tabLst>
                <a:tab pos="2174240" algn="l"/>
                <a:tab pos="3236595" algn="ctr"/>
              </a:tabLst>
            </a:pPr>
            <a:r>
              <a:rPr lang="ar-EG" sz="2800" b="1" dirty="0">
                <a:solidFill>
                  <a:srgbClr val="0070C0"/>
                </a:solidFill>
                <a:latin typeface="Times New Roman" panose="02020603050405020304" pitchFamily="18" charset="0"/>
                <a:ea typeface="Times New Roman" panose="02020603050405020304" pitchFamily="18" charset="0"/>
                <a:cs typeface="+mj-cs"/>
              </a:rPr>
              <a:t>(عصف ذهني – جماعي)</a:t>
            </a:r>
            <a:endParaRPr lang="en-US" sz="2800" dirty="0">
              <a:effectLst/>
              <a:latin typeface="Times New Roman" panose="02020603050405020304" pitchFamily="18" charset="0"/>
              <a:ea typeface="Times New Roman" panose="02020603050405020304" pitchFamily="18" charset="0"/>
              <a:cs typeface="+mj-cs"/>
            </a:endParaRPr>
          </a:p>
          <a:p>
            <a:pPr algn="ctr" rtl="1">
              <a:lnSpc>
                <a:spcPct val="150000"/>
              </a:lnSpc>
            </a:pPr>
            <a:r>
              <a:rPr lang="ar-EG" sz="2800" b="1" dirty="0">
                <a:latin typeface="Times New Roman" panose="02020603050405020304" pitchFamily="18" charset="0"/>
                <a:ea typeface="Calibri" panose="020F0502020204030204" pitchFamily="34" charset="0"/>
                <a:cs typeface="+mj-cs"/>
              </a:rPr>
              <a:t>عزيزي المتدرب أذكر ما تعرفه عن أهمية تعليم الأطفال إدارة الأمور المالية.</a:t>
            </a:r>
            <a:endParaRPr lang="en-US" sz="2800" dirty="0">
              <a:effectLst/>
              <a:latin typeface="Times New Roman" panose="02020603050405020304" pitchFamily="18" charset="0"/>
              <a:ea typeface="Times New Roman" panose="02020603050405020304" pitchFamily="18" charset="0"/>
              <a:cs typeface="+mj-cs"/>
            </a:endParaRPr>
          </a:p>
        </p:txBody>
      </p:sp>
    </p:spTree>
    <p:extLst>
      <p:ext uri="{BB962C8B-B14F-4D97-AF65-F5344CB8AC3E}">
        <p14:creationId xmlns:p14="http://schemas.microsoft.com/office/powerpoint/2010/main" val="2637623437"/>
      </p:ext>
    </p:extLst>
  </p:cSld>
  <p:clrMapOvr>
    <a:masterClrMapping/>
  </p:clrMapOvr>
  <p:transition spd="slow">
    <p:wheel spokes="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100000" l="0" r="100000">
                        <a14:foregroundMark x1="31000" y1="43250" x2="25167" y2="57750"/>
                        <a14:foregroundMark x1="29750" y1="56250" x2="29750" y2="61333"/>
                        <a14:foregroundMark x1="20167" y1="69417" x2="30250" y2="66833"/>
                        <a14:foregroundMark x1="32000" y1="64917" x2="25833" y2="65667"/>
                        <a14:foregroundMark x1="18833" y1="37417" x2="25833" y2="34000"/>
                        <a14:foregroundMark x1="49583" y1="21667" x2="51167" y2="32333"/>
                        <a14:foregroundMark x1="43750" y1="22750" x2="60000" y2="22750"/>
                        <a14:foregroundMark x1="52333" y1="19833" x2="53917" y2="20000"/>
                        <a14:foregroundMark x1="51667" y1="19167" x2="50417" y2="19500"/>
                        <a14:foregroundMark x1="20750" y1="45333" x2="30417" y2="45000"/>
                        <a14:foregroundMark x1="74083" y1="22917" x2="80500" y2="33500"/>
                        <a14:foregroundMark x1="86333" y1="21167" x2="88750" y2="38500"/>
                        <a14:foregroundMark x1="83250" y1="18083" x2="83250" y2="18083"/>
                        <a14:foregroundMark x1="87000" y1="17583" x2="91500" y2="20833"/>
                        <a14:foregroundMark x1="59500" y1="26167" x2="58333" y2="34000"/>
                        <a14:foregroundMark x1="93500" y1="80500" x2="96417" y2="87000"/>
                        <a14:foregroundMark x1="97667" y1="65833" x2="98000" y2="63917"/>
                        <a14:foregroundMark x1="47250" y1="27500" x2="47417" y2="36417"/>
                      </a14:backgroundRemoval>
                    </a14:imgEffect>
                  </a14:imgLayer>
                </a14:imgProps>
              </a:ext>
              <a:ext uri="{28A0092B-C50C-407E-A947-70E740481C1C}">
                <a14:useLocalDpi xmlns:a14="http://schemas.microsoft.com/office/drawing/2010/main" val="0"/>
              </a:ext>
            </a:extLst>
          </a:blip>
          <a:srcRect l="11680" t="15284" b="9918"/>
          <a:stretch/>
        </p:blipFill>
        <p:spPr>
          <a:xfrm>
            <a:off x="724828" y="2598364"/>
            <a:ext cx="3370837" cy="3211135"/>
          </a:xfrm>
          <a:prstGeom prst="rect">
            <a:avLst/>
          </a:prstGeom>
        </p:spPr>
      </p:pic>
      <p:sp>
        <p:nvSpPr>
          <p:cNvPr id="8" name="TextBox 7">
            <a:extLst>
              <a:ext uri="{FF2B5EF4-FFF2-40B4-BE49-F238E27FC236}">
                <a16:creationId xmlns:a16="http://schemas.microsoft.com/office/drawing/2014/main" id="{EC8F5869-DB4D-539B-9088-B0C058FF69A2}"/>
              </a:ext>
            </a:extLst>
          </p:cNvPr>
          <p:cNvSpPr txBox="1"/>
          <p:nvPr/>
        </p:nvSpPr>
        <p:spPr>
          <a:xfrm>
            <a:off x="5368828" y="2457587"/>
            <a:ext cx="6098344" cy="3492687"/>
          </a:xfrm>
          <a:prstGeom prst="rect">
            <a:avLst/>
          </a:prstGeom>
          <a:noFill/>
        </p:spPr>
        <p:txBody>
          <a:bodyPr wrap="square">
            <a:spAutoFit/>
          </a:bodyPr>
          <a:lstStyle/>
          <a:p>
            <a:pPr marL="0" marR="0" algn="r" rtl="1">
              <a:lnSpc>
                <a:spcPct val="107000"/>
              </a:lnSpc>
              <a:spcBef>
                <a:spcPts val="0"/>
              </a:spcBef>
              <a:spcAft>
                <a:spcPts val="800"/>
              </a:spcAft>
            </a:pPr>
            <a:r>
              <a:rPr lang="ar-SA" sz="2400" b="1"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كيف تعلم أطفالك الإدارة الماليّة؟</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1200"/>
              </a:spcBef>
              <a:spcAft>
                <a:spcPts val="0"/>
              </a:spcAft>
            </a:pPr>
            <a:r>
              <a:rPr lang="ar-SA"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تعتبر الإدارة الماديّة من الأمور المهمّة التي يجب أن يتعلّمها الأطفال من والديهم، وذلك لأن التعليم في الصغر يهيّئ الأطفال لكي يتعاملوا مع الأمور المادية في شبابهم بشكل أفضل. ولأن مساعدتكم هي واجبنا، قررنا أن نتعلّم معاً في هذا المقال أهم الدروس التي يجب أن نورّثها لأطفالنا في صغرهم لكي يكونوا جاهزين في كبرهم لاستلام الأمور الماليّة الخاصّة بهم أو بالعائلة.</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644119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CCC9A6-5269-BBBC-0187-31B5F376A154}"/>
              </a:ext>
            </a:extLst>
          </p:cNvPr>
          <p:cNvSpPr txBox="1"/>
          <p:nvPr/>
        </p:nvSpPr>
        <p:spPr>
          <a:xfrm>
            <a:off x="4684543" y="2140330"/>
            <a:ext cx="6643466" cy="4428456"/>
          </a:xfrm>
          <a:prstGeom prst="rect">
            <a:avLst/>
          </a:prstGeom>
          <a:noFill/>
        </p:spPr>
        <p:txBody>
          <a:bodyPr wrap="square">
            <a:spAutoFit/>
          </a:bodyPr>
          <a:lstStyle/>
          <a:p>
            <a:pPr marL="0" marR="0" algn="r" rtl="1">
              <a:lnSpc>
                <a:spcPct val="107000"/>
              </a:lnSpc>
              <a:spcBef>
                <a:spcPts val="1200"/>
              </a:spcBef>
              <a:spcAft>
                <a:spcPts val="0"/>
              </a:spcAft>
            </a:pP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1200"/>
              </a:spcBef>
              <a:spcAft>
                <a:spcPts val="0"/>
              </a:spcAft>
            </a:pPr>
            <a:r>
              <a:rPr lang="ar-SA" sz="2000" b="1" u="sng" strike="noStrike" dirty="0">
                <a:solidFill>
                  <a:srgbClr val="C00000"/>
                </a:solidFill>
                <a:effectLst/>
                <a:latin typeface="Calibri" panose="020F0502020204030204" pitchFamily="34" charset="0"/>
                <a:ea typeface="Calibri" panose="020F0502020204030204" pitchFamily="34" charset="0"/>
                <a:cs typeface="Calibri" panose="020F0502020204030204" pitchFamily="34" charset="0"/>
                <a:hlinkClick r:id="rId2" tooltip="متى يجب عليك أن تتكلم مع أطفالك حول المال؟">
                  <a:extLst>
                    <a:ext uri="{A12FA001-AC4F-418D-AE19-62706E023703}">
                      <ahyp:hlinkClr xmlns:ahyp="http://schemas.microsoft.com/office/drawing/2018/hyperlinkcolor" val="tx"/>
                    </a:ext>
                  </a:extLst>
                </a:hlinkClick>
              </a:rPr>
              <a:t>متى يجب عليك أن تتكلم مع أطفالك حول المال؟</a:t>
            </a:r>
            <a:endParaRPr lang="en-US" sz="2000" u="sng" dirty="0">
              <a:solidFill>
                <a:srgbClr val="C00000"/>
              </a:solidFill>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1200"/>
              </a:spcBef>
              <a:spcAft>
                <a:spcPts val="0"/>
              </a:spcAft>
            </a:pPr>
            <a:r>
              <a:rPr lang="ar-SA" sz="2000" b="1" dirty="0">
                <a:solidFill>
                  <a:schemeClr val="tx1">
                    <a:lumMod val="95000"/>
                    <a:lumOff val="5000"/>
                  </a:schemeClr>
                </a:solidFill>
                <a:effectLst/>
                <a:latin typeface="Calibri" panose="020F0502020204030204" pitchFamily="34" charset="0"/>
                <a:ea typeface="Calibri" panose="020F0502020204030204" pitchFamily="34" charset="0"/>
                <a:cs typeface="Calibri" panose="020F0502020204030204" pitchFamily="34" charset="0"/>
              </a:rPr>
              <a:t>هل جميع الاوقات مناسبة للتكلم حول الأمور المادية؟</a:t>
            </a:r>
            <a:br>
              <a:rPr lang="en-US" sz="2000" b="1" dirty="0">
                <a:solidFill>
                  <a:schemeClr val="tx1">
                    <a:lumMod val="95000"/>
                    <a:lumOff val="5000"/>
                  </a:schemeClr>
                </a:solidFill>
                <a:effectLst/>
                <a:latin typeface="Calibri" panose="020F0502020204030204" pitchFamily="34" charset="0"/>
                <a:ea typeface="Calibri" panose="020F0502020204030204" pitchFamily="34" charset="0"/>
                <a:cs typeface="Calibri" panose="020F0502020204030204" pitchFamily="34" charset="0"/>
              </a:rPr>
            </a:br>
            <a:r>
              <a:rPr lang="ar-SA" sz="2000" b="1" dirty="0">
                <a:solidFill>
                  <a:schemeClr val="tx1">
                    <a:lumMod val="95000"/>
                    <a:lumOff val="5000"/>
                  </a:schemeClr>
                </a:solidFill>
                <a:effectLst/>
                <a:latin typeface="Calibri" panose="020F0502020204030204" pitchFamily="34" charset="0"/>
                <a:ea typeface="Calibri" panose="020F0502020204030204" pitchFamily="34" charset="0"/>
                <a:cs typeface="Calibri" panose="020F0502020204030204" pitchFamily="34" charset="0"/>
              </a:rPr>
              <a:t>تعليم الأطفال الصغار قيمة المال أمر مهم وضروري لهم من أجل نشأتهم، ويجب علينا أن نتكلم مع الأطفال حول المال بشكل عفوي أثناء المواقف الحياتية اليومية وليس عن طريق محاضرات مملة طويلة. إذاً متى </a:t>
            </a:r>
            <a:r>
              <a:rPr lang="ar-SA" sz="20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يمكننا التكلم مع الأطفال حول هذا الموضوع</a:t>
            </a:r>
            <a:endParaRPr lang="en-US" sz="20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1200"/>
              </a:spcBef>
              <a:spcAft>
                <a:spcPts val="0"/>
              </a:spcAft>
            </a:pPr>
            <a:r>
              <a:rPr lang="ar-SA"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عند أجهزة الصرّاف الآلي</a:t>
            </a:r>
            <a:b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ar-SA"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يمكنك أن تشرح لطفلك أن جهاز الصرّاف الآلي يحمل الأموال التي حصلت عليها من خلال العمل الجاد والادّخار. إنها ليست مجرد ثقب بالجدار يدرّ المال بشكل دائم لكل من أراد ذلك. عندما تأخذ مالاً من جهاز الصرّاف الآلي اشرح لطفلك أن هذا المال هو خاص بك حصلت عليه بجهدك وتعبك وأن الآلة تسحب المبلغ من حسابك البنكي</a:t>
            </a:r>
            <a: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29928FE1-C120-7FC5-22B8-65CA59475892}"/>
              </a:ext>
            </a:extLst>
          </p:cNvPr>
          <p:cNvPicPr>
            <a:picLocks noChangeAspect="1"/>
          </p:cNvPicPr>
          <p:nvPr/>
        </p:nvPicPr>
        <p:blipFill>
          <a:blip r:embed="rId3"/>
          <a:stretch>
            <a:fillRect/>
          </a:stretch>
        </p:blipFill>
        <p:spPr>
          <a:xfrm>
            <a:off x="554060" y="3182444"/>
            <a:ext cx="3869749" cy="2344228"/>
          </a:xfrm>
          <a:prstGeom prst="rect">
            <a:avLst/>
          </a:prstGeom>
        </p:spPr>
      </p:pic>
    </p:spTree>
    <p:extLst>
      <p:ext uri="{BB962C8B-B14F-4D97-AF65-F5344CB8AC3E}">
        <p14:creationId xmlns:p14="http://schemas.microsoft.com/office/powerpoint/2010/main" val="31294783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8126544-FBBE-CA5B-8EF5-18DFDA089A8E}"/>
              </a:ext>
            </a:extLst>
          </p:cNvPr>
          <p:cNvSpPr txBox="1"/>
          <p:nvPr/>
        </p:nvSpPr>
        <p:spPr>
          <a:xfrm>
            <a:off x="4140713" y="2388604"/>
            <a:ext cx="7276512" cy="3970318"/>
          </a:xfrm>
          <a:prstGeom prst="rect">
            <a:avLst/>
          </a:prstGeom>
          <a:noFill/>
        </p:spPr>
        <p:txBody>
          <a:bodyPr wrap="square">
            <a:spAutoFit/>
          </a:bodyPr>
          <a:lstStyle/>
          <a:p>
            <a:pPr marL="0" marR="0" algn="r" rtl="1">
              <a:spcBef>
                <a:spcPts val="1200"/>
              </a:spcBef>
              <a:spcAft>
                <a:spcPts val="0"/>
              </a:spcAft>
            </a:pPr>
            <a:r>
              <a:rPr lang="ar-SA" sz="22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في المركز التجاري</a:t>
            </a:r>
            <a:br>
              <a:rPr lang="en-US" sz="2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ar-SA" sz="2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عند شراء السلع في السوبر ماركت يمكنك أن تشرح لأطفالك كيف يتم تسعير العناصر وكيف يمكنك الحصول على سلع مشابهة بسعر أقلّ؛ هذه فرصة مناسبة أيضاً لمناقشة ضرورة التسوق بشكل جيد لاختيار المنتجات ذات الأسعار المناسبة لقدراتك الماليّة. يمكنك أيضاً أن تحصل على منتجين متطابقين بسعرين مختلفين والمقارنة بينهما ليفهم طفلك مقصدك</a:t>
            </a:r>
            <a:r>
              <a:rPr lang="en-US" sz="2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1200"/>
              </a:spcBef>
              <a:spcAft>
                <a:spcPts val="0"/>
              </a:spcAft>
            </a:pPr>
            <a:r>
              <a:rPr lang="ar-SA" sz="22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أثناء دفع الفواتير</a:t>
            </a:r>
            <a:br>
              <a:rPr lang="en-US" sz="2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ar-SA" sz="2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عندما تتلقّى فواتير في الإنترنت أو البريد، هي فرصة لشرح أن الكهرباء أو اتصال الإنترنت الخاص بك ليس مجانيّاً وإنما يحتاج دفع أموال. يمكنك أن تشرح أنه من أجل دفع فاتورة الإنترنت أو الكهرباء فإنك تحتاج للعمل لعدّة أيام  من أجل الحصول على المال الكافي لدفع الفواتير. </a:t>
            </a:r>
            <a:endParaRPr lang="en-US" sz="2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2FAF6244-1D17-00CB-D7C5-56E8D7D30C7D}"/>
              </a:ext>
            </a:extLst>
          </p:cNvPr>
          <p:cNvPicPr>
            <a:picLocks noChangeAspect="1"/>
          </p:cNvPicPr>
          <p:nvPr/>
        </p:nvPicPr>
        <p:blipFill>
          <a:blip r:embed="rId2"/>
          <a:stretch>
            <a:fillRect/>
          </a:stretch>
        </p:blipFill>
        <p:spPr>
          <a:xfrm>
            <a:off x="244572" y="3298060"/>
            <a:ext cx="3460187" cy="2554099"/>
          </a:xfrm>
          <a:prstGeom prst="rect">
            <a:avLst/>
          </a:prstGeom>
          <a:ln>
            <a:noFill/>
          </a:ln>
          <a:effectLst>
            <a:softEdge rad="112500"/>
          </a:effectLst>
        </p:spPr>
      </p:pic>
    </p:spTree>
    <p:extLst>
      <p:ext uri="{BB962C8B-B14F-4D97-AF65-F5344CB8AC3E}">
        <p14:creationId xmlns:p14="http://schemas.microsoft.com/office/powerpoint/2010/main" val="11798416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174" y="2666949"/>
            <a:ext cx="4018699" cy="3539430"/>
          </a:xfrm>
          <a:prstGeom prst="ellipse">
            <a:avLst/>
          </a:prstGeom>
          <a:ln>
            <a:noFill/>
          </a:ln>
          <a:effectLst>
            <a:softEdge rad="112500"/>
          </a:effectLst>
        </p:spPr>
      </p:pic>
      <p:sp>
        <p:nvSpPr>
          <p:cNvPr id="3" name="TextBox 2">
            <a:extLst>
              <a:ext uri="{FF2B5EF4-FFF2-40B4-BE49-F238E27FC236}">
                <a16:creationId xmlns:a16="http://schemas.microsoft.com/office/drawing/2014/main" id="{6B0B9D9B-48C2-368E-AAB0-FDAE222EB6C2}"/>
              </a:ext>
            </a:extLst>
          </p:cNvPr>
          <p:cNvSpPr txBox="1"/>
          <p:nvPr/>
        </p:nvSpPr>
        <p:spPr>
          <a:xfrm>
            <a:off x="5060852" y="1858735"/>
            <a:ext cx="6098344" cy="4616648"/>
          </a:xfrm>
          <a:prstGeom prst="rect">
            <a:avLst/>
          </a:prstGeom>
          <a:noFill/>
        </p:spPr>
        <p:txBody>
          <a:bodyPr wrap="square">
            <a:spAutoFit/>
          </a:bodyPr>
          <a:lstStyle/>
          <a:p>
            <a:pPr marL="0" marR="0" algn="r" rtl="1">
              <a:spcBef>
                <a:spcPts val="1200"/>
              </a:spcBef>
              <a:spcAft>
                <a:spcPts val="0"/>
              </a:spcAft>
            </a:pP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1200"/>
              </a:spcBef>
              <a:spcAft>
                <a:spcPts val="0"/>
              </a:spcAft>
            </a:pPr>
            <a:r>
              <a:rPr lang="ar-SA" sz="2200" b="1" u="none" strike="noStrike" dirty="0">
                <a:solidFill>
                  <a:srgbClr val="C00000"/>
                </a:solidFill>
                <a:effectLst/>
                <a:latin typeface="Calibri" panose="020F0502020204030204" pitchFamily="34" charset="0"/>
                <a:ea typeface="Calibri" panose="020F0502020204030204" pitchFamily="34" charset="0"/>
                <a:cs typeface="Calibri" panose="020F0502020204030204" pitchFamily="34" charset="0"/>
                <a:hlinkClick r:id="rId3" tooltip="المصروف اليومي للطفل">
                  <a:extLst>
                    <a:ext uri="{A12FA001-AC4F-418D-AE19-62706E023703}">
                      <ahyp:hlinkClr xmlns:ahyp="http://schemas.microsoft.com/office/drawing/2018/hyperlinkcolor" val="tx"/>
                    </a:ext>
                  </a:extLst>
                </a:hlinkClick>
              </a:rPr>
              <a:t>المصروف اليومي للطفل</a:t>
            </a:r>
            <a:endParaRPr lang="en-US" sz="2200" dirty="0">
              <a:solidFill>
                <a:srgbClr val="C00000"/>
              </a:solidFill>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1200"/>
              </a:spcBef>
              <a:spcAft>
                <a:spcPts val="0"/>
              </a:spcAft>
            </a:pPr>
            <a:r>
              <a:rPr lang="ar-SA"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كيف تعطي طفلك مصروفه اليومي؟</a:t>
            </a:r>
            <a:br>
              <a:rPr lang="en-US" sz="2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ar-SA" sz="2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يمكن للمصروف اليومي أن يساعد الأطفال على فهم قيمة المال منذ الصغر بشكل أفضل. لكن هناك طرق معينة يمكنك من خلالها تقديم المصروف لطفلك، وليس بشكل عشوائي ودائم. تعرف معنا على أفضل الطرق التي يمكنك أن تعطي من خلالها الطفل مصروف الجيب الخاص به</a:t>
            </a:r>
            <a:r>
              <a:rPr lang="en-US" sz="2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1200"/>
              </a:spcBef>
              <a:spcAft>
                <a:spcPts val="0"/>
              </a:spcAft>
            </a:pPr>
            <a:r>
              <a:rPr lang="ar-SA"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وظائف أسريّة مقابل المال</a:t>
            </a:r>
            <a:br>
              <a:rPr lang="en-US" sz="2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ar-SA" sz="2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يمكنك أن تخبر طفلك أن الوظائف المختلفة تساعد في كسب المصروف اليومي في حين أنك لن تحصل على المال مقابل عدم قيامك بشيء. </a:t>
            </a:r>
            <a:endParaRPr lang="en-US" sz="2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3009804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6396" y="3685734"/>
            <a:ext cx="3555547" cy="1979653"/>
          </a:xfrm>
          <a:prstGeom prst="rect">
            <a:avLst/>
          </a:prstGeom>
          <a:ln>
            <a:noFill/>
          </a:ln>
          <a:effectLst>
            <a:softEdge rad="112500"/>
          </a:effectLst>
        </p:spPr>
      </p:pic>
      <p:sp>
        <p:nvSpPr>
          <p:cNvPr id="5" name="TextBox 4">
            <a:extLst>
              <a:ext uri="{FF2B5EF4-FFF2-40B4-BE49-F238E27FC236}">
                <a16:creationId xmlns:a16="http://schemas.microsoft.com/office/drawing/2014/main" id="{427AA0E5-86F3-B796-1475-5AAECF057145}"/>
              </a:ext>
            </a:extLst>
          </p:cNvPr>
          <p:cNvSpPr txBox="1"/>
          <p:nvPr/>
        </p:nvSpPr>
        <p:spPr>
          <a:xfrm>
            <a:off x="4473456" y="2456795"/>
            <a:ext cx="7111233" cy="4401205"/>
          </a:xfrm>
          <a:prstGeom prst="rect">
            <a:avLst/>
          </a:prstGeom>
          <a:noFill/>
        </p:spPr>
        <p:txBody>
          <a:bodyPr wrap="square">
            <a:spAutoFit/>
          </a:bodyPr>
          <a:lstStyle/>
          <a:p>
            <a:pPr marL="0" marR="0" algn="r" rtl="1">
              <a:spcBef>
                <a:spcPts val="1200"/>
              </a:spcBef>
              <a:spcAft>
                <a:spcPts val="0"/>
              </a:spcAf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لن تحصل على مصروف بلا مقابل</a:t>
            </a:r>
            <a:b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ar-SA"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يمكن أن يكون مصروف الجيب مجرّد مكافأة يحصل عليها الطفل في من خلال قيامه بالأعمال الضرورية اليومية كما مر معنا سابقاً، أو مقابل الأعمال الأخلاقيّة مثل التفوق بالمدرسة أو مساعدة عجوز في قطع الشارع، وبهذه الطريقة تشجع طفلك على العمل الجيد الأخلاقي وبنفس الوقت تعلّمه درساً مهماً في الحياة، وهو أنه لا يوجد شيء بلا مقابل</a:t>
            </a:r>
            <a: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r" rtl="1"/>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التحدّث مع الآباء الآخرين</a:t>
            </a:r>
            <a:b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ar-SA"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في حين كنت تسكن في منطقة جديدة أو مجتمع جديد غريب عنك، يمكنك ببساطة أن تتواصل مع أولياء الأمور الآخرين والاستفسار عن العديد من الأمور التي تحيّرك، مثل كميّة المصروف التي يحتاجها الطفل في هذه المنطقة، وكم هو المبلغ الذي يأخذه الأطفال هنا؛ هذا الأمر طبيعي ولا يوجد به أي سبب للإحراج، فبهذه الطريقة تعرف المصروف الذي يحتاجه طفلك، فلا تعطيه أقل من حاجته ولا تعطيه أكثر من حاجته بحيث يصرف المال في أماكن غير مناسبة</a:t>
            </a:r>
            <a: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br>
              <a:rPr lang="en-US" sz="2000" b="1" dirty="0">
                <a:solidFill>
                  <a:srgbClr val="000000"/>
                </a:solidFill>
                <a:effectLst/>
                <a:latin typeface="Calibri" panose="020F0502020204030204" pitchFamily="34" charset="0"/>
                <a:ea typeface="Calibri" panose="020F0502020204030204" pitchFamily="34" charset="0"/>
              </a:rPr>
            </a:br>
            <a:endParaRPr lang="en-US" sz="2000" dirty="0"/>
          </a:p>
        </p:txBody>
      </p:sp>
    </p:spTree>
    <p:extLst>
      <p:ext uri="{BB962C8B-B14F-4D97-AF65-F5344CB8AC3E}">
        <p14:creationId xmlns:p14="http://schemas.microsoft.com/office/powerpoint/2010/main" val="4833638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752" y="3177477"/>
            <a:ext cx="3843297" cy="2590277"/>
          </a:xfrm>
          <a:prstGeom prst="rect">
            <a:avLst/>
          </a:prstGeom>
          <a:ln>
            <a:noFill/>
          </a:ln>
          <a:effectLst>
            <a:softEdge rad="112500"/>
          </a:effectLst>
        </p:spPr>
      </p:pic>
      <p:sp>
        <p:nvSpPr>
          <p:cNvPr id="5" name="TextBox 4">
            <a:extLst>
              <a:ext uri="{FF2B5EF4-FFF2-40B4-BE49-F238E27FC236}">
                <a16:creationId xmlns:a16="http://schemas.microsoft.com/office/drawing/2014/main" id="{A81716C7-5D63-D65D-93CF-5E5D473CEF99}"/>
              </a:ext>
            </a:extLst>
          </p:cNvPr>
          <p:cNvSpPr txBox="1"/>
          <p:nvPr/>
        </p:nvSpPr>
        <p:spPr>
          <a:xfrm>
            <a:off x="4462364" y="2368872"/>
            <a:ext cx="7262446" cy="4401205"/>
          </a:xfrm>
          <a:prstGeom prst="rect">
            <a:avLst/>
          </a:prstGeom>
          <a:noFill/>
        </p:spPr>
        <p:txBody>
          <a:bodyPr wrap="square">
            <a:spAutoFit/>
          </a:bodyPr>
          <a:lstStyle/>
          <a:p>
            <a:pPr marL="0" marR="0" algn="r" rtl="1">
              <a:spcBef>
                <a:spcPts val="1200"/>
              </a:spcBef>
              <a:spcAft>
                <a:spcPts val="0"/>
              </a:spcAf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كيف تدرّب طفلك على الإدارة الماليّة الناجحة؟</a:t>
            </a:r>
            <a:br>
              <a:rPr lang="en-US"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br>
            <a:r>
              <a:rPr lang="ar-SA"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هناك العديد من الدروس المالية التي يمكن أن يتعلمها طفلك منك خلال حياته، من أجل هذا، قررنا أن نتعلّم معاً في هذه الفقرة الدروس التي يمكن لطفلك الاستعانة بها ليصبح ناجحاً مالياً</a:t>
            </a:r>
            <a: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1200"/>
              </a:spcBef>
              <a:spcAft>
                <a:spcPts val="0"/>
              </a:spcAft>
            </a:pPr>
            <a:r>
              <a:rPr lang="en-US"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1- </a:t>
            </a:r>
            <a:r>
              <a:rPr lang="ar-SA"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المال لا ينمو على الأشجار</a:t>
            </a:r>
            <a:b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ar-SA"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عندما يرى الأطفال الفواتير التي تخرج من أجهزة </a:t>
            </a:r>
            <a:r>
              <a:rPr lang="ar-SA" sz="20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الصرافات</a:t>
            </a:r>
            <a:r>
              <a:rPr lang="ar-SA"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الآلية، فإنهم لا يدركون أن المال هو أمر ضروري. اشرح لهم أنك تعمل بشكل يومي من أجل توفير هذا المال، فهو لا يخرج فقط من الصراف الآلي بدون سبب</a:t>
            </a:r>
            <a: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1200"/>
              </a:spcBef>
              <a:spcAft>
                <a:spcPts val="0"/>
              </a:spcAft>
            </a:pPr>
            <a:r>
              <a:rPr lang="en-US"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2- </a:t>
            </a:r>
            <a:r>
              <a:rPr lang="ar-SA"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ضع ميزانيّة خاصة</a:t>
            </a:r>
            <a:b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ar-SA"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أفضل طريقة لتعليم الأطفال كيفية إدارة الأموال هي منحهم بعض المال. إذا قاموا بصرفهم على بعض الألعاب والمأكولات فيجب عليك شرح لماذا ما قاموا به أمر خاطئ. في حال تصرّفوا بالمال بشكل جيّد فهذا يعني أنهم على الطريق الصحيح من الناحية المادّية</a:t>
            </a:r>
            <a: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023575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546" y="2783098"/>
            <a:ext cx="4452504" cy="3147817"/>
          </a:xfrm>
          <a:prstGeom prst="rect">
            <a:avLst/>
          </a:prstGeom>
          <a:ln>
            <a:noFill/>
          </a:ln>
          <a:effectLst>
            <a:softEdge rad="112500"/>
          </a:effectLst>
        </p:spPr>
      </p:pic>
      <p:sp>
        <p:nvSpPr>
          <p:cNvPr id="5" name="TextBox 4">
            <a:extLst>
              <a:ext uri="{FF2B5EF4-FFF2-40B4-BE49-F238E27FC236}">
                <a16:creationId xmlns:a16="http://schemas.microsoft.com/office/drawing/2014/main" id="{CBCC41E9-94C1-3F65-CB25-48B425974A56}"/>
              </a:ext>
            </a:extLst>
          </p:cNvPr>
          <p:cNvSpPr txBox="1"/>
          <p:nvPr/>
        </p:nvSpPr>
        <p:spPr>
          <a:xfrm>
            <a:off x="5528110" y="2221261"/>
            <a:ext cx="6098344" cy="4271490"/>
          </a:xfrm>
          <a:prstGeom prst="rect">
            <a:avLst/>
          </a:prstGeom>
          <a:noFill/>
        </p:spPr>
        <p:txBody>
          <a:bodyPr wrap="square">
            <a:spAutoFit/>
          </a:bodyPr>
          <a:lstStyle/>
          <a:p>
            <a:pPr marL="0" marR="0" algn="r" rtl="1">
              <a:lnSpc>
                <a:spcPct val="107000"/>
              </a:lnSpc>
              <a:spcBef>
                <a:spcPts val="120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1200"/>
              </a:spcBef>
              <a:spcAft>
                <a:spcPts val="0"/>
              </a:spcAft>
            </a:pPr>
            <a:r>
              <a:rPr lang="en-US"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3- </a:t>
            </a:r>
            <a:r>
              <a:rPr lang="ar-SA"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الصبر مفتاح الفرج</a:t>
            </a:r>
            <a:b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ar-SA"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إن الصبر وعدم صرف المال على أوّل شيء يلفت أنظارنا هو درس مهم ولابد لكل طفل أن يتعلّمه. كمثال بسيط قم بصناعة بيتزا منزليّة واجلب بيتزا مجمدة من السوق، عندما يتذوّق طفلك النوعين سيعرف أن البيتزا التي أخذت وقتاً أطول للنضوج هي البيتزا الألذّ</a:t>
            </a:r>
            <a: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1200"/>
              </a:spcBef>
              <a:spcAft>
                <a:spcPts val="0"/>
              </a:spcAft>
            </a:pPr>
            <a:r>
              <a:rPr lang="en-US"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4- </a:t>
            </a:r>
            <a:r>
              <a:rPr lang="ar-SA"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لا تنفق المال بسرعة</a:t>
            </a:r>
            <a:b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ar-SA"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عندما تذهب للتسوق مع طفلك،  دعه يراك تتعامل مع الأسعار بشكل مثالي؛ قم بالاطلاع على الأنواع والأصناف المختلفة من البضائع التي تحتاجها، ثم قارن بين الأسعار والجودة، واختر الأفضل بما يتناسب مع حاجتك وقدرتك المادّية. هكذا يتعلّم الطفل يجب عليه ألا بأنه يشتري دائماً أول شيء يراه في السوق</a:t>
            </a:r>
            <a: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788196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100000">
                        <a14:foregroundMark x1="37333" y1="2925" x2="38000" y2="11918"/>
                        <a14:foregroundMark x1="38667" y1="18743" x2="39889" y2="30553"/>
                        <a14:foregroundMark x1="35556" y1="15276" x2="39000" y2="14301"/>
                        <a14:foregroundMark x1="32222" y1="15276" x2="36000" y2="14193"/>
                        <a14:foregroundMark x1="40000" y1="13543" x2="42556" y2="13543"/>
                        <a14:foregroundMark x1="31556" y1="14301" x2="31333" y2="15493"/>
                        <a14:foregroundMark x1="42889" y1="13543" x2="43000" y2="13976"/>
                        <a14:foregroundMark x1="76778" y1="83749" x2="86444" y2="79198"/>
                        <a14:foregroundMark x1="75444" y1="76706" x2="79556" y2="90683"/>
                        <a14:foregroundMark x1="70444" y1="78007" x2="71111" y2="88407"/>
                        <a14:foregroundMark x1="70222" y1="77031" x2="71556" y2="78223"/>
                        <a14:foregroundMark x1="69778" y1="77031" x2="69222" y2="77573"/>
                        <a14:foregroundMark x1="70556" y1="87432" x2="70778" y2="88407"/>
                      </a14:backgroundRemoval>
                    </a14:imgEffect>
                  </a14:imgLayer>
                </a14:imgProps>
              </a:ext>
              <a:ext uri="{28A0092B-C50C-407E-A947-70E740481C1C}">
                <a14:useLocalDpi xmlns:a14="http://schemas.microsoft.com/office/drawing/2010/main" val="0"/>
              </a:ext>
            </a:extLst>
          </a:blip>
          <a:stretch>
            <a:fillRect/>
          </a:stretch>
        </p:blipFill>
        <p:spPr>
          <a:xfrm>
            <a:off x="243422" y="2583968"/>
            <a:ext cx="3425103" cy="3512634"/>
          </a:xfrm>
          <a:prstGeom prst="rect">
            <a:avLst/>
          </a:prstGeom>
        </p:spPr>
      </p:pic>
      <p:sp>
        <p:nvSpPr>
          <p:cNvPr id="5" name="TextBox 4">
            <a:extLst>
              <a:ext uri="{FF2B5EF4-FFF2-40B4-BE49-F238E27FC236}">
                <a16:creationId xmlns:a16="http://schemas.microsoft.com/office/drawing/2014/main" id="{770BE9A0-DBDE-53B8-F860-172106798FD9}"/>
              </a:ext>
            </a:extLst>
          </p:cNvPr>
          <p:cNvSpPr txBox="1"/>
          <p:nvPr/>
        </p:nvSpPr>
        <p:spPr>
          <a:xfrm>
            <a:off x="4470008" y="2319575"/>
            <a:ext cx="6516859" cy="3524811"/>
          </a:xfrm>
          <a:prstGeom prst="rect">
            <a:avLst/>
          </a:prstGeom>
          <a:noFill/>
        </p:spPr>
        <p:txBody>
          <a:bodyPr wrap="square">
            <a:spAutoFit/>
          </a:bodyPr>
          <a:lstStyle/>
          <a:p>
            <a:pPr marL="0" marR="0" algn="r" rtl="1">
              <a:lnSpc>
                <a:spcPct val="107000"/>
              </a:lnSpc>
              <a:spcBef>
                <a:spcPts val="1200"/>
              </a:spcBef>
              <a:spcAft>
                <a:spcPts val="0"/>
              </a:spcAft>
            </a:pPr>
            <a:r>
              <a:rPr lang="en-US"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 </a:t>
            </a:r>
            <a:r>
              <a:rPr lang="ar-SA"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الادّخار أمر جيّد</a:t>
            </a:r>
            <a:b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ar-SA"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عندما يطلب طفلك بعض المال من أجل شراء دمية جدية أو </a:t>
            </a:r>
            <a:r>
              <a:rPr lang="ar-SA" sz="2000" b="1" dirty="0">
                <a:solidFill>
                  <a:srgbClr val="000000"/>
                </a:solidFill>
                <a:latin typeface="Calibri" panose="020F0502020204030204" pitchFamily="34" charset="0"/>
                <a:ea typeface="Calibri" panose="020F0502020204030204" pitchFamily="34" charset="0"/>
                <a:cs typeface="Calibri" panose="020F0502020204030204" pitchFamily="34" charset="0"/>
              </a:rPr>
              <a:t>لعبة بلايستيشن جديدة</a:t>
            </a:r>
            <a:r>
              <a:rPr lang="ar-SA"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لا تقدّم له المال مباشرةً. قم بالطلب منه بأن يقوم بالتوفير والادّخار من مصروفه الخاص لكي يجلب ما يحب بماله الشخصي. هذا الدرس مهمّ جداً وسيعلق بذهن كل الأطفال</a:t>
            </a:r>
            <a: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1200"/>
              </a:spcBef>
              <a:spcAft>
                <a:spcPts val="0"/>
              </a:spcAft>
            </a:pPr>
            <a:r>
              <a:rPr lang="en-US"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6- </a:t>
            </a:r>
            <a:r>
              <a:rPr lang="ar-SA"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حساب المصاريف</a:t>
            </a:r>
            <a:b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ar-SA"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اجعل طفلك يحسب كيف يصرف أمواله، عن طريق تسجيل كل ما يقوم بدفعه من مصروفه الشهري، بالإضافة إلى تسجيل ما يقوم بادّخاره وتوفيره. بهذه الطريقة في الشهر الذي يليه، سيعرف الأمور التي يجب عليه أن يصرف عليها والأمور التي يجب عليه أن يتجنب الإنفاق عليها</a:t>
            </a:r>
            <a: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5234812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694" y="2419962"/>
            <a:ext cx="4085063" cy="3691053"/>
          </a:xfrm>
          <a:prstGeom prst="ellipse">
            <a:avLst/>
          </a:prstGeom>
          <a:ln>
            <a:noFill/>
          </a:ln>
          <a:effectLst>
            <a:softEdge rad="112500"/>
          </a:effectLst>
        </p:spPr>
      </p:pic>
      <p:sp>
        <p:nvSpPr>
          <p:cNvPr id="5" name="TextBox 4">
            <a:extLst>
              <a:ext uri="{FF2B5EF4-FFF2-40B4-BE49-F238E27FC236}">
                <a16:creationId xmlns:a16="http://schemas.microsoft.com/office/drawing/2014/main" id="{A9B40425-D7D5-2253-E99D-640C81973A40}"/>
              </a:ext>
            </a:extLst>
          </p:cNvPr>
          <p:cNvSpPr txBox="1"/>
          <p:nvPr/>
        </p:nvSpPr>
        <p:spPr>
          <a:xfrm>
            <a:off x="5300002" y="1965082"/>
            <a:ext cx="6098344" cy="4600811"/>
          </a:xfrm>
          <a:prstGeom prst="rect">
            <a:avLst/>
          </a:prstGeom>
          <a:noFill/>
        </p:spPr>
        <p:txBody>
          <a:bodyPr wrap="square">
            <a:spAutoFit/>
          </a:bodyPr>
          <a:lstStyle/>
          <a:p>
            <a:pPr marL="0" marR="0" algn="r" rtl="1">
              <a:lnSpc>
                <a:spcPct val="107000"/>
              </a:lnSpc>
              <a:spcBef>
                <a:spcPts val="120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1200"/>
              </a:spcBef>
              <a:spcAft>
                <a:spcPts val="0"/>
              </a:spcAft>
            </a:pPr>
            <a:r>
              <a:rPr lang="en-US"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9- </a:t>
            </a:r>
            <a:r>
              <a:rPr lang="ar-SA"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علّمه الشك</a:t>
            </a:r>
            <a:br>
              <a:rPr lang="en-US"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br>
            <a:r>
              <a:rPr lang="ar-SA"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ليس كل ما يلمع ذهباً، علّم طفلك أن الشكّ أمر ضروري للغاية من أجل الاستثمارات الماليّة، ولهذا السبب يجب عليه ألا ينخدع بالإعلانات التي يشاهدها على شاشة التلفاز بشكل يومي. بهذه الطريقة سوف يتأكد طفلك من كل منتج سيشتريه خلال حياته لتجنب الوقوع في فخ الخداع الإعلانيّ</a:t>
            </a:r>
            <a: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1200"/>
              </a:spcBef>
              <a:spcAft>
                <a:spcPts val="0"/>
              </a:spcAft>
            </a:pPr>
            <a: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10- </a:t>
            </a:r>
            <a:r>
              <a:rPr lang="ar-SA"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المشاركة</a:t>
            </a:r>
            <a:b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ar-SA"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علّم أطفالك الدرس الأهم والأكثر قيمة على الإطلاق، المشاركة. علّمهم أن المال ليس كل شيء على الإطلاق. ويجب عليهم أن </a:t>
            </a:r>
            <a:r>
              <a:rPr lang="ar-SA" sz="20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يتشاركوا</a:t>
            </a:r>
            <a:r>
              <a:rPr lang="ar-SA"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المال مع المحتاجين عن طريق تقديم حصّة بسيطة من مصروفهم للمحتاجين، فالمال لا </a:t>
            </a:r>
            <a:r>
              <a:rPr lang="ar-SA" sz="2000" b="1" dirty="0">
                <a:solidFill>
                  <a:srgbClr val="000000"/>
                </a:solidFill>
                <a:latin typeface="Calibri" panose="020F0502020204030204" pitchFamily="34" charset="0"/>
                <a:ea typeface="Calibri" panose="020F0502020204030204" pitchFamily="34" charset="0"/>
                <a:cs typeface="Calibri" panose="020F0502020204030204" pitchFamily="34" charset="0"/>
              </a:rPr>
              <a:t>يشتري السعادة</a:t>
            </a:r>
            <a:r>
              <a:rPr lang="ar-EG" sz="2000" b="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ar-SA"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وحده بل يحتاج إلى أن يترافق مع الأعمال الأخلاقيّة الحسنة</a:t>
            </a:r>
            <a: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513987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A00049F-5C9F-6E6D-3357-FA84E008B4B2}"/>
              </a:ext>
            </a:extLst>
          </p:cNvPr>
          <p:cNvSpPr txBox="1"/>
          <p:nvPr/>
        </p:nvSpPr>
        <p:spPr>
          <a:xfrm>
            <a:off x="5342206" y="1936957"/>
            <a:ext cx="6098344" cy="4600811"/>
          </a:xfrm>
          <a:prstGeom prst="rect">
            <a:avLst/>
          </a:prstGeom>
          <a:noFill/>
        </p:spPr>
        <p:txBody>
          <a:bodyPr wrap="square">
            <a:spAutoFit/>
          </a:bodyPr>
          <a:lstStyle/>
          <a:p>
            <a:pPr marL="0" marR="0" algn="r" rtl="1">
              <a:lnSpc>
                <a:spcPct val="107000"/>
              </a:lnSpc>
              <a:spcBef>
                <a:spcPts val="120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1200"/>
              </a:spcBef>
              <a:spcAft>
                <a:spcPts val="0"/>
              </a:spcAft>
            </a:pPr>
            <a:r>
              <a:rPr lang="en-US"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9- </a:t>
            </a:r>
            <a:r>
              <a:rPr lang="ar-SA"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علّمه الشك</a:t>
            </a:r>
            <a:br>
              <a:rPr lang="en-US"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br>
            <a:r>
              <a:rPr lang="ar-SA"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ليس كل ما يلمع ذهباً، علّم طفلك أن الشكّ أمر ضروري للغاية من أجل الاستثمارات الماليّة، ولهذا السبب يجب عليه ألا ينخدع بالإعلانات التي يشاهدها على شاشة التلفاز بشكل يومي. بهذه الطريقة سوف يتأكد طفلك من كل منتج سيشتريه خلال حياته لتجنب الوقوع في فخ الخداع الإعلانيّ</a:t>
            </a:r>
            <a: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1200"/>
              </a:spcBef>
              <a:spcAft>
                <a:spcPts val="0"/>
              </a:spcAft>
            </a:pPr>
            <a: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10- </a:t>
            </a:r>
            <a:r>
              <a:rPr lang="ar-SA"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المشاركة</a:t>
            </a:r>
            <a:b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ar-SA"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علّم أطفالك الدرس الأهم والأكثر قيمة على الإطلاق، المشاركة. علّمهم أن المال ليس كل شيء على الإطلاق. ويجب عليهم أن </a:t>
            </a:r>
            <a:r>
              <a:rPr lang="ar-SA" sz="20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يتشاركوا</a:t>
            </a:r>
            <a:r>
              <a:rPr lang="ar-SA"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المال مع المحتاجين عن طريق تقديم حصّة بسيطة من مصروفهم للمحتاجين، فالمال لا </a:t>
            </a:r>
            <a:r>
              <a:rPr lang="ar-SA" sz="2000" b="1" dirty="0">
                <a:solidFill>
                  <a:srgbClr val="000000"/>
                </a:solidFill>
                <a:latin typeface="Calibri" panose="020F0502020204030204" pitchFamily="34" charset="0"/>
                <a:ea typeface="Calibri" panose="020F0502020204030204" pitchFamily="34" charset="0"/>
                <a:cs typeface="Calibri" panose="020F0502020204030204" pitchFamily="34" charset="0"/>
              </a:rPr>
              <a:t>يشتري السعادة</a:t>
            </a:r>
            <a:r>
              <a:rPr lang="ar-EG" sz="2000" b="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ar-SA"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وحده بل يحتاج إلى أن يترافق مع الأعمال الأخلاقيّة الحسنة</a:t>
            </a:r>
            <a:r>
              <a:rPr lang="en-US"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BC765E62-C003-5543-08EA-0DBC4B193392}"/>
              </a:ext>
            </a:extLst>
          </p:cNvPr>
          <p:cNvPicPr>
            <a:picLocks noChangeAspect="1"/>
          </p:cNvPicPr>
          <p:nvPr/>
        </p:nvPicPr>
        <p:blipFill>
          <a:blip r:embed="rId2"/>
          <a:stretch>
            <a:fillRect/>
          </a:stretch>
        </p:blipFill>
        <p:spPr>
          <a:xfrm>
            <a:off x="1491177" y="3243702"/>
            <a:ext cx="2862848" cy="2862848"/>
          </a:xfrm>
          <a:prstGeom prst="rect">
            <a:avLst/>
          </a:prstGeom>
          <a:ln>
            <a:noFill/>
          </a:ln>
          <a:effectLst>
            <a:softEdge rad="112500"/>
          </a:effectLst>
        </p:spPr>
      </p:pic>
    </p:spTree>
    <p:extLst>
      <p:ext uri="{BB962C8B-B14F-4D97-AF65-F5344CB8AC3E}">
        <p14:creationId xmlns:p14="http://schemas.microsoft.com/office/powerpoint/2010/main" val="36647206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Graphic 3">
            <a:extLst>
              <a:ext uri="{FF2B5EF4-FFF2-40B4-BE49-F238E27FC236}">
                <a16:creationId xmlns:a16="http://schemas.microsoft.com/office/drawing/2014/main" id="{D6560232-72F2-4BFD-A30F-2B7D305FFA1B}"/>
              </a:ext>
            </a:extLst>
          </p:cNvPr>
          <p:cNvSpPr/>
          <p:nvPr/>
        </p:nvSpPr>
        <p:spPr>
          <a:xfrm flipH="1" flipV="1">
            <a:off x="0" y="10785"/>
            <a:ext cx="12192000" cy="1345721"/>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644" name="Shape 644"/>
          <p:cNvSpPr>
            <a:spLocks noGrp="1"/>
          </p:cNvSpPr>
          <p:nvPr>
            <p:ph type="sldNum" sz="quarter" idx="4294967295"/>
          </p:nvPr>
        </p:nvSpPr>
        <p:spPr>
          <a:xfrm>
            <a:off x="11392966" y="463084"/>
            <a:ext cx="283731" cy="279884"/>
          </a:xfrm>
          <a:prstGeom prst="rect">
            <a:avLst/>
          </a:prstGeom>
          <a:extLst>
            <a:ext uri="{C572A759-6A51-4108-AA02-DFA0A04FC94B}">
              <ma14:wrappingTextBoxFlag xmlns:ma14="http://schemas.microsoft.com/office/mac/drawingml/2011/main" xmlns="" val="1"/>
            </a:ext>
          </a:extLst>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6CB4B4D-7CA3-9044-876B-883B54F8677D}" type="slidenum">
              <a:rPr kumimoji="0"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l" defTabSz="914400" rtl="1" eaLnBrk="1" fontAlgn="auto" latinLnBrk="0" hangingPunct="1">
                <a:lnSpc>
                  <a:spcPct val="100000"/>
                </a:lnSpc>
                <a:spcBef>
                  <a:spcPts val="0"/>
                </a:spcBef>
                <a:spcAft>
                  <a:spcPts val="0"/>
                </a:spcAft>
                <a:buClrTx/>
                <a:buSzTx/>
                <a:buFontTx/>
                <a:buNone/>
                <a:tabLst/>
                <a:defRPr/>
              </a:pPr>
              <a:t>19</a:t>
            </a:fld>
            <a:endParaRPr kumimoji="0"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676" name="Group 676"/>
          <p:cNvGrpSpPr/>
          <p:nvPr/>
        </p:nvGrpSpPr>
        <p:grpSpPr>
          <a:xfrm>
            <a:off x="3111039" y="1442792"/>
            <a:ext cx="5717825" cy="5532435"/>
            <a:chOff x="0" y="0"/>
            <a:chExt cx="7098885" cy="6868716"/>
          </a:xfrm>
        </p:grpSpPr>
        <p:sp>
          <p:nvSpPr>
            <p:cNvPr id="671" name="Shape 671"/>
            <p:cNvSpPr/>
            <p:nvPr/>
          </p:nvSpPr>
          <p:spPr>
            <a:xfrm>
              <a:off x="1227273" y="86953"/>
              <a:ext cx="2250528" cy="3919801"/>
            </a:xfrm>
            <a:custGeom>
              <a:avLst/>
              <a:gdLst/>
              <a:ahLst/>
              <a:cxnLst>
                <a:cxn ang="0">
                  <a:pos x="wd2" y="hd2"/>
                </a:cxn>
                <a:cxn ang="5400000">
                  <a:pos x="wd2" y="hd2"/>
                </a:cxn>
                <a:cxn ang="10800000">
                  <a:pos x="wd2" y="hd2"/>
                </a:cxn>
                <a:cxn ang="16200000">
                  <a:pos x="wd2" y="hd2"/>
                </a:cxn>
              </a:cxnLst>
              <a:rect l="0" t="0" r="r" b="b"/>
              <a:pathLst>
                <a:path w="21396" h="21217" extrusionOk="0">
                  <a:moveTo>
                    <a:pt x="15887" y="21217"/>
                  </a:moveTo>
                  <a:cubicBezTo>
                    <a:pt x="10591" y="18855"/>
                    <a:pt x="8568" y="14820"/>
                    <a:pt x="10877" y="11222"/>
                  </a:cubicBezTo>
                  <a:cubicBezTo>
                    <a:pt x="12596" y="8542"/>
                    <a:pt x="16536" y="6522"/>
                    <a:pt x="21396" y="5827"/>
                  </a:cubicBezTo>
                  <a:cubicBezTo>
                    <a:pt x="21317" y="3471"/>
                    <a:pt x="18785" y="1371"/>
                    <a:pt x="14952" y="483"/>
                  </a:cubicBezTo>
                  <a:cubicBezTo>
                    <a:pt x="11214" y="-383"/>
                    <a:pt x="7280" y="-44"/>
                    <a:pt x="4378" y="1172"/>
                  </a:cubicBezTo>
                  <a:cubicBezTo>
                    <a:pt x="1536" y="2363"/>
                    <a:pt x="-204" y="4353"/>
                    <a:pt x="19" y="6610"/>
                  </a:cubicBezTo>
                  <a:cubicBezTo>
                    <a:pt x="234" y="8782"/>
                    <a:pt x="2496" y="10716"/>
                    <a:pt x="5932" y="11668"/>
                  </a:cubicBezTo>
                  <a:cubicBezTo>
                    <a:pt x="5656" y="13579"/>
                    <a:pt x="6394" y="15494"/>
                    <a:pt x="8050" y="17164"/>
                  </a:cubicBezTo>
                  <a:cubicBezTo>
                    <a:pt x="9830" y="18959"/>
                    <a:pt x="12578" y="20380"/>
                    <a:pt x="15887" y="21217"/>
                  </a:cubicBezTo>
                  <a:close/>
                </a:path>
              </a:pathLst>
            </a:custGeom>
            <a:solidFill>
              <a:srgbClr val="7FB942"/>
            </a:solidFill>
            <a:ln w="12700" cap="flat">
              <a:noFill/>
              <a:miter lim="400000"/>
            </a:ln>
            <a:effectLst/>
          </p:spPr>
          <p:txBody>
            <a:bodyPr wrap="square" lIns="35719" tIns="35719" rIns="35719" bIns="35719" num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000000"/>
                  </a:solidFill>
                  <a:latin typeface="+mn-lt"/>
                  <a:ea typeface="+mn-ea"/>
                  <a:cs typeface="+mn-cs"/>
                  <a:sym typeface="Helvetica Light"/>
                </a:defRPr>
              </a:pPr>
              <a:endParaRPr kumimoji="0" sz="1600" b="0" i="0" u="none" strike="noStrike" kern="1200" cap="none" spc="0" normalizeH="0" baseline="0" noProof="0">
                <a:ln>
                  <a:noFill/>
                </a:ln>
                <a:solidFill>
                  <a:srgbClr val="000000"/>
                </a:solidFill>
                <a:effectLst/>
                <a:uLnTx/>
                <a:uFillTx/>
                <a:latin typeface="Calibri" panose="020F0502020204030204"/>
                <a:ea typeface="+mn-ea"/>
                <a:cs typeface="+mn-cs"/>
                <a:sym typeface="Helvetica Light"/>
              </a:endParaRPr>
            </a:p>
          </p:txBody>
        </p:sp>
        <p:sp>
          <p:nvSpPr>
            <p:cNvPr id="672" name="Shape 672"/>
            <p:cNvSpPr/>
            <p:nvPr/>
          </p:nvSpPr>
          <p:spPr>
            <a:xfrm rot="4413550">
              <a:off x="3005274" y="-325946"/>
              <a:ext cx="2250528" cy="3919802"/>
            </a:xfrm>
            <a:custGeom>
              <a:avLst/>
              <a:gdLst/>
              <a:ahLst/>
              <a:cxnLst>
                <a:cxn ang="0">
                  <a:pos x="wd2" y="hd2"/>
                </a:cxn>
                <a:cxn ang="5400000">
                  <a:pos x="wd2" y="hd2"/>
                </a:cxn>
                <a:cxn ang="10800000">
                  <a:pos x="wd2" y="hd2"/>
                </a:cxn>
                <a:cxn ang="16200000">
                  <a:pos x="wd2" y="hd2"/>
                </a:cxn>
              </a:cxnLst>
              <a:rect l="0" t="0" r="r" b="b"/>
              <a:pathLst>
                <a:path w="21396" h="21217" extrusionOk="0">
                  <a:moveTo>
                    <a:pt x="15887" y="21217"/>
                  </a:moveTo>
                  <a:cubicBezTo>
                    <a:pt x="10591" y="18855"/>
                    <a:pt x="8568" y="14820"/>
                    <a:pt x="10877" y="11222"/>
                  </a:cubicBezTo>
                  <a:cubicBezTo>
                    <a:pt x="12596" y="8542"/>
                    <a:pt x="16536" y="6522"/>
                    <a:pt x="21396" y="5827"/>
                  </a:cubicBezTo>
                  <a:cubicBezTo>
                    <a:pt x="21317" y="3471"/>
                    <a:pt x="18785" y="1371"/>
                    <a:pt x="14952" y="483"/>
                  </a:cubicBezTo>
                  <a:cubicBezTo>
                    <a:pt x="11214" y="-383"/>
                    <a:pt x="7280" y="-44"/>
                    <a:pt x="4378" y="1172"/>
                  </a:cubicBezTo>
                  <a:cubicBezTo>
                    <a:pt x="1536" y="2363"/>
                    <a:pt x="-204" y="4353"/>
                    <a:pt x="19" y="6610"/>
                  </a:cubicBezTo>
                  <a:cubicBezTo>
                    <a:pt x="234" y="8782"/>
                    <a:pt x="2496" y="10716"/>
                    <a:pt x="5932" y="11668"/>
                  </a:cubicBezTo>
                  <a:cubicBezTo>
                    <a:pt x="5656" y="13579"/>
                    <a:pt x="6394" y="15494"/>
                    <a:pt x="8050" y="17164"/>
                  </a:cubicBezTo>
                  <a:cubicBezTo>
                    <a:pt x="9830" y="18959"/>
                    <a:pt x="12578" y="20380"/>
                    <a:pt x="15887" y="21217"/>
                  </a:cubicBezTo>
                  <a:close/>
                </a:path>
              </a:pathLst>
            </a:custGeom>
            <a:solidFill>
              <a:srgbClr val="30A7E1"/>
            </a:solidFill>
            <a:ln w="12700" cap="flat">
              <a:noFill/>
              <a:miter lim="400000"/>
            </a:ln>
            <a:effectLst/>
          </p:spPr>
          <p:txBody>
            <a:bodyPr wrap="square" lIns="35719" tIns="35719" rIns="35719" bIns="35719" num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000000"/>
                  </a:solidFill>
                  <a:latin typeface="+mn-lt"/>
                  <a:ea typeface="+mn-ea"/>
                  <a:cs typeface="+mn-cs"/>
                  <a:sym typeface="Helvetica Light"/>
                </a:defRPr>
              </a:pPr>
              <a:endParaRPr kumimoji="0" sz="1600" b="0" i="0" u="none" strike="noStrike" kern="1200" cap="none" spc="0" normalizeH="0" baseline="0" noProof="0">
                <a:ln>
                  <a:noFill/>
                </a:ln>
                <a:solidFill>
                  <a:srgbClr val="000000"/>
                </a:solidFill>
                <a:effectLst/>
                <a:uLnTx/>
                <a:uFillTx/>
                <a:latin typeface="Calibri" panose="020F0502020204030204"/>
                <a:ea typeface="+mn-ea"/>
                <a:cs typeface="+mn-cs"/>
                <a:sym typeface="Helvetica Light"/>
              </a:endParaRPr>
            </a:p>
          </p:txBody>
        </p:sp>
        <p:sp>
          <p:nvSpPr>
            <p:cNvPr id="673" name="Shape 673"/>
            <p:cNvSpPr/>
            <p:nvPr/>
          </p:nvSpPr>
          <p:spPr>
            <a:xfrm rot="8825548">
              <a:off x="3964124" y="1299654"/>
              <a:ext cx="2250528" cy="3919801"/>
            </a:xfrm>
            <a:custGeom>
              <a:avLst/>
              <a:gdLst/>
              <a:ahLst/>
              <a:cxnLst>
                <a:cxn ang="0">
                  <a:pos x="wd2" y="hd2"/>
                </a:cxn>
                <a:cxn ang="5400000">
                  <a:pos x="wd2" y="hd2"/>
                </a:cxn>
                <a:cxn ang="10800000">
                  <a:pos x="wd2" y="hd2"/>
                </a:cxn>
                <a:cxn ang="16200000">
                  <a:pos x="wd2" y="hd2"/>
                </a:cxn>
              </a:cxnLst>
              <a:rect l="0" t="0" r="r" b="b"/>
              <a:pathLst>
                <a:path w="21396" h="21217" extrusionOk="0">
                  <a:moveTo>
                    <a:pt x="15887" y="21217"/>
                  </a:moveTo>
                  <a:cubicBezTo>
                    <a:pt x="10591" y="18855"/>
                    <a:pt x="8568" y="14820"/>
                    <a:pt x="10877" y="11222"/>
                  </a:cubicBezTo>
                  <a:cubicBezTo>
                    <a:pt x="12596" y="8542"/>
                    <a:pt x="16536" y="6522"/>
                    <a:pt x="21396" y="5827"/>
                  </a:cubicBezTo>
                  <a:cubicBezTo>
                    <a:pt x="21317" y="3471"/>
                    <a:pt x="18785" y="1371"/>
                    <a:pt x="14952" y="483"/>
                  </a:cubicBezTo>
                  <a:cubicBezTo>
                    <a:pt x="11214" y="-383"/>
                    <a:pt x="7280" y="-44"/>
                    <a:pt x="4378" y="1172"/>
                  </a:cubicBezTo>
                  <a:cubicBezTo>
                    <a:pt x="1536" y="2363"/>
                    <a:pt x="-204" y="4353"/>
                    <a:pt x="19" y="6610"/>
                  </a:cubicBezTo>
                  <a:cubicBezTo>
                    <a:pt x="234" y="8782"/>
                    <a:pt x="2496" y="10716"/>
                    <a:pt x="5932" y="11668"/>
                  </a:cubicBezTo>
                  <a:cubicBezTo>
                    <a:pt x="5656" y="13579"/>
                    <a:pt x="6394" y="15494"/>
                    <a:pt x="8050" y="17164"/>
                  </a:cubicBezTo>
                  <a:cubicBezTo>
                    <a:pt x="9830" y="18959"/>
                    <a:pt x="12578" y="20380"/>
                    <a:pt x="15887" y="21217"/>
                  </a:cubicBezTo>
                  <a:close/>
                </a:path>
              </a:pathLst>
            </a:custGeom>
            <a:solidFill>
              <a:srgbClr val="E95822"/>
            </a:solidFill>
            <a:ln w="12700" cap="flat">
              <a:noFill/>
              <a:miter lim="400000"/>
            </a:ln>
            <a:effectLst/>
          </p:spPr>
          <p:txBody>
            <a:bodyPr wrap="square" lIns="35719" tIns="35719" rIns="35719" bIns="35719" num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000000"/>
                  </a:solidFill>
                  <a:latin typeface="+mn-lt"/>
                  <a:ea typeface="+mn-ea"/>
                  <a:cs typeface="+mn-cs"/>
                  <a:sym typeface="Helvetica Light"/>
                </a:defRPr>
              </a:pPr>
              <a:endParaRPr kumimoji="0" sz="1600" b="0" i="0" u="none" strike="noStrike" kern="1200" cap="none" spc="0" normalizeH="0" baseline="0" noProof="0">
                <a:ln>
                  <a:noFill/>
                </a:ln>
                <a:solidFill>
                  <a:srgbClr val="000000"/>
                </a:solidFill>
                <a:effectLst/>
                <a:uLnTx/>
                <a:uFillTx/>
                <a:latin typeface="Calibri" panose="020F0502020204030204"/>
                <a:ea typeface="+mn-ea"/>
                <a:cs typeface="+mn-cs"/>
                <a:sym typeface="Helvetica Light"/>
              </a:endParaRPr>
            </a:p>
          </p:txBody>
        </p:sp>
        <p:sp>
          <p:nvSpPr>
            <p:cNvPr id="674" name="Shape 674"/>
            <p:cNvSpPr/>
            <p:nvPr/>
          </p:nvSpPr>
          <p:spPr>
            <a:xfrm rot="13198391">
              <a:off x="2675074" y="2683954"/>
              <a:ext cx="2250528" cy="3919801"/>
            </a:xfrm>
            <a:custGeom>
              <a:avLst/>
              <a:gdLst/>
              <a:ahLst/>
              <a:cxnLst>
                <a:cxn ang="0">
                  <a:pos x="wd2" y="hd2"/>
                </a:cxn>
                <a:cxn ang="5400000">
                  <a:pos x="wd2" y="hd2"/>
                </a:cxn>
                <a:cxn ang="10800000">
                  <a:pos x="wd2" y="hd2"/>
                </a:cxn>
                <a:cxn ang="16200000">
                  <a:pos x="wd2" y="hd2"/>
                </a:cxn>
              </a:cxnLst>
              <a:rect l="0" t="0" r="r" b="b"/>
              <a:pathLst>
                <a:path w="21396" h="21217" extrusionOk="0">
                  <a:moveTo>
                    <a:pt x="15887" y="21217"/>
                  </a:moveTo>
                  <a:cubicBezTo>
                    <a:pt x="10591" y="18855"/>
                    <a:pt x="8568" y="14820"/>
                    <a:pt x="10877" y="11222"/>
                  </a:cubicBezTo>
                  <a:cubicBezTo>
                    <a:pt x="12596" y="8542"/>
                    <a:pt x="16536" y="6522"/>
                    <a:pt x="21396" y="5827"/>
                  </a:cubicBezTo>
                  <a:cubicBezTo>
                    <a:pt x="21317" y="3471"/>
                    <a:pt x="18785" y="1371"/>
                    <a:pt x="14952" y="483"/>
                  </a:cubicBezTo>
                  <a:cubicBezTo>
                    <a:pt x="11214" y="-383"/>
                    <a:pt x="7280" y="-44"/>
                    <a:pt x="4378" y="1172"/>
                  </a:cubicBezTo>
                  <a:cubicBezTo>
                    <a:pt x="1536" y="2363"/>
                    <a:pt x="-204" y="4353"/>
                    <a:pt x="19" y="6610"/>
                  </a:cubicBezTo>
                  <a:cubicBezTo>
                    <a:pt x="234" y="8782"/>
                    <a:pt x="2496" y="10716"/>
                    <a:pt x="5932" y="11668"/>
                  </a:cubicBezTo>
                  <a:cubicBezTo>
                    <a:pt x="5656" y="13579"/>
                    <a:pt x="6394" y="15494"/>
                    <a:pt x="8050" y="17164"/>
                  </a:cubicBezTo>
                  <a:cubicBezTo>
                    <a:pt x="9830" y="18959"/>
                    <a:pt x="12578" y="20380"/>
                    <a:pt x="15887" y="21217"/>
                  </a:cubicBezTo>
                  <a:close/>
                </a:path>
              </a:pathLst>
            </a:custGeom>
            <a:solidFill>
              <a:srgbClr val="FAB721"/>
            </a:solidFill>
            <a:ln w="12700" cap="flat">
              <a:noFill/>
              <a:miter lim="400000"/>
            </a:ln>
            <a:effectLst/>
          </p:spPr>
          <p:txBody>
            <a:bodyPr wrap="square" lIns="35719" tIns="35719" rIns="35719" bIns="35719" num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000000"/>
                  </a:solidFill>
                  <a:latin typeface="+mn-lt"/>
                  <a:ea typeface="+mn-ea"/>
                  <a:cs typeface="+mn-cs"/>
                  <a:sym typeface="Helvetica Light"/>
                </a:defRPr>
              </a:pPr>
              <a:endParaRPr kumimoji="0" sz="1600" b="0" i="0" u="none" strike="noStrike" kern="1200" cap="none" spc="0" normalizeH="0" baseline="0" noProof="0">
                <a:ln>
                  <a:noFill/>
                </a:ln>
                <a:solidFill>
                  <a:srgbClr val="000000"/>
                </a:solidFill>
                <a:effectLst/>
                <a:uLnTx/>
                <a:uFillTx/>
                <a:latin typeface="Calibri" panose="020F0502020204030204"/>
                <a:ea typeface="+mn-ea"/>
                <a:cs typeface="+mn-cs"/>
                <a:sym typeface="Helvetica Light"/>
              </a:endParaRPr>
            </a:p>
          </p:txBody>
        </p:sp>
        <p:sp>
          <p:nvSpPr>
            <p:cNvPr id="675" name="Shape 675"/>
            <p:cNvSpPr/>
            <p:nvPr/>
          </p:nvSpPr>
          <p:spPr>
            <a:xfrm rot="17313527">
              <a:off x="1090863" y="1932262"/>
              <a:ext cx="2250528" cy="3919802"/>
            </a:xfrm>
            <a:custGeom>
              <a:avLst/>
              <a:gdLst/>
              <a:ahLst/>
              <a:cxnLst>
                <a:cxn ang="0">
                  <a:pos x="wd2" y="hd2"/>
                </a:cxn>
                <a:cxn ang="5400000">
                  <a:pos x="wd2" y="hd2"/>
                </a:cxn>
                <a:cxn ang="10800000">
                  <a:pos x="wd2" y="hd2"/>
                </a:cxn>
                <a:cxn ang="16200000">
                  <a:pos x="wd2" y="hd2"/>
                </a:cxn>
              </a:cxnLst>
              <a:rect l="0" t="0" r="r" b="b"/>
              <a:pathLst>
                <a:path w="21396" h="21217" extrusionOk="0">
                  <a:moveTo>
                    <a:pt x="15887" y="21217"/>
                  </a:moveTo>
                  <a:cubicBezTo>
                    <a:pt x="10591" y="18855"/>
                    <a:pt x="8568" y="14820"/>
                    <a:pt x="10877" y="11222"/>
                  </a:cubicBezTo>
                  <a:cubicBezTo>
                    <a:pt x="12596" y="8542"/>
                    <a:pt x="16536" y="6522"/>
                    <a:pt x="21396" y="5827"/>
                  </a:cubicBezTo>
                  <a:cubicBezTo>
                    <a:pt x="21317" y="3471"/>
                    <a:pt x="18785" y="1371"/>
                    <a:pt x="14952" y="483"/>
                  </a:cubicBezTo>
                  <a:cubicBezTo>
                    <a:pt x="11214" y="-383"/>
                    <a:pt x="7280" y="-44"/>
                    <a:pt x="4378" y="1172"/>
                  </a:cubicBezTo>
                  <a:cubicBezTo>
                    <a:pt x="1536" y="2363"/>
                    <a:pt x="-204" y="4353"/>
                    <a:pt x="19" y="6610"/>
                  </a:cubicBezTo>
                  <a:cubicBezTo>
                    <a:pt x="234" y="8782"/>
                    <a:pt x="2496" y="10716"/>
                    <a:pt x="5932" y="11668"/>
                  </a:cubicBezTo>
                  <a:cubicBezTo>
                    <a:pt x="5656" y="13579"/>
                    <a:pt x="6394" y="15494"/>
                    <a:pt x="8050" y="17164"/>
                  </a:cubicBezTo>
                  <a:cubicBezTo>
                    <a:pt x="9830" y="18959"/>
                    <a:pt x="12578" y="20380"/>
                    <a:pt x="15887" y="21217"/>
                  </a:cubicBezTo>
                  <a:close/>
                </a:path>
              </a:pathLst>
            </a:custGeom>
            <a:solidFill>
              <a:srgbClr val="7A66AF"/>
            </a:solidFill>
            <a:ln w="12700" cap="flat">
              <a:noFill/>
              <a:miter lim="400000"/>
            </a:ln>
            <a:effectLst/>
          </p:spPr>
          <p:txBody>
            <a:bodyPr wrap="square" lIns="35719" tIns="35719" rIns="35719" bIns="35719" num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000000"/>
                  </a:solidFill>
                  <a:latin typeface="+mn-lt"/>
                  <a:ea typeface="+mn-ea"/>
                  <a:cs typeface="+mn-cs"/>
                  <a:sym typeface="Helvetica Light"/>
                </a:defRPr>
              </a:pPr>
              <a:endParaRPr kumimoji="0" sz="1600" b="0" i="0" u="none" strike="noStrike" kern="1200" cap="none" spc="0" normalizeH="0" baseline="0" noProof="0">
                <a:ln>
                  <a:noFill/>
                </a:ln>
                <a:solidFill>
                  <a:srgbClr val="000000"/>
                </a:solidFill>
                <a:effectLst/>
                <a:uLnTx/>
                <a:uFillTx/>
                <a:latin typeface="Calibri" panose="020F0502020204030204"/>
                <a:ea typeface="+mn-ea"/>
                <a:cs typeface="+mn-cs"/>
                <a:sym typeface="Helvetica Light"/>
              </a:endParaRPr>
            </a:p>
          </p:txBody>
        </p:sp>
      </p:grpSp>
      <p:sp>
        <p:nvSpPr>
          <p:cNvPr id="677" name="Shape 677"/>
          <p:cNvSpPr/>
          <p:nvPr/>
        </p:nvSpPr>
        <p:spPr>
          <a:xfrm>
            <a:off x="1745776" y="2034949"/>
            <a:ext cx="381306" cy="23371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2100">
                <a:solidFill>
                  <a:srgbClr val="FFFFFF"/>
                </a:solidFill>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sz="1050" b="0" i="0" u="none" strike="noStrike" kern="1200" cap="none" spc="0" normalizeH="0" baseline="0" noProof="0">
                <a:ln>
                  <a:noFill/>
                </a:ln>
                <a:solidFill>
                  <a:srgbClr val="FFFFFF"/>
                </a:solidFill>
                <a:effectLst/>
                <a:uLnTx/>
                <a:uFillTx/>
                <a:latin typeface="Calibri" panose="020F0502020204030204"/>
                <a:ea typeface="+mn-ea"/>
                <a:cs typeface="+mn-cs"/>
              </a:rPr>
              <a:t>01</a:t>
            </a:r>
          </a:p>
        </p:txBody>
      </p:sp>
      <p:sp>
        <p:nvSpPr>
          <p:cNvPr id="678" name="Shape 678"/>
          <p:cNvSpPr/>
          <p:nvPr/>
        </p:nvSpPr>
        <p:spPr>
          <a:xfrm>
            <a:off x="2764239" y="2030628"/>
            <a:ext cx="381306" cy="23371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2100">
                <a:solidFill>
                  <a:srgbClr val="FFFFFF"/>
                </a:solidFill>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sz="1050" b="0" i="0" u="none" strike="noStrike" kern="1200" cap="none" spc="0" normalizeH="0" baseline="0" noProof="0">
                <a:ln>
                  <a:noFill/>
                </a:ln>
                <a:solidFill>
                  <a:srgbClr val="FFFFFF"/>
                </a:solidFill>
                <a:effectLst/>
                <a:uLnTx/>
                <a:uFillTx/>
                <a:latin typeface="Calibri" panose="020F0502020204030204"/>
                <a:ea typeface="+mn-ea"/>
                <a:cs typeface="+mn-cs"/>
              </a:rPr>
              <a:t>02</a:t>
            </a:r>
          </a:p>
        </p:txBody>
      </p:sp>
      <p:sp>
        <p:nvSpPr>
          <p:cNvPr id="679" name="Shape 679"/>
          <p:cNvSpPr/>
          <p:nvPr/>
        </p:nvSpPr>
        <p:spPr>
          <a:xfrm>
            <a:off x="1742598" y="4493546"/>
            <a:ext cx="381306" cy="23371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2100">
                <a:solidFill>
                  <a:srgbClr val="FFFFFF"/>
                </a:solidFill>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sz="1050" b="0" i="0" u="none" strike="noStrike" kern="1200" cap="none" spc="0" normalizeH="0" baseline="0" noProof="0">
                <a:ln>
                  <a:noFill/>
                </a:ln>
                <a:solidFill>
                  <a:srgbClr val="FFFFFF"/>
                </a:solidFill>
                <a:effectLst/>
                <a:uLnTx/>
                <a:uFillTx/>
                <a:latin typeface="Calibri" panose="020F0502020204030204"/>
                <a:ea typeface="+mn-ea"/>
                <a:cs typeface="+mn-cs"/>
              </a:rPr>
              <a:t>06</a:t>
            </a:r>
          </a:p>
        </p:txBody>
      </p:sp>
      <p:sp>
        <p:nvSpPr>
          <p:cNvPr id="680" name="Shape 680"/>
          <p:cNvSpPr/>
          <p:nvPr/>
        </p:nvSpPr>
        <p:spPr>
          <a:xfrm>
            <a:off x="2761061" y="4489224"/>
            <a:ext cx="381307" cy="23371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2100">
                <a:solidFill>
                  <a:srgbClr val="FFFFFF"/>
                </a:solidFill>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sz="1050" b="0" i="0" u="none" strike="noStrike" kern="1200" cap="none" spc="0" normalizeH="0" baseline="0" noProof="0">
                <a:ln>
                  <a:noFill/>
                </a:ln>
                <a:solidFill>
                  <a:srgbClr val="FFFFFF"/>
                </a:solidFill>
                <a:effectLst/>
                <a:uLnTx/>
                <a:uFillTx/>
                <a:latin typeface="Calibri" panose="020F0502020204030204"/>
                <a:ea typeface="+mn-ea"/>
                <a:cs typeface="+mn-cs"/>
              </a:rPr>
              <a:t>05</a:t>
            </a:r>
          </a:p>
        </p:txBody>
      </p:sp>
      <p:sp>
        <p:nvSpPr>
          <p:cNvPr id="681" name="Shape 681"/>
          <p:cNvSpPr/>
          <p:nvPr/>
        </p:nvSpPr>
        <p:spPr>
          <a:xfrm>
            <a:off x="1037079" y="3781677"/>
            <a:ext cx="381306" cy="23371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2100">
                <a:solidFill>
                  <a:srgbClr val="FFFFFF"/>
                </a:solidFill>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sz="1050" b="0" i="0" u="none" strike="noStrike" kern="1200" cap="none" spc="0" normalizeH="0" baseline="0" noProof="0">
                <a:ln>
                  <a:noFill/>
                </a:ln>
                <a:solidFill>
                  <a:srgbClr val="FFFFFF"/>
                </a:solidFill>
                <a:effectLst/>
                <a:uLnTx/>
                <a:uFillTx/>
                <a:latin typeface="Calibri" panose="020F0502020204030204"/>
                <a:ea typeface="+mn-ea"/>
                <a:cs typeface="+mn-cs"/>
              </a:rPr>
              <a:t>07</a:t>
            </a:r>
          </a:p>
        </p:txBody>
      </p:sp>
      <p:sp>
        <p:nvSpPr>
          <p:cNvPr id="683" name="Shape 683"/>
          <p:cNvSpPr/>
          <p:nvPr/>
        </p:nvSpPr>
        <p:spPr>
          <a:xfrm>
            <a:off x="1023542" y="2764736"/>
            <a:ext cx="381306" cy="23371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2100">
                <a:solidFill>
                  <a:srgbClr val="FFFFFF"/>
                </a:solidFill>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sz="1050" b="0" i="0" u="none" strike="noStrike" kern="1200" cap="none" spc="0" normalizeH="0" baseline="0" noProof="0">
                <a:ln>
                  <a:noFill/>
                </a:ln>
                <a:solidFill>
                  <a:srgbClr val="FFFFFF"/>
                </a:solidFill>
                <a:effectLst/>
                <a:uLnTx/>
                <a:uFillTx/>
                <a:latin typeface="Calibri" panose="020F0502020204030204"/>
                <a:ea typeface="+mn-ea"/>
                <a:cs typeface="+mn-cs"/>
              </a:rPr>
              <a:t>08</a:t>
            </a:r>
          </a:p>
        </p:txBody>
      </p:sp>
      <p:sp>
        <p:nvSpPr>
          <p:cNvPr id="684" name="Shape 684"/>
          <p:cNvSpPr/>
          <p:nvPr/>
        </p:nvSpPr>
        <p:spPr>
          <a:xfrm>
            <a:off x="3467417" y="2764736"/>
            <a:ext cx="381307" cy="23371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2100">
                <a:solidFill>
                  <a:srgbClr val="FFFFFF"/>
                </a:solidFill>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sz="1050" b="0" i="0" u="none" strike="noStrike" kern="1200" cap="none" spc="0" normalizeH="0" baseline="0" noProof="0">
                <a:ln>
                  <a:noFill/>
                </a:ln>
                <a:solidFill>
                  <a:srgbClr val="FFFFFF"/>
                </a:solidFill>
                <a:effectLst/>
                <a:uLnTx/>
                <a:uFillTx/>
                <a:latin typeface="Calibri" panose="020F0502020204030204"/>
                <a:ea typeface="+mn-ea"/>
                <a:cs typeface="+mn-cs"/>
              </a:rPr>
              <a:t>03</a:t>
            </a:r>
          </a:p>
        </p:txBody>
      </p:sp>
      <p:sp>
        <p:nvSpPr>
          <p:cNvPr id="685" name="Shape 685"/>
          <p:cNvSpPr/>
          <p:nvPr/>
        </p:nvSpPr>
        <p:spPr>
          <a:xfrm>
            <a:off x="11216967" y="3625879"/>
            <a:ext cx="204612" cy="230550"/>
          </a:xfrm>
          <a:custGeom>
            <a:avLst/>
            <a:gdLst/>
            <a:ahLst/>
            <a:cxnLst>
              <a:cxn ang="0">
                <a:pos x="wd2" y="hd2"/>
              </a:cxn>
              <a:cxn ang="5400000">
                <a:pos x="wd2" y="hd2"/>
              </a:cxn>
              <a:cxn ang="10800000">
                <a:pos x="wd2" y="hd2"/>
              </a:cxn>
              <a:cxn ang="16200000">
                <a:pos x="wd2" y="hd2"/>
              </a:cxn>
            </a:cxnLst>
            <a:rect l="0" t="0" r="r" b="b"/>
            <a:pathLst>
              <a:path w="21600" h="21600" extrusionOk="0">
                <a:moveTo>
                  <a:pt x="13380" y="2662"/>
                </a:moveTo>
                <a:lnTo>
                  <a:pt x="12869" y="0"/>
                </a:lnTo>
                <a:lnTo>
                  <a:pt x="0" y="0"/>
                </a:lnTo>
                <a:lnTo>
                  <a:pt x="0" y="21600"/>
                </a:lnTo>
                <a:lnTo>
                  <a:pt x="3005" y="21600"/>
                </a:lnTo>
                <a:lnTo>
                  <a:pt x="3005" y="12659"/>
                </a:lnTo>
                <a:lnTo>
                  <a:pt x="10942" y="12659"/>
                </a:lnTo>
                <a:lnTo>
                  <a:pt x="11509" y="15321"/>
                </a:lnTo>
                <a:lnTo>
                  <a:pt x="21600" y="15321"/>
                </a:lnTo>
                <a:lnTo>
                  <a:pt x="21600" y="2662"/>
                </a:lnTo>
                <a:lnTo>
                  <a:pt x="13380" y="2662"/>
                </a:lnTo>
              </a:path>
            </a:pathLst>
          </a:custGeom>
          <a:solidFill>
            <a:srgbClr val="FFFFFF"/>
          </a:solidFill>
          <a:ln w="12700">
            <a:miter lim="400000"/>
          </a:ln>
        </p:spPr>
        <p:txBody>
          <a:bodyPr lIns="22860" rIns="22860" anchor="ctr"/>
          <a:lstStyle/>
          <a:p>
            <a:pPr marL="0" marR="0" lvl="0" indent="0" algn="r" defTabSz="457200" rtl="1" eaLnBrk="1" fontAlgn="auto" latinLnBrk="0" hangingPunct="1">
              <a:lnSpc>
                <a:spcPct val="100000"/>
              </a:lnSpc>
              <a:spcBef>
                <a:spcPts val="0"/>
              </a:spcBef>
              <a:spcAft>
                <a:spcPts val="0"/>
              </a:spcAft>
              <a:buClrTx/>
              <a:buSzTx/>
              <a:buFontTx/>
              <a:buNone/>
              <a:tabLst/>
              <a:defRPr sz="1800" cap="none">
                <a:solidFill>
                  <a:srgbClr val="000000"/>
                </a:solidFill>
                <a:latin typeface="Roboto Regular"/>
                <a:ea typeface="Roboto Regular"/>
                <a:cs typeface="Roboto Regular"/>
                <a:sym typeface="Roboto Regular"/>
              </a:defRPr>
            </a:pPr>
            <a:endParaRPr kumimoji="0" sz="900" b="0" i="0" u="none" strike="noStrike" kern="1200" cap="none" spc="0" normalizeH="0" baseline="0" noProof="0">
              <a:ln>
                <a:noFill/>
              </a:ln>
              <a:solidFill>
                <a:srgbClr val="000000"/>
              </a:solidFill>
              <a:effectLst/>
              <a:uLnTx/>
              <a:uFillTx/>
              <a:latin typeface="Roboto Regular"/>
              <a:sym typeface="Roboto Regular"/>
            </a:endParaRPr>
          </a:p>
        </p:txBody>
      </p:sp>
      <p:sp>
        <p:nvSpPr>
          <p:cNvPr id="686" name="Shape 686"/>
          <p:cNvSpPr/>
          <p:nvPr/>
        </p:nvSpPr>
        <p:spPr>
          <a:xfrm>
            <a:off x="9377310" y="2082976"/>
            <a:ext cx="275351" cy="232910"/>
          </a:xfrm>
          <a:custGeom>
            <a:avLst/>
            <a:gdLst/>
            <a:ahLst/>
            <a:cxnLst>
              <a:cxn ang="0">
                <a:pos x="wd2" y="hd2"/>
              </a:cxn>
              <a:cxn ang="5400000">
                <a:pos x="wd2" y="hd2"/>
              </a:cxn>
              <a:cxn ang="10800000">
                <a:pos x="wd2" y="hd2"/>
              </a:cxn>
              <a:cxn ang="16200000">
                <a:pos x="wd2" y="hd2"/>
              </a:cxn>
            </a:cxnLst>
            <a:rect l="0" t="0" r="r" b="b"/>
            <a:pathLst>
              <a:path w="21600" h="21600" extrusionOk="0">
                <a:moveTo>
                  <a:pt x="8632" y="21600"/>
                </a:moveTo>
                <a:lnTo>
                  <a:pt x="8632" y="13854"/>
                </a:lnTo>
                <a:lnTo>
                  <a:pt x="12968" y="13854"/>
                </a:lnTo>
                <a:lnTo>
                  <a:pt x="12968" y="21600"/>
                </a:lnTo>
                <a:lnTo>
                  <a:pt x="18316" y="21600"/>
                </a:lnTo>
                <a:lnTo>
                  <a:pt x="18316" y="11421"/>
                </a:lnTo>
                <a:lnTo>
                  <a:pt x="21600" y="11421"/>
                </a:lnTo>
                <a:lnTo>
                  <a:pt x="10695" y="0"/>
                </a:lnTo>
                <a:lnTo>
                  <a:pt x="0" y="11421"/>
                </a:lnTo>
                <a:lnTo>
                  <a:pt x="3284" y="11421"/>
                </a:lnTo>
                <a:lnTo>
                  <a:pt x="3284" y="21600"/>
                </a:lnTo>
                <a:lnTo>
                  <a:pt x="8632" y="21600"/>
                </a:lnTo>
              </a:path>
            </a:pathLst>
          </a:custGeom>
          <a:solidFill>
            <a:srgbClr val="FFFFFF"/>
          </a:solidFill>
          <a:ln w="12700">
            <a:miter lim="400000"/>
          </a:ln>
        </p:spPr>
        <p:txBody>
          <a:bodyPr lIns="22860" rIns="22860" anchor="ctr"/>
          <a:lstStyle/>
          <a:p>
            <a:pPr marL="0" marR="0" lvl="0" indent="0" algn="r" defTabSz="457200" rtl="1" eaLnBrk="1" fontAlgn="auto" latinLnBrk="0" hangingPunct="1">
              <a:lnSpc>
                <a:spcPct val="100000"/>
              </a:lnSpc>
              <a:spcBef>
                <a:spcPts val="0"/>
              </a:spcBef>
              <a:spcAft>
                <a:spcPts val="0"/>
              </a:spcAft>
              <a:buClrTx/>
              <a:buSzTx/>
              <a:buFontTx/>
              <a:buNone/>
              <a:tabLst/>
              <a:defRPr sz="1800" cap="none">
                <a:solidFill>
                  <a:srgbClr val="000000"/>
                </a:solidFill>
                <a:latin typeface="Roboto Regular"/>
                <a:ea typeface="Roboto Regular"/>
                <a:cs typeface="Roboto Regular"/>
                <a:sym typeface="Roboto Regular"/>
              </a:defRPr>
            </a:pPr>
            <a:endParaRPr kumimoji="0" sz="900" b="0" i="0" u="none" strike="noStrike" kern="1200" cap="none" spc="0" normalizeH="0" baseline="0" noProof="0">
              <a:ln>
                <a:noFill/>
              </a:ln>
              <a:solidFill>
                <a:srgbClr val="000000"/>
              </a:solidFill>
              <a:effectLst/>
              <a:uLnTx/>
              <a:uFillTx/>
              <a:latin typeface="Roboto Regular"/>
              <a:sym typeface="Roboto Regular"/>
            </a:endParaRPr>
          </a:p>
        </p:txBody>
      </p:sp>
      <p:sp>
        <p:nvSpPr>
          <p:cNvPr id="687" name="Shape 687"/>
          <p:cNvSpPr/>
          <p:nvPr/>
        </p:nvSpPr>
        <p:spPr>
          <a:xfrm>
            <a:off x="9961083" y="4351812"/>
            <a:ext cx="164528" cy="275351"/>
          </a:xfrm>
          <a:custGeom>
            <a:avLst/>
            <a:gdLst/>
            <a:ahLst/>
            <a:cxnLst>
              <a:cxn ang="0">
                <a:pos x="wd2" y="hd2"/>
              </a:cxn>
              <a:cxn ang="5400000">
                <a:pos x="wd2" y="hd2"/>
              </a:cxn>
              <a:cxn ang="10800000">
                <a:pos x="wd2" y="hd2"/>
              </a:cxn>
              <a:cxn ang="16200000">
                <a:pos x="wd2" y="hd2"/>
              </a:cxn>
            </a:cxnLst>
            <a:rect l="0" t="0" r="r" b="b"/>
            <a:pathLst>
              <a:path w="21600" h="21600" extrusionOk="0">
                <a:moveTo>
                  <a:pt x="18164" y="10695"/>
                </a:moveTo>
                <a:lnTo>
                  <a:pt x="18164" y="2274"/>
                </a:lnTo>
                <a:lnTo>
                  <a:pt x="19847" y="2274"/>
                </a:lnTo>
                <a:lnTo>
                  <a:pt x="19847" y="0"/>
                </a:lnTo>
                <a:lnTo>
                  <a:pt x="2034" y="0"/>
                </a:lnTo>
                <a:lnTo>
                  <a:pt x="2034" y="2274"/>
                </a:lnTo>
                <a:lnTo>
                  <a:pt x="3787" y="2274"/>
                </a:lnTo>
                <a:lnTo>
                  <a:pt x="3787" y="10695"/>
                </a:lnTo>
                <a:lnTo>
                  <a:pt x="0" y="12968"/>
                </a:lnTo>
                <a:lnTo>
                  <a:pt x="0" y="14989"/>
                </a:lnTo>
                <a:lnTo>
                  <a:pt x="9608" y="14989"/>
                </a:lnTo>
                <a:lnTo>
                  <a:pt x="9608" y="21600"/>
                </a:lnTo>
                <a:lnTo>
                  <a:pt x="12343" y="21600"/>
                </a:lnTo>
                <a:lnTo>
                  <a:pt x="12343" y="14989"/>
                </a:lnTo>
                <a:lnTo>
                  <a:pt x="21600" y="14989"/>
                </a:lnTo>
                <a:lnTo>
                  <a:pt x="21600" y="12968"/>
                </a:lnTo>
                <a:lnTo>
                  <a:pt x="18164" y="10695"/>
                </a:lnTo>
              </a:path>
            </a:pathLst>
          </a:custGeom>
          <a:solidFill>
            <a:srgbClr val="FFFFFF"/>
          </a:solidFill>
          <a:ln w="12700">
            <a:miter lim="400000"/>
          </a:ln>
        </p:spPr>
        <p:txBody>
          <a:bodyPr lIns="22860" rIns="22860" anchor="ctr"/>
          <a:lstStyle/>
          <a:p>
            <a:pPr marL="0" marR="0" lvl="0" indent="0" algn="r" defTabSz="457200" rtl="1" eaLnBrk="1" fontAlgn="auto" latinLnBrk="0" hangingPunct="1">
              <a:lnSpc>
                <a:spcPct val="100000"/>
              </a:lnSpc>
              <a:spcBef>
                <a:spcPts val="0"/>
              </a:spcBef>
              <a:spcAft>
                <a:spcPts val="0"/>
              </a:spcAft>
              <a:buClrTx/>
              <a:buSzTx/>
              <a:buFontTx/>
              <a:buNone/>
              <a:tabLst/>
              <a:defRPr sz="1800" cap="none">
                <a:solidFill>
                  <a:srgbClr val="000000"/>
                </a:solidFill>
                <a:latin typeface="Roboto Regular"/>
                <a:ea typeface="Roboto Regular"/>
                <a:cs typeface="Roboto Regular"/>
                <a:sym typeface="Roboto Regular"/>
              </a:defRPr>
            </a:pPr>
            <a:endParaRPr kumimoji="0" sz="900" b="0" i="0" u="none" strike="noStrike" kern="1200" cap="none" spc="0" normalizeH="0" baseline="0" noProof="0">
              <a:ln>
                <a:noFill/>
              </a:ln>
              <a:solidFill>
                <a:srgbClr val="000000"/>
              </a:solidFill>
              <a:effectLst/>
              <a:uLnTx/>
              <a:uFillTx/>
              <a:latin typeface="Roboto Regular"/>
              <a:sym typeface="Roboto Regular"/>
            </a:endParaRPr>
          </a:p>
        </p:txBody>
      </p:sp>
      <p:sp>
        <p:nvSpPr>
          <p:cNvPr id="689" name="Shape 689"/>
          <p:cNvSpPr/>
          <p:nvPr/>
        </p:nvSpPr>
        <p:spPr>
          <a:xfrm>
            <a:off x="10844069" y="2173013"/>
            <a:ext cx="210781" cy="276669"/>
          </a:xfrm>
          <a:custGeom>
            <a:avLst/>
            <a:gdLst/>
            <a:ahLst/>
            <a:cxnLst>
              <a:cxn ang="0">
                <a:pos x="wd2" y="hd2"/>
              </a:cxn>
              <a:cxn ang="5400000">
                <a:pos x="wd2" y="hd2"/>
              </a:cxn>
              <a:cxn ang="10800000">
                <a:pos x="wd2" y="hd2"/>
              </a:cxn>
              <a:cxn ang="16200000">
                <a:pos x="wd2" y="hd2"/>
              </a:cxn>
            </a:cxnLst>
            <a:rect l="0" t="0" r="r" b="b"/>
            <a:pathLst>
              <a:path w="21600" h="21600" extrusionOk="0">
                <a:moveTo>
                  <a:pt x="18755" y="7066"/>
                </a:moveTo>
                <a:lnTo>
                  <a:pt x="17491" y="7066"/>
                </a:lnTo>
                <a:lnTo>
                  <a:pt x="17491" y="5099"/>
                </a:lnTo>
                <a:cubicBezTo>
                  <a:pt x="17491" y="2168"/>
                  <a:pt x="14646" y="0"/>
                  <a:pt x="10800" y="0"/>
                </a:cubicBezTo>
                <a:cubicBezTo>
                  <a:pt x="6954" y="0"/>
                  <a:pt x="4109" y="2168"/>
                  <a:pt x="4109" y="5099"/>
                </a:cubicBezTo>
                <a:lnTo>
                  <a:pt x="4109" y="7066"/>
                </a:lnTo>
                <a:lnTo>
                  <a:pt x="2845" y="7066"/>
                </a:lnTo>
                <a:cubicBezTo>
                  <a:pt x="1264" y="7066"/>
                  <a:pt x="0" y="8070"/>
                  <a:pt x="0" y="9234"/>
                </a:cubicBezTo>
                <a:lnTo>
                  <a:pt x="0" y="19432"/>
                </a:lnTo>
                <a:cubicBezTo>
                  <a:pt x="0" y="20596"/>
                  <a:pt x="1264" y="21600"/>
                  <a:pt x="2845" y="21600"/>
                </a:cubicBezTo>
                <a:lnTo>
                  <a:pt x="18755" y="21600"/>
                </a:lnTo>
                <a:cubicBezTo>
                  <a:pt x="20336" y="21600"/>
                  <a:pt x="21600" y="20596"/>
                  <a:pt x="21600" y="19432"/>
                </a:cubicBezTo>
                <a:lnTo>
                  <a:pt x="21600" y="9234"/>
                </a:lnTo>
                <a:cubicBezTo>
                  <a:pt x="21600" y="8070"/>
                  <a:pt x="20336" y="7066"/>
                  <a:pt x="18755" y="7066"/>
                </a:cubicBezTo>
                <a:close/>
                <a:moveTo>
                  <a:pt x="10800" y="16300"/>
                </a:moveTo>
                <a:cubicBezTo>
                  <a:pt x="9272" y="16300"/>
                  <a:pt x="8219" y="15497"/>
                  <a:pt x="8219" y="14333"/>
                </a:cubicBezTo>
                <a:cubicBezTo>
                  <a:pt x="8219" y="13169"/>
                  <a:pt x="9272" y="12165"/>
                  <a:pt x="10800" y="12165"/>
                </a:cubicBezTo>
                <a:cubicBezTo>
                  <a:pt x="12328" y="12165"/>
                  <a:pt x="13645" y="13169"/>
                  <a:pt x="13645" y="14333"/>
                </a:cubicBezTo>
                <a:cubicBezTo>
                  <a:pt x="13645" y="15497"/>
                  <a:pt x="12328" y="16300"/>
                  <a:pt x="10800" y="16300"/>
                </a:cubicBezTo>
                <a:close/>
                <a:moveTo>
                  <a:pt x="14909" y="7066"/>
                </a:moveTo>
                <a:lnTo>
                  <a:pt x="6691" y="7066"/>
                </a:lnTo>
                <a:lnTo>
                  <a:pt x="6691" y="5099"/>
                </a:lnTo>
                <a:cubicBezTo>
                  <a:pt x="6691" y="3332"/>
                  <a:pt x="8482" y="1967"/>
                  <a:pt x="10800" y="1967"/>
                </a:cubicBezTo>
                <a:cubicBezTo>
                  <a:pt x="13118" y="1967"/>
                  <a:pt x="14909" y="3332"/>
                  <a:pt x="14909" y="5099"/>
                </a:cubicBezTo>
                <a:lnTo>
                  <a:pt x="14909" y="7066"/>
                </a:lnTo>
                <a:close/>
              </a:path>
            </a:pathLst>
          </a:custGeom>
          <a:solidFill>
            <a:srgbClr val="FFFFFF"/>
          </a:solidFill>
          <a:ln w="12700">
            <a:miter lim="400000"/>
          </a:ln>
        </p:spPr>
        <p:txBody>
          <a:bodyPr lIns="22860" rIns="22860" anchor="ctr"/>
          <a:lstStyle/>
          <a:p>
            <a:pPr marL="0" marR="0" lvl="0" indent="0" algn="r" defTabSz="457200" rtl="1" eaLnBrk="1" fontAlgn="auto" latinLnBrk="0" hangingPunct="1">
              <a:lnSpc>
                <a:spcPct val="100000"/>
              </a:lnSpc>
              <a:spcBef>
                <a:spcPts val="0"/>
              </a:spcBef>
              <a:spcAft>
                <a:spcPts val="0"/>
              </a:spcAft>
              <a:buClrTx/>
              <a:buSzTx/>
              <a:buFontTx/>
              <a:buNone/>
              <a:tabLst/>
              <a:defRPr sz="1800" cap="none">
                <a:solidFill>
                  <a:srgbClr val="000000"/>
                </a:solidFill>
                <a:latin typeface="Roboto Regular"/>
                <a:ea typeface="Roboto Regular"/>
                <a:cs typeface="Roboto Regular"/>
                <a:sym typeface="Roboto Regular"/>
              </a:defRPr>
            </a:pPr>
            <a:endParaRPr kumimoji="0" sz="900" b="0" i="0" u="none" strike="noStrike" kern="1200" cap="none" spc="0" normalizeH="0" baseline="0" noProof="0">
              <a:ln>
                <a:noFill/>
              </a:ln>
              <a:solidFill>
                <a:srgbClr val="000000"/>
              </a:solidFill>
              <a:effectLst/>
              <a:uLnTx/>
              <a:uFillTx/>
              <a:latin typeface="Roboto Regular"/>
              <a:sym typeface="Roboto Regular"/>
            </a:endParaRPr>
          </a:p>
        </p:txBody>
      </p:sp>
      <p:grpSp>
        <p:nvGrpSpPr>
          <p:cNvPr id="24" name="Group 58">
            <a:extLst>
              <a:ext uri="{FF2B5EF4-FFF2-40B4-BE49-F238E27FC236}">
                <a16:creationId xmlns:a16="http://schemas.microsoft.com/office/drawing/2014/main" id="{96A5B341-FCD1-4D3D-886D-464357CD291B}"/>
              </a:ext>
            </a:extLst>
          </p:cNvPr>
          <p:cNvGrpSpPr/>
          <p:nvPr/>
        </p:nvGrpSpPr>
        <p:grpSpPr>
          <a:xfrm flipH="1" flipV="1">
            <a:off x="0" y="4329202"/>
            <a:ext cx="4209262" cy="2528798"/>
            <a:chOff x="7982738" y="0"/>
            <a:chExt cx="4209262" cy="2528798"/>
          </a:xfrm>
        </p:grpSpPr>
        <p:sp>
          <p:nvSpPr>
            <p:cNvPr id="25" name="Freeform: Shape 59">
              <a:extLst>
                <a:ext uri="{FF2B5EF4-FFF2-40B4-BE49-F238E27FC236}">
                  <a16:creationId xmlns:a16="http://schemas.microsoft.com/office/drawing/2014/main" id="{B5F065AD-A621-4C13-8C10-C9D3A737A876}"/>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6" name="Freeform: Shape 60">
              <a:extLst>
                <a:ext uri="{FF2B5EF4-FFF2-40B4-BE49-F238E27FC236}">
                  <a16:creationId xmlns:a16="http://schemas.microsoft.com/office/drawing/2014/main" id="{242B476F-9281-4B71-B890-26B8E751CC9B}"/>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grpSp>
        <p:nvGrpSpPr>
          <p:cNvPr id="27" name="Group 33">
            <a:extLst>
              <a:ext uri="{FF2B5EF4-FFF2-40B4-BE49-F238E27FC236}">
                <a16:creationId xmlns:a16="http://schemas.microsoft.com/office/drawing/2014/main" id="{979033A6-2980-41C9-A204-48CB014E50BE}"/>
              </a:ext>
            </a:extLst>
          </p:cNvPr>
          <p:cNvGrpSpPr/>
          <p:nvPr/>
        </p:nvGrpSpPr>
        <p:grpSpPr>
          <a:xfrm>
            <a:off x="7982738" y="0"/>
            <a:ext cx="4209262" cy="2528798"/>
            <a:chOff x="7982738" y="0"/>
            <a:chExt cx="4209262" cy="2528798"/>
          </a:xfrm>
        </p:grpSpPr>
        <p:sp>
          <p:nvSpPr>
            <p:cNvPr id="28" name="Freeform: Shape 55">
              <a:extLst>
                <a:ext uri="{FF2B5EF4-FFF2-40B4-BE49-F238E27FC236}">
                  <a16:creationId xmlns:a16="http://schemas.microsoft.com/office/drawing/2014/main" id="{16F1D4D0-C77D-4C95-8052-534C387EC704}"/>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9" name="Freeform: Shape 56">
              <a:extLst>
                <a:ext uri="{FF2B5EF4-FFF2-40B4-BE49-F238E27FC236}">
                  <a16:creationId xmlns:a16="http://schemas.microsoft.com/office/drawing/2014/main" id="{D3896DC6-E18A-4965-B727-11EF79B5EFDE}"/>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sp>
        <p:nvSpPr>
          <p:cNvPr id="30" name="Freeform: Shape 9">
            <a:extLst>
              <a:ext uri="{FF2B5EF4-FFF2-40B4-BE49-F238E27FC236}">
                <a16:creationId xmlns:a16="http://schemas.microsoft.com/office/drawing/2014/main" id="{DC1F90E5-235A-40D7-9C75-FAE9C650F126}"/>
              </a:ext>
            </a:extLst>
          </p:cNvPr>
          <p:cNvSpPr/>
          <p:nvPr/>
        </p:nvSpPr>
        <p:spPr>
          <a:xfrm flipH="1" flipV="1">
            <a:off x="-87919" y="97071"/>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1" name="Freeform: Shape 9">
            <a:extLst>
              <a:ext uri="{FF2B5EF4-FFF2-40B4-BE49-F238E27FC236}">
                <a16:creationId xmlns:a16="http://schemas.microsoft.com/office/drawing/2014/main" id="{DC1F90E5-235A-40D7-9C75-FAE9C650F126}"/>
              </a:ext>
            </a:extLst>
          </p:cNvPr>
          <p:cNvSpPr/>
          <p:nvPr/>
        </p:nvSpPr>
        <p:spPr>
          <a:xfrm rot="10800000" flipH="1" flipV="1">
            <a:off x="6576611" y="412146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Rectangle 18">
            <a:extLst>
              <a:ext uri="{FF2B5EF4-FFF2-40B4-BE49-F238E27FC236}">
                <a16:creationId xmlns:a16="http://schemas.microsoft.com/office/drawing/2014/main" id="{C027886E-32D9-4010-AB9B-B0C9A3D2E6BB}"/>
              </a:ext>
            </a:extLst>
          </p:cNvPr>
          <p:cNvSpPr/>
          <p:nvPr/>
        </p:nvSpPr>
        <p:spPr>
          <a:xfrm>
            <a:off x="2685720" y="280507"/>
            <a:ext cx="6682224" cy="854080"/>
          </a:xfrm>
          <a:prstGeom prst="rect">
            <a:avLst/>
          </a:prstGeom>
        </p:spPr>
        <p:txBody>
          <a:bodyPr wrap="square">
            <a:spAutoFit/>
          </a:bodyPr>
          <a:lstStyle/>
          <a:p>
            <a:pPr marL="0" marR="0" lvl="0" indent="0" algn="ctr" defTabSz="914400" rtl="1" eaLnBrk="1" fontAlgn="auto" latinLnBrk="0" hangingPunct="1">
              <a:lnSpc>
                <a:spcPct val="150000"/>
              </a:lnSpc>
              <a:spcBef>
                <a:spcPts val="0"/>
              </a:spcBef>
              <a:spcAft>
                <a:spcPts val="1200"/>
              </a:spcAft>
              <a:buClrTx/>
              <a:buSzPct val="25000"/>
              <a:buFontTx/>
              <a:buNone/>
              <a:tabLst/>
              <a:defRPr/>
            </a:pPr>
            <a:r>
              <a:rPr kumimoji="0" lang="ar-SA" sz="3600" b="1" i="0" u="none" strike="noStrike" kern="1200" cap="none" spc="0" normalizeH="0" baseline="0" noProof="0" dirty="0">
                <a:ln>
                  <a:noFill/>
                </a:ln>
                <a:solidFill>
                  <a:srgbClr val="FFFF00"/>
                </a:solidFill>
                <a:effectLst/>
                <a:uLnTx/>
                <a:uFillTx/>
                <a:latin typeface="Calibri" panose="020F0502020204030204"/>
                <a:ea typeface="Times New Roman" panose="02020603050405020304" pitchFamily="18" charset="0"/>
                <a:cs typeface="Calibri" panose="020F0502020204030204" pitchFamily="34" charset="0"/>
              </a:rPr>
              <a:t>كيف تعلم طفلك إدارة أمواله</a:t>
            </a:r>
            <a:endParaRPr kumimoji="0" lang="ar-EG" sz="3600" b="1" i="0" u="none" strike="noStrike" kern="1200" cap="none" spc="0" normalizeH="0" baseline="0" noProof="0" dirty="0">
              <a:ln>
                <a:noFill/>
              </a:ln>
              <a:solidFill>
                <a:srgbClr val="FFFF00"/>
              </a:solidFill>
              <a:effectLst/>
              <a:uLnTx/>
              <a:uFillTx/>
              <a:latin typeface="VIP Hakm Bold" panose="02000500000000000000" pitchFamily="2" charset="-78"/>
              <a:ea typeface="+mn-ea"/>
              <a:cs typeface="VIP Hakm Bold" panose="02000500000000000000" pitchFamily="2" charset="-78"/>
            </a:endParaRPr>
          </a:p>
        </p:txBody>
      </p:sp>
      <p:sp>
        <p:nvSpPr>
          <p:cNvPr id="34" name="مربع نص 35"/>
          <p:cNvSpPr txBox="1"/>
          <p:nvPr/>
        </p:nvSpPr>
        <p:spPr>
          <a:xfrm>
            <a:off x="6718878" y="1953065"/>
            <a:ext cx="3371326" cy="658835"/>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1" eaLnBrk="1" fontAlgn="auto" latinLnBrk="0" hangingPunct="1">
              <a:lnSpc>
                <a:spcPct val="107000"/>
              </a:lnSpc>
              <a:spcBef>
                <a:spcPts val="0"/>
              </a:spcBef>
              <a:spcAft>
                <a:spcPts val="2100"/>
              </a:spcAft>
              <a:buClrTx/>
              <a:buSzTx/>
              <a:buFontTx/>
              <a:buNone/>
              <a:tabLst/>
              <a:defRPr/>
            </a:pPr>
            <a:r>
              <a:rPr kumimoji="0" lang="ar-EG" sz="3600" b="1" i="0" u="none" strike="noStrike" kern="1200" cap="none" spc="-4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Calibri" panose="020F0502020204030204" pitchFamily="34" charset="0"/>
              </a:rPr>
              <a:t>التد</a:t>
            </a:r>
            <a:r>
              <a:rPr kumimoji="0" lang="ar-EG" sz="3600" b="1" i="0" u="none" strike="noStrike" kern="1200" cap="none" spc="-40" normalizeH="0" baseline="0" noProof="0" dirty="0">
                <a:ln>
                  <a:noFill/>
                </a:ln>
                <a:solidFill>
                  <a:srgbClr val="C00000"/>
                </a:solidFill>
                <a:effectLst/>
                <a:uLnTx/>
                <a:uFillTx/>
                <a:latin typeface="Calibri" panose="020F0502020204030204" pitchFamily="34" charset="0"/>
                <a:ea typeface="Times New Roman" panose="02020603050405020304" pitchFamily="18" charset="0"/>
                <a:cs typeface="Calibri" panose="020F0502020204030204" pitchFamily="34" charset="0"/>
              </a:rPr>
              <a:t>ريب</a:t>
            </a:r>
            <a:r>
              <a:rPr kumimoji="0" lang="ar-EG" sz="3600" b="1" i="0" u="none" strike="noStrike" kern="1200" cap="none" spc="-4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Calibri" panose="020F0502020204030204" pitchFamily="34" charset="0"/>
              </a:rPr>
              <a:t> </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5" name="مربع نص 35"/>
          <p:cNvSpPr txBox="1"/>
          <p:nvPr/>
        </p:nvSpPr>
        <p:spPr>
          <a:xfrm>
            <a:off x="8260582" y="4960387"/>
            <a:ext cx="3160997" cy="595932"/>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1" eaLnBrk="1" fontAlgn="auto" latinLnBrk="0" hangingPunct="1">
              <a:lnSpc>
                <a:spcPct val="107000"/>
              </a:lnSpc>
              <a:spcBef>
                <a:spcPts val="0"/>
              </a:spcBef>
              <a:spcAft>
                <a:spcPts val="2100"/>
              </a:spcAft>
              <a:buClrTx/>
              <a:buSzTx/>
              <a:buFontTx/>
              <a:buNone/>
              <a:tabLst/>
              <a:defRPr/>
            </a:pPr>
            <a:r>
              <a:rPr kumimoji="0" lang="ar-SA" sz="3200" b="1" i="0" u="none" strike="noStrike" kern="1200" cap="none" spc="-4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Calibri" panose="020F0502020204030204" pitchFamily="34" charset="0"/>
              </a:rPr>
              <a:t>المحفظة </a:t>
            </a:r>
            <a:r>
              <a:rPr kumimoji="0" lang="ar-SA" sz="3200" b="1" i="0" u="none" strike="noStrike" kern="1200" cap="none" spc="-40" normalizeH="0" baseline="0" noProof="0" dirty="0">
                <a:ln>
                  <a:noFill/>
                </a:ln>
                <a:solidFill>
                  <a:srgbClr val="C00000"/>
                </a:solidFill>
                <a:effectLst/>
                <a:uLnTx/>
                <a:uFillTx/>
                <a:latin typeface="Calibri" panose="020F0502020204030204" pitchFamily="34" charset="0"/>
                <a:ea typeface="Times New Roman" panose="02020603050405020304" pitchFamily="18" charset="0"/>
                <a:cs typeface="Calibri" panose="020F0502020204030204" pitchFamily="34" charset="0"/>
              </a:rPr>
              <a:t>المالية</a:t>
            </a:r>
            <a:endParaRPr kumimoji="0" lang="en-US" sz="2000" b="0" i="0" u="none" strike="noStrike" kern="12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6" name="مربع نص 35"/>
          <p:cNvSpPr txBox="1"/>
          <p:nvPr/>
        </p:nvSpPr>
        <p:spPr>
          <a:xfrm>
            <a:off x="1616398" y="5798381"/>
            <a:ext cx="3047172" cy="595932"/>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1" eaLnBrk="1" fontAlgn="auto" latinLnBrk="0" hangingPunct="1">
              <a:lnSpc>
                <a:spcPct val="107000"/>
              </a:lnSpc>
              <a:spcBef>
                <a:spcPts val="0"/>
              </a:spcBef>
              <a:spcAft>
                <a:spcPts val="2100"/>
              </a:spcAft>
              <a:buClrTx/>
              <a:buSzTx/>
              <a:buFontTx/>
              <a:buNone/>
              <a:tabLst/>
              <a:defRPr/>
            </a:pPr>
            <a:r>
              <a:rPr kumimoji="0" lang="ar-SA" sz="3200" b="1" i="0" u="none" strike="noStrike" kern="1200" cap="none" spc="-4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Calibri" panose="020F0502020204030204" pitchFamily="34" charset="0"/>
              </a:rPr>
              <a:t>الإير</a:t>
            </a:r>
            <a:r>
              <a:rPr kumimoji="0" lang="ar-SA" sz="3200" b="1" i="0" u="none" strike="noStrike" kern="1200" cap="none" spc="-40" normalizeH="0" baseline="0" noProof="0" dirty="0">
                <a:ln>
                  <a:noFill/>
                </a:ln>
                <a:solidFill>
                  <a:srgbClr val="C00000"/>
                </a:solidFill>
                <a:effectLst/>
                <a:uLnTx/>
                <a:uFillTx/>
                <a:latin typeface="Calibri" panose="020F0502020204030204" pitchFamily="34" charset="0"/>
                <a:ea typeface="Times New Roman" panose="02020603050405020304" pitchFamily="18" charset="0"/>
                <a:cs typeface="Calibri" panose="020F0502020204030204" pitchFamily="34" charset="0"/>
              </a:rPr>
              <a:t>ادات</a:t>
            </a:r>
            <a:endParaRPr kumimoji="0" lang="en-US" sz="2000" b="0" i="0" u="none" strike="noStrike" kern="12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8" name="مربع نص 35"/>
          <p:cNvSpPr txBox="1"/>
          <p:nvPr/>
        </p:nvSpPr>
        <p:spPr>
          <a:xfrm>
            <a:off x="1002171" y="1991196"/>
            <a:ext cx="2788104" cy="595932"/>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1" eaLnBrk="1" fontAlgn="auto" latinLnBrk="0" hangingPunct="1">
              <a:lnSpc>
                <a:spcPct val="107000"/>
              </a:lnSpc>
              <a:spcBef>
                <a:spcPts val="0"/>
              </a:spcBef>
              <a:spcAft>
                <a:spcPts val="2100"/>
              </a:spcAft>
              <a:buClrTx/>
              <a:buSzTx/>
              <a:buFontTx/>
              <a:buNone/>
              <a:tabLst/>
              <a:defRPr/>
            </a:pPr>
            <a:r>
              <a:rPr kumimoji="0" lang="ar-SA" sz="3200" b="1" i="0" u="none" strike="noStrike" kern="1200" cap="none" spc="-4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Calibri" panose="020F0502020204030204" pitchFamily="34" charset="0"/>
              </a:rPr>
              <a:t>المس</a:t>
            </a:r>
            <a:r>
              <a:rPr kumimoji="0" lang="ar-SA" sz="3200" b="1" i="0" u="none" strike="noStrike" kern="1200" cap="none" spc="-40" normalizeH="0" baseline="0" noProof="0" dirty="0">
                <a:ln>
                  <a:noFill/>
                </a:ln>
                <a:solidFill>
                  <a:srgbClr val="C00000"/>
                </a:solidFill>
                <a:effectLst/>
                <a:uLnTx/>
                <a:uFillTx/>
                <a:latin typeface="Calibri" panose="020F0502020204030204" pitchFamily="34" charset="0"/>
                <a:ea typeface="Times New Roman" panose="02020603050405020304" pitchFamily="18" charset="0"/>
                <a:cs typeface="Calibri" panose="020F0502020204030204" pitchFamily="34" charset="0"/>
              </a:rPr>
              <a:t>ئولية</a:t>
            </a:r>
            <a:endParaRPr kumimoji="0" lang="en-US" sz="2000" b="0" i="0" u="none" strike="noStrike" kern="12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9" name="Shape 851"/>
          <p:cNvSpPr/>
          <p:nvPr/>
        </p:nvSpPr>
        <p:spPr>
          <a:xfrm>
            <a:off x="3980867" y="2397133"/>
            <a:ext cx="910911" cy="62613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sz="36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rPr>
              <a:t>01</a:t>
            </a:r>
            <a:endParaRPr kumimoji="0" sz="28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endParaRPr>
          </a:p>
        </p:txBody>
      </p:sp>
      <p:sp>
        <p:nvSpPr>
          <p:cNvPr id="40" name="Shape 851"/>
          <p:cNvSpPr/>
          <p:nvPr/>
        </p:nvSpPr>
        <p:spPr>
          <a:xfrm>
            <a:off x="6187054" y="1839069"/>
            <a:ext cx="910911" cy="62613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rPr>
              <a:t>02</a:t>
            </a:r>
            <a:endParaRPr kumimoji="0" sz="28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endParaRPr>
          </a:p>
        </p:txBody>
      </p:sp>
      <p:sp>
        <p:nvSpPr>
          <p:cNvPr id="41" name="Shape 851"/>
          <p:cNvSpPr/>
          <p:nvPr/>
        </p:nvSpPr>
        <p:spPr>
          <a:xfrm>
            <a:off x="7380293" y="3650540"/>
            <a:ext cx="910911" cy="62613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rPr>
              <a:t>03</a:t>
            </a:r>
            <a:endParaRPr kumimoji="0" sz="28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endParaRPr>
          </a:p>
        </p:txBody>
      </p:sp>
      <p:sp>
        <p:nvSpPr>
          <p:cNvPr id="42" name="Shape 851"/>
          <p:cNvSpPr/>
          <p:nvPr/>
        </p:nvSpPr>
        <p:spPr>
          <a:xfrm>
            <a:off x="5949011" y="5347897"/>
            <a:ext cx="910911" cy="62613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rPr>
              <a:t>04</a:t>
            </a:r>
            <a:endParaRPr kumimoji="0" sz="28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endParaRPr>
          </a:p>
        </p:txBody>
      </p:sp>
      <p:sp>
        <p:nvSpPr>
          <p:cNvPr id="43" name="Shape 851"/>
          <p:cNvSpPr/>
          <p:nvPr/>
        </p:nvSpPr>
        <p:spPr>
          <a:xfrm>
            <a:off x="3862767" y="4589502"/>
            <a:ext cx="910911" cy="62613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rPr>
              <a:t>05</a:t>
            </a:r>
            <a:endParaRPr kumimoji="0" sz="28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endParaRPr>
          </a:p>
        </p:txBody>
      </p:sp>
      <p:sp>
        <p:nvSpPr>
          <p:cNvPr id="2" name="مربع نص 35">
            <a:extLst>
              <a:ext uri="{FF2B5EF4-FFF2-40B4-BE49-F238E27FC236}">
                <a16:creationId xmlns:a16="http://schemas.microsoft.com/office/drawing/2014/main" id="{029DC087-D4B5-6CD1-6F1D-93719969C17F}"/>
              </a:ext>
            </a:extLst>
          </p:cNvPr>
          <p:cNvSpPr txBox="1"/>
          <p:nvPr/>
        </p:nvSpPr>
        <p:spPr>
          <a:xfrm>
            <a:off x="68275" y="3970587"/>
            <a:ext cx="3047172" cy="595932"/>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1" eaLnBrk="1" fontAlgn="auto" latinLnBrk="0" hangingPunct="1">
              <a:lnSpc>
                <a:spcPct val="107000"/>
              </a:lnSpc>
              <a:spcBef>
                <a:spcPts val="0"/>
              </a:spcBef>
              <a:spcAft>
                <a:spcPts val="2100"/>
              </a:spcAft>
              <a:buClrTx/>
              <a:buSzTx/>
              <a:buFontTx/>
              <a:buNone/>
              <a:tabLst/>
              <a:defRPr/>
            </a:pPr>
            <a:r>
              <a:rPr kumimoji="0" lang="ar-EG" sz="3200" b="1" i="0" u="none" strike="noStrike" kern="1200" cap="none" spc="-4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Calibri" panose="020F0502020204030204" pitchFamily="34" charset="0"/>
              </a:rPr>
              <a:t>المصرو</a:t>
            </a:r>
            <a:r>
              <a:rPr kumimoji="0" lang="ar-EG" sz="3200" b="1" i="0" u="none" strike="noStrike" kern="1200" cap="none" spc="-40" normalizeH="0" baseline="0" noProof="0" dirty="0">
                <a:ln>
                  <a:noFill/>
                </a:ln>
                <a:solidFill>
                  <a:srgbClr val="C00000"/>
                </a:solidFill>
                <a:effectLst/>
                <a:uLnTx/>
                <a:uFillTx/>
                <a:latin typeface="Calibri" panose="020F0502020204030204" pitchFamily="34" charset="0"/>
                <a:ea typeface="Times New Roman" panose="02020603050405020304" pitchFamily="18" charset="0"/>
                <a:cs typeface="Calibri" panose="020F0502020204030204" pitchFamily="34" charset="0"/>
              </a:rPr>
              <a:t>فات</a:t>
            </a:r>
            <a:r>
              <a:rPr kumimoji="0" lang="ar-EG" sz="3200" b="1" i="0" u="none" strike="noStrike" kern="1200" cap="none" spc="-4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Calibri" panose="020F0502020204030204" pitchFamily="34" charset="0"/>
              </a:rPr>
              <a:t> </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8012434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676"/>
                                        </p:tgtEl>
                                        <p:attrNameLst>
                                          <p:attrName>style.visibility</p:attrName>
                                        </p:attrNameLst>
                                      </p:cBhvr>
                                      <p:to>
                                        <p:strVal val="visible"/>
                                      </p:to>
                                    </p:set>
                                    <p:animEffect transition="in" filter="fade">
                                      <p:cBhvr>
                                        <p:cTn id="7" dur="2000"/>
                                        <p:tgtEl>
                                          <p:spTgt spid="676"/>
                                        </p:tgtEl>
                                      </p:cBhvr>
                                    </p:animEffect>
                                    <p:anim calcmode="lin" valueType="num">
                                      <p:cBhvr>
                                        <p:cTn id="8" dur="2000" fill="hold"/>
                                        <p:tgtEl>
                                          <p:spTgt spid="676"/>
                                        </p:tgtEl>
                                        <p:attrNameLst>
                                          <p:attrName>ppt_w</p:attrName>
                                        </p:attrNameLst>
                                      </p:cBhvr>
                                      <p:tavLst>
                                        <p:tav tm="0" fmla="#ppt_w*sin(2.5*pi*$)">
                                          <p:val>
                                            <p:fltVal val="0"/>
                                          </p:val>
                                        </p:tav>
                                        <p:tav tm="100000">
                                          <p:val>
                                            <p:fltVal val="1"/>
                                          </p:val>
                                        </p:tav>
                                      </p:tavLst>
                                    </p:anim>
                                    <p:anim calcmode="lin" valueType="num">
                                      <p:cBhvr>
                                        <p:cTn id="9" dur="2000" fill="hold"/>
                                        <p:tgtEl>
                                          <p:spTgt spid="67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wipe(down)">
                                      <p:cBhvr>
                                        <p:cTn id="14" dur="580">
                                          <p:stCondLst>
                                            <p:cond delay="0"/>
                                          </p:stCondLst>
                                        </p:cTn>
                                        <p:tgtEl>
                                          <p:spTgt spid="38"/>
                                        </p:tgtEl>
                                      </p:cBhvr>
                                    </p:animEffect>
                                    <p:anim calcmode="lin" valueType="num">
                                      <p:cBhvr>
                                        <p:cTn id="15" dur="1822"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8"/>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8"/>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8"/>
                                        </p:tgtEl>
                                        <p:attrNameLst>
                                          <p:attrName>ppt_y</p:attrName>
                                        </p:attrNameLst>
                                      </p:cBhvr>
                                      <p:tavLst>
                                        <p:tav tm="0" fmla="#ppt_y-sin(pi*$)/81">
                                          <p:val>
                                            <p:fltVal val="0"/>
                                          </p:val>
                                        </p:tav>
                                        <p:tav tm="100000">
                                          <p:val>
                                            <p:fltVal val="1"/>
                                          </p:val>
                                        </p:tav>
                                      </p:tavLst>
                                    </p:anim>
                                    <p:animScale>
                                      <p:cBhvr>
                                        <p:cTn id="20" dur="26">
                                          <p:stCondLst>
                                            <p:cond delay="650"/>
                                          </p:stCondLst>
                                        </p:cTn>
                                        <p:tgtEl>
                                          <p:spTgt spid="38"/>
                                        </p:tgtEl>
                                      </p:cBhvr>
                                      <p:to x="100000" y="60000"/>
                                    </p:animScale>
                                    <p:animScale>
                                      <p:cBhvr>
                                        <p:cTn id="21" dur="166" decel="50000">
                                          <p:stCondLst>
                                            <p:cond delay="676"/>
                                          </p:stCondLst>
                                        </p:cTn>
                                        <p:tgtEl>
                                          <p:spTgt spid="38"/>
                                        </p:tgtEl>
                                      </p:cBhvr>
                                      <p:to x="100000" y="100000"/>
                                    </p:animScale>
                                    <p:animScale>
                                      <p:cBhvr>
                                        <p:cTn id="22" dur="26">
                                          <p:stCondLst>
                                            <p:cond delay="1312"/>
                                          </p:stCondLst>
                                        </p:cTn>
                                        <p:tgtEl>
                                          <p:spTgt spid="38"/>
                                        </p:tgtEl>
                                      </p:cBhvr>
                                      <p:to x="100000" y="80000"/>
                                    </p:animScale>
                                    <p:animScale>
                                      <p:cBhvr>
                                        <p:cTn id="23" dur="166" decel="50000">
                                          <p:stCondLst>
                                            <p:cond delay="1338"/>
                                          </p:stCondLst>
                                        </p:cTn>
                                        <p:tgtEl>
                                          <p:spTgt spid="38"/>
                                        </p:tgtEl>
                                      </p:cBhvr>
                                      <p:to x="100000" y="100000"/>
                                    </p:animScale>
                                    <p:animScale>
                                      <p:cBhvr>
                                        <p:cTn id="24" dur="26">
                                          <p:stCondLst>
                                            <p:cond delay="1642"/>
                                          </p:stCondLst>
                                        </p:cTn>
                                        <p:tgtEl>
                                          <p:spTgt spid="38"/>
                                        </p:tgtEl>
                                      </p:cBhvr>
                                      <p:to x="100000" y="90000"/>
                                    </p:animScale>
                                    <p:animScale>
                                      <p:cBhvr>
                                        <p:cTn id="25" dur="166" decel="50000">
                                          <p:stCondLst>
                                            <p:cond delay="1668"/>
                                          </p:stCondLst>
                                        </p:cTn>
                                        <p:tgtEl>
                                          <p:spTgt spid="38"/>
                                        </p:tgtEl>
                                      </p:cBhvr>
                                      <p:to x="100000" y="100000"/>
                                    </p:animScale>
                                    <p:animScale>
                                      <p:cBhvr>
                                        <p:cTn id="26" dur="26">
                                          <p:stCondLst>
                                            <p:cond delay="1808"/>
                                          </p:stCondLst>
                                        </p:cTn>
                                        <p:tgtEl>
                                          <p:spTgt spid="38"/>
                                        </p:tgtEl>
                                      </p:cBhvr>
                                      <p:to x="100000" y="95000"/>
                                    </p:animScale>
                                    <p:animScale>
                                      <p:cBhvr>
                                        <p:cTn id="27" dur="166" decel="50000">
                                          <p:stCondLst>
                                            <p:cond delay="1834"/>
                                          </p:stCondLst>
                                        </p:cTn>
                                        <p:tgtEl>
                                          <p:spTgt spid="38"/>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down)">
                                      <p:cBhvr>
                                        <p:cTn id="32" dur="580">
                                          <p:stCondLst>
                                            <p:cond delay="0"/>
                                          </p:stCondLst>
                                        </p:cTn>
                                        <p:tgtEl>
                                          <p:spTgt spid="34"/>
                                        </p:tgtEl>
                                      </p:cBhvr>
                                    </p:animEffect>
                                    <p:anim calcmode="lin" valueType="num">
                                      <p:cBhvr>
                                        <p:cTn id="33" dur="1822" tmFilter="0,0; 0.14,0.36; 0.43,0.73; 0.71,0.91; 1.0,1.0">
                                          <p:stCondLst>
                                            <p:cond delay="0"/>
                                          </p:stCondLst>
                                        </p:cTn>
                                        <p:tgtEl>
                                          <p:spTgt spid="34"/>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34"/>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34"/>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34"/>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34"/>
                                        </p:tgtEl>
                                        <p:attrNameLst>
                                          <p:attrName>ppt_y</p:attrName>
                                        </p:attrNameLst>
                                      </p:cBhvr>
                                      <p:tavLst>
                                        <p:tav tm="0" fmla="#ppt_y-sin(pi*$)/81">
                                          <p:val>
                                            <p:fltVal val="0"/>
                                          </p:val>
                                        </p:tav>
                                        <p:tav tm="100000">
                                          <p:val>
                                            <p:fltVal val="1"/>
                                          </p:val>
                                        </p:tav>
                                      </p:tavLst>
                                    </p:anim>
                                    <p:animScale>
                                      <p:cBhvr>
                                        <p:cTn id="38" dur="26">
                                          <p:stCondLst>
                                            <p:cond delay="650"/>
                                          </p:stCondLst>
                                        </p:cTn>
                                        <p:tgtEl>
                                          <p:spTgt spid="34"/>
                                        </p:tgtEl>
                                      </p:cBhvr>
                                      <p:to x="100000" y="60000"/>
                                    </p:animScale>
                                    <p:animScale>
                                      <p:cBhvr>
                                        <p:cTn id="39" dur="166" decel="50000">
                                          <p:stCondLst>
                                            <p:cond delay="676"/>
                                          </p:stCondLst>
                                        </p:cTn>
                                        <p:tgtEl>
                                          <p:spTgt spid="34"/>
                                        </p:tgtEl>
                                      </p:cBhvr>
                                      <p:to x="100000" y="100000"/>
                                    </p:animScale>
                                    <p:animScale>
                                      <p:cBhvr>
                                        <p:cTn id="40" dur="26">
                                          <p:stCondLst>
                                            <p:cond delay="1312"/>
                                          </p:stCondLst>
                                        </p:cTn>
                                        <p:tgtEl>
                                          <p:spTgt spid="34"/>
                                        </p:tgtEl>
                                      </p:cBhvr>
                                      <p:to x="100000" y="80000"/>
                                    </p:animScale>
                                    <p:animScale>
                                      <p:cBhvr>
                                        <p:cTn id="41" dur="166" decel="50000">
                                          <p:stCondLst>
                                            <p:cond delay="1338"/>
                                          </p:stCondLst>
                                        </p:cTn>
                                        <p:tgtEl>
                                          <p:spTgt spid="34"/>
                                        </p:tgtEl>
                                      </p:cBhvr>
                                      <p:to x="100000" y="100000"/>
                                    </p:animScale>
                                    <p:animScale>
                                      <p:cBhvr>
                                        <p:cTn id="42" dur="26">
                                          <p:stCondLst>
                                            <p:cond delay="1642"/>
                                          </p:stCondLst>
                                        </p:cTn>
                                        <p:tgtEl>
                                          <p:spTgt spid="34"/>
                                        </p:tgtEl>
                                      </p:cBhvr>
                                      <p:to x="100000" y="90000"/>
                                    </p:animScale>
                                    <p:animScale>
                                      <p:cBhvr>
                                        <p:cTn id="43" dur="166" decel="50000">
                                          <p:stCondLst>
                                            <p:cond delay="1668"/>
                                          </p:stCondLst>
                                        </p:cTn>
                                        <p:tgtEl>
                                          <p:spTgt spid="34"/>
                                        </p:tgtEl>
                                      </p:cBhvr>
                                      <p:to x="100000" y="100000"/>
                                    </p:animScale>
                                    <p:animScale>
                                      <p:cBhvr>
                                        <p:cTn id="44" dur="26">
                                          <p:stCondLst>
                                            <p:cond delay="1808"/>
                                          </p:stCondLst>
                                        </p:cTn>
                                        <p:tgtEl>
                                          <p:spTgt spid="34"/>
                                        </p:tgtEl>
                                      </p:cBhvr>
                                      <p:to x="100000" y="95000"/>
                                    </p:animScale>
                                    <p:animScale>
                                      <p:cBhvr>
                                        <p:cTn id="45" dur="166" decel="50000">
                                          <p:stCondLst>
                                            <p:cond delay="1834"/>
                                          </p:stCondLst>
                                        </p:cTn>
                                        <p:tgtEl>
                                          <p:spTgt spid="34"/>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26" presetClass="entr" presetSubtype="0" fill="hold" grpId="0" nodeType="click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wipe(down)">
                                      <p:cBhvr>
                                        <p:cTn id="50" dur="580">
                                          <p:stCondLst>
                                            <p:cond delay="0"/>
                                          </p:stCondLst>
                                        </p:cTn>
                                        <p:tgtEl>
                                          <p:spTgt spid="35"/>
                                        </p:tgtEl>
                                      </p:cBhvr>
                                    </p:animEffect>
                                    <p:anim calcmode="lin" valueType="num">
                                      <p:cBhvr>
                                        <p:cTn id="51" dur="1822"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35"/>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35"/>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35"/>
                                        </p:tgtEl>
                                        <p:attrNameLst>
                                          <p:attrName>ppt_y</p:attrName>
                                        </p:attrNameLst>
                                      </p:cBhvr>
                                      <p:tavLst>
                                        <p:tav tm="0" fmla="#ppt_y-sin(pi*$)/81">
                                          <p:val>
                                            <p:fltVal val="0"/>
                                          </p:val>
                                        </p:tav>
                                        <p:tav tm="100000">
                                          <p:val>
                                            <p:fltVal val="1"/>
                                          </p:val>
                                        </p:tav>
                                      </p:tavLst>
                                    </p:anim>
                                    <p:animScale>
                                      <p:cBhvr>
                                        <p:cTn id="56" dur="26">
                                          <p:stCondLst>
                                            <p:cond delay="650"/>
                                          </p:stCondLst>
                                        </p:cTn>
                                        <p:tgtEl>
                                          <p:spTgt spid="35"/>
                                        </p:tgtEl>
                                      </p:cBhvr>
                                      <p:to x="100000" y="60000"/>
                                    </p:animScale>
                                    <p:animScale>
                                      <p:cBhvr>
                                        <p:cTn id="57" dur="166" decel="50000">
                                          <p:stCondLst>
                                            <p:cond delay="676"/>
                                          </p:stCondLst>
                                        </p:cTn>
                                        <p:tgtEl>
                                          <p:spTgt spid="35"/>
                                        </p:tgtEl>
                                      </p:cBhvr>
                                      <p:to x="100000" y="100000"/>
                                    </p:animScale>
                                    <p:animScale>
                                      <p:cBhvr>
                                        <p:cTn id="58" dur="26">
                                          <p:stCondLst>
                                            <p:cond delay="1312"/>
                                          </p:stCondLst>
                                        </p:cTn>
                                        <p:tgtEl>
                                          <p:spTgt spid="35"/>
                                        </p:tgtEl>
                                      </p:cBhvr>
                                      <p:to x="100000" y="80000"/>
                                    </p:animScale>
                                    <p:animScale>
                                      <p:cBhvr>
                                        <p:cTn id="59" dur="166" decel="50000">
                                          <p:stCondLst>
                                            <p:cond delay="1338"/>
                                          </p:stCondLst>
                                        </p:cTn>
                                        <p:tgtEl>
                                          <p:spTgt spid="35"/>
                                        </p:tgtEl>
                                      </p:cBhvr>
                                      <p:to x="100000" y="100000"/>
                                    </p:animScale>
                                    <p:animScale>
                                      <p:cBhvr>
                                        <p:cTn id="60" dur="26">
                                          <p:stCondLst>
                                            <p:cond delay="1642"/>
                                          </p:stCondLst>
                                        </p:cTn>
                                        <p:tgtEl>
                                          <p:spTgt spid="35"/>
                                        </p:tgtEl>
                                      </p:cBhvr>
                                      <p:to x="100000" y="90000"/>
                                    </p:animScale>
                                    <p:animScale>
                                      <p:cBhvr>
                                        <p:cTn id="61" dur="166" decel="50000">
                                          <p:stCondLst>
                                            <p:cond delay="1668"/>
                                          </p:stCondLst>
                                        </p:cTn>
                                        <p:tgtEl>
                                          <p:spTgt spid="35"/>
                                        </p:tgtEl>
                                      </p:cBhvr>
                                      <p:to x="100000" y="100000"/>
                                    </p:animScale>
                                    <p:animScale>
                                      <p:cBhvr>
                                        <p:cTn id="62" dur="26">
                                          <p:stCondLst>
                                            <p:cond delay="1808"/>
                                          </p:stCondLst>
                                        </p:cTn>
                                        <p:tgtEl>
                                          <p:spTgt spid="35"/>
                                        </p:tgtEl>
                                      </p:cBhvr>
                                      <p:to x="100000" y="95000"/>
                                    </p:animScale>
                                    <p:animScale>
                                      <p:cBhvr>
                                        <p:cTn id="63" dur="166" decel="50000">
                                          <p:stCondLst>
                                            <p:cond delay="1834"/>
                                          </p:stCondLst>
                                        </p:cTn>
                                        <p:tgtEl>
                                          <p:spTgt spid="35"/>
                                        </p:tgtEl>
                                      </p:cBhvr>
                                      <p:to x="100000" y="100000"/>
                                    </p:animScale>
                                  </p:childTnLst>
                                </p:cTn>
                              </p:par>
                            </p:childTnLst>
                          </p:cTn>
                        </p:par>
                      </p:childTnLst>
                    </p:cTn>
                  </p:par>
                  <p:par>
                    <p:cTn id="64" fill="hold">
                      <p:stCondLst>
                        <p:cond delay="indefinite"/>
                      </p:stCondLst>
                      <p:childTnLst>
                        <p:par>
                          <p:cTn id="65" fill="hold">
                            <p:stCondLst>
                              <p:cond delay="0"/>
                            </p:stCondLst>
                            <p:childTnLst>
                              <p:par>
                                <p:cTn id="66" presetID="26" presetClass="entr" presetSubtype="0" fill="hold" grpId="0" nodeType="click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wipe(down)">
                                      <p:cBhvr>
                                        <p:cTn id="68" dur="580">
                                          <p:stCondLst>
                                            <p:cond delay="0"/>
                                          </p:stCondLst>
                                        </p:cTn>
                                        <p:tgtEl>
                                          <p:spTgt spid="36"/>
                                        </p:tgtEl>
                                      </p:cBhvr>
                                    </p:animEffect>
                                    <p:anim calcmode="lin" valueType="num">
                                      <p:cBhvr>
                                        <p:cTn id="69" dur="1822" tmFilter="0,0; 0.14,0.36; 0.43,0.73; 0.71,0.91; 1.0,1.0">
                                          <p:stCondLst>
                                            <p:cond delay="0"/>
                                          </p:stCondLst>
                                        </p:cTn>
                                        <p:tgtEl>
                                          <p:spTgt spid="36"/>
                                        </p:tgtEl>
                                        <p:attrNameLst>
                                          <p:attrName>ppt_x</p:attrName>
                                        </p:attrNameLst>
                                      </p:cBhvr>
                                      <p:tavLst>
                                        <p:tav tm="0">
                                          <p:val>
                                            <p:strVal val="#ppt_x-0.25"/>
                                          </p:val>
                                        </p:tav>
                                        <p:tav tm="100000">
                                          <p:val>
                                            <p:strVal val="#ppt_x"/>
                                          </p:val>
                                        </p:tav>
                                      </p:tavLst>
                                    </p:anim>
                                    <p:anim calcmode="lin" valueType="num">
                                      <p:cBhvr>
                                        <p:cTn id="70" dur="664" tmFilter="0.0,0.0; 0.25,0.07; 0.50,0.2; 0.75,0.467; 1.0,1.0">
                                          <p:stCondLst>
                                            <p:cond delay="0"/>
                                          </p:stCondLst>
                                        </p:cTn>
                                        <p:tgtEl>
                                          <p:spTgt spid="36"/>
                                        </p:tgtEl>
                                        <p:attrNameLst>
                                          <p:attrName>ppt_y</p:attrName>
                                        </p:attrNameLst>
                                      </p:cBhvr>
                                      <p:tavLst>
                                        <p:tav tm="0" fmla="#ppt_y-sin(pi*$)/3">
                                          <p:val>
                                            <p:fltVal val="0.5"/>
                                          </p:val>
                                        </p:tav>
                                        <p:tav tm="100000">
                                          <p:val>
                                            <p:fltVal val="1"/>
                                          </p:val>
                                        </p:tav>
                                      </p:tavLst>
                                    </p:anim>
                                    <p:anim calcmode="lin" valueType="num">
                                      <p:cBhvr>
                                        <p:cTn id="71" dur="664" tmFilter="0, 0; 0.125,0.2665; 0.25,0.4; 0.375,0.465; 0.5,0.5;  0.625,0.535; 0.75,0.6; 0.875,0.7335; 1,1">
                                          <p:stCondLst>
                                            <p:cond delay="664"/>
                                          </p:stCondLst>
                                        </p:cTn>
                                        <p:tgtEl>
                                          <p:spTgt spid="36"/>
                                        </p:tgtEl>
                                        <p:attrNameLst>
                                          <p:attrName>ppt_y</p:attrName>
                                        </p:attrNameLst>
                                      </p:cBhvr>
                                      <p:tavLst>
                                        <p:tav tm="0" fmla="#ppt_y-sin(pi*$)/9">
                                          <p:val>
                                            <p:fltVal val="0"/>
                                          </p:val>
                                        </p:tav>
                                        <p:tav tm="100000">
                                          <p:val>
                                            <p:fltVal val="1"/>
                                          </p:val>
                                        </p:tav>
                                      </p:tavLst>
                                    </p:anim>
                                    <p:anim calcmode="lin" valueType="num">
                                      <p:cBhvr>
                                        <p:cTn id="72" dur="332" tmFilter="0, 0; 0.125,0.2665; 0.25,0.4; 0.375,0.465; 0.5,0.5;  0.625,0.535; 0.75,0.6; 0.875,0.7335; 1,1">
                                          <p:stCondLst>
                                            <p:cond delay="1324"/>
                                          </p:stCondLst>
                                        </p:cTn>
                                        <p:tgtEl>
                                          <p:spTgt spid="36"/>
                                        </p:tgtEl>
                                        <p:attrNameLst>
                                          <p:attrName>ppt_y</p:attrName>
                                        </p:attrNameLst>
                                      </p:cBhvr>
                                      <p:tavLst>
                                        <p:tav tm="0" fmla="#ppt_y-sin(pi*$)/27">
                                          <p:val>
                                            <p:fltVal val="0"/>
                                          </p:val>
                                        </p:tav>
                                        <p:tav tm="100000">
                                          <p:val>
                                            <p:fltVal val="1"/>
                                          </p:val>
                                        </p:tav>
                                      </p:tavLst>
                                    </p:anim>
                                    <p:anim calcmode="lin" valueType="num">
                                      <p:cBhvr>
                                        <p:cTn id="73" dur="164" tmFilter="0, 0; 0.125,0.2665; 0.25,0.4; 0.375,0.465; 0.5,0.5;  0.625,0.535; 0.75,0.6; 0.875,0.7335; 1,1">
                                          <p:stCondLst>
                                            <p:cond delay="1656"/>
                                          </p:stCondLst>
                                        </p:cTn>
                                        <p:tgtEl>
                                          <p:spTgt spid="36"/>
                                        </p:tgtEl>
                                        <p:attrNameLst>
                                          <p:attrName>ppt_y</p:attrName>
                                        </p:attrNameLst>
                                      </p:cBhvr>
                                      <p:tavLst>
                                        <p:tav tm="0" fmla="#ppt_y-sin(pi*$)/81">
                                          <p:val>
                                            <p:fltVal val="0"/>
                                          </p:val>
                                        </p:tav>
                                        <p:tav tm="100000">
                                          <p:val>
                                            <p:fltVal val="1"/>
                                          </p:val>
                                        </p:tav>
                                      </p:tavLst>
                                    </p:anim>
                                    <p:animScale>
                                      <p:cBhvr>
                                        <p:cTn id="74" dur="26">
                                          <p:stCondLst>
                                            <p:cond delay="650"/>
                                          </p:stCondLst>
                                        </p:cTn>
                                        <p:tgtEl>
                                          <p:spTgt spid="36"/>
                                        </p:tgtEl>
                                      </p:cBhvr>
                                      <p:to x="100000" y="60000"/>
                                    </p:animScale>
                                    <p:animScale>
                                      <p:cBhvr>
                                        <p:cTn id="75" dur="166" decel="50000">
                                          <p:stCondLst>
                                            <p:cond delay="676"/>
                                          </p:stCondLst>
                                        </p:cTn>
                                        <p:tgtEl>
                                          <p:spTgt spid="36"/>
                                        </p:tgtEl>
                                      </p:cBhvr>
                                      <p:to x="100000" y="100000"/>
                                    </p:animScale>
                                    <p:animScale>
                                      <p:cBhvr>
                                        <p:cTn id="76" dur="26">
                                          <p:stCondLst>
                                            <p:cond delay="1312"/>
                                          </p:stCondLst>
                                        </p:cTn>
                                        <p:tgtEl>
                                          <p:spTgt spid="36"/>
                                        </p:tgtEl>
                                      </p:cBhvr>
                                      <p:to x="100000" y="80000"/>
                                    </p:animScale>
                                    <p:animScale>
                                      <p:cBhvr>
                                        <p:cTn id="77" dur="166" decel="50000">
                                          <p:stCondLst>
                                            <p:cond delay="1338"/>
                                          </p:stCondLst>
                                        </p:cTn>
                                        <p:tgtEl>
                                          <p:spTgt spid="36"/>
                                        </p:tgtEl>
                                      </p:cBhvr>
                                      <p:to x="100000" y="100000"/>
                                    </p:animScale>
                                    <p:animScale>
                                      <p:cBhvr>
                                        <p:cTn id="78" dur="26">
                                          <p:stCondLst>
                                            <p:cond delay="1642"/>
                                          </p:stCondLst>
                                        </p:cTn>
                                        <p:tgtEl>
                                          <p:spTgt spid="36"/>
                                        </p:tgtEl>
                                      </p:cBhvr>
                                      <p:to x="100000" y="90000"/>
                                    </p:animScale>
                                    <p:animScale>
                                      <p:cBhvr>
                                        <p:cTn id="79" dur="166" decel="50000">
                                          <p:stCondLst>
                                            <p:cond delay="1668"/>
                                          </p:stCondLst>
                                        </p:cTn>
                                        <p:tgtEl>
                                          <p:spTgt spid="36"/>
                                        </p:tgtEl>
                                      </p:cBhvr>
                                      <p:to x="100000" y="100000"/>
                                    </p:animScale>
                                    <p:animScale>
                                      <p:cBhvr>
                                        <p:cTn id="80" dur="26">
                                          <p:stCondLst>
                                            <p:cond delay="1808"/>
                                          </p:stCondLst>
                                        </p:cTn>
                                        <p:tgtEl>
                                          <p:spTgt spid="36"/>
                                        </p:tgtEl>
                                      </p:cBhvr>
                                      <p:to x="100000" y="95000"/>
                                    </p:animScale>
                                    <p:animScale>
                                      <p:cBhvr>
                                        <p:cTn id="81" dur="166" decel="50000">
                                          <p:stCondLst>
                                            <p:cond delay="1834"/>
                                          </p:stCondLst>
                                        </p:cTn>
                                        <p:tgtEl>
                                          <p:spTgt spid="36"/>
                                        </p:tgtEl>
                                      </p:cBhvr>
                                      <p:to x="100000" y="100000"/>
                                    </p:animScale>
                                  </p:childTnLst>
                                </p:cTn>
                              </p:par>
                            </p:childTnLst>
                          </p:cTn>
                        </p:par>
                      </p:childTnLst>
                    </p:cTn>
                  </p:par>
                  <p:par>
                    <p:cTn id="82" fill="hold">
                      <p:stCondLst>
                        <p:cond delay="indefinite"/>
                      </p:stCondLst>
                      <p:childTnLst>
                        <p:par>
                          <p:cTn id="83" fill="hold">
                            <p:stCondLst>
                              <p:cond delay="0"/>
                            </p:stCondLst>
                            <p:childTnLst>
                              <p:par>
                                <p:cTn id="84" presetID="26" presetClass="entr" presetSubtype="0" fill="hold" grpId="0" nodeType="clickEffect">
                                  <p:stCondLst>
                                    <p:cond delay="0"/>
                                  </p:stCondLst>
                                  <p:childTnLst>
                                    <p:set>
                                      <p:cBhvr>
                                        <p:cTn id="85" dur="1" fill="hold">
                                          <p:stCondLst>
                                            <p:cond delay="0"/>
                                          </p:stCondLst>
                                        </p:cTn>
                                        <p:tgtEl>
                                          <p:spTgt spid="2"/>
                                        </p:tgtEl>
                                        <p:attrNameLst>
                                          <p:attrName>style.visibility</p:attrName>
                                        </p:attrNameLst>
                                      </p:cBhvr>
                                      <p:to>
                                        <p:strVal val="visible"/>
                                      </p:to>
                                    </p:set>
                                    <p:animEffect transition="in" filter="wipe(down)">
                                      <p:cBhvr>
                                        <p:cTn id="86" dur="580">
                                          <p:stCondLst>
                                            <p:cond delay="0"/>
                                          </p:stCondLst>
                                        </p:cTn>
                                        <p:tgtEl>
                                          <p:spTgt spid="2"/>
                                        </p:tgtEl>
                                      </p:cBhvr>
                                    </p:animEffect>
                                    <p:anim calcmode="lin" valueType="num">
                                      <p:cBhvr>
                                        <p:cTn id="87"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88"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89"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90"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91"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92" dur="26">
                                          <p:stCondLst>
                                            <p:cond delay="650"/>
                                          </p:stCondLst>
                                        </p:cTn>
                                        <p:tgtEl>
                                          <p:spTgt spid="2"/>
                                        </p:tgtEl>
                                      </p:cBhvr>
                                      <p:to x="100000" y="60000"/>
                                    </p:animScale>
                                    <p:animScale>
                                      <p:cBhvr>
                                        <p:cTn id="93" dur="166" decel="50000">
                                          <p:stCondLst>
                                            <p:cond delay="676"/>
                                          </p:stCondLst>
                                        </p:cTn>
                                        <p:tgtEl>
                                          <p:spTgt spid="2"/>
                                        </p:tgtEl>
                                      </p:cBhvr>
                                      <p:to x="100000" y="100000"/>
                                    </p:animScale>
                                    <p:animScale>
                                      <p:cBhvr>
                                        <p:cTn id="94" dur="26">
                                          <p:stCondLst>
                                            <p:cond delay="1312"/>
                                          </p:stCondLst>
                                        </p:cTn>
                                        <p:tgtEl>
                                          <p:spTgt spid="2"/>
                                        </p:tgtEl>
                                      </p:cBhvr>
                                      <p:to x="100000" y="80000"/>
                                    </p:animScale>
                                    <p:animScale>
                                      <p:cBhvr>
                                        <p:cTn id="95" dur="166" decel="50000">
                                          <p:stCondLst>
                                            <p:cond delay="1338"/>
                                          </p:stCondLst>
                                        </p:cTn>
                                        <p:tgtEl>
                                          <p:spTgt spid="2"/>
                                        </p:tgtEl>
                                      </p:cBhvr>
                                      <p:to x="100000" y="100000"/>
                                    </p:animScale>
                                    <p:animScale>
                                      <p:cBhvr>
                                        <p:cTn id="96" dur="26">
                                          <p:stCondLst>
                                            <p:cond delay="1642"/>
                                          </p:stCondLst>
                                        </p:cTn>
                                        <p:tgtEl>
                                          <p:spTgt spid="2"/>
                                        </p:tgtEl>
                                      </p:cBhvr>
                                      <p:to x="100000" y="90000"/>
                                    </p:animScale>
                                    <p:animScale>
                                      <p:cBhvr>
                                        <p:cTn id="97" dur="166" decel="50000">
                                          <p:stCondLst>
                                            <p:cond delay="1668"/>
                                          </p:stCondLst>
                                        </p:cTn>
                                        <p:tgtEl>
                                          <p:spTgt spid="2"/>
                                        </p:tgtEl>
                                      </p:cBhvr>
                                      <p:to x="100000" y="100000"/>
                                    </p:animScale>
                                    <p:animScale>
                                      <p:cBhvr>
                                        <p:cTn id="98" dur="26">
                                          <p:stCondLst>
                                            <p:cond delay="1808"/>
                                          </p:stCondLst>
                                        </p:cTn>
                                        <p:tgtEl>
                                          <p:spTgt spid="2"/>
                                        </p:tgtEl>
                                      </p:cBhvr>
                                      <p:to x="100000" y="95000"/>
                                    </p:animScale>
                                    <p:animScale>
                                      <p:cBhvr>
                                        <p:cTn id="99"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8" grpId="0"/>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عنصر نائب للصورة 11" descr="صورة تحتوي على منضدة, داخلي, كوب, جالس&#10;&#10;تم إنشاء الوصف تلقائياً">
            <a:extLst>
              <a:ext uri="{FF2B5EF4-FFF2-40B4-BE49-F238E27FC236}">
                <a16:creationId xmlns:a16="http://schemas.microsoft.com/office/drawing/2014/main" id="{6AD848F8-28E2-43F2-BCAB-D8AAD6754D46}"/>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10" name="Rectangle 9">
            <a:extLst>
              <a:ext uri="{FF2B5EF4-FFF2-40B4-BE49-F238E27FC236}">
                <a16:creationId xmlns:a16="http://schemas.microsoft.com/office/drawing/2014/main" id="{68331A06-E609-4FE5-A9B9-7B040CB39308}"/>
              </a:ext>
            </a:extLst>
          </p:cNvPr>
          <p:cNvSpPr/>
          <p:nvPr/>
        </p:nvSpPr>
        <p:spPr>
          <a:xfrm>
            <a:off x="0" y="0"/>
            <a:ext cx="12189345" cy="6858000"/>
          </a:xfrm>
          <a:prstGeom prst="rect">
            <a:avLst/>
          </a:pr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grpSp>
        <p:nvGrpSpPr>
          <p:cNvPr id="2" name="Group 1">
            <a:extLst>
              <a:ext uri="{FF2B5EF4-FFF2-40B4-BE49-F238E27FC236}">
                <a16:creationId xmlns:a16="http://schemas.microsoft.com/office/drawing/2014/main" id="{827EED8F-AFC3-47A0-AC30-9F549A6FCF2E}"/>
              </a:ext>
            </a:extLst>
          </p:cNvPr>
          <p:cNvGrpSpPr/>
          <p:nvPr/>
        </p:nvGrpSpPr>
        <p:grpSpPr>
          <a:xfrm>
            <a:off x="5531042" y="4734480"/>
            <a:ext cx="6659671" cy="2127166"/>
            <a:chOff x="8889806" y="5807302"/>
            <a:chExt cx="3300907" cy="1054343"/>
          </a:xfrm>
        </p:grpSpPr>
        <p:sp>
          <p:nvSpPr>
            <p:cNvPr id="47" name="Freeform: Shape 46">
              <a:extLst>
                <a:ext uri="{FF2B5EF4-FFF2-40B4-BE49-F238E27FC236}">
                  <a16:creationId xmlns:a16="http://schemas.microsoft.com/office/drawing/2014/main" id="{464CC410-3C24-4FE5-82AF-8534334CFE3B}"/>
                </a:ext>
              </a:extLst>
            </p:cNvPr>
            <p:cNvSpPr/>
            <p:nvPr/>
          </p:nvSpPr>
          <p:spPr>
            <a:xfrm>
              <a:off x="9645236"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8" name="Freeform: Shape 47">
              <a:extLst>
                <a:ext uri="{FF2B5EF4-FFF2-40B4-BE49-F238E27FC236}">
                  <a16:creationId xmlns:a16="http://schemas.microsoft.com/office/drawing/2014/main" id="{0EEC0DB5-A8B1-4280-85AC-44367CEF1523}"/>
                </a:ext>
              </a:extLst>
            </p:cNvPr>
            <p:cNvSpPr/>
            <p:nvPr/>
          </p:nvSpPr>
          <p:spPr>
            <a:xfrm>
              <a:off x="1083381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9" name="Freeform: Shape 48">
              <a:extLst>
                <a:ext uri="{FF2B5EF4-FFF2-40B4-BE49-F238E27FC236}">
                  <a16:creationId xmlns:a16="http://schemas.microsoft.com/office/drawing/2014/main" id="{7D72312F-A6C7-48A1-9B74-E2456AF546F1}"/>
                </a:ext>
              </a:extLst>
            </p:cNvPr>
            <p:cNvSpPr/>
            <p:nvPr/>
          </p:nvSpPr>
          <p:spPr>
            <a:xfrm>
              <a:off x="8889806"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sp>
        <p:nvSpPr>
          <p:cNvPr id="21" name="TextBox 20">
            <a:extLst>
              <a:ext uri="{FF2B5EF4-FFF2-40B4-BE49-F238E27FC236}">
                <a16:creationId xmlns:a16="http://schemas.microsoft.com/office/drawing/2014/main" id="{25BEC5C9-ED40-4DF1-8547-9D3FAE9D38F1}"/>
              </a:ext>
            </a:extLst>
          </p:cNvPr>
          <p:cNvSpPr txBox="1"/>
          <p:nvPr/>
        </p:nvSpPr>
        <p:spPr>
          <a:xfrm>
            <a:off x="2309821" y="2372941"/>
            <a:ext cx="7569701" cy="1862048"/>
          </a:xfrm>
          <a:prstGeom prst="rect">
            <a:avLst/>
          </a:prstGeom>
          <a:noFill/>
        </p:spPr>
        <p:txBody>
          <a:bodyPr wrap="non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1500" b="1" i="0" u="none" strike="noStrike" kern="1200" cap="none" spc="0" normalizeH="0" baseline="0" noProof="0" dirty="0">
                <a:ln>
                  <a:noFill/>
                </a:ln>
                <a:solidFill>
                  <a:srgbClr val="FFFF00"/>
                </a:solidFill>
                <a:effectLst/>
                <a:uLnTx/>
                <a:uFillTx/>
                <a:latin typeface="Calibri" panose="020F0502020204030204" pitchFamily="34" charset="0"/>
                <a:cs typeface="Calibri" panose="020F0502020204030204" pitchFamily="34" charset="0"/>
              </a:rPr>
              <a:t>وقــت استــراحــة</a:t>
            </a:r>
            <a:endParaRPr kumimoji="0" lang="en-US" sz="11500" b="1" i="0" u="none" strike="noStrike" kern="1200" cap="none" spc="0" normalizeH="0" baseline="0" noProof="0" dirty="0">
              <a:ln>
                <a:noFill/>
              </a:ln>
              <a:solidFill>
                <a:srgbClr val="FFFF00"/>
              </a:solidFill>
              <a:effectLst/>
              <a:uLnTx/>
              <a:uFillTx/>
              <a:latin typeface="Calibri" panose="020F0502020204030204" pitchFamily="34" charset="0"/>
              <a:cs typeface="Calibri" panose="020F0502020204030204" pitchFamily="34" charset="0"/>
            </a:endParaRPr>
          </a:p>
        </p:txBody>
      </p:sp>
      <p:grpSp>
        <p:nvGrpSpPr>
          <p:cNvPr id="23" name="Group 22">
            <a:extLst>
              <a:ext uri="{FF2B5EF4-FFF2-40B4-BE49-F238E27FC236}">
                <a16:creationId xmlns:a16="http://schemas.microsoft.com/office/drawing/2014/main" id="{A3F10170-7070-4AA6-9019-51E71C0093A2}"/>
              </a:ext>
            </a:extLst>
          </p:cNvPr>
          <p:cNvGrpSpPr/>
          <p:nvPr/>
        </p:nvGrpSpPr>
        <p:grpSpPr>
          <a:xfrm flipH="1" flipV="1">
            <a:off x="-1" y="0"/>
            <a:ext cx="3513221" cy="1122158"/>
            <a:chOff x="8889806" y="5807302"/>
            <a:chExt cx="3300907" cy="1054343"/>
          </a:xfrm>
        </p:grpSpPr>
        <p:sp>
          <p:nvSpPr>
            <p:cNvPr id="24" name="Freeform: Shape 23">
              <a:extLst>
                <a:ext uri="{FF2B5EF4-FFF2-40B4-BE49-F238E27FC236}">
                  <a16:creationId xmlns:a16="http://schemas.microsoft.com/office/drawing/2014/main" id="{32241699-AD3E-4D4A-B12C-60BC528816E9}"/>
                </a:ext>
              </a:extLst>
            </p:cNvPr>
            <p:cNvSpPr/>
            <p:nvPr/>
          </p:nvSpPr>
          <p:spPr>
            <a:xfrm>
              <a:off x="9645236"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5" name="Freeform: Shape 24">
              <a:extLst>
                <a:ext uri="{FF2B5EF4-FFF2-40B4-BE49-F238E27FC236}">
                  <a16:creationId xmlns:a16="http://schemas.microsoft.com/office/drawing/2014/main" id="{847290A5-E5CC-4E12-83FE-DC042CFA6FA3}"/>
                </a:ext>
              </a:extLst>
            </p:cNvPr>
            <p:cNvSpPr/>
            <p:nvPr/>
          </p:nvSpPr>
          <p:spPr>
            <a:xfrm>
              <a:off x="1083381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6" name="Freeform: Shape 25">
              <a:extLst>
                <a:ext uri="{FF2B5EF4-FFF2-40B4-BE49-F238E27FC236}">
                  <a16:creationId xmlns:a16="http://schemas.microsoft.com/office/drawing/2014/main" id="{88EDDD93-F555-4775-A2C0-48E00BA93F40}"/>
                </a:ext>
              </a:extLst>
            </p:cNvPr>
            <p:cNvSpPr/>
            <p:nvPr/>
          </p:nvSpPr>
          <p:spPr>
            <a:xfrm>
              <a:off x="8889806"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sp>
        <p:nvSpPr>
          <p:cNvPr id="34" name="Freeform: Shape 33">
            <a:extLst>
              <a:ext uri="{FF2B5EF4-FFF2-40B4-BE49-F238E27FC236}">
                <a16:creationId xmlns:a16="http://schemas.microsoft.com/office/drawing/2014/main" id="{EE6696A5-4169-4497-AA4C-E71680A9C3B7}"/>
              </a:ext>
            </a:extLst>
          </p:cNvPr>
          <p:cNvSpPr/>
          <p:nvPr/>
        </p:nvSpPr>
        <p:spPr>
          <a:xfrm flipH="1">
            <a:off x="0"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5" name="Freeform: Shape 34">
            <a:extLst>
              <a:ext uri="{FF2B5EF4-FFF2-40B4-BE49-F238E27FC236}">
                <a16:creationId xmlns:a16="http://schemas.microsoft.com/office/drawing/2014/main" id="{7F7D6471-FD8F-4196-A994-9A7CA7A0A9DA}"/>
              </a:ext>
            </a:extLst>
          </p:cNvPr>
          <p:cNvSpPr/>
          <p:nvPr/>
        </p:nvSpPr>
        <p:spPr>
          <a:xfrm flipH="1">
            <a:off x="497246" y="-22058"/>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Tree>
    <p:extLst>
      <p:ext uri="{BB962C8B-B14F-4D97-AF65-F5344CB8AC3E}">
        <p14:creationId xmlns:p14="http://schemas.microsoft.com/office/powerpoint/2010/main" val="4173744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orizontal Scroll 4"/>
          <p:cNvSpPr/>
          <p:nvPr/>
        </p:nvSpPr>
        <p:spPr bwMode="auto">
          <a:xfrm>
            <a:off x="8926680" y="701429"/>
            <a:ext cx="2657139" cy="971254"/>
          </a:xfrm>
          <a:prstGeom prst="horizontalScroll">
            <a:avLst/>
          </a:prstGeom>
          <a:ln>
            <a:headEnd type="none" w="med" len="med"/>
            <a:tailEnd type="none" w="med" len="med"/>
          </a:ln>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EG" sz="4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الجلسة الثانية</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5802" y="3247239"/>
            <a:ext cx="3484981" cy="2129883"/>
          </a:xfrm>
          <a:prstGeom prst="rect">
            <a:avLst/>
          </a:prstGeom>
          <a:ln>
            <a:noFill/>
          </a:ln>
          <a:effectLst>
            <a:softEdge rad="112500"/>
          </a:effectLst>
        </p:spPr>
      </p:pic>
      <p:sp>
        <p:nvSpPr>
          <p:cNvPr id="3" name="TextBox 2">
            <a:extLst>
              <a:ext uri="{FF2B5EF4-FFF2-40B4-BE49-F238E27FC236}">
                <a16:creationId xmlns:a16="http://schemas.microsoft.com/office/drawing/2014/main" id="{0F870D5C-2AE7-3DBF-7FBE-4B22F741DC9A}"/>
              </a:ext>
            </a:extLst>
          </p:cNvPr>
          <p:cNvSpPr txBox="1"/>
          <p:nvPr/>
        </p:nvSpPr>
        <p:spPr>
          <a:xfrm>
            <a:off x="5485475" y="3623081"/>
            <a:ext cx="6098344" cy="689099"/>
          </a:xfrm>
          <a:prstGeom prst="rect">
            <a:avLst/>
          </a:prstGeom>
          <a:noFill/>
        </p:spPr>
        <p:txBody>
          <a:bodyPr wrap="square">
            <a:spAutoFit/>
          </a:bodyPr>
          <a:lstStyle/>
          <a:p>
            <a:pPr marL="342900" marR="0" lvl="0" indent="-342900" algn="r" rtl="1">
              <a:lnSpc>
                <a:spcPct val="115000"/>
              </a:lnSpc>
              <a:spcBef>
                <a:spcPts val="0"/>
              </a:spcBef>
              <a:spcAft>
                <a:spcPts val="800"/>
              </a:spcAft>
              <a:buFont typeface="Symbol" panose="05050102010706020507" pitchFamily="18" charset="2"/>
              <a:buChar char=""/>
              <a:tabLst>
                <a:tab pos="2209800" algn="l"/>
              </a:tabLst>
            </a:pPr>
            <a:r>
              <a:rPr lang="ar-EG" sz="3600" b="1" dirty="0">
                <a:effectLst/>
                <a:latin typeface="Calibri" panose="020F0502020204030204" pitchFamily="34" charset="0"/>
                <a:ea typeface="Calibri" panose="020F0502020204030204" pitchFamily="34" charset="0"/>
                <a:cs typeface="Calibri" panose="020F0502020204030204" pitchFamily="34" charset="0"/>
              </a:rPr>
              <a:t>أحدث الطرق لتعليم الطفل </a:t>
            </a:r>
            <a:r>
              <a:rPr lang="ar-EG" sz="3600" b="1" dirty="0" err="1">
                <a:effectLst/>
                <a:latin typeface="Calibri" panose="020F0502020204030204" pitchFamily="34" charset="0"/>
                <a:ea typeface="Calibri" panose="020F0502020204030204" pitchFamily="34" charset="0"/>
                <a:cs typeface="Calibri" panose="020F0502020204030204" pitchFamily="34" charset="0"/>
              </a:rPr>
              <a:t>الإدخار</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611190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888EC4F-F689-FF29-635E-36C5FEA258E9}"/>
              </a:ext>
            </a:extLst>
          </p:cNvPr>
          <p:cNvSpPr txBox="1"/>
          <p:nvPr/>
        </p:nvSpPr>
        <p:spPr>
          <a:xfrm>
            <a:off x="5370341" y="2522977"/>
            <a:ext cx="6098344" cy="3580467"/>
          </a:xfrm>
          <a:prstGeom prst="rect">
            <a:avLst/>
          </a:prstGeom>
          <a:noFill/>
        </p:spPr>
        <p:txBody>
          <a:bodyPr wrap="square">
            <a:spAutoFit/>
          </a:bodyPr>
          <a:lstStyle/>
          <a:p>
            <a:pPr marL="0" marR="0" algn="r" rtl="1">
              <a:spcBef>
                <a:spcPts val="0"/>
              </a:spcBef>
              <a:spcAft>
                <a:spcPts val="800"/>
              </a:spcAft>
            </a:pPr>
            <a:r>
              <a:rPr lang="ar-EG" sz="2000" b="1"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أحدث الطرق لتعليم الطفل </a:t>
            </a:r>
            <a:r>
              <a:rPr lang="ar-EG" sz="2000" b="1" u="sng" dirty="0" err="1">
                <a:solidFill>
                  <a:srgbClr val="C00000"/>
                </a:solidFill>
                <a:effectLst/>
                <a:latin typeface="Calibri" panose="020F0502020204030204" pitchFamily="34" charset="0"/>
                <a:ea typeface="Calibri" panose="020F0502020204030204" pitchFamily="34" charset="0"/>
                <a:cs typeface="Calibri" panose="020F0502020204030204" pitchFamily="34" charset="0"/>
              </a:rPr>
              <a:t>الإدخار</a:t>
            </a:r>
            <a:r>
              <a:rPr lang="ar-EG" sz="2000" b="1"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يريد الآباء أن يكون الطفل ذكيًا وأن يتفوق في كل ما يفعله، ومع ذلك، عندما يتعلق الأمر بالمال، نادرًا ما يقوم الآباء بتعريف أطفالهم إلى مبادئ التمويل في سن مبكر، لكن القيام بذلك يمكن أن يعدهم للحياة، للوالدين التأثير الأكبر على سلوك الإدارة المالية لأطفالهم ،تعليم  الأطفال أساسيات التمويل ليس بالأمر الصعب، دعوهم يفهمون كيفية إجراء معاملات بسيطة أو تحقيق فواتير شهرية، يجب أن يفهموا أن لا شيء مجاني وأن كسب المال ليس بالأمر السهل</a:t>
            </a:r>
            <a: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b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ar-SA"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أوضح الدكتور محمد هاني أخصائي الصحة النفسية وتعديل السلوك، تعليم المبادئ المالية الدائمة للأطفال بسهولة، وذلك من خلال بعض النصائح حول كيفية تعليم الأطفال عن المال</a:t>
            </a:r>
            <a: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D1E79635-1D3C-57A7-1DB2-3289FDC32988}"/>
              </a:ext>
            </a:extLst>
          </p:cNvPr>
          <p:cNvPicPr>
            <a:picLocks noChangeAspect="1"/>
          </p:cNvPicPr>
          <p:nvPr/>
        </p:nvPicPr>
        <p:blipFill>
          <a:blip r:embed="rId2"/>
          <a:stretch>
            <a:fillRect/>
          </a:stretch>
        </p:blipFill>
        <p:spPr>
          <a:xfrm>
            <a:off x="148783" y="3275354"/>
            <a:ext cx="4134536" cy="2576806"/>
          </a:xfrm>
          <a:prstGeom prst="rect">
            <a:avLst/>
          </a:prstGeom>
        </p:spPr>
      </p:pic>
    </p:spTree>
    <p:extLst>
      <p:ext uri="{BB962C8B-B14F-4D97-AF65-F5344CB8AC3E}">
        <p14:creationId xmlns:p14="http://schemas.microsoft.com/office/powerpoint/2010/main" val="42887193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8F2E88B-2BD8-7C4E-7AB3-3E00037DBB59}"/>
              </a:ext>
            </a:extLst>
          </p:cNvPr>
          <p:cNvSpPr txBox="1"/>
          <p:nvPr/>
        </p:nvSpPr>
        <p:spPr>
          <a:xfrm>
            <a:off x="5173393" y="2547295"/>
            <a:ext cx="6098344" cy="3144194"/>
          </a:xfrm>
          <a:prstGeom prst="rect">
            <a:avLst/>
          </a:prstGeom>
          <a:noFill/>
        </p:spPr>
        <p:txBody>
          <a:bodyPr wrap="square">
            <a:spAutoFit/>
          </a:bodyPr>
          <a:lstStyle/>
          <a:p>
            <a:pPr marL="0" marR="0" algn="r" rtl="1">
              <a:lnSpc>
                <a:spcPct val="107000"/>
              </a:lnSpc>
              <a:spcBef>
                <a:spcPts val="0"/>
              </a:spcBef>
              <a:spcAft>
                <a:spcPts val="800"/>
              </a:spcAft>
            </a:pPr>
            <a:r>
              <a:rPr lang="ar-SA" sz="2000" b="1" u="sng" dirty="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متى يجب أن نكلم الطفل عن المال؟</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pPr>
            <a:r>
              <a:rPr lang="ar-SA"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على الرغم من أنه لم يفت الأوان أبدًا للكلام مع </a:t>
            </a:r>
            <a:r>
              <a:rPr lang="ar-SA" sz="20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أطفالك </a:t>
            </a:r>
            <a:r>
              <a:rPr lang="ar-SA"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عن المال، إلا أنه كلما بدأت مبكرًا ، كان ذلك أفضل. يمكن للأطفال الصغار إتقان جوانب مختلفة من المال بسهولة أكبر. يوصي الخبراء بأن يبدأ الآباء في الحديث عن المال عندما يكون أطفالهم في الصف الثاني أو الثالث، إنهم يعتقدون أن هذا هو العصر الذي يبدأ فيه الأطفال في تعلم مفاهيم رياضية مختلفة، ويمكنهم فهم المعاملات النقدية بشكل أفضل. ومع ذلك ، يمكن للأطفال الأصغر سنًا فهم أساسيات المعاملات، ويمكنك استخدامها للتحدث عن تكلفة منتج، مثل لعبة</a:t>
            </a:r>
            <a: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25CCE6D2-1CB0-C632-ED42-7876697F2AA8}"/>
              </a:ext>
            </a:extLst>
          </p:cNvPr>
          <p:cNvPicPr>
            <a:picLocks noChangeAspect="1"/>
          </p:cNvPicPr>
          <p:nvPr/>
        </p:nvPicPr>
        <p:blipFill>
          <a:blip r:embed="rId2"/>
          <a:stretch>
            <a:fillRect/>
          </a:stretch>
        </p:blipFill>
        <p:spPr>
          <a:xfrm>
            <a:off x="759655" y="2993560"/>
            <a:ext cx="3818425" cy="2540988"/>
          </a:xfrm>
          <a:prstGeom prst="rect">
            <a:avLst/>
          </a:prstGeom>
        </p:spPr>
      </p:pic>
    </p:spTree>
    <p:extLst>
      <p:ext uri="{BB962C8B-B14F-4D97-AF65-F5344CB8AC3E}">
        <p14:creationId xmlns:p14="http://schemas.microsoft.com/office/powerpoint/2010/main" val="27886814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0EA4F61-6524-2855-2D34-5FCFE47DD5A3}"/>
              </a:ext>
            </a:extLst>
          </p:cNvPr>
          <p:cNvSpPr txBox="1"/>
          <p:nvPr/>
        </p:nvSpPr>
        <p:spPr>
          <a:xfrm>
            <a:off x="3977639" y="2270464"/>
            <a:ext cx="7600071" cy="3929281"/>
          </a:xfrm>
          <a:prstGeom prst="rect">
            <a:avLst/>
          </a:prstGeom>
          <a:noFill/>
        </p:spPr>
        <p:txBody>
          <a:bodyPr wrap="square">
            <a:spAutoFit/>
          </a:bodyPr>
          <a:lstStyle/>
          <a:p>
            <a:pPr marL="0" marR="0" algn="r" rtl="1">
              <a:spcBef>
                <a:spcPts val="0"/>
              </a:spcBef>
              <a:spcAft>
                <a:spcPts val="800"/>
              </a:spcAft>
            </a:pPr>
            <a:r>
              <a:rPr lang="en-US" sz="1600" b="1" dirty="0">
                <a:effectLst/>
                <a:latin typeface="Calibri" panose="020F0502020204030204" pitchFamily="34" charset="0"/>
                <a:ea typeface="Times New Roman" panose="02020603050405020304" pitchFamily="18"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en-US" sz="2000" b="1" u="sng" dirty="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20 </a:t>
            </a:r>
            <a:r>
              <a:rPr lang="ar-SA" sz="2000" b="1" u="sng" dirty="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طريقة لتعليم الأطفال عن المال:</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000" b="1" u="sng"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استخدم حاوية شفافة لتخزين مدخراتها</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في حين أن بنوك الخنازير التقليدية ممتعة وأن نوع "البيت والكلب" المتوفر مؤخرًا رائع، إلا أنها لا تسمح للطفل عادة برؤية الأموال. الأطفال، وخاصة الصغار منهم، لا يفهمون أين ذهبت مدخراتهم بمجرد أن يسقطوا الأموال داخل البنك الخنزير</a:t>
            </a:r>
            <a: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b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ar-SA"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استخدم حاويات مصنوعة من البلاستيك الشفاف؛ حتى يتمكن الأطفال من الرؤية من خلالها عندما يسقطون العملات المعدنية أو النقود الورقية</a:t>
            </a:r>
            <a: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000" b="1" u="sng"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 ممارسة الألعاب التي تنطوي على المال</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ألعاب مثل</a:t>
            </a:r>
            <a: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Monopoly </a:t>
            </a:r>
            <a:r>
              <a:rPr lang="ar-SA"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و</a:t>
            </a:r>
            <a: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Life </a:t>
            </a:r>
            <a:r>
              <a:rPr lang="ar-SA"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هي طرق رائعة لتعليم الأطفال عن المال. اجمع عائلتك معًا بعد يوم من العشاء واجعل </a:t>
            </a:r>
            <a:r>
              <a:rPr lang="ar-SA" sz="20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طفلك </a:t>
            </a:r>
            <a:r>
              <a:rPr lang="ar-SA"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يصبح رائد أعمال</a:t>
            </a:r>
            <a: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805633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40F187-AA9A-F818-0FF5-34F3E1AEDF87}"/>
              </a:ext>
            </a:extLst>
          </p:cNvPr>
          <p:cNvSpPr txBox="1"/>
          <p:nvPr/>
        </p:nvSpPr>
        <p:spPr>
          <a:xfrm>
            <a:off x="4586068" y="2141539"/>
            <a:ext cx="6826347" cy="4647426"/>
          </a:xfrm>
          <a:prstGeom prst="rect">
            <a:avLst/>
          </a:prstGeom>
          <a:noFill/>
        </p:spPr>
        <p:txBody>
          <a:bodyPr wrap="square">
            <a:spAutoFit/>
          </a:bodyPr>
          <a:lstStyle/>
          <a:p>
            <a:pPr marL="0" marR="0" algn="r" rtl="1">
              <a:spcBef>
                <a:spcPts val="0"/>
              </a:spcBef>
              <a:spcAft>
                <a:spcPts val="800"/>
              </a:spcAft>
            </a:pPr>
            <a:r>
              <a:rPr lang="ar-SA" sz="2400" b="1" u="sng"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إعطاء بدل</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أفضل طريقة لتعليم الأطفال عن المال هي منحهم بعض المال لأنفسهم. من المرجح أن يطور الأطفال الذين يديرون الأموال منذ الطفولة المبكرة عادات إدارة مالية جيدة مع تقدمهم في السن، هؤلاء الأطفال لديهم فهم أفضل لمفاهيم توفير المال والإنفاق بحكمة</a:t>
            </a:r>
            <a:r>
              <a:rPr lang="en-US"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br>
              <a:rPr lang="en-US"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ar-SA"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يمكنك منح أطفالك مبلغًا ثابتًا كل أسبوع، أو يمكنك "الدفع" لهم للقيام بالأعمال المنزلية</a:t>
            </a:r>
            <a:r>
              <a:rPr lang="en-US"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b="1" u="sng"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خذهم للتسوق</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كل أسرة لها نصيبها من المصاريف الشهرية. يمكنك اصطحاب أطفالك إلى السوبر ماركت لشراء البقالة، أو الذهاب إلى سوق المزارعين لاختيار بعض الخضروات والفواكه الطازجة، أخبري طفلك عن مقدار المال الموجود لديك، ستكون هذه ميزانيتك، يمكنك أيضًا أن تطلب منهم معرفة ما يمكنهم شراؤه بهذا المبلغ</a:t>
            </a:r>
            <a:r>
              <a:rPr lang="en-US"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br>
              <a:rPr lang="en-US"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ar-SA"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يمكن للأطفال أيضًا أن يأخذوا زمام المبادرة في العثور على منتجات للبيع لتوفير المزيد من المال، دع طفلك يحمل آلة حاسبة لحساب وتتبع الأموال التي تم إنفاقها والمبلغ المدخر</a:t>
            </a:r>
            <a:r>
              <a:rPr lang="en-US"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4915E950-BBE3-7799-6D45-C3E7E016C5EF}"/>
              </a:ext>
            </a:extLst>
          </p:cNvPr>
          <p:cNvPicPr>
            <a:picLocks noChangeAspect="1"/>
          </p:cNvPicPr>
          <p:nvPr/>
        </p:nvPicPr>
        <p:blipFill>
          <a:blip r:embed="rId2"/>
          <a:stretch>
            <a:fillRect/>
          </a:stretch>
        </p:blipFill>
        <p:spPr>
          <a:xfrm>
            <a:off x="290512" y="3316244"/>
            <a:ext cx="3634374" cy="2722272"/>
          </a:xfrm>
          <a:prstGeom prst="rect">
            <a:avLst/>
          </a:prstGeom>
        </p:spPr>
      </p:pic>
    </p:spTree>
    <p:extLst>
      <p:ext uri="{BB962C8B-B14F-4D97-AF65-F5344CB8AC3E}">
        <p14:creationId xmlns:p14="http://schemas.microsoft.com/office/powerpoint/2010/main" val="361883868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868294-667F-48E7-D418-04DB692C65F0}"/>
              </a:ext>
            </a:extLst>
          </p:cNvPr>
          <p:cNvSpPr txBox="1"/>
          <p:nvPr/>
        </p:nvSpPr>
        <p:spPr>
          <a:xfrm>
            <a:off x="4572000" y="2335828"/>
            <a:ext cx="7033845" cy="4196020"/>
          </a:xfrm>
          <a:prstGeom prst="rect">
            <a:avLst/>
          </a:prstGeom>
          <a:noFill/>
        </p:spPr>
        <p:txBody>
          <a:bodyPr wrap="square">
            <a:spAutoFit/>
          </a:bodyPr>
          <a:lstStyle/>
          <a:p>
            <a:pPr marL="0" marR="0" algn="r" rtl="1">
              <a:spcBef>
                <a:spcPts val="0"/>
              </a:spcBef>
              <a:spcAft>
                <a:spcPts val="800"/>
              </a:spcAft>
            </a:pPr>
            <a:r>
              <a:rPr lang="ar-SA" sz="2000" b="1" u="sng"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شجع طفلك على الادخار</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لقد قدمت لطفلك حصالة على شكل حيوان أو حاوية لتخزين مدخراته، ومع ذلك، ما لم يكن هناك هدف، فإن توفير المال ليس أمرًا جذابًا للأطفال. حدد هدفًا صغيرًا كل شهر وكافئهم بأموال إضافية لتشجيعهم على الادخار</a:t>
            </a:r>
            <a: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تأكد من التحدث إلى أطفالك في كل خطوة ودعهم يقررون كيفية استخدام الأموال المستلمة. إذا كان لديك أكثر من طفل، يمكنك أيضًا إجراء منافسة ودية بينهم</a:t>
            </a:r>
            <a: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000" b="1" u="sng"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ساعدهم على تجنب الشراء المتهور</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كل طفل لديه ضعف في اللعب، قد يدخرون من أجل شخصية مجسمة، لكن في اللحظة التي يرون فيها سيارة السباق في متجر ألعاب، قرروا إنفاق مدخراتهم عليها، هذا السلوك شائع جدًا عند البالغين أيضًا، إن كبح هذا السلوك صعب؛ مرات عديدة، قد يؤدي قول "لا" للعبة في المتجر إلى انهيار ملحمي، لكن كن صبوراً وحافظ على حوارك نشطاً</a:t>
            </a:r>
            <a: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40737CE8-0ADE-8322-7AD1-47D8F1F7F8B3}"/>
              </a:ext>
            </a:extLst>
          </p:cNvPr>
          <p:cNvPicPr>
            <a:picLocks noChangeAspect="1"/>
          </p:cNvPicPr>
          <p:nvPr/>
        </p:nvPicPr>
        <p:blipFill>
          <a:blip r:embed="rId2"/>
          <a:stretch>
            <a:fillRect/>
          </a:stretch>
        </p:blipFill>
        <p:spPr>
          <a:xfrm>
            <a:off x="347004" y="3316459"/>
            <a:ext cx="3683640" cy="2451295"/>
          </a:xfrm>
          <a:prstGeom prst="rect">
            <a:avLst/>
          </a:prstGeom>
        </p:spPr>
      </p:pic>
    </p:spTree>
    <p:extLst>
      <p:ext uri="{BB962C8B-B14F-4D97-AF65-F5344CB8AC3E}">
        <p14:creationId xmlns:p14="http://schemas.microsoft.com/office/powerpoint/2010/main" val="379305604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8902B16-136F-3292-D8D6-5DC73CC7A450}"/>
              </a:ext>
            </a:extLst>
          </p:cNvPr>
          <p:cNvSpPr txBox="1"/>
          <p:nvPr/>
        </p:nvSpPr>
        <p:spPr>
          <a:xfrm>
            <a:off x="5511018" y="2251572"/>
            <a:ext cx="6098344" cy="4093428"/>
          </a:xfrm>
          <a:prstGeom prst="rect">
            <a:avLst/>
          </a:prstGeom>
          <a:noFill/>
        </p:spPr>
        <p:txBody>
          <a:bodyPr wrap="square">
            <a:spAutoFit/>
          </a:bodyPr>
          <a:lstStyle/>
          <a:p>
            <a:pPr marL="0" marR="0" algn="r" rtl="1">
              <a:spcBef>
                <a:spcPts val="0"/>
              </a:spcBef>
              <a:spcAft>
                <a:spcPts val="800"/>
              </a:spcAft>
            </a:pPr>
            <a:r>
              <a:rPr lang="ar-SA" sz="2000" b="1" u="sng"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اصطحب أطفالك إلى البنك</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اجمع الأموال التي وفرها أطفالك، ثم </a:t>
            </a:r>
            <a:r>
              <a:rPr lang="ar-SA" sz="2000" b="1"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اصطحبهم</a:t>
            </a:r>
            <a:r>
              <a:rPr lang="ar-SA"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إلى البنك لإيداع الأموال، افتح حسابًا وقم بإيداع الأموال باسمه. هذه هي الطريقة المثالية لتعليم الأطفال المعاملات المالية المعقدة، يمكنك أيضًا أن تشرح لهم أنه في حساب التوفير، ستزداد أموالهم، وليس في البنك الخنزير. يمكن أن يوفر امتلاك حساب مصرفي لطفلك دفتر مرور، وتذكيره جسديًا وبصريًا بالمبلغ المالي الذي لديه</a:t>
            </a:r>
            <a: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000" b="1" u="sng"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تشغيل</a:t>
            </a:r>
            <a:r>
              <a:rPr lang="en-US" sz="2000" b="1" u="sng"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 "Let's go shopping"</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رتب العناصر التي تجدها في المنزل تمامًا كما هو الحال في السوبر ماركت وحدد الأسعار لها، امنح طفلك مبلغًا معينًا، اطلب منهم شراء أكبر عدد ممكن من العناصر في حدود ميزانيتهم، هذا تمرين جيد لطفلك لفهم مقدار الميزانية المطلوبة عند التسوق</a:t>
            </a:r>
            <a: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5611CC16-9ED9-B606-58FD-2E1B0F213913}"/>
              </a:ext>
            </a:extLst>
          </p:cNvPr>
          <p:cNvPicPr>
            <a:picLocks noChangeAspect="1"/>
          </p:cNvPicPr>
          <p:nvPr/>
        </p:nvPicPr>
        <p:blipFill rotWithShape="1">
          <a:blip r:embed="rId2"/>
          <a:srcRect l="705" b="6114"/>
          <a:stretch/>
        </p:blipFill>
        <p:spPr>
          <a:xfrm>
            <a:off x="914400" y="2978834"/>
            <a:ext cx="4093699" cy="3180419"/>
          </a:xfrm>
          <a:prstGeom prst="rect">
            <a:avLst/>
          </a:prstGeom>
        </p:spPr>
      </p:pic>
    </p:spTree>
    <p:extLst>
      <p:ext uri="{BB962C8B-B14F-4D97-AF65-F5344CB8AC3E}">
        <p14:creationId xmlns:p14="http://schemas.microsoft.com/office/powerpoint/2010/main" val="1080082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203DE3-286E-4641-F3D8-CACBD99CDEA1}"/>
              </a:ext>
            </a:extLst>
          </p:cNvPr>
          <p:cNvSpPr txBox="1"/>
          <p:nvPr/>
        </p:nvSpPr>
        <p:spPr>
          <a:xfrm>
            <a:off x="4811152" y="2258913"/>
            <a:ext cx="6952956" cy="4401205"/>
          </a:xfrm>
          <a:prstGeom prst="rect">
            <a:avLst/>
          </a:prstGeom>
          <a:noFill/>
        </p:spPr>
        <p:txBody>
          <a:bodyPr wrap="square">
            <a:spAutoFit/>
          </a:bodyPr>
          <a:lstStyle/>
          <a:p>
            <a:pPr marL="0" marR="0" algn="r" rtl="1">
              <a:spcBef>
                <a:spcPts val="0"/>
              </a:spcBef>
              <a:spcAft>
                <a:spcPts val="800"/>
              </a:spcAft>
            </a:pPr>
            <a:r>
              <a:rPr lang="ar-SA" sz="2000" b="1" u="sng"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تحدث إلى طفلك عن الصدقة</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المدخرات لا تقل أهمية عن العطاء، علم أطفالك اللطف من خلال التحدث عن مساعدة الأشخاص الأقل حظًا منا، اصنع صندوقًا خيريًا أو جرة تبرعات حيث يمكن لطفلك تخصيص مبلغ معين للأنشطة الخيرية كل شهر، يمكنهم تحديد المؤسسة الخيرية التي يريدون التبرع لها، هذه طريقة رائعة لجعل طفلك متواضعًا ورحيمًا وممتنًا</a:t>
            </a:r>
            <a: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000" b="1" u="none" strike="noStrike"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 </a:t>
            </a:r>
            <a:r>
              <a:rPr lang="ar-SA" sz="2000" b="1" u="sng"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اختصر وقت مشاهدة التلفزيون لأطفالك</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r" rtl="1"/>
            <a:r>
              <a:rPr lang="ar-SA" sz="2000" b="1" dirty="0">
                <a:effectLst/>
                <a:ea typeface="Times New Roman" panose="02020603050405020304" pitchFamily="18" charset="0"/>
                <a:cs typeface="Calibri" panose="020F0502020204030204" pitchFamily="34" charset="0"/>
              </a:rPr>
              <a:t>هناك إعلانات تلفزيونية مصممة لجذب انتباه الأطفال، يجد الآباء صعوبة في مقاومة تأثير هذه الإعلانات، تخيل تأثيرها على الطفل. سيرى الأطفال إعلانات المشروبات الصحية التي تجعلهم "أقوى" أو معجون الأسنان الذي يأتي مع الألعاب، إنهم ينجذبون بشكل طبيعي إلى الإعلانات ويريدون امتلاكها، يمكن أن يضمن تقليل وقت التلفزيون عدم رؤيتهم لعدد كبير جدًا من الإعلانات، وبالتالي لا يرغبون في شراء أشياء لا يحتاجون إليها</a:t>
            </a:r>
            <a:r>
              <a:rPr lang="en-US" sz="2000" b="1" dirty="0">
                <a:effectLst/>
                <a:latin typeface="Calibri" panose="020F0502020204030204" pitchFamily="34" charset="0"/>
                <a:ea typeface="Times New Roman" panose="02020603050405020304" pitchFamily="18" charset="0"/>
              </a:rPr>
              <a:t>.</a:t>
            </a:r>
            <a:endParaRPr lang="en-US" sz="2000" dirty="0"/>
          </a:p>
        </p:txBody>
      </p:sp>
      <p:pic>
        <p:nvPicPr>
          <p:cNvPr id="4" name="Picture 3">
            <a:extLst>
              <a:ext uri="{FF2B5EF4-FFF2-40B4-BE49-F238E27FC236}">
                <a16:creationId xmlns:a16="http://schemas.microsoft.com/office/drawing/2014/main" id="{175CF510-0D26-B9AA-182B-E9A14AFC5A91}"/>
              </a:ext>
            </a:extLst>
          </p:cNvPr>
          <p:cNvPicPr>
            <a:picLocks noChangeAspect="1"/>
          </p:cNvPicPr>
          <p:nvPr/>
        </p:nvPicPr>
        <p:blipFill rotWithShape="1">
          <a:blip r:embed="rId2"/>
          <a:srcRect l="17425" r="20297"/>
          <a:stretch/>
        </p:blipFill>
        <p:spPr>
          <a:xfrm>
            <a:off x="309489" y="2868840"/>
            <a:ext cx="3559128" cy="3181350"/>
          </a:xfrm>
          <a:prstGeom prst="rect">
            <a:avLst/>
          </a:prstGeom>
        </p:spPr>
      </p:pic>
    </p:spTree>
    <p:extLst>
      <p:ext uri="{BB962C8B-B14F-4D97-AF65-F5344CB8AC3E}">
        <p14:creationId xmlns:p14="http://schemas.microsoft.com/office/powerpoint/2010/main" val="407869616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EA64AA3-8C2B-12E2-6B63-4579E7B9B80B}"/>
              </a:ext>
            </a:extLst>
          </p:cNvPr>
          <p:cNvSpPr txBox="1"/>
          <p:nvPr/>
        </p:nvSpPr>
        <p:spPr>
          <a:xfrm>
            <a:off x="5018649" y="2622608"/>
            <a:ext cx="6474656" cy="3312638"/>
          </a:xfrm>
          <a:prstGeom prst="rect">
            <a:avLst/>
          </a:prstGeom>
          <a:noFill/>
        </p:spPr>
        <p:txBody>
          <a:bodyPr wrap="square">
            <a:spAutoFit/>
          </a:bodyPr>
          <a:lstStyle/>
          <a:p>
            <a:pPr marL="0" marR="0" algn="r" rtl="1">
              <a:lnSpc>
                <a:spcPct val="107000"/>
              </a:lnSpc>
              <a:spcBef>
                <a:spcPts val="0"/>
              </a:spcBef>
              <a:spcAft>
                <a:spcPts val="800"/>
              </a:spcAft>
            </a:pPr>
            <a:r>
              <a:rPr lang="ar-SA" sz="2400" b="1" dirty="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أهم النصائح لتعليم أطفالك مهارات إدارة الأموال بشكل فعال</a:t>
            </a:r>
            <a:r>
              <a:rPr lang="en-US" sz="2400" b="1" dirty="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pPr>
            <a:r>
              <a:rPr lang="en-US" sz="20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1. </a:t>
            </a:r>
            <a:r>
              <a:rPr lang="ar-SA" sz="20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فتح حساب التوفير</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pPr>
            <a:r>
              <a:rPr lang="ar-SA"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يفتح الكثير من الآباء حساب ادخار بعد وقت قصير من ولادة طفلهم، لكن الطفل لا يلعب أي دور في إدارة هذا الحساب، مع أنه يمكن للطفل أن يلعب دوراً نشطاً بمجرد تمكنه من فهم مفهوم المال، غالباً ما يتلقى الأطفال أموالاً لمناسبات خاصة مثل الأعياد أو العطلات، ومن الجيد أن يشعر الطفل بأنه "يكبر" عندما يأخذ رفقة والديه هذه الأموال إلى البنك لإيداعها، هذه المهارات ستعلّمه الادخار وستكون المنقذة مدى الحياة وستستمر معه في مرحلة البلوغ</a:t>
            </a:r>
            <a: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ED363FEF-6D65-ACD0-536F-344BD8450A29}"/>
              </a:ext>
            </a:extLst>
          </p:cNvPr>
          <p:cNvPicPr>
            <a:picLocks noChangeAspect="1"/>
          </p:cNvPicPr>
          <p:nvPr/>
        </p:nvPicPr>
        <p:blipFill>
          <a:blip r:embed="rId2"/>
          <a:stretch>
            <a:fillRect/>
          </a:stretch>
        </p:blipFill>
        <p:spPr>
          <a:xfrm>
            <a:off x="698695" y="3152848"/>
            <a:ext cx="3804138" cy="2587373"/>
          </a:xfrm>
          <a:prstGeom prst="rect">
            <a:avLst/>
          </a:prstGeom>
        </p:spPr>
      </p:pic>
    </p:spTree>
    <p:extLst>
      <p:ext uri="{BB962C8B-B14F-4D97-AF65-F5344CB8AC3E}">
        <p14:creationId xmlns:p14="http://schemas.microsoft.com/office/powerpoint/2010/main" val="419307285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F0A8A8-5C1E-1294-3A5D-E4C30B7319A4}"/>
              </a:ext>
            </a:extLst>
          </p:cNvPr>
          <p:cNvSpPr txBox="1"/>
          <p:nvPr/>
        </p:nvSpPr>
        <p:spPr>
          <a:xfrm>
            <a:off x="5173392" y="2044525"/>
            <a:ext cx="6502791" cy="4237057"/>
          </a:xfrm>
          <a:prstGeom prst="rect">
            <a:avLst/>
          </a:prstGeom>
          <a:noFill/>
        </p:spPr>
        <p:txBody>
          <a:bodyPr wrap="square">
            <a:spAutoFit/>
          </a:bodyPr>
          <a:lstStyle/>
          <a:p>
            <a:pPr marL="0" marR="0" algn="r" rtl="1">
              <a:spcBef>
                <a:spcPts val="0"/>
              </a:spcBef>
              <a:spcAft>
                <a:spcPts val="800"/>
              </a:spcAft>
            </a:pPr>
            <a:r>
              <a:rPr lang="en-US" sz="1600" b="1" dirty="0">
                <a:effectLst/>
                <a:latin typeface="Calibri" panose="020F0502020204030204" pitchFamily="34" charset="0"/>
                <a:ea typeface="Times New Roman" panose="02020603050405020304" pitchFamily="18"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en-US" sz="20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2. </a:t>
            </a:r>
            <a:r>
              <a:rPr lang="ar-SA" sz="20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لا تدفع مقابل الأعمال الروتينية، ادفع مقابل العمل الفعلي</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يستخدم الكثير من الآباء نظام الدفع، أو المكافآت للأطفال، عندما ينجزون عملاً ما في البيت، مثل تنظيف غرفهم أو المساعدة في الأعمال المنزلية كإعداد الأطباق على الطاولة، وهذا خطأ؛ لأن </a:t>
            </a:r>
            <a:r>
              <a:rPr lang="ar-SA" sz="20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بعض الأشياء هي مجرد مهارات حياتية وجزء من الحياة اليومية، لن يدفع لك أحد مقابل فعلها لاحقاً في الحياة</a:t>
            </a:r>
            <a:r>
              <a:rPr lang="en-US" sz="20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ar-SA"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بدلاً من ذلك قسّم الوظائف إلى فئتين: المسؤوليات المنزلية والوظائف المدفوعة، بعض الأعمال المنزلية مثل تنظيف غرفة، أو إخراج القمامة تعدُّ جزءاً من الحياة اليومية مما يعني أنه لن يدفع لهم لفعلها عندما يكبرون، لكن الأعمال الأخرى مثل العمل في الفناء أو البستنة أو التنظيف الشاق هي وظائف قد تدفع عادة لشخصٍ آخر لفعلها، وفي هذه الحالة، ادفع للأطفال مقابل هذا النوع من العمل، هذه الاستراتيجية تعلم الأطفال قيمة كسب المال والعمل الجاد</a:t>
            </a:r>
            <a: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A53993DC-5E11-C4B7-7166-311193D53F27}"/>
              </a:ext>
            </a:extLst>
          </p:cNvPr>
          <p:cNvPicPr>
            <a:picLocks noChangeAspect="1"/>
          </p:cNvPicPr>
          <p:nvPr/>
        </p:nvPicPr>
        <p:blipFill>
          <a:blip r:embed="rId2"/>
          <a:stretch>
            <a:fillRect/>
          </a:stretch>
        </p:blipFill>
        <p:spPr>
          <a:xfrm>
            <a:off x="703385" y="2949938"/>
            <a:ext cx="3992880" cy="2426229"/>
          </a:xfrm>
          <a:prstGeom prst="rect">
            <a:avLst/>
          </a:prstGeom>
        </p:spPr>
      </p:pic>
    </p:spTree>
    <p:extLst>
      <p:ext uri="{BB962C8B-B14F-4D97-AF65-F5344CB8AC3E}">
        <p14:creationId xmlns:p14="http://schemas.microsoft.com/office/powerpoint/2010/main" val="425782765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92E1B1E-0965-906A-D949-5293CC7AC926}"/>
              </a:ext>
            </a:extLst>
          </p:cNvPr>
          <p:cNvSpPr txBox="1"/>
          <p:nvPr/>
        </p:nvSpPr>
        <p:spPr>
          <a:xfrm>
            <a:off x="5426612" y="2557395"/>
            <a:ext cx="6098344" cy="3005951"/>
          </a:xfrm>
          <a:prstGeom prst="rect">
            <a:avLst/>
          </a:prstGeom>
          <a:noFill/>
        </p:spPr>
        <p:txBody>
          <a:bodyPr wrap="square">
            <a:spAutoFit/>
          </a:bodyPr>
          <a:lstStyle/>
          <a:p>
            <a:pPr marL="0" marR="0" algn="r" rtl="1">
              <a:spcBef>
                <a:spcPts val="0"/>
              </a:spcBef>
              <a:spcAft>
                <a:spcPts val="800"/>
              </a:spcAft>
            </a:pPr>
            <a:r>
              <a:rPr lang="en-US" sz="1600" b="1" dirty="0">
                <a:effectLst/>
                <a:latin typeface="Calibri" panose="020F0502020204030204" pitchFamily="34" charset="0"/>
                <a:ea typeface="Times New Roman" panose="02020603050405020304" pitchFamily="18"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en-US" sz="20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3. </a:t>
            </a:r>
            <a:r>
              <a:rPr lang="ar-SA" sz="20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ساعدهم في معرفة كيفية كسب المال</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يتمتع الأطفال والمراهقون بالكثير من وقت الفراغ: العطلة الصيفية، العطلة الشتوية، العطلة الربيعية، الإجازات الموسمية... إلخ، إذا كان ابنك المراهق يريد بعض المال ساعده في العثور على وظيفة بدوام جزئي تلائم سنّه وقدراته، والأفضل من ذلك، ساعده في أن يصبح رائد أعمال، في هذه الأيام، أصبح من السهل أكثر من أي وقت مضى على ابنك المراهق بدء أعماله التجارية الخاصة ولو بمبلغ بسيط، وجني الأرباح</a:t>
            </a:r>
            <a: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75848B69-54D3-843D-84C3-EB55E978C6C7}"/>
              </a:ext>
            </a:extLst>
          </p:cNvPr>
          <p:cNvPicPr>
            <a:picLocks noChangeAspect="1"/>
          </p:cNvPicPr>
          <p:nvPr/>
        </p:nvPicPr>
        <p:blipFill>
          <a:blip r:embed="rId2"/>
          <a:stretch>
            <a:fillRect/>
          </a:stretch>
        </p:blipFill>
        <p:spPr>
          <a:xfrm>
            <a:off x="1004069" y="3016933"/>
            <a:ext cx="4033484" cy="2708617"/>
          </a:xfrm>
          <a:prstGeom prst="rect">
            <a:avLst/>
          </a:prstGeom>
        </p:spPr>
      </p:pic>
    </p:spTree>
    <p:extLst>
      <p:ext uri="{BB962C8B-B14F-4D97-AF65-F5344CB8AC3E}">
        <p14:creationId xmlns:p14="http://schemas.microsoft.com/office/powerpoint/2010/main" val="345007169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5EEDFC-66A6-A668-803F-D0F30FC1BAAE}"/>
              </a:ext>
            </a:extLst>
          </p:cNvPr>
          <p:cNvSpPr txBox="1"/>
          <p:nvPr/>
        </p:nvSpPr>
        <p:spPr>
          <a:xfrm>
            <a:off x="5229664" y="2186510"/>
            <a:ext cx="6098344" cy="3607975"/>
          </a:xfrm>
          <a:prstGeom prst="rect">
            <a:avLst/>
          </a:prstGeom>
          <a:noFill/>
        </p:spPr>
        <p:txBody>
          <a:bodyPr wrap="square">
            <a:spAutoFit/>
          </a:bodyPr>
          <a:lstStyle/>
          <a:p>
            <a:pPr marL="0" marR="0" algn="r" rtl="1">
              <a:lnSpc>
                <a:spcPct val="107000"/>
              </a:lnSpc>
              <a:spcBef>
                <a:spcPts val="0"/>
              </a:spcBef>
              <a:spcAft>
                <a:spcPts val="800"/>
              </a:spcAft>
            </a:pPr>
            <a:r>
              <a:rPr lang="en-US" sz="1600" b="1" dirty="0">
                <a:effectLst/>
                <a:latin typeface="Calibri" panose="020F0502020204030204" pitchFamily="34" charset="0"/>
                <a:ea typeface="Times New Roman" panose="02020603050405020304" pitchFamily="18"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en-US" sz="22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4. </a:t>
            </a:r>
            <a:r>
              <a:rPr lang="ar-SA" sz="22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تنفيذ العقوبات المالية</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الحياة الحقيقية مليئة بالعقوبات المالية مثل الغرامات المرورية، الرسوم المختلفة، الضرائب، والكثير من الغرامات الأخرى، يحتاج الأطفال لتعلم هذا في وقت مبكر، الأطفال يرتكبون بعض السلوكيات السيئة عمداً، وعندما يفعلون -عمداً- شيئاً يكلف مالاً مثل تحطيم شيء في البيت، لا تمرر الأمر، وبدلا من ذلك عاقبهم بسحب الأموال من حساب التوفير الخاص بهم، واشرح بوضوح أن سوء سلوكهم هو الذي يقود إلى نتيجة كهذه، هذا سوف يعلمهم تحمل مسؤولية أفعالهم</a:t>
            </a:r>
            <a:r>
              <a:rPr lang="en-US" sz="2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6D21607C-C282-7800-AE4A-76344F490696}"/>
              </a:ext>
            </a:extLst>
          </p:cNvPr>
          <p:cNvPicPr>
            <a:picLocks noChangeAspect="1"/>
          </p:cNvPicPr>
          <p:nvPr/>
        </p:nvPicPr>
        <p:blipFill>
          <a:blip r:embed="rId2"/>
          <a:stretch>
            <a:fillRect/>
          </a:stretch>
        </p:blipFill>
        <p:spPr>
          <a:xfrm>
            <a:off x="1097280" y="2979492"/>
            <a:ext cx="3762155" cy="2503543"/>
          </a:xfrm>
          <a:prstGeom prst="rect">
            <a:avLst/>
          </a:prstGeom>
        </p:spPr>
      </p:pic>
    </p:spTree>
    <p:extLst>
      <p:ext uri="{BB962C8B-B14F-4D97-AF65-F5344CB8AC3E}">
        <p14:creationId xmlns:p14="http://schemas.microsoft.com/office/powerpoint/2010/main" val="84965355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0EB890-1C22-FA4E-6591-C443CD70211C}"/>
              </a:ext>
            </a:extLst>
          </p:cNvPr>
          <p:cNvSpPr txBox="1"/>
          <p:nvPr/>
        </p:nvSpPr>
        <p:spPr>
          <a:xfrm>
            <a:off x="5060852" y="2464603"/>
            <a:ext cx="6098344" cy="3954352"/>
          </a:xfrm>
          <a:prstGeom prst="rect">
            <a:avLst/>
          </a:prstGeom>
          <a:noFill/>
        </p:spPr>
        <p:txBody>
          <a:bodyPr wrap="square">
            <a:spAutoFit/>
          </a:bodyPr>
          <a:lstStyle/>
          <a:p>
            <a:pPr marL="0" marR="0" algn="r" rtl="1">
              <a:lnSpc>
                <a:spcPct val="107000"/>
              </a:lnSpc>
              <a:spcBef>
                <a:spcPts val="0"/>
              </a:spcBef>
              <a:spcAft>
                <a:spcPts val="800"/>
              </a:spcAft>
            </a:pPr>
            <a:r>
              <a:rPr lang="ar-SA" sz="2400" b="1" dirty="0">
                <a:solidFill>
                  <a:srgbClr val="C00000"/>
                </a:solidFill>
                <a:effectLst/>
                <a:latin typeface="Calibri" panose="020F0502020204030204" pitchFamily="34" charset="0"/>
                <a:ea typeface="Times New Roman" panose="02020603050405020304" pitchFamily="18" charset="0"/>
                <a:cs typeface="Calibri" panose="020F0502020204030204" pitchFamily="34" charset="0"/>
                <a:hlinkClick r:id="rId2">
                  <a:extLst>
                    <a:ext uri="{A12FA001-AC4F-418D-AE19-62706E023703}">
                      <ahyp:hlinkClr xmlns:ahyp="http://schemas.microsoft.com/office/drawing/2018/hyperlinkcolor" val="tx"/>
                    </a:ext>
                  </a:extLst>
                </a:hlinkClick>
              </a:rPr>
              <a:t>قواعد لتثقيف أطفالك حول المال</a:t>
            </a:r>
            <a:endParaRPr lang="en-US" sz="2400" dirty="0">
              <a:solidFill>
                <a:srgbClr val="C00000"/>
              </a:solidFill>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pPr>
            <a:r>
              <a:rPr lang="en-US" sz="2400" b="1" dirty="0">
                <a:effectLst/>
                <a:latin typeface="Calibri" panose="020F0502020204030204" pitchFamily="34" charset="0"/>
                <a:ea typeface="Times New Roman" panose="02020603050405020304" pitchFamily="18" charset="0"/>
                <a:cs typeface="Calibri" panose="020F0502020204030204" pitchFamily="34" charset="0"/>
              </a:rPr>
              <a:t>5. </a:t>
            </a:r>
            <a:r>
              <a:rPr lang="ar-SA" sz="2400" b="1" dirty="0">
                <a:effectLst/>
                <a:latin typeface="Calibri" panose="020F0502020204030204" pitchFamily="34" charset="0"/>
                <a:ea typeface="Times New Roman" panose="02020603050405020304" pitchFamily="18" charset="0"/>
                <a:cs typeface="Calibri" panose="020F0502020204030204" pitchFamily="34" charset="0"/>
              </a:rPr>
              <a:t>تشجيع الإنفاق الحكيم</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pPr>
            <a:r>
              <a:rPr lang="en-US" sz="2400" b="1" dirty="0">
                <a:effectLst/>
                <a:latin typeface="Calibri" panose="020F0502020204030204" pitchFamily="34" charset="0"/>
                <a:ea typeface="Times New Roman" panose="02020603050405020304" pitchFamily="18" charset="0"/>
                <a:cs typeface="Calibri" panose="020F0502020204030204" pitchFamily="34" charset="0"/>
              </a:rPr>
              <a:t>6. </a:t>
            </a:r>
            <a:r>
              <a:rPr lang="ar-SA" sz="2400" b="1" dirty="0">
                <a:effectLst/>
                <a:latin typeface="Calibri" panose="020F0502020204030204" pitchFamily="34" charset="0"/>
                <a:ea typeface="Times New Roman" panose="02020603050405020304" pitchFamily="18" charset="0"/>
                <a:cs typeface="Calibri" panose="020F0502020204030204" pitchFamily="34" charset="0"/>
              </a:rPr>
              <a:t>علّمهم الاستثمار</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pPr>
            <a:r>
              <a:rPr lang="en-US" sz="2400" b="1" dirty="0">
                <a:effectLst/>
                <a:latin typeface="Calibri" panose="020F0502020204030204" pitchFamily="34" charset="0"/>
                <a:ea typeface="Times New Roman" panose="02020603050405020304" pitchFamily="18" charset="0"/>
                <a:cs typeface="Calibri" panose="020F0502020204030204" pitchFamily="34" charset="0"/>
              </a:rPr>
              <a:t>7. </a:t>
            </a:r>
            <a:r>
              <a:rPr lang="ar-SA" sz="2400" b="1" dirty="0">
                <a:effectLst/>
                <a:latin typeface="Calibri" panose="020F0502020204030204" pitchFamily="34" charset="0"/>
                <a:ea typeface="Times New Roman" panose="02020603050405020304" pitchFamily="18" charset="0"/>
                <a:cs typeface="Calibri" panose="020F0502020204030204" pitchFamily="34" charset="0"/>
              </a:rPr>
              <a:t>كُن قدوة لهم</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pPr>
            <a:r>
              <a:rPr lang="en-US" sz="2400" b="1" dirty="0">
                <a:effectLst/>
                <a:latin typeface="Calibri" panose="020F0502020204030204" pitchFamily="34" charset="0"/>
                <a:ea typeface="Times New Roman" panose="02020603050405020304" pitchFamily="18" charset="0"/>
                <a:cs typeface="Calibri" panose="020F0502020204030204" pitchFamily="34" charset="0"/>
              </a:rPr>
              <a:t>8. </a:t>
            </a:r>
            <a:r>
              <a:rPr lang="ar-SA" sz="2400" b="1" dirty="0">
                <a:effectLst/>
                <a:latin typeface="Calibri" panose="020F0502020204030204" pitchFamily="34" charset="0"/>
                <a:ea typeface="Times New Roman" panose="02020603050405020304" pitchFamily="18" charset="0"/>
                <a:cs typeface="Calibri" panose="020F0502020204030204" pitchFamily="34" charset="0"/>
              </a:rPr>
              <a:t>أظهر لهم أن الأشياء تكلّف المال</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pPr>
            <a:r>
              <a:rPr lang="en-US" sz="2400" b="1" dirty="0">
                <a:effectLst/>
                <a:latin typeface="Calibri" panose="020F0502020204030204" pitchFamily="34" charset="0"/>
                <a:ea typeface="Times New Roman" panose="02020603050405020304" pitchFamily="18" charset="0"/>
                <a:cs typeface="Calibri" panose="020F0502020204030204" pitchFamily="34" charset="0"/>
              </a:rPr>
              <a:t>9. </a:t>
            </a:r>
            <a:r>
              <a:rPr lang="ar-SA" sz="2400" b="1" dirty="0">
                <a:effectLst/>
                <a:latin typeface="Calibri" panose="020F0502020204030204" pitchFamily="34" charset="0"/>
                <a:ea typeface="Times New Roman" panose="02020603050405020304" pitchFamily="18" charset="0"/>
                <a:cs typeface="Calibri" panose="020F0502020204030204" pitchFamily="34" charset="0"/>
              </a:rPr>
              <a:t>علّمه تقييم القرارات المالية</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pPr>
            <a:r>
              <a:rPr lang="en-US" sz="2400" b="1" dirty="0">
                <a:effectLst/>
                <a:latin typeface="Calibri" panose="020F0502020204030204" pitchFamily="34" charset="0"/>
                <a:ea typeface="Times New Roman" panose="02020603050405020304" pitchFamily="18" charset="0"/>
                <a:cs typeface="Calibri" panose="020F0502020204030204" pitchFamily="34" charset="0"/>
              </a:rPr>
              <a:t>10. </a:t>
            </a:r>
            <a:r>
              <a:rPr lang="ar-SA" sz="2400" b="1" dirty="0">
                <a:effectLst/>
                <a:latin typeface="Calibri" panose="020F0502020204030204" pitchFamily="34" charset="0"/>
                <a:ea typeface="Times New Roman" panose="02020603050405020304" pitchFamily="18" charset="0"/>
                <a:cs typeface="Calibri" panose="020F0502020204030204" pitchFamily="34" charset="0"/>
              </a:rPr>
              <a:t>أكّد على أهمية العطاء</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pPr>
            <a:r>
              <a:rPr lang="en-US" sz="2400" b="1" dirty="0">
                <a:effectLst/>
                <a:latin typeface="Calibri" panose="020F0502020204030204" pitchFamily="34" charset="0"/>
                <a:ea typeface="Times New Roman" panose="02020603050405020304" pitchFamily="18" charset="0"/>
                <a:cs typeface="Calibri" panose="020F0502020204030204" pitchFamily="34" charset="0"/>
              </a:rPr>
              <a:t>11. </a:t>
            </a:r>
            <a:r>
              <a:rPr lang="ar-SA" sz="2400" b="1" dirty="0">
                <a:effectLst/>
                <a:latin typeface="Calibri" panose="020F0502020204030204" pitchFamily="34" charset="0"/>
                <a:ea typeface="Times New Roman" panose="02020603050405020304" pitchFamily="18" charset="0"/>
                <a:cs typeface="Calibri" panose="020F0502020204030204" pitchFamily="34" charset="0"/>
              </a:rPr>
              <a:t>أشركهم في التخطيط المالي الأسري</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6FAA800A-8A65-DFDD-0124-79074BE38713}"/>
              </a:ext>
            </a:extLst>
          </p:cNvPr>
          <p:cNvPicPr>
            <a:picLocks noChangeAspect="1"/>
          </p:cNvPicPr>
          <p:nvPr/>
        </p:nvPicPr>
        <p:blipFill>
          <a:blip r:embed="rId3"/>
          <a:stretch>
            <a:fillRect/>
          </a:stretch>
        </p:blipFill>
        <p:spPr>
          <a:xfrm>
            <a:off x="1585253" y="3429000"/>
            <a:ext cx="3619500" cy="1905000"/>
          </a:xfrm>
          <a:prstGeom prst="rect">
            <a:avLst/>
          </a:prstGeom>
        </p:spPr>
      </p:pic>
    </p:spTree>
    <p:extLst>
      <p:ext uri="{BB962C8B-B14F-4D97-AF65-F5344CB8AC3E}">
        <p14:creationId xmlns:p14="http://schemas.microsoft.com/office/powerpoint/2010/main" val="79507328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itle 3"/>
          <p:cNvSpPr>
            <a:spLocks noGrp="1"/>
          </p:cNvSpPr>
          <p:nvPr>
            <p:ph type="title"/>
          </p:nvPr>
        </p:nvSpPr>
        <p:spPr>
          <a:xfrm>
            <a:off x="8463776" y="178419"/>
            <a:ext cx="3494792" cy="836343"/>
          </a:xfrm>
        </p:spPr>
        <p:txBody>
          <a:bodyPr>
            <a:normAutofit fontScale="90000"/>
          </a:bodyPr>
          <a:lstStyle/>
          <a:p>
            <a:pPr algn="ctr"/>
            <a:r>
              <a:rPr lang="ar-EG" sz="6000" b="1" spc="50" dirty="0">
                <a:ln w="0"/>
                <a:solidFill>
                  <a:srgbClr val="C00000"/>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فيديو تدريبي</a:t>
            </a:r>
            <a:endParaRPr lang="en-US" sz="6000" b="1" spc="50" dirty="0">
              <a:ln w="0"/>
              <a:solidFill>
                <a:srgbClr val="C00000"/>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825198"/>
      </p:ext>
    </p:extLst>
  </p:cSld>
  <p:clrMapOvr>
    <a:masterClrMapping/>
  </p:clrMapOvr>
  <p:transition spd="slow">
    <p:wheel spokes="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5237" y="3646450"/>
            <a:ext cx="6196405" cy="25058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Cloud 7"/>
          <p:cNvSpPr/>
          <p:nvPr/>
        </p:nvSpPr>
        <p:spPr>
          <a:xfrm>
            <a:off x="4706986" y="788925"/>
            <a:ext cx="2822109" cy="1046243"/>
          </a:xfrm>
          <a:prstGeom prst="cloud">
            <a:avLst/>
          </a:prstGeom>
          <a:ln>
            <a:solidFill>
              <a:srgbClr val="1F5E8A"/>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0E5580"/>
                </a:solidFill>
                <a:effectLst/>
                <a:uLnTx/>
                <a:uFillTx/>
                <a:latin typeface="Century Gothic" panose="020B0502020202020204"/>
                <a:ea typeface="+mn-ea"/>
                <a:cs typeface="Times New Roman" panose="02020603050405020304" pitchFamily="18" charset="0"/>
              </a:rPr>
              <a:t>نشاط – </a:t>
            </a:r>
            <a:r>
              <a:rPr kumimoji="0" lang="ar-EG" sz="3200" b="1" i="0" u="none" strike="noStrike" kern="1200" cap="none" spc="0" normalizeH="0" baseline="0" noProof="0" dirty="0">
                <a:ln>
                  <a:noFill/>
                </a:ln>
                <a:solidFill>
                  <a:srgbClr val="0E5580"/>
                </a:solidFill>
                <a:effectLst/>
                <a:uLnTx/>
                <a:uFillTx/>
                <a:latin typeface="Century Gothic" panose="020B0502020202020204"/>
                <a:ea typeface="+mn-ea"/>
                <a:cs typeface="Times New Roman" panose="02020603050405020304" pitchFamily="18" charset="0"/>
              </a:rPr>
              <a:t>2</a:t>
            </a:r>
            <a:r>
              <a:rPr kumimoji="0" lang="ar-SA" sz="3200" b="1" i="0" u="none" strike="noStrike" kern="1200" cap="none" spc="0" normalizeH="0" baseline="0" noProof="0" dirty="0">
                <a:ln>
                  <a:noFill/>
                </a:ln>
                <a:solidFill>
                  <a:srgbClr val="0E5580"/>
                </a:solidFill>
                <a:effectLst/>
                <a:uLnTx/>
                <a:uFillTx/>
                <a:latin typeface="Century Gothic" panose="020B0502020202020204"/>
                <a:ea typeface="+mn-ea"/>
                <a:cs typeface="Times New Roman" panose="02020603050405020304" pitchFamily="18" charset="0"/>
              </a:rPr>
              <a:t> – </a:t>
            </a:r>
          </a:p>
        </p:txBody>
      </p:sp>
      <p:sp>
        <p:nvSpPr>
          <p:cNvPr id="9" name="Rectangle 8"/>
          <p:cNvSpPr/>
          <p:nvPr/>
        </p:nvSpPr>
        <p:spPr>
          <a:xfrm>
            <a:off x="1477109" y="2338913"/>
            <a:ext cx="8386410" cy="1307537"/>
          </a:xfrm>
          <a:prstGeom prst="rect">
            <a:avLst/>
          </a:prstGeom>
        </p:spPr>
        <p:txBody>
          <a:bodyPr wrap="square">
            <a:spAutoFit/>
          </a:bodyPr>
          <a:lstStyle/>
          <a:p>
            <a:pPr marL="0" marR="0" lvl="0" indent="0" algn="ctr" defTabSz="914400" rtl="1" eaLnBrk="1" fontAlgn="auto" latinLnBrk="0" hangingPunct="1">
              <a:lnSpc>
                <a:spcPct val="150000"/>
              </a:lnSpc>
              <a:spcBef>
                <a:spcPts val="0"/>
              </a:spcBef>
              <a:spcAft>
                <a:spcPts val="0"/>
              </a:spcAft>
              <a:buClrTx/>
              <a:buSzTx/>
              <a:buFontTx/>
              <a:buNone/>
              <a:tabLst>
                <a:tab pos="2174240" algn="l"/>
                <a:tab pos="3236595" algn="ctr"/>
              </a:tabLst>
              <a:defRPr/>
            </a:pPr>
            <a:r>
              <a:rPr kumimoji="0" lang="ar-EG" sz="2800" b="1" i="0" u="none" strike="noStrike" kern="1200" cap="none"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(مناقشة – فردي)</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lvl="0" algn="ctr" rtl="1">
              <a:lnSpc>
                <a:spcPct val="150000"/>
              </a:lnSpc>
            </a:pPr>
            <a:r>
              <a:rPr lang="ar-EG" sz="28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عزيزي المتدرب مما تم شرحه أذكر أحدث الطرق لتعليم الطفل </a:t>
            </a:r>
            <a:r>
              <a:rPr lang="ar-EG" sz="2800" b="1"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الإدخار</a:t>
            </a:r>
            <a:r>
              <a:rPr lang="ar-EG" sz="28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599486606"/>
      </p:ext>
    </p:extLst>
  </p:cSld>
  <p:clrMapOvr>
    <a:masterClrMapping/>
  </p:clrMapOvr>
  <p:transition spd="slow">
    <p:wheel spokes="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ouble Wave 4"/>
          <p:cNvSpPr/>
          <p:nvPr/>
        </p:nvSpPr>
        <p:spPr>
          <a:xfrm>
            <a:off x="5172280" y="763411"/>
            <a:ext cx="1881689" cy="1140312"/>
          </a:xfrm>
          <a:prstGeom prst="doubleWave">
            <a:avLst/>
          </a:prstGeom>
          <a:solidFill>
            <a:srgbClr val="1F5E8A"/>
          </a:solidFill>
          <a:ln>
            <a:solidFill>
              <a:schemeClr val="bg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rgbClr r="0" g="0" b="0"/>
          </a:lnRef>
          <a:fillRef idx="0">
            <a:scrgbClr r="0" g="0" b="0"/>
          </a:fillRef>
          <a:effectRef idx="0">
            <a:scrgbClr r="0" g="0" b="0"/>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الخاتمة</a:t>
            </a:r>
          </a:p>
        </p:txBody>
      </p:sp>
      <p:pic>
        <p:nvPicPr>
          <p:cNvPr id="4" name="Picture 3" descr="Funny cartoon businessman presenting or showing Vector Image"/>
          <p:cNvPicPr/>
          <p:nvPr/>
        </p:nvPicPr>
        <p:blipFill rotWithShape="1">
          <a:blip r:embed="rId2" cstate="print">
            <a:extLst>
              <a:ext uri="{28A0092B-C50C-407E-A947-70E740481C1C}">
                <a14:useLocalDpi xmlns:a14="http://schemas.microsoft.com/office/drawing/2010/main" val="0"/>
              </a:ext>
            </a:extLst>
          </a:blip>
          <a:srcRect b="7278"/>
          <a:stretch/>
        </p:blipFill>
        <p:spPr bwMode="auto">
          <a:xfrm>
            <a:off x="4327029" y="2475569"/>
            <a:ext cx="3572189" cy="4148254"/>
          </a:xfrm>
          <a:prstGeom prst="rect">
            <a:avLst/>
          </a:prstGeom>
          <a:ln>
            <a:noFill/>
          </a:ln>
          <a:effectLst>
            <a:softEdge rad="112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15457841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ouble Wave 1"/>
          <p:cNvSpPr/>
          <p:nvPr/>
        </p:nvSpPr>
        <p:spPr>
          <a:xfrm>
            <a:off x="5071741" y="897385"/>
            <a:ext cx="2259108" cy="968188"/>
          </a:xfrm>
          <a:prstGeom prst="doubleWave">
            <a:avLst/>
          </a:prstGeom>
          <a:solidFill>
            <a:srgbClr val="1F5E8A"/>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كلمة الختام</a:t>
            </a:r>
          </a:p>
        </p:txBody>
      </p:sp>
      <p:sp>
        <p:nvSpPr>
          <p:cNvPr id="4" name="Rectangle 3"/>
          <p:cNvSpPr/>
          <p:nvPr/>
        </p:nvSpPr>
        <p:spPr>
          <a:xfrm>
            <a:off x="2121807" y="2449694"/>
            <a:ext cx="8158976" cy="3970318"/>
          </a:xfrm>
          <a:prstGeom prst="rect">
            <a:avLst/>
          </a:prstGeom>
        </p:spPr>
        <p:txBody>
          <a:bodyPr wrap="square">
            <a:spAutoFit/>
          </a:bodyPr>
          <a:lstStyle/>
          <a:p>
            <a:pPr algn="ctr" rtl="1">
              <a:lnSpc>
                <a:spcPct val="150000"/>
              </a:lnSpc>
            </a:pPr>
            <a:r>
              <a:rPr lang="ar-SA" sz="2800" b="1" dirty="0">
                <a:latin typeface="Times New Roman" panose="02020603050405020304" pitchFamily="18" charset="0"/>
                <a:cs typeface="Times New Roman" panose="02020603050405020304" pitchFamily="18" charset="0"/>
              </a:rPr>
              <a:t>لكل بداية نهاية مهما طـالت، وها نحن قد نخط حروف نهايتنا على أرصفة هذا المحور المبارك، الذي سعينا فيه لإستغلال وقتنا بأمور</a:t>
            </a:r>
          </a:p>
          <a:p>
            <a:pPr algn="ctr" rtl="1">
              <a:lnSpc>
                <a:spcPct val="150000"/>
              </a:lnSpc>
            </a:pPr>
            <a:r>
              <a:rPr lang="ar-SA" sz="2800" b="1" dirty="0">
                <a:latin typeface="Times New Roman" panose="02020603050405020304" pitchFamily="18" charset="0"/>
                <a:cs typeface="Times New Roman" panose="02020603050405020304" pitchFamily="18" charset="0"/>
              </a:rPr>
              <a:t> تفيدننا في ديننا ودنيانا،آملين من الله أن يكون حقق أهدافة وغاياتة التي سطرت له،</a:t>
            </a:r>
          </a:p>
          <a:p>
            <a:pPr algn="ctr" rtl="1">
              <a:lnSpc>
                <a:spcPct val="150000"/>
              </a:lnSpc>
            </a:pPr>
            <a:r>
              <a:rPr lang="ar-SA" sz="2800" b="1" dirty="0">
                <a:latin typeface="Times New Roman" panose="02020603050405020304" pitchFamily="18" charset="0"/>
                <a:cs typeface="Times New Roman" panose="02020603050405020304" pitchFamily="18" charset="0"/>
              </a:rPr>
              <a:t>مع خالص تحياتي وشكري للجميع وإلى اللقاء في دورات تدريبية قادمة</a:t>
            </a:r>
            <a:endParaRPr lang="ar-EG" sz="2800" b="1" dirty="0">
              <a:latin typeface="Times New Roman" panose="02020603050405020304" pitchFamily="18" charset="0"/>
              <a:cs typeface="Times New Roman" panose="02020603050405020304" pitchFamily="18" charset="0"/>
            </a:endParaRPr>
          </a:p>
          <a:p>
            <a:pPr algn="ctr" rtl="1">
              <a:lnSpc>
                <a:spcPct val="150000"/>
              </a:lnSpc>
            </a:pPr>
            <a:r>
              <a:rPr lang="ar-EG" sz="2800" b="1" dirty="0">
                <a:latin typeface="Times New Roman" panose="02020603050405020304" pitchFamily="18" charset="0"/>
                <a:cs typeface="Times New Roman" panose="02020603050405020304" pitchFamily="18" charset="0"/>
              </a:rPr>
              <a:t>......</a:t>
            </a:r>
            <a:endParaRPr lang="ar-SA"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96361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نيـون - من ادركها بوربوينت">
  <a:themeElements>
    <a:clrScheme name="مخصص 6">
      <a:dk1>
        <a:sysClr val="windowText" lastClr="000000"/>
      </a:dk1>
      <a:lt1>
        <a:sysClr val="window" lastClr="FFFFFF"/>
      </a:lt1>
      <a:dk2>
        <a:srgbClr val="03478B"/>
      </a:dk2>
      <a:lt2>
        <a:srgbClr val="E7E6E6"/>
      </a:lt2>
      <a:accent1>
        <a:srgbClr val="03478B"/>
      </a:accent1>
      <a:accent2>
        <a:srgbClr val="1890A1"/>
      </a:accent2>
      <a:accent3>
        <a:srgbClr val="00B0D3"/>
      </a:accent3>
      <a:accent4>
        <a:srgbClr val="7030A0"/>
      </a:accent4>
      <a:accent5>
        <a:srgbClr val="21C0D7"/>
      </a:accent5>
      <a:accent6>
        <a:srgbClr val="55D4FA"/>
      </a:accent6>
      <a:hlink>
        <a:srgbClr val="0563C1"/>
      </a:hlink>
      <a:folHlink>
        <a:srgbClr val="954F72"/>
      </a:folHlink>
    </a:clrScheme>
    <a:fontScheme name="Custom 81">
      <a:majorFont>
        <a:latin typeface="Josefin Sans"/>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نيـون - من ادركها بوربوينت">
  <a:themeElements>
    <a:clrScheme name="مخصص 6">
      <a:dk1>
        <a:sysClr val="windowText" lastClr="000000"/>
      </a:dk1>
      <a:lt1>
        <a:sysClr val="window" lastClr="FFFFFF"/>
      </a:lt1>
      <a:dk2>
        <a:srgbClr val="03478B"/>
      </a:dk2>
      <a:lt2>
        <a:srgbClr val="E7E6E6"/>
      </a:lt2>
      <a:accent1>
        <a:srgbClr val="03478B"/>
      </a:accent1>
      <a:accent2>
        <a:srgbClr val="1890A1"/>
      </a:accent2>
      <a:accent3>
        <a:srgbClr val="00B0D3"/>
      </a:accent3>
      <a:accent4>
        <a:srgbClr val="7030A0"/>
      </a:accent4>
      <a:accent5>
        <a:srgbClr val="21C0D7"/>
      </a:accent5>
      <a:accent6>
        <a:srgbClr val="55D4FA"/>
      </a:accent6>
      <a:hlink>
        <a:srgbClr val="0563C1"/>
      </a:hlink>
      <a:folHlink>
        <a:srgbClr val="954F72"/>
      </a:folHlink>
    </a:clrScheme>
    <a:fontScheme name="Custom 81">
      <a:majorFont>
        <a:latin typeface="Josefin Sans"/>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342</TotalTime>
  <Words>2755</Words>
  <Application>Microsoft Office PowerPoint</Application>
  <PresentationFormat>Widescreen</PresentationFormat>
  <Paragraphs>137</Paragraphs>
  <Slides>37</Slides>
  <Notes>0</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37</vt:i4>
      </vt:variant>
    </vt:vector>
  </HeadingPairs>
  <TitlesOfParts>
    <vt:vector size="52" baseType="lpstr">
      <vt:lpstr>Arial</vt:lpstr>
      <vt:lpstr>Calibri</vt:lpstr>
      <vt:lpstr>Calibri Light</vt:lpstr>
      <vt:lpstr>Century Gothic</vt:lpstr>
      <vt:lpstr>Expo Arabic Light</vt:lpstr>
      <vt:lpstr>Roboto Regular</vt:lpstr>
      <vt:lpstr>Symbol</vt:lpstr>
      <vt:lpstr>Times New Roman</vt:lpstr>
      <vt:lpstr>VIP Hakm Bold</vt:lpstr>
      <vt:lpstr>Wingdings</vt:lpstr>
      <vt:lpstr>Wingdings 3</vt:lpstr>
      <vt:lpstr>Ion Boardroom</vt:lpstr>
      <vt:lpstr>نيـون - من ادركها بوربوينت</vt:lpstr>
      <vt:lpstr>نسق Office</vt:lpstr>
      <vt:lpstr>2_نيـون - من ادركها بوربوينت</vt:lpstr>
      <vt:lpstr>PowerPoint Presentation</vt:lpstr>
      <vt:lpstr>PowerPoint Presentation</vt:lpstr>
      <vt:lpstr>PowerPoint Presentation</vt:lpstr>
      <vt:lpstr>PowerPoint Presentation</vt:lpstr>
      <vt:lpstr>PowerPoint Presentation</vt:lpstr>
      <vt:lpstr>PowerPoint Presentation</vt:lpstr>
      <vt:lpstr>فيديو تدريبي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فيديو تدريبي</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amira</dc:creator>
  <cp:lastModifiedBy>hima</cp:lastModifiedBy>
  <cp:revision>135</cp:revision>
  <dcterms:created xsi:type="dcterms:W3CDTF">2021-09-14T08:19:41Z</dcterms:created>
  <dcterms:modified xsi:type="dcterms:W3CDTF">2022-11-11T22:53:12Z</dcterms:modified>
</cp:coreProperties>
</file>